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343" r:id="rId2"/>
    <p:sldId id="341" r:id="rId3"/>
    <p:sldId id="308" r:id="rId4"/>
    <p:sldId id="310" r:id="rId5"/>
    <p:sldId id="306" r:id="rId6"/>
    <p:sldId id="319" r:id="rId7"/>
    <p:sldId id="320" r:id="rId8"/>
    <p:sldId id="321" r:id="rId9"/>
    <p:sldId id="323" r:id="rId10"/>
    <p:sldId id="324" r:id="rId11"/>
    <p:sldId id="326" r:id="rId12"/>
    <p:sldId id="327" r:id="rId13"/>
    <p:sldId id="328" r:id="rId14"/>
    <p:sldId id="330" r:id="rId15"/>
    <p:sldId id="331" r:id="rId16"/>
    <p:sldId id="333" r:id="rId17"/>
    <p:sldId id="334" r:id="rId18"/>
    <p:sldId id="335" r:id="rId19"/>
    <p:sldId id="342" r:id="rId20"/>
  </p:sldIdLst>
  <p:sldSz cx="9144000" cy="5143500" type="screen16x9"/>
  <p:notesSz cx="6858000" cy="9144000"/>
  <p:custDataLst>
    <p:tags r:id="rId22"/>
  </p:custDataLst>
  <p:defaultTextStyle>
    <a:defPPr>
      <a:defRPr lang="zh-CN"/>
    </a:defPPr>
    <a:lvl1pPr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1pPr>
    <a:lvl2pPr marL="3429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2pPr>
    <a:lvl3pPr marL="6858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3pPr>
    <a:lvl4pPr marL="10287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4pPr>
    <a:lvl5pPr marL="13716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5pPr>
    <a:lvl6pPr marL="1714500" algn="l" defTabSz="685800" rtl="0" eaLnBrk="1" latinLnBrk="0" hangingPunct="1">
      <a:defRPr kern="1200">
        <a:solidFill>
          <a:schemeClr val="tx1"/>
        </a:solidFill>
        <a:latin typeface="Calibri" pitchFamily="34" charset="0"/>
        <a:ea typeface="宋体" pitchFamily="2" charset="-122"/>
        <a:cs typeface="+mn-cs"/>
      </a:defRPr>
    </a:lvl6pPr>
    <a:lvl7pPr marL="2057400" algn="l" defTabSz="685800" rtl="0" eaLnBrk="1" latinLnBrk="0" hangingPunct="1">
      <a:defRPr kern="1200">
        <a:solidFill>
          <a:schemeClr val="tx1"/>
        </a:solidFill>
        <a:latin typeface="Calibri" pitchFamily="34" charset="0"/>
        <a:ea typeface="宋体" pitchFamily="2" charset="-122"/>
        <a:cs typeface="+mn-cs"/>
      </a:defRPr>
    </a:lvl7pPr>
    <a:lvl8pPr marL="2400300" algn="l" defTabSz="685800" rtl="0" eaLnBrk="1" latinLnBrk="0" hangingPunct="1">
      <a:defRPr kern="1200">
        <a:solidFill>
          <a:schemeClr val="tx1"/>
        </a:solidFill>
        <a:latin typeface="Calibri" pitchFamily="34" charset="0"/>
        <a:ea typeface="宋体" pitchFamily="2" charset="-122"/>
        <a:cs typeface="+mn-cs"/>
      </a:defRPr>
    </a:lvl8pPr>
    <a:lvl9pPr marL="2743200" algn="l" defTabSz="685800" rtl="0" eaLnBrk="1" latinLnBrk="0" hangingPunct="1">
      <a:defRPr kern="1200">
        <a:solidFill>
          <a:schemeClr val="tx1"/>
        </a:solidFill>
        <a:latin typeface="Calibri" pitchFamily="34" charset="0"/>
        <a:ea typeface="宋体" pitchFamily="2" charset="-122"/>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7A362"/>
    <a:srgbClr val="C9BB8E"/>
    <a:srgbClr val="D1A85B"/>
    <a:srgbClr val="A6A6A6"/>
    <a:srgbClr val="1F4E79"/>
    <a:srgbClr val="0070C0"/>
    <a:srgbClr val="3CBB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42" autoAdjust="0"/>
    <p:restoredTop sz="94712" autoAdjust="0"/>
  </p:normalViewPr>
  <p:slideViewPr>
    <p:cSldViewPr snapToGrid="0">
      <p:cViewPr varScale="1">
        <p:scale>
          <a:sx n="113" d="100"/>
          <a:sy n="113" d="100"/>
        </p:scale>
        <p:origin x="108" y="432"/>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74" d="100"/>
        <a:sy n="74"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16386" name="页眉占位符 1"/>
          <p:cNvSpPr>
            <a:spLocks noGrp="1" noChangeArrowheads="1"/>
          </p:cNvSpPr>
          <p:nvPr>
            <p:ph type="hdr" sz="quarter"/>
          </p:nvPr>
        </p:nvSpPr>
        <p:spPr bwMode="auto">
          <a:xfrm>
            <a:off x="0" y="0"/>
            <a:ext cx="2971800" cy="458788"/>
          </a:xfrm>
          <a:prstGeom prst="rect">
            <a:avLst/>
          </a:prstGeom>
          <a:noFill/>
          <a:ln>
            <a:noFill/>
          </a:ln>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zh-CN" altLang="en-US"/>
          </a:p>
        </p:txBody>
      </p:sp>
      <p:sp>
        <p:nvSpPr>
          <p:cNvPr id="16387" name="日期占位符 2"/>
          <p:cNvSpPr>
            <a:spLocks noGrp="1" noChangeArrowheads="1"/>
          </p:cNvSpPr>
          <p:nvPr>
            <p:ph type="dt" idx="1"/>
          </p:nvPr>
        </p:nvSpPr>
        <p:spPr bwMode="auto">
          <a:xfrm>
            <a:off x="3884613" y="0"/>
            <a:ext cx="2971800" cy="458788"/>
          </a:xfrm>
          <a:prstGeom prst="rect">
            <a:avLst/>
          </a:prstGeom>
          <a:noFill/>
          <a:ln>
            <a:noFill/>
          </a:ln>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fld id="{73E19E4D-58E5-4486-935F-2F3F0B9DF206}" type="datetimeFigureOut">
              <a:rPr lang="zh-CN" altLang="en-US"/>
              <a:pPr>
                <a:defRPr/>
              </a:pPr>
              <a:t>2020/4/14</a:t>
            </a:fld>
            <a:endParaRPr lang="zh-CN" altLang="en-US"/>
          </a:p>
        </p:txBody>
      </p:sp>
      <p:sp>
        <p:nvSpPr>
          <p:cNvPr id="47108" name="幻灯片图像占位符 3"/>
          <p:cNvSpPr>
            <a:spLocks noGrp="1" noRot="1" noChangeAspect="1" noChangeArrowheads="1"/>
          </p:cNvSpPr>
          <p:nvPr>
            <p:ph type="sldImg" idx="2"/>
          </p:nvPr>
        </p:nvSpPr>
        <p:spPr bwMode="auto">
          <a:xfrm>
            <a:off x="685800" y="1143000"/>
            <a:ext cx="5486400" cy="3086100"/>
          </a:xfrm>
          <a:prstGeom prst="rect">
            <a:avLst/>
          </a:prstGeom>
          <a:noFill/>
          <a:ln w="12700">
            <a:noFill/>
            <a:miter lim="800000"/>
            <a:headEnd/>
            <a:tailEnd/>
          </a:ln>
        </p:spPr>
      </p:sp>
      <p:sp>
        <p:nvSpPr>
          <p:cNvPr id="16389" name="备注占位符 4"/>
          <p:cNvSpPr>
            <a:spLocks noGrp="1" noChangeArrowheads="1"/>
          </p:cNvSpPr>
          <p:nvPr>
            <p:ph type="body" sz="quarter" idx="3"/>
          </p:nvPr>
        </p:nvSpPr>
        <p:spPr bwMode="auto">
          <a:xfrm>
            <a:off x="685800" y="4400550"/>
            <a:ext cx="5486400" cy="3600450"/>
          </a:xfrm>
          <a:prstGeom prst="rect">
            <a:avLst/>
          </a:prstGeom>
          <a:noFill/>
          <a:ln>
            <a:noFill/>
          </a:ln>
        </p:spPr>
        <p:txBody>
          <a:bodyPr vert="horz" wrap="square" lIns="91440" tIns="45720" rIns="91440" bIns="45720" numCol="1" anchor="ctr" anchorCtr="0" compatLnSpc="1">
            <a:prstTxWarp prst="textNoShape">
              <a:avLst/>
            </a:prstTxWarp>
          </a:bodyPr>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16390" name="页脚占位符 5"/>
          <p:cNvSpPr>
            <a:spLocks noGrp="1" noChangeArrowheads="1"/>
          </p:cNvSpPr>
          <p:nvPr>
            <p:ph type="ftr" sz="quarter" idx="4"/>
          </p:nvPr>
        </p:nvSpPr>
        <p:spPr bwMode="auto">
          <a:xfrm>
            <a:off x="0" y="8685213"/>
            <a:ext cx="2971800" cy="458787"/>
          </a:xfrm>
          <a:prstGeom prst="rect">
            <a:avLst/>
          </a:prstGeom>
          <a:noFill/>
          <a:ln>
            <a:noFill/>
          </a:ln>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zh-CN" altLang="en-US"/>
          </a:p>
        </p:txBody>
      </p:sp>
      <p:sp>
        <p:nvSpPr>
          <p:cNvPr id="16391" name="灯片编号占位符 6"/>
          <p:cNvSpPr>
            <a:spLocks noGrp="1" noChangeArrowheads="1"/>
          </p:cNvSpPr>
          <p:nvPr>
            <p:ph type="sldNum" sz="quarter" idx="5"/>
          </p:nvPr>
        </p:nvSpPr>
        <p:spPr bwMode="auto">
          <a:xfrm>
            <a:off x="3884613" y="8685213"/>
            <a:ext cx="2971800" cy="458787"/>
          </a:xfrm>
          <a:prstGeom prst="rect">
            <a:avLst/>
          </a:prstGeom>
          <a:noFill/>
          <a:ln>
            <a:noFill/>
          </a:ln>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39ABCDE2-36AE-4A97-B7F3-D0DCBD0829D3}" type="slidenum">
              <a:rPr lang="zh-CN" altLang="en-US"/>
              <a:pPr>
                <a:defRPr/>
              </a:pPr>
              <a:t>‹#›</a:t>
            </a:fld>
            <a:endParaRPr lang="zh-CN" altLang="en-US"/>
          </a:p>
        </p:txBody>
      </p:sp>
    </p:spTree>
    <p:extLst>
      <p:ext uri="{BB962C8B-B14F-4D97-AF65-F5344CB8AC3E}">
        <p14:creationId xmlns:p14="http://schemas.microsoft.com/office/powerpoint/2010/main" val="38238304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900" kern="1200">
        <a:solidFill>
          <a:schemeClr val="tx1"/>
        </a:solidFill>
        <a:latin typeface="Calibri" pitchFamily="34" charset="0"/>
        <a:ea typeface="宋体" pitchFamily="2" charset="-122"/>
        <a:cs typeface="+mn-cs"/>
      </a:defRPr>
    </a:lvl1pPr>
    <a:lvl2pPr marL="342900" algn="l" rtl="0" eaLnBrk="0" fontAlgn="base" hangingPunct="0">
      <a:spcBef>
        <a:spcPct val="30000"/>
      </a:spcBef>
      <a:spcAft>
        <a:spcPct val="0"/>
      </a:spcAft>
      <a:defRPr sz="900" kern="1200">
        <a:solidFill>
          <a:schemeClr val="tx1"/>
        </a:solidFill>
        <a:latin typeface="Calibri" pitchFamily="34" charset="0"/>
        <a:ea typeface="宋体" pitchFamily="2" charset="-122"/>
        <a:cs typeface="+mn-cs"/>
      </a:defRPr>
    </a:lvl2pPr>
    <a:lvl3pPr marL="685800" algn="l" rtl="0" eaLnBrk="0" fontAlgn="base" hangingPunct="0">
      <a:spcBef>
        <a:spcPct val="30000"/>
      </a:spcBef>
      <a:spcAft>
        <a:spcPct val="0"/>
      </a:spcAft>
      <a:defRPr sz="900" kern="1200">
        <a:solidFill>
          <a:schemeClr val="tx1"/>
        </a:solidFill>
        <a:latin typeface="Calibri" pitchFamily="34" charset="0"/>
        <a:ea typeface="宋体" pitchFamily="2" charset="-122"/>
        <a:cs typeface="+mn-cs"/>
      </a:defRPr>
    </a:lvl3pPr>
    <a:lvl4pPr marL="1028700" algn="l" rtl="0" eaLnBrk="0" fontAlgn="base" hangingPunct="0">
      <a:spcBef>
        <a:spcPct val="30000"/>
      </a:spcBef>
      <a:spcAft>
        <a:spcPct val="0"/>
      </a:spcAft>
      <a:defRPr sz="900" kern="1200">
        <a:solidFill>
          <a:schemeClr val="tx1"/>
        </a:solidFill>
        <a:latin typeface="Calibri" pitchFamily="34" charset="0"/>
        <a:ea typeface="宋体" pitchFamily="2" charset="-122"/>
        <a:cs typeface="+mn-cs"/>
      </a:defRPr>
    </a:lvl4pPr>
    <a:lvl5pPr marL="1371600" algn="l" rtl="0" eaLnBrk="0" fontAlgn="base" hangingPunct="0">
      <a:spcBef>
        <a:spcPct val="30000"/>
      </a:spcBef>
      <a:spcAft>
        <a:spcPct val="0"/>
      </a:spcAft>
      <a:defRPr sz="900" kern="1200">
        <a:solidFill>
          <a:schemeClr val="tx1"/>
        </a:solidFill>
        <a:latin typeface="Calibri" pitchFamily="34" charset="0"/>
        <a:ea typeface="宋体" pitchFamily="2" charset="-122"/>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2D8FE7D-854E-4518-A403-D8AD3677B9BD}" type="slidenum">
              <a:rPr lang="zh-CN" altLang="en-US" smtClean="0"/>
              <a:t>2</a:t>
            </a:fld>
            <a:endParaRPr lang="zh-CN" altLang="en-US"/>
          </a:p>
        </p:txBody>
      </p:sp>
    </p:spTree>
    <p:extLst>
      <p:ext uri="{BB962C8B-B14F-4D97-AF65-F5344CB8AC3E}">
        <p14:creationId xmlns:p14="http://schemas.microsoft.com/office/powerpoint/2010/main" val="12832083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ABCDE2-36AE-4A97-B7F3-D0DCBD0829D3}" type="slidenum">
              <a:rPr lang="zh-CN" altLang="en-US" smtClean="0"/>
              <a:pPr>
                <a:defRPr/>
              </a:pPr>
              <a:t>11</a:t>
            </a:fld>
            <a:endParaRPr lang="zh-CN" altLang="en-US"/>
          </a:p>
        </p:txBody>
      </p:sp>
    </p:spTree>
    <p:extLst>
      <p:ext uri="{BB962C8B-B14F-4D97-AF65-F5344CB8AC3E}">
        <p14:creationId xmlns:p14="http://schemas.microsoft.com/office/powerpoint/2010/main" val="21442103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2D8FE7D-854E-4518-A403-D8AD3677B9BD}" type="slidenum">
              <a:rPr lang="zh-CN" altLang="en-US" smtClean="0"/>
              <a:t>12</a:t>
            </a:fld>
            <a:endParaRPr lang="zh-CN" altLang="en-US"/>
          </a:p>
        </p:txBody>
      </p:sp>
    </p:spTree>
    <p:extLst>
      <p:ext uri="{BB962C8B-B14F-4D97-AF65-F5344CB8AC3E}">
        <p14:creationId xmlns:p14="http://schemas.microsoft.com/office/powerpoint/2010/main" val="39282274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ABCDE2-36AE-4A97-B7F3-D0DCBD0829D3}" type="slidenum">
              <a:rPr lang="zh-CN" altLang="en-US" smtClean="0"/>
              <a:pPr>
                <a:defRPr/>
              </a:pPr>
              <a:t>13</a:t>
            </a:fld>
            <a:endParaRPr lang="zh-CN" altLang="en-US"/>
          </a:p>
        </p:txBody>
      </p:sp>
    </p:spTree>
    <p:extLst>
      <p:ext uri="{BB962C8B-B14F-4D97-AF65-F5344CB8AC3E}">
        <p14:creationId xmlns:p14="http://schemas.microsoft.com/office/powerpoint/2010/main" val="6615087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ABCDE2-36AE-4A97-B7F3-D0DCBD0829D3}" type="slidenum">
              <a:rPr lang="zh-CN" altLang="en-US" smtClean="0"/>
              <a:pPr>
                <a:defRPr/>
              </a:pPr>
              <a:t>14</a:t>
            </a:fld>
            <a:endParaRPr lang="zh-CN" altLang="en-US"/>
          </a:p>
        </p:txBody>
      </p:sp>
    </p:spTree>
    <p:extLst>
      <p:ext uri="{BB962C8B-B14F-4D97-AF65-F5344CB8AC3E}">
        <p14:creationId xmlns:p14="http://schemas.microsoft.com/office/powerpoint/2010/main" val="42650996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ABCDE2-36AE-4A97-B7F3-D0DCBD0829D3}" type="slidenum">
              <a:rPr lang="zh-CN" altLang="en-US" smtClean="0"/>
              <a:pPr>
                <a:defRPr/>
              </a:pPr>
              <a:t>15</a:t>
            </a:fld>
            <a:endParaRPr lang="zh-CN" altLang="en-US"/>
          </a:p>
        </p:txBody>
      </p:sp>
    </p:spTree>
    <p:extLst>
      <p:ext uri="{BB962C8B-B14F-4D97-AF65-F5344CB8AC3E}">
        <p14:creationId xmlns:p14="http://schemas.microsoft.com/office/powerpoint/2010/main" val="315769919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2D8FE7D-854E-4518-A403-D8AD3677B9BD}" type="slidenum">
              <a:rPr lang="zh-CN" altLang="en-US" smtClean="0"/>
              <a:t>16</a:t>
            </a:fld>
            <a:endParaRPr lang="zh-CN" altLang="en-US"/>
          </a:p>
        </p:txBody>
      </p:sp>
    </p:spTree>
    <p:extLst>
      <p:ext uri="{BB962C8B-B14F-4D97-AF65-F5344CB8AC3E}">
        <p14:creationId xmlns:p14="http://schemas.microsoft.com/office/powerpoint/2010/main" val="256835168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ABCDE2-36AE-4A97-B7F3-D0DCBD0829D3}" type="slidenum">
              <a:rPr lang="zh-CN" altLang="en-US" smtClean="0"/>
              <a:pPr>
                <a:defRPr/>
              </a:pPr>
              <a:t>17</a:t>
            </a:fld>
            <a:endParaRPr lang="zh-CN" altLang="en-US"/>
          </a:p>
        </p:txBody>
      </p:sp>
    </p:spTree>
    <p:extLst>
      <p:ext uri="{BB962C8B-B14F-4D97-AF65-F5344CB8AC3E}">
        <p14:creationId xmlns:p14="http://schemas.microsoft.com/office/powerpoint/2010/main" val="42732374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ABCDE2-36AE-4A97-B7F3-D0DCBD0829D3}" type="slidenum">
              <a:rPr lang="zh-CN" altLang="en-US" smtClean="0"/>
              <a:pPr>
                <a:defRPr/>
              </a:pPr>
              <a:t>18</a:t>
            </a:fld>
            <a:endParaRPr lang="zh-CN" altLang="en-US"/>
          </a:p>
        </p:txBody>
      </p:sp>
    </p:spTree>
    <p:extLst>
      <p:ext uri="{BB962C8B-B14F-4D97-AF65-F5344CB8AC3E}">
        <p14:creationId xmlns:p14="http://schemas.microsoft.com/office/powerpoint/2010/main" val="41210042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2D8FE7D-854E-4518-A403-D8AD3677B9BD}" type="slidenum">
              <a:rPr lang="zh-CN" altLang="en-US" smtClean="0"/>
              <a:t>19</a:t>
            </a:fld>
            <a:endParaRPr lang="zh-CN" altLang="en-US"/>
          </a:p>
        </p:txBody>
      </p:sp>
    </p:spTree>
    <p:extLst>
      <p:ext uri="{BB962C8B-B14F-4D97-AF65-F5344CB8AC3E}">
        <p14:creationId xmlns:p14="http://schemas.microsoft.com/office/powerpoint/2010/main" val="25887212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2D8FE7D-854E-4518-A403-D8AD3677B9BD}" type="slidenum">
              <a:rPr lang="zh-CN" altLang="en-US" smtClean="0"/>
              <a:t>3</a:t>
            </a:fld>
            <a:endParaRPr lang="zh-CN" altLang="en-US"/>
          </a:p>
        </p:txBody>
      </p:sp>
    </p:spTree>
    <p:extLst>
      <p:ext uri="{BB962C8B-B14F-4D97-AF65-F5344CB8AC3E}">
        <p14:creationId xmlns:p14="http://schemas.microsoft.com/office/powerpoint/2010/main" val="1027993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02D8FE7D-854E-4518-A403-D8AD3677B9BD}" type="slidenum">
              <a:rPr lang="zh-CN" altLang="en-US" smtClean="0"/>
              <a:t>4</a:t>
            </a:fld>
            <a:endParaRPr lang="zh-CN" altLang="en-US"/>
          </a:p>
        </p:txBody>
      </p:sp>
    </p:spTree>
    <p:extLst>
      <p:ext uri="{BB962C8B-B14F-4D97-AF65-F5344CB8AC3E}">
        <p14:creationId xmlns:p14="http://schemas.microsoft.com/office/powerpoint/2010/main" val="18468756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ABCDE2-36AE-4A97-B7F3-D0DCBD0829D3}" type="slidenum">
              <a:rPr lang="zh-CN" altLang="en-US" smtClean="0"/>
              <a:pPr>
                <a:defRPr/>
              </a:pPr>
              <a:t>5</a:t>
            </a:fld>
            <a:endParaRPr lang="zh-CN" altLang="en-US"/>
          </a:p>
        </p:txBody>
      </p:sp>
    </p:spTree>
    <p:extLst>
      <p:ext uri="{BB962C8B-B14F-4D97-AF65-F5344CB8AC3E}">
        <p14:creationId xmlns:p14="http://schemas.microsoft.com/office/powerpoint/2010/main" val="20154985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ABCDE2-36AE-4A97-B7F3-D0DCBD0829D3}" type="slidenum">
              <a:rPr lang="zh-CN" altLang="en-US" smtClean="0"/>
              <a:pPr>
                <a:defRPr/>
              </a:pPr>
              <a:t>6</a:t>
            </a:fld>
            <a:endParaRPr lang="zh-CN" altLang="en-US"/>
          </a:p>
        </p:txBody>
      </p:sp>
    </p:spTree>
    <p:extLst>
      <p:ext uri="{BB962C8B-B14F-4D97-AF65-F5344CB8AC3E}">
        <p14:creationId xmlns:p14="http://schemas.microsoft.com/office/powerpoint/2010/main" val="2651036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ABCDE2-36AE-4A97-B7F3-D0DCBD0829D3}" type="slidenum">
              <a:rPr lang="zh-CN" altLang="en-US" smtClean="0"/>
              <a:pPr>
                <a:defRPr/>
              </a:pPr>
              <a:t>7</a:t>
            </a:fld>
            <a:endParaRPr lang="zh-CN" altLang="en-US"/>
          </a:p>
        </p:txBody>
      </p:sp>
    </p:spTree>
    <p:extLst>
      <p:ext uri="{BB962C8B-B14F-4D97-AF65-F5344CB8AC3E}">
        <p14:creationId xmlns:p14="http://schemas.microsoft.com/office/powerpoint/2010/main" val="32585671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02D8FE7D-854E-4518-A403-D8AD3677B9BD}" type="slidenum">
              <a:rPr lang="zh-CN" altLang="en-US" smtClean="0"/>
              <a:t>8</a:t>
            </a:fld>
            <a:endParaRPr lang="zh-CN" altLang="en-US"/>
          </a:p>
        </p:txBody>
      </p:sp>
    </p:spTree>
    <p:extLst>
      <p:ext uri="{BB962C8B-B14F-4D97-AF65-F5344CB8AC3E}">
        <p14:creationId xmlns:p14="http://schemas.microsoft.com/office/powerpoint/2010/main" val="302909776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ABCDE2-36AE-4A97-B7F3-D0DCBD0829D3}" type="slidenum">
              <a:rPr lang="zh-CN" altLang="en-US" smtClean="0"/>
              <a:pPr>
                <a:defRPr/>
              </a:pPr>
              <a:t>9</a:t>
            </a:fld>
            <a:endParaRPr lang="zh-CN" altLang="en-US"/>
          </a:p>
        </p:txBody>
      </p:sp>
    </p:spTree>
    <p:extLst>
      <p:ext uri="{BB962C8B-B14F-4D97-AF65-F5344CB8AC3E}">
        <p14:creationId xmlns:p14="http://schemas.microsoft.com/office/powerpoint/2010/main" val="211538642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a:defRPr/>
            </a:pPr>
            <a:fld id="{39ABCDE2-36AE-4A97-B7F3-D0DCBD0829D3}" type="slidenum">
              <a:rPr lang="zh-CN" altLang="en-US" smtClean="0"/>
              <a:pPr>
                <a:defRPr/>
              </a:pPr>
              <a:t>10</a:t>
            </a:fld>
            <a:endParaRPr lang="zh-CN" altLang="en-US"/>
          </a:p>
        </p:txBody>
      </p:sp>
    </p:spTree>
    <p:extLst>
      <p:ext uri="{BB962C8B-B14F-4D97-AF65-F5344CB8AC3E}">
        <p14:creationId xmlns:p14="http://schemas.microsoft.com/office/powerpoint/2010/main" val="140835914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l="5366" t="22747" r="2082" b="9662"/>
          <a:stretch/>
        </p:blipFill>
        <p:spPr>
          <a:xfrm>
            <a:off x="1926931" y="541867"/>
            <a:ext cx="5294599" cy="2577777"/>
          </a:xfrm>
          <a:prstGeom prst="rect">
            <a:avLst/>
          </a:prstGeom>
        </p:spPr>
      </p:pic>
      <p:sp>
        <p:nvSpPr>
          <p:cNvPr id="8" name="矩形 7">
            <a:extLst>
              <a:ext uri="{FF2B5EF4-FFF2-40B4-BE49-F238E27FC236}">
                <a16:creationId xmlns:a16="http://schemas.microsoft.com/office/drawing/2014/main" id="{25C68D29-9E32-4855-9020-E2F91FB10D85}"/>
              </a:ext>
            </a:extLst>
          </p:cNvPr>
          <p:cNvSpPr/>
          <p:nvPr userDrawn="1"/>
        </p:nvSpPr>
        <p:spPr bwMode="auto">
          <a:xfrm>
            <a:off x="1929247" y="1350569"/>
            <a:ext cx="5292588" cy="93497"/>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
        <p:nvSpPr>
          <p:cNvPr id="9" name="矩形 8">
            <a:extLst>
              <a:ext uri="{FF2B5EF4-FFF2-40B4-BE49-F238E27FC236}">
                <a16:creationId xmlns:a16="http://schemas.microsoft.com/office/drawing/2014/main" id="{28CCA3CE-2D4E-449C-9B83-2523FB4A6625}"/>
              </a:ext>
            </a:extLst>
          </p:cNvPr>
          <p:cNvSpPr/>
          <p:nvPr userDrawn="1"/>
        </p:nvSpPr>
        <p:spPr bwMode="auto">
          <a:xfrm>
            <a:off x="1929247" y="2242727"/>
            <a:ext cx="5292588" cy="93497"/>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
        <p:nvSpPr>
          <p:cNvPr id="10" name="矩形 9">
            <a:extLst>
              <a:ext uri="{FF2B5EF4-FFF2-40B4-BE49-F238E27FC236}">
                <a16:creationId xmlns:a16="http://schemas.microsoft.com/office/drawing/2014/main" id="{5204056A-F0A1-4166-A37A-42670FD81B38}"/>
              </a:ext>
            </a:extLst>
          </p:cNvPr>
          <p:cNvSpPr/>
          <p:nvPr userDrawn="1"/>
        </p:nvSpPr>
        <p:spPr bwMode="auto">
          <a:xfrm>
            <a:off x="2738859" y="541342"/>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
        <p:nvSpPr>
          <p:cNvPr id="11" name="矩形 10">
            <a:extLst>
              <a:ext uri="{FF2B5EF4-FFF2-40B4-BE49-F238E27FC236}">
                <a16:creationId xmlns:a16="http://schemas.microsoft.com/office/drawing/2014/main" id="{5D877375-DA26-4B19-8C3F-F3A0955B6724}"/>
              </a:ext>
            </a:extLst>
          </p:cNvPr>
          <p:cNvSpPr/>
          <p:nvPr userDrawn="1"/>
        </p:nvSpPr>
        <p:spPr bwMode="auto">
          <a:xfrm>
            <a:off x="3635181" y="541341"/>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
        <p:nvSpPr>
          <p:cNvPr id="12" name="矩形 11">
            <a:extLst>
              <a:ext uri="{FF2B5EF4-FFF2-40B4-BE49-F238E27FC236}">
                <a16:creationId xmlns:a16="http://schemas.microsoft.com/office/drawing/2014/main" id="{DF56D1D4-5837-409B-BF3A-ADBB354EA857}"/>
              </a:ext>
            </a:extLst>
          </p:cNvPr>
          <p:cNvSpPr/>
          <p:nvPr userDrawn="1"/>
        </p:nvSpPr>
        <p:spPr bwMode="auto">
          <a:xfrm>
            <a:off x="4531503" y="534878"/>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
        <p:nvSpPr>
          <p:cNvPr id="13" name="矩形 12">
            <a:extLst>
              <a:ext uri="{FF2B5EF4-FFF2-40B4-BE49-F238E27FC236}">
                <a16:creationId xmlns:a16="http://schemas.microsoft.com/office/drawing/2014/main" id="{80FC5562-6778-43E2-90E4-34BF3E6210F3}"/>
              </a:ext>
            </a:extLst>
          </p:cNvPr>
          <p:cNvSpPr/>
          <p:nvPr userDrawn="1"/>
        </p:nvSpPr>
        <p:spPr bwMode="auto">
          <a:xfrm>
            <a:off x="5427825" y="534878"/>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
        <p:nvSpPr>
          <p:cNvPr id="14" name="矩形 13">
            <a:extLst>
              <a:ext uri="{FF2B5EF4-FFF2-40B4-BE49-F238E27FC236}">
                <a16:creationId xmlns:a16="http://schemas.microsoft.com/office/drawing/2014/main" id="{AAF7497C-6F7A-4B39-9B54-512590586C17}"/>
              </a:ext>
            </a:extLst>
          </p:cNvPr>
          <p:cNvSpPr/>
          <p:nvPr userDrawn="1"/>
        </p:nvSpPr>
        <p:spPr bwMode="auto">
          <a:xfrm>
            <a:off x="6324147" y="540233"/>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
        <p:nvSpPr>
          <p:cNvPr id="15" name="矩形 14"/>
          <p:cNvSpPr/>
          <p:nvPr userDrawn="1"/>
        </p:nvSpPr>
        <p:spPr bwMode="auto">
          <a:xfrm>
            <a:off x="1007530" y="541341"/>
            <a:ext cx="809612" cy="809228"/>
          </a:xfrm>
          <a:prstGeom prst="rect">
            <a:avLst/>
          </a:prstGeom>
          <a:solidFill>
            <a:srgbClr val="D1A85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16" name="矩形 15"/>
          <p:cNvSpPr/>
          <p:nvPr userDrawn="1"/>
        </p:nvSpPr>
        <p:spPr bwMode="auto">
          <a:xfrm>
            <a:off x="1007530" y="1444066"/>
            <a:ext cx="809612" cy="789920"/>
          </a:xfrm>
          <a:prstGeom prst="rect">
            <a:avLst/>
          </a:prstGeom>
          <a:solidFill>
            <a:srgbClr val="B7A36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17" name="矩形 16"/>
          <p:cNvSpPr/>
          <p:nvPr userDrawn="1"/>
        </p:nvSpPr>
        <p:spPr bwMode="auto">
          <a:xfrm>
            <a:off x="1007530" y="2336223"/>
            <a:ext cx="809612" cy="791630"/>
          </a:xfrm>
          <a:prstGeom prst="rect">
            <a:avLst/>
          </a:prstGeom>
          <a:solidFill>
            <a:srgbClr val="D1A85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18" name="矩形 17"/>
          <p:cNvSpPr/>
          <p:nvPr userDrawn="1"/>
        </p:nvSpPr>
        <p:spPr bwMode="auto">
          <a:xfrm>
            <a:off x="7333940" y="541341"/>
            <a:ext cx="809612" cy="809228"/>
          </a:xfrm>
          <a:prstGeom prst="rect">
            <a:avLst/>
          </a:prstGeom>
          <a:solidFill>
            <a:srgbClr val="D1A85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19" name="矩形 18"/>
          <p:cNvSpPr/>
          <p:nvPr userDrawn="1"/>
        </p:nvSpPr>
        <p:spPr bwMode="auto">
          <a:xfrm>
            <a:off x="7333940" y="2336223"/>
            <a:ext cx="809612" cy="791629"/>
          </a:xfrm>
          <a:prstGeom prst="rect">
            <a:avLst/>
          </a:prstGeom>
          <a:solidFill>
            <a:srgbClr val="D1A85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20" name="矩形 19"/>
          <p:cNvSpPr/>
          <p:nvPr userDrawn="1"/>
        </p:nvSpPr>
        <p:spPr bwMode="auto">
          <a:xfrm>
            <a:off x="7333940" y="1444066"/>
            <a:ext cx="809612" cy="795145"/>
          </a:xfrm>
          <a:prstGeom prst="rect">
            <a:avLst/>
          </a:prstGeom>
          <a:solidFill>
            <a:srgbClr val="B7A362">
              <a:alpha val="70000"/>
            </a:srgb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
        <p:nvSpPr>
          <p:cNvPr id="7" name="矩形 6"/>
          <p:cNvSpPr/>
          <p:nvPr userDrawn="1"/>
        </p:nvSpPr>
        <p:spPr bwMode="auto">
          <a:xfrm>
            <a:off x="-12392" y="1323519"/>
            <a:ext cx="3298518" cy="2538282"/>
          </a:xfrm>
          <a:prstGeom prst="rect">
            <a:avLst/>
          </a:prstGeom>
          <a:solidFill>
            <a:srgbClr val="D1A85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
        <p:nvSpPr>
          <p:cNvPr id="8" name="文本框 3"/>
          <p:cNvSpPr txBox="1">
            <a:spLocks noChangeArrowheads="1"/>
          </p:cNvSpPr>
          <p:nvPr userDrawn="1"/>
        </p:nvSpPr>
        <p:spPr bwMode="auto">
          <a:xfrm>
            <a:off x="695579" y="2807851"/>
            <a:ext cx="1862483" cy="438574"/>
          </a:xfrm>
          <a:prstGeom prst="rect">
            <a:avLst/>
          </a:prstGeom>
          <a:noFill/>
          <a:ln w="9525">
            <a:noFill/>
            <a:miter lim="800000"/>
          </a:ln>
        </p:spPr>
        <p:txBody>
          <a:bodyPr wrap="none" lIns="68573" tIns="34286" rIns="68573" bIns="34286">
            <a:spAutoFit/>
          </a:bodyPr>
          <a:lstStyle/>
          <a:p>
            <a:r>
              <a:rPr lang="en-US" altLang="zh-CN" sz="2400" b="1" dirty="0">
                <a:solidFill>
                  <a:schemeClr val="bg1"/>
                </a:solidFill>
                <a:latin typeface="微软雅黑" panose="020B0503020204020204" pitchFamily="34" charset="-122"/>
                <a:ea typeface="微软雅黑" panose="020B0503020204020204" pitchFamily="34" charset="-122"/>
              </a:rPr>
              <a:t>CONTENTS</a:t>
            </a:r>
            <a:endParaRPr lang="zh-CN" altLang="en-US" sz="2400" b="1" dirty="0">
              <a:solidFill>
                <a:schemeClr val="bg1"/>
              </a:solidFill>
              <a:latin typeface="微软雅黑" panose="020B0503020204020204" pitchFamily="34" charset="-122"/>
              <a:ea typeface="微软雅黑" panose="020B0503020204020204" pitchFamily="34" charset="-122"/>
            </a:endParaRPr>
          </a:p>
        </p:txBody>
      </p:sp>
      <p:sp>
        <p:nvSpPr>
          <p:cNvPr id="9" name="文本框 6"/>
          <p:cNvSpPr txBox="1"/>
          <p:nvPr userDrawn="1"/>
        </p:nvSpPr>
        <p:spPr>
          <a:xfrm>
            <a:off x="662055" y="1815280"/>
            <a:ext cx="2171622" cy="992571"/>
          </a:xfrm>
          <a:prstGeom prst="rect">
            <a:avLst/>
          </a:prstGeom>
          <a:noFill/>
        </p:spPr>
        <p:txBody>
          <a:bodyPr wrap="square" lIns="68573" tIns="34286" rIns="68573" bIns="34286" rtlCol="0">
            <a:spAutoFit/>
          </a:bodyPr>
          <a:lstStyle/>
          <a:p>
            <a:r>
              <a:rPr lang="zh-CN" altLang="en-US" sz="6000" b="1" dirty="0">
                <a:solidFill>
                  <a:schemeClr val="bg1"/>
                </a:solidFill>
                <a:latin typeface="微软雅黑" panose="020B0503020204020204" pitchFamily="34" charset="-122"/>
                <a:ea typeface="微软雅黑" panose="020B0503020204020204" pitchFamily="34" charset="-122"/>
              </a:rPr>
              <a:t>目 录</a:t>
            </a:r>
          </a:p>
        </p:txBody>
      </p:sp>
      <p:sp>
        <p:nvSpPr>
          <p:cNvPr id="10" name="矩形 9"/>
          <p:cNvSpPr/>
          <p:nvPr userDrawn="1"/>
        </p:nvSpPr>
        <p:spPr bwMode="auto">
          <a:xfrm>
            <a:off x="8585773" y="1323519"/>
            <a:ext cx="558227" cy="2538282"/>
          </a:xfrm>
          <a:prstGeom prst="rect">
            <a:avLst/>
          </a:prstGeom>
          <a:solidFill>
            <a:srgbClr val="D1A85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5" name="图片 4"/>
          <p:cNvPicPr>
            <a:picLocks noChangeAspect="1"/>
          </p:cNvPicPr>
          <p:nvPr userDrawn="1"/>
        </p:nvPicPr>
        <p:blipFill rotWithShape="1">
          <a:blip r:embed="rId2" cstate="print">
            <a:extLst>
              <a:ext uri="{28A0092B-C50C-407E-A947-70E740481C1C}">
                <a14:useLocalDpi xmlns:a14="http://schemas.microsoft.com/office/drawing/2010/main" val="0"/>
              </a:ext>
            </a:extLst>
          </a:blip>
          <a:srcRect l="5366" t="22747" r="2082" b="9662"/>
          <a:stretch/>
        </p:blipFill>
        <p:spPr>
          <a:xfrm>
            <a:off x="1926931" y="541867"/>
            <a:ext cx="5294599" cy="2577777"/>
          </a:xfrm>
          <a:prstGeom prst="rect">
            <a:avLst/>
          </a:prstGeom>
        </p:spPr>
      </p:pic>
      <p:sp>
        <p:nvSpPr>
          <p:cNvPr id="6" name="矩形 5">
            <a:extLst>
              <a:ext uri="{FF2B5EF4-FFF2-40B4-BE49-F238E27FC236}">
                <a16:creationId xmlns:a16="http://schemas.microsoft.com/office/drawing/2014/main" id="{25C68D29-9E32-4855-9020-E2F91FB10D85}"/>
              </a:ext>
            </a:extLst>
          </p:cNvPr>
          <p:cNvSpPr/>
          <p:nvPr userDrawn="1"/>
        </p:nvSpPr>
        <p:spPr bwMode="auto">
          <a:xfrm>
            <a:off x="1925706" y="1359119"/>
            <a:ext cx="5292588" cy="93497"/>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
        <p:nvSpPr>
          <p:cNvPr id="7" name="矩形 6">
            <a:extLst>
              <a:ext uri="{FF2B5EF4-FFF2-40B4-BE49-F238E27FC236}">
                <a16:creationId xmlns:a16="http://schemas.microsoft.com/office/drawing/2014/main" id="{28CCA3CE-2D4E-449C-9B83-2523FB4A6625}"/>
              </a:ext>
            </a:extLst>
          </p:cNvPr>
          <p:cNvSpPr/>
          <p:nvPr userDrawn="1"/>
        </p:nvSpPr>
        <p:spPr bwMode="auto">
          <a:xfrm>
            <a:off x="1925706" y="2251277"/>
            <a:ext cx="5292588" cy="93497"/>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
        <p:nvSpPr>
          <p:cNvPr id="8" name="矩形 7">
            <a:extLst>
              <a:ext uri="{FF2B5EF4-FFF2-40B4-BE49-F238E27FC236}">
                <a16:creationId xmlns:a16="http://schemas.microsoft.com/office/drawing/2014/main" id="{5204056A-F0A1-4166-A37A-42670FD81B38}"/>
              </a:ext>
            </a:extLst>
          </p:cNvPr>
          <p:cNvSpPr/>
          <p:nvPr userDrawn="1"/>
        </p:nvSpPr>
        <p:spPr bwMode="auto">
          <a:xfrm>
            <a:off x="2735317" y="549892"/>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
        <p:nvSpPr>
          <p:cNvPr id="9" name="矩形 8">
            <a:extLst>
              <a:ext uri="{FF2B5EF4-FFF2-40B4-BE49-F238E27FC236}">
                <a16:creationId xmlns:a16="http://schemas.microsoft.com/office/drawing/2014/main" id="{5D877375-DA26-4B19-8C3F-F3A0955B6724}"/>
              </a:ext>
            </a:extLst>
          </p:cNvPr>
          <p:cNvSpPr/>
          <p:nvPr userDrawn="1"/>
        </p:nvSpPr>
        <p:spPr bwMode="auto">
          <a:xfrm>
            <a:off x="3631639" y="549892"/>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
        <p:nvSpPr>
          <p:cNvPr id="10" name="矩形 9">
            <a:extLst>
              <a:ext uri="{FF2B5EF4-FFF2-40B4-BE49-F238E27FC236}">
                <a16:creationId xmlns:a16="http://schemas.microsoft.com/office/drawing/2014/main" id="{DF56D1D4-5837-409B-BF3A-ADBB354EA857}"/>
              </a:ext>
            </a:extLst>
          </p:cNvPr>
          <p:cNvSpPr/>
          <p:nvPr userDrawn="1"/>
        </p:nvSpPr>
        <p:spPr bwMode="auto">
          <a:xfrm>
            <a:off x="4527961" y="543429"/>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
        <p:nvSpPr>
          <p:cNvPr id="11" name="矩形 10">
            <a:extLst>
              <a:ext uri="{FF2B5EF4-FFF2-40B4-BE49-F238E27FC236}">
                <a16:creationId xmlns:a16="http://schemas.microsoft.com/office/drawing/2014/main" id="{80FC5562-6778-43E2-90E4-34BF3E6210F3}"/>
              </a:ext>
            </a:extLst>
          </p:cNvPr>
          <p:cNvSpPr/>
          <p:nvPr userDrawn="1"/>
        </p:nvSpPr>
        <p:spPr bwMode="auto">
          <a:xfrm>
            <a:off x="5424283" y="543428"/>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
        <p:nvSpPr>
          <p:cNvPr id="12" name="矩形 11">
            <a:extLst>
              <a:ext uri="{FF2B5EF4-FFF2-40B4-BE49-F238E27FC236}">
                <a16:creationId xmlns:a16="http://schemas.microsoft.com/office/drawing/2014/main" id="{AAF7497C-6F7A-4B39-9B54-512590586C17}"/>
              </a:ext>
            </a:extLst>
          </p:cNvPr>
          <p:cNvSpPr/>
          <p:nvPr userDrawn="1"/>
        </p:nvSpPr>
        <p:spPr bwMode="auto">
          <a:xfrm>
            <a:off x="6320605" y="548783"/>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p>
        </p:txBody>
      </p:sp>
    </p:spTree>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圆角矩形 2"/>
          <p:cNvSpPr/>
          <p:nvPr userDrawn="1"/>
        </p:nvSpPr>
        <p:spPr bwMode="auto">
          <a:xfrm rot="2700000">
            <a:off x="297053" y="279784"/>
            <a:ext cx="258632" cy="258632"/>
          </a:xfrm>
          <a:prstGeom prst="roundRect">
            <a:avLst/>
          </a:prstGeom>
          <a:solidFill>
            <a:srgbClr val="D1A85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Calibri" pitchFamily="34" charset="0"/>
              <a:ea typeface="宋体" pitchFamily="2" charset="-122"/>
            </a:endParaRPr>
          </a:p>
        </p:txBody>
      </p:sp>
    </p:spTree>
    <p:extLst>
      <p:ext uri="{BB962C8B-B14F-4D97-AF65-F5344CB8AC3E}">
        <p14:creationId xmlns:p14="http://schemas.microsoft.com/office/powerpoint/2010/main" val="3291308260"/>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4074553449"/>
      </p:ext>
    </p:extLst>
  </p:cSld>
  <p:clrMapOvr>
    <a:masterClrMapping/>
  </p:clrMapOvr>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lumMod val="95000"/>
            <a:alpha val="70000"/>
          </a:schemeClr>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7" r:id="rId1"/>
    <p:sldLayoutId id="2147483698" r:id="rId2"/>
    <p:sldLayoutId id="2147483703" r:id="rId3"/>
    <p:sldLayoutId id="2147483704" r:id="rId4"/>
    <p:sldLayoutId id="2147483705" r:id="rId5"/>
  </p:sldLayoutIdLst>
  <mc:AlternateContent xmlns:mc="http://schemas.openxmlformats.org/markup-compatibility/2006" xmlns:p14="http://schemas.microsoft.com/office/powerpoint/2010/main">
    <mc:Choice Requires="p14">
      <p:transition spd="slow" p14:dur="1500" advTm="2000">
        <p:random/>
      </p:transition>
    </mc:Choice>
    <mc:Fallback xmlns="">
      <p:transition spd="slow" advTm="2000">
        <p:random/>
      </p:transition>
    </mc:Fallback>
  </mc:AlternateContent>
  <p:txStyles>
    <p:titleStyle>
      <a:lvl1pPr algn="l" rtl="0" eaLnBrk="0" fontAlgn="base" hangingPunct="0">
        <a:lnSpc>
          <a:spcPct val="90000"/>
        </a:lnSpc>
        <a:spcBef>
          <a:spcPct val="0"/>
        </a:spcBef>
        <a:spcAft>
          <a:spcPct val="0"/>
        </a:spcAft>
        <a:defRPr sz="3300">
          <a:solidFill>
            <a:schemeClr val="tx1"/>
          </a:solidFill>
          <a:latin typeface="+mj-lt"/>
          <a:ea typeface="+mj-ea"/>
          <a:cs typeface="+mj-cs"/>
        </a:defRPr>
      </a:lvl1pPr>
      <a:lvl2pPr algn="l" rtl="0" eaLnBrk="0" fontAlgn="base" hangingPunct="0">
        <a:lnSpc>
          <a:spcPct val="90000"/>
        </a:lnSpc>
        <a:spcBef>
          <a:spcPct val="0"/>
        </a:spcBef>
        <a:spcAft>
          <a:spcPct val="0"/>
        </a:spcAft>
        <a:defRPr sz="3300">
          <a:solidFill>
            <a:schemeClr val="tx1"/>
          </a:solidFill>
          <a:latin typeface="Calibri Light" pitchFamily="34" charset="0"/>
          <a:ea typeface="宋体" pitchFamily="2" charset="-122"/>
        </a:defRPr>
      </a:lvl2pPr>
      <a:lvl3pPr algn="l" rtl="0" eaLnBrk="0" fontAlgn="base" hangingPunct="0">
        <a:lnSpc>
          <a:spcPct val="90000"/>
        </a:lnSpc>
        <a:spcBef>
          <a:spcPct val="0"/>
        </a:spcBef>
        <a:spcAft>
          <a:spcPct val="0"/>
        </a:spcAft>
        <a:defRPr sz="3300">
          <a:solidFill>
            <a:schemeClr val="tx1"/>
          </a:solidFill>
          <a:latin typeface="Calibri Light" pitchFamily="34" charset="0"/>
          <a:ea typeface="宋体" pitchFamily="2" charset="-122"/>
        </a:defRPr>
      </a:lvl3pPr>
      <a:lvl4pPr algn="l" rtl="0" eaLnBrk="0" fontAlgn="base" hangingPunct="0">
        <a:lnSpc>
          <a:spcPct val="90000"/>
        </a:lnSpc>
        <a:spcBef>
          <a:spcPct val="0"/>
        </a:spcBef>
        <a:spcAft>
          <a:spcPct val="0"/>
        </a:spcAft>
        <a:defRPr sz="3300">
          <a:solidFill>
            <a:schemeClr val="tx1"/>
          </a:solidFill>
          <a:latin typeface="Calibri Light" pitchFamily="34" charset="0"/>
          <a:ea typeface="宋体" pitchFamily="2" charset="-122"/>
        </a:defRPr>
      </a:lvl4pPr>
      <a:lvl5pPr algn="l" rtl="0" eaLnBrk="0" fontAlgn="base" hangingPunct="0">
        <a:lnSpc>
          <a:spcPct val="90000"/>
        </a:lnSpc>
        <a:spcBef>
          <a:spcPct val="0"/>
        </a:spcBef>
        <a:spcAft>
          <a:spcPct val="0"/>
        </a:spcAft>
        <a:defRPr sz="3300">
          <a:solidFill>
            <a:schemeClr val="tx1"/>
          </a:solidFill>
          <a:latin typeface="Calibri Light" pitchFamily="34" charset="0"/>
          <a:ea typeface="宋体" pitchFamily="2" charset="-122"/>
        </a:defRPr>
      </a:lvl5pPr>
      <a:lvl6pPr marL="342900" algn="l" rtl="0" fontAlgn="base">
        <a:lnSpc>
          <a:spcPct val="90000"/>
        </a:lnSpc>
        <a:spcBef>
          <a:spcPct val="0"/>
        </a:spcBef>
        <a:spcAft>
          <a:spcPct val="0"/>
        </a:spcAft>
        <a:defRPr sz="3300">
          <a:solidFill>
            <a:schemeClr val="tx1"/>
          </a:solidFill>
          <a:latin typeface="Calibri Light" pitchFamily="34" charset="0"/>
          <a:ea typeface="宋体" pitchFamily="2" charset="-122"/>
        </a:defRPr>
      </a:lvl6pPr>
      <a:lvl7pPr marL="685800" algn="l" rtl="0" fontAlgn="base">
        <a:lnSpc>
          <a:spcPct val="90000"/>
        </a:lnSpc>
        <a:spcBef>
          <a:spcPct val="0"/>
        </a:spcBef>
        <a:spcAft>
          <a:spcPct val="0"/>
        </a:spcAft>
        <a:defRPr sz="3300">
          <a:solidFill>
            <a:schemeClr val="tx1"/>
          </a:solidFill>
          <a:latin typeface="Calibri Light" pitchFamily="34" charset="0"/>
          <a:ea typeface="宋体" pitchFamily="2" charset="-122"/>
        </a:defRPr>
      </a:lvl7pPr>
      <a:lvl8pPr marL="1028700" algn="l" rtl="0" fontAlgn="base">
        <a:lnSpc>
          <a:spcPct val="90000"/>
        </a:lnSpc>
        <a:spcBef>
          <a:spcPct val="0"/>
        </a:spcBef>
        <a:spcAft>
          <a:spcPct val="0"/>
        </a:spcAft>
        <a:defRPr sz="3300">
          <a:solidFill>
            <a:schemeClr val="tx1"/>
          </a:solidFill>
          <a:latin typeface="Calibri Light" pitchFamily="34" charset="0"/>
          <a:ea typeface="宋体" pitchFamily="2" charset="-122"/>
        </a:defRPr>
      </a:lvl8pPr>
      <a:lvl9pPr marL="1371600" algn="l" rtl="0" fontAlgn="base">
        <a:lnSpc>
          <a:spcPct val="90000"/>
        </a:lnSpc>
        <a:spcBef>
          <a:spcPct val="0"/>
        </a:spcBef>
        <a:spcAft>
          <a:spcPct val="0"/>
        </a:spcAft>
        <a:defRPr sz="3300">
          <a:solidFill>
            <a:schemeClr val="tx1"/>
          </a:solidFill>
          <a:latin typeface="Calibri Light" pitchFamily="34" charset="0"/>
          <a:ea typeface="宋体" pitchFamily="2" charset="-122"/>
        </a:defRPr>
      </a:lvl9pPr>
    </p:titleStyle>
    <p:bodyStyle>
      <a:lvl1pPr marL="171450" indent="-171450" algn="l" rtl="0" eaLnBrk="0" fontAlgn="base" hangingPunct="0">
        <a:lnSpc>
          <a:spcPct val="90000"/>
        </a:lnSpc>
        <a:spcBef>
          <a:spcPts val="750"/>
        </a:spcBef>
        <a:spcAft>
          <a:spcPct val="0"/>
        </a:spcAft>
        <a:buFont typeface="Arial" pitchFamily="34" charset="0"/>
        <a:buChar char="•"/>
        <a:defRPr sz="2100">
          <a:solidFill>
            <a:schemeClr val="tx1"/>
          </a:solidFill>
          <a:latin typeface="+mn-lt"/>
          <a:ea typeface="+mn-ea"/>
          <a:cs typeface="+mn-cs"/>
        </a:defRPr>
      </a:lvl1pPr>
      <a:lvl2pPr marL="514350" indent="-171450" algn="l" rtl="0" eaLnBrk="0" fontAlgn="base" hangingPunct="0">
        <a:lnSpc>
          <a:spcPct val="90000"/>
        </a:lnSpc>
        <a:spcBef>
          <a:spcPts val="375"/>
        </a:spcBef>
        <a:spcAft>
          <a:spcPct val="0"/>
        </a:spcAft>
        <a:buFont typeface="Arial" pitchFamily="34" charset="0"/>
        <a:buChar char="•"/>
        <a:defRPr sz="1800">
          <a:solidFill>
            <a:schemeClr val="tx1"/>
          </a:solidFill>
          <a:latin typeface="+mn-lt"/>
          <a:ea typeface="+mn-ea"/>
        </a:defRPr>
      </a:lvl2pPr>
      <a:lvl3pPr marL="857250" indent="-171450" algn="l" rtl="0" eaLnBrk="0" fontAlgn="base" hangingPunct="0">
        <a:lnSpc>
          <a:spcPct val="90000"/>
        </a:lnSpc>
        <a:spcBef>
          <a:spcPts val="375"/>
        </a:spcBef>
        <a:spcAft>
          <a:spcPct val="0"/>
        </a:spcAft>
        <a:buFont typeface="Arial" pitchFamily="34" charset="0"/>
        <a:buChar char="•"/>
        <a:defRPr sz="1500">
          <a:solidFill>
            <a:schemeClr val="tx1"/>
          </a:solidFill>
          <a:latin typeface="+mn-lt"/>
          <a:ea typeface="+mn-ea"/>
        </a:defRPr>
      </a:lvl3pPr>
      <a:lvl4pPr marL="1200150" indent="-171450" algn="l" rtl="0" eaLnBrk="0" fontAlgn="base" hangingPunct="0">
        <a:lnSpc>
          <a:spcPct val="90000"/>
        </a:lnSpc>
        <a:spcBef>
          <a:spcPts val="375"/>
        </a:spcBef>
        <a:spcAft>
          <a:spcPct val="0"/>
        </a:spcAft>
        <a:buFont typeface="Arial" pitchFamily="34" charset="0"/>
        <a:buChar char="•"/>
        <a:defRPr sz="1500">
          <a:solidFill>
            <a:schemeClr val="tx1"/>
          </a:solidFill>
          <a:latin typeface="+mn-lt"/>
          <a:ea typeface="+mn-ea"/>
        </a:defRPr>
      </a:lvl4pPr>
      <a:lvl5pPr marL="1543050" indent="-171450" algn="l" rtl="0" eaLnBrk="0" fontAlgn="base" hangingPunct="0">
        <a:lnSpc>
          <a:spcPct val="90000"/>
        </a:lnSpc>
        <a:spcBef>
          <a:spcPts val="375"/>
        </a:spcBef>
        <a:spcAft>
          <a:spcPct val="0"/>
        </a:spcAft>
        <a:buFont typeface="Arial" pitchFamily="34" charset="0"/>
        <a:buChar char="•"/>
        <a:defRPr sz="1500">
          <a:solidFill>
            <a:schemeClr val="tx1"/>
          </a:solidFill>
          <a:latin typeface="+mn-lt"/>
          <a:ea typeface="+mn-ea"/>
        </a:defRPr>
      </a:lvl5pPr>
      <a:lvl6pPr marL="1885950" indent="-171450" algn="l" rtl="0" fontAlgn="base">
        <a:lnSpc>
          <a:spcPct val="90000"/>
        </a:lnSpc>
        <a:spcBef>
          <a:spcPts val="375"/>
        </a:spcBef>
        <a:spcAft>
          <a:spcPct val="0"/>
        </a:spcAft>
        <a:buFont typeface="Arial" pitchFamily="34" charset="0"/>
        <a:buChar char="•"/>
        <a:defRPr>
          <a:solidFill>
            <a:schemeClr val="tx1"/>
          </a:solidFill>
          <a:latin typeface="+mn-lt"/>
          <a:ea typeface="+mn-ea"/>
        </a:defRPr>
      </a:lvl6pPr>
      <a:lvl7pPr marL="2228850" indent="-171450" algn="l" rtl="0" fontAlgn="base">
        <a:lnSpc>
          <a:spcPct val="90000"/>
        </a:lnSpc>
        <a:spcBef>
          <a:spcPts val="375"/>
        </a:spcBef>
        <a:spcAft>
          <a:spcPct val="0"/>
        </a:spcAft>
        <a:buFont typeface="Arial" pitchFamily="34" charset="0"/>
        <a:buChar char="•"/>
        <a:defRPr>
          <a:solidFill>
            <a:schemeClr val="tx1"/>
          </a:solidFill>
          <a:latin typeface="+mn-lt"/>
          <a:ea typeface="+mn-ea"/>
        </a:defRPr>
      </a:lvl7pPr>
      <a:lvl8pPr marL="2571750" indent="-171450" algn="l" rtl="0" fontAlgn="base">
        <a:lnSpc>
          <a:spcPct val="90000"/>
        </a:lnSpc>
        <a:spcBef>
          <a:spcPts val="375"/>
        </a:spcBef>
        <a:spcAft>
          <a:spcPct val="0"/>
        </a:spcAft>
        <a:buFont typeface="Arial" pitchFamily="34" charset="0"/>
        <a:buChar char="•"/>
        <a:defRPr>
          <a:solidFill>
            <a:schemeClr val="tx1"/>
          </a:solidFill>
          <a:latin typeface="+mn-lt"/>
          <a:ea typeface="+mn-ea"/>
        </a:defRPr>
      </a:lvl8pPr>
      <a:lvl9pPr marL="2914650" indent="-171450" algn="l" rtl="0" fontAlgn="base">
        <a:lnSpc>
          <a:spcPct val="90000"/>
        </a:lnSpc>
        <a:spcBef>
          <a:spcPts val="375"/>
        </a:spcBef>
        <a:spcAft>
          <a:spcPct val="0"/>
        </a:spcAft>
        <a:buFont typeface="Arial" pitchFamily="34" charset="0"/>
        <a:buChar char="•"/>
        <a:defRPr>
          <a:solidFill>
            <a:schemeClr val="tx1"/>
          </a:solidFill>
          <a:latin typeface="+mn-lt"/>
          <a:ea typeface="+mn-ea"/>
        </a:defRPr>
      </a:lvl9pPr>
    </p:bodyStyle>
    <p:otherStyle>
      <a:defPPr>
        <a:defRPr lang="zh-CN"/>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6.jpeg"/><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6.jpeg"/><Relationship Id="rId5" Type="http://schemas.openxmlformats.org/officeDocument/2006/relationships/image" Target="../media/image4.jpeg"/><Relationship Id="rId4" Type="http://schemas.openxmlformats.org/officeDocument/2006/relationships/image" Target="../media/image5.jpeg"/></Relationships>
</file>

<file path=ppt/slides/_rels/slide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12.jpeg"/><Relationship Id="rId4" Type="http://schemas.openxmlformats.org/officeDocument/2006/relationships/image" Target="../media/image11.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7.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04" name="文本框 103">
            <a:extLst>
              <a:ext uri="{FF2B5EF4-FFF2-40B4-BE49-F238E27FC236}">
                <a16:creationId xmlns:a16="http://schemas.microsoft.com/office/drawing/2014/main" id="{C1C13FDE-E29D-4BB4-A00B-4A1B1FC40B4C}"/>
              </a:ext>
            </a:extLst>
          </p:cNvPr>
          <p:cNvSpPr txBox="1"/>
          <p:nvPr/>
        </p:nvSpPr>
        <p:spPr>
          <a:xfrm>
            <a:off x="647591" y="2593177"/>
            <a:ext cx="8032968" cy="369332"/>
          </a:xfrm>
          <a:prstGeom prst="rect">
            <a:avLst/>
          </a:prstGeom>
          <a:noFill/>
        </p:spPr>
        <p:txBody>
          <a:bodyPr wrap="none" rtlCol="0">
            <a:spAutoFit/>
          </a:bodyPr>
          <a:lstStyle/>
          <a:p>
            <a:pPr eaLnBrk="1" fontAlgn="auto" hangingPunct="1">
              <a:spcBef>
                <a:spcPts val="0"/>
              </a:spcBef>
              <a:spcAft>
                <a:spcPts val="0"/>
              </a:spcAft>
              <a:buFontTx/>
              <a:buNone/>
            </a:pPr>
            <a:r>
              <a:rPr lang="zh-CN" altLang="en-US" b="1" dirty="0">
                <a:solidFill>
                  <a:prstClr val="white"/>
                </a:solidFill>
                <a:latin typeface="Arial" panose="020F0502020204030204"/>
                <a:ea typeface="微软雅黑"/>
              </a:rPr>
              <a:t>本课件版权属广西中医药大学所有，仅作学习交流使用，不得用于商业用途。</a:t>
            </a:r>
          </a:p>
        </p:txBody>
      </p:sp>
      <p:grpSp>
        <p:nvGrpSpPr>
          <p:cNvPr id="105" name="组合 104">
            <a:extLst>
              <a:ext uri="{FF2B5EF4-FFF2-40B4-BE49-F238E27FC236}">
                <a16:creationId xmlns:a16="http://schemas.microsoft.com/office/drawing/2014/main" id="{463DE85F-9C40-4516-9841-A58051926EC8}"/>
              </a:ext>
            </a:extLst>
          </p:cNvPr>
          <p:cNvGrpSpPr/>
          <p:nvPr/>
        </p:nvGrpSpPr>
        <p:grpSpPr>
          <a:xfrm>
            <a:off x="2358929" y="1743110"/>
            <a:ext cx="4030985" cy="662633"/>
            <a:chOff x="2783470" y="2858688"/>
            <a:chExt cx="6625058" cy="1140624"/>
          </a:xfrm>
        </p:grpSpPr>
        <p:grpSp>
          <p:nvGrpSpPr>
            <p:cNvPr id="106" name="组合 105">
              <a:extLst>
                <a:ext uri="{FF2B5EF4-FFF2-40B4-BE49-F238E27FC236}">
                  <a16:creationId xmlns:a16="http://schemas.microsoft.com/office/drawing/2014/main" id="{B4E9D5A1-9DBB-43EE-9555-328E49BCF5CC}"/>
                </a:ext>
              </a:extLst>
            </p:cNvPr>
            <p:cNvGrpSpPr/>
            <p:nvPr/>
          </p:nvGrpSpPr>
          <p:grpSpPr>
            <a:xfrm>
              <a:off x="2809350" y="2858688"/>
              <a:ext cx="2158319" cy="884802"/>
              <a:chOff x="2809350" y="2858688"/>
              <a:chExt cx="2158319" cy="884802"/>
            </a:xfrm>
          </p:grpSpPr>
          <p:sp>
            <p:nvSpPr>
              <p:cNvPr id="152" name="Freeform 62">
                <a:extLst>
                  <a:ext uri="{FF2B5EF4-FFF2-40B4-BE49-F238E27FC236}">
                    <a16:creationId xmlns:a16="http://schemas.microsoft.com/office/drawing/2014/main" id="{BFDBB688-2B49-4181-A93A-653A74C6ACCC}"/>
                  </a:ext>
                </a:extLst>
              </p:cNvPr>
              <p:cNvSpPr>
                <a:spLocks/>
              </p:cNvSpPr>
              <p:nvPr/>
            </p:nvSpPr>
            <p:spPr bwMode="auto">
              <a:xfrm rot="16200000">
                <a:off x="3677466" y="2451220"/>
                <a:ext cx="882735" cy="1697671"/>
              </a:xfrm>
              <a:custGeom>
                <a:avLst/>
                <a:gdLst>
                  <a:gd name="T0" fmla="*/ 428 w 428"/>
                  <a:gd name="T1" fmla="*/ 753 h 756"/>
                  <a:gd name="T2" fmla="*/ 428 w 428"/>
                  <a:gd name="T3" fmla="*/ 756 h 756"/>
                  <a:gd name="T4" fmla="*/ 125 w 428"/>
                  <a:gd name="T5" fmla="*/ 596 h 756"/>
                  <a:gd name="T6" fmla="*/ 63 w 428"/>
                  <a:gd name="T7" fmla="*/ 427 h 756"/>
                  <a:gd name="T8" fmla="*/ 41 w 428"/>
                  <a:gd name="T9" fmla="*/ 216 h 756"/>
                  <a:gd name="T10" fmla="*/ 63 w 428"/>
                  <a:gd name="T11" fmla="*/ 230 h 756"/>
                  <a:gd name="T12" fmla="*/ 118 w 428"/>
                  <a:gd name="T13" fmla="*/ 291 h 756"/>
                  <a:gd name="T14" fmla="*/ 149 w 428"/>
                  <a:gd name="T15" fmla="*/ 414 h 756"/>
                  <a:gd name="T16" fmla="*/ 287 w 428"/>
                  <a:gd name="T17" fmla="*/ 583 h 756"/>
                  <a:gd name="T18" fmla="*/ 280 w 428"/>
                  <a:gd name="T19" fmla="*/ 499 h 756"/>
                  <a:gd name="T20" fmla="*/ 236 w 428"/>
                  <a:gd name="T21" fmla="*/ 351 h 756"/>
                  <a:gd name="T22" fmla="*/ 133 w 428"/>
                  <a:gd name="T23" fmla="*/ 262 h 756"/>
                  <a:gd name="T24" fmla="*/ 9 w 428"/>
                  <a:gd name="T25" fmla="*/ 3 h 756"/>
                  <a:gd name="T26" fmla="*/ 15 w 428"/>
                  <a:gd name="T27" fmla="*/ 10 h 756"/>
                  <a:gd name="T28" fmla="*/ 157 w 428"/>
                  <a:gd name="T29" fmla="*/ 144 h 756"/>
                  <a:gd name="T30" fmla="*/ 327 w 428"/>
                  <a:gd name="T31" fmla="*/ 267 h 756"/>
                  <a:gd name="T32" fmla="*/ 402 w 428"/>
                  <a:gd name="T33" fmla="*/ 484 h 756"/>
                  <a:gd name="T34" fmla="*/ 428 w 428"/>
                  <a:gd name="T35" fmla="*/ 753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8" h="756">
                    <a:moveTo>
                      <a:pt x="428" y="753"/>
                    </a:moveTo>
                    <a:cubicBezTo>
                      <a:pt x="428" y="754"/>
                      <a:pt x="428" y="755"/>
                      <a:pt x="428" y="756"/>
                    </a:cubicBezTo>
                    <a:cubicBezTo>
                      <a:pt x="307" y="720"/>
                      <a:pt x="198" y="680"/>
                      <a:pt x="125" y="596"/>
                    </a:cubicBezTo>
                    <a:cubicBezTo>
                      <a:pt x="88" y="554"/>
                      <a:pt x="67" y="498"/>
                      <a:pt x="63" y="427"/>
                    </a:cubicBezTo>
                    <a:cubicBezTo>
                      <a:pt x="58" y="354"/>
                      <a:pt x="64" y="276"/>
                      <a:pt x="41" y="216"/>
                    </a:cubicBezTo>
                    <a:cubicBezTo>
                      <a:pt x="50" y="218"/>
                      <a:pt x="57" y="225"/>
                      <a:pt x="63" y="230"/>
                    </a:cubicBezTo>
                    <a:cubicBezTo>
                      <a:pt x="85" y="248"/>
                      <a:pt x="103" y="268"/>
                      <a:pt x="118" y="291"/>
                    </a:cubicBezTo>
                    <a:cubicBezTo>
                      <a:pt x="140" y="324"/>
                      <a:pt x="141" y="366"/>
                      <a:pt x="149" y="414"/>
                    </a:cubicBezTo>
                    <a:cubicBezTo>
                      <a:pt x="163" y="503"/>
                      <a:pt x="223" y="544"/>
                      <a:pt x="287" y="583"/>
                    </a:cubicBezTo>
                    <a:cubicBezTo>
                      <a:pt x="277" y="559"/>
                      <a:pt x="280" y="528"/>
                      <a:pt x="280" y="499"/>
                    </a:cubicBezTo>
                    <a:cubicBezTo>
                      <a:pt x="281" y="433"/>
                      <a:pt x="267" y="386"/>
                      <a:pt x="236" y="351"/>
                    </a:cubicBezTo>
                    <a:cubicBezTo>
                      <a:pt x="207" y="318"/>
                      <a:pt x="168" y="291"/>
                      <a:pt x="133" y="262"/>
                    </a:cubicBezTo>
                    <a:cubicBezTo>
                      <a:pt x="61" y="203"/>
                      <a:pt x="0" y="140"/>
                      <a:pt x="9" y="3"/>
                    </a:cubicBezTo>
                    <a:cubicBezTo>
                      <a:pt x="11" y="0"/>
                      <a:pt x="14" y="8"/>
                      <a:pt x="15" y="10"/>
                    </a:cubicBezTo>
                    <a:cubicBezTo>
                      <a:pt x="52" y="67"/>
                      <a:pt x="101" y="107"/>
                      <a:pt x="157" y="144"/>
                    </a:cubicBezTo>
                    <a:cubicBezTo>
                      <a:pt x="215" y="183"/>
                      <a:pt x="280" y="215"/>
                      <a:pt x="327" y="267"/>
                    </a:cubicBezTo>
                    <a:cubicBezTo>
                      <a:pt x="374" y="320"/>
                      <a:pt x="398" y="391"/>
                      <a:pt x="402" y="484"/>
                    </a:cubicBezTo>
                    <a:cubicBezTo>
                      <a:pt x="407" y="584"/>
                      <a:pt x="393" y="685"/>
                      <a:pt x="428" y="753"/>
                    </a:cubicBezTo>
                    <a:close/>
                  </a:path>
                </a:pathLst>
              </a:custGeom>
              <a:solidFill>
                <a:srgbClr val="007F00"/>
              </a:solidFill>
              <a:ln>
                <a:noFill/>
              </a:ln>
              <a:effectLst>
                <a:outerShdw blurRad="508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53" name="Freeform 63">
                <a:extLst>
                  <a:ext uri="{FF2B5EF4-FFF2-40B4-BE49-F238E27FC236}">
                    <a16:creationId xmlns:a16="http://schemas.microsoft.com/office/drawing/2014/main" id="{BD221E48-99D1-43CF-9D78-B021489296CD}"/>
                  </a:ext>
                </a:extLst>
              </p:cNvPr>
              <p:cNvSpPr>
                <a:spLocks/>
              </p:cNvSpPr>
              <p:nvPr/>
            </p:nvSpPr>
            <p:spPr bwMode="auto">
              <a:xfrm rot="16200000">
                <a:off x="3095585" y="2818582"/>
                <a:ext cx="835355" cy="1014462"/>
              </a:xfrm>
              <a:custGeom>
                <a:avLst/>
                <a:gdLst>
                  <a:gd name="T0" fmla="*/ 393 w 405"/>
                  <a:gd name="T1" fmla="*/ 453 h 453"/>
                  <a:gd name="T2" fmla="*/ 184 w 405"/>
                  <a:gd name="T3" fmla="*/ 242 h 453"/>
                  <a:gd name="T4" fmla="*/ 64 w 405"/>
                  <a:gd name="T5" fmla="*/ 150 h 453"/>
                  <a:gd name="T6" fmla="*/ 7 w 405"/>
                  <a:gd name="T7" fmla="*/ 0 h 453"/>
                  <a:gd name="T8" fmla="*/ 93 w 405"/>
                  <a:gd name="T9" fmla="*/ 117 h 453"/>
                  <a:gd name="T10" fmla="*/ 329 w 405"/>
                  <a:gd name="T11" fmla="*/ 288 h 453"/>
                  <a:gd name="T12" fmla="*/ 393 w 405"/>
                  <a:gd name="T13" fmla="*/ 453 h 453"/>
                </a:gdLst>
                <a:ahLst/>
                <a:cxnLst>
                  <a:cxn ang="0">
                    <a:pos x="T0" y="T1"/>
                  </a:cxn>
                  <a:cxn ang="0">
                    <a:pos x="T2" y="T3"/>
                  </a:cxn>
                  <a:cxn ang="0">
                    <a:pos x="T4" y="T5"/>
                  </a:cxn>
                  <a:cxn ang="0">
                    <a:pos x="T6" y="T7"/>
                  </a:cxn>
                  <a:cxn ang="0">
                    <a:pos x="T8" y="T9"/>
                  </a:cxn>
                  <a:cxn ang="0">
                    <a:pos x="T10" y="T11"/>
                  </a:cxn>
                  <a:cxn ang="0">
                    <a:pos x="T12" y="T13"/>
                  </a:cxn>
                </a:cxnLst>
                <a:rect l="0" t="0" r="r" b="b"/>
                <a:pathLst>
                  <a:path w="405" h="453">
                    <a:moveTo>
                      <a:pt x="393" y="453"/>
                    </a:moveTo>
                    <a:cubicBezTo>
                      <a:pt x="356" y="348"/>
                      <a:pt x="272" y="297"/>
                      <a:pt x="184" y="242"/>
                    </a:cubicBezTo>
                    <a:cubicBezTo>
                      <a:pt x="141" y="215"/>
                      <a:pt x="99" y="187"/>
                      <a:pt x="64" y="150"/>
                    </a:cubicBezTo>
                    <a:cubicBezTo>
                      <a:pt x="31" y="115"/>
                      <a:pt x="0" y="69"/>
                      <a:pt x="7" y="0"/>
                    </a:cubicBezTo>
                    <a:cubicBezTo>
                      <a:pt x="30" y="47"/>
                      <a:pt x="57" y="84"/>
                      <a:pt x="93" y="117"/>
                    </a:cubicBezTo>
                    <a:cubicBezTo>
                      <a:pt x="164" y="181"/>
                      <a:pt x="260" y="219"/>
                      <a:pt x="329" y="288"/>
                    </a:cubicBezTo>
                    <a:cubicBezTo>
                      <a:pt x="367" y="325"/>
                      <a:pt x="405" y="379"/>
                      <a:pt x="393" y="453"/>
                    </a:cubicBezTo>
                    <a:close/>
                  </a:path>
                </a:pathLst>
              </a:custGeom>
              <a:solidFill>
                <a:srgbClr val="00FF00"/>
              </a:solidFill>
              <a:ln>
                <a:noFill/>
              </a:ln>
              <a:effectLst>
                <a:outerShdw blurRad="508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54" name="Freeform 67">
                <a:extLst>
                  <a:ext uri="{FF2B5EF4-FFF2-40B4-BE49-F238E27FC236}">
                    <a16:creationId xmlns:a16="http://schemas.microsoft.com/office/drawing/2014/main" id="{E02F74E9-D65F-45A7-A32B-2D32D9EC35DB}"/>
                  </a:ext>
                </a:extLst>
              </p:cNvPr>
              <p:cNvSpPr>
                <a:spLocks/>
              </p:cNvSpPr>
              <p:nvPr/>
            </p:nvSpPr>
            <p:spPr bwMode="auto">
              <a:xfrm rot="16200000">
                <a:off x="2887240" y="2945834"/>
                <a:ext cx="693055" cy="848836"/>
              </a:xfrm>
              <a:custGeom>
                <a:avLst/>
                <a:gdLst>
                  <a:gd name="T0" fmla="*/ 336 w 336"/>
                  <a:gd name="T1" fmla="*/ 378 h 378"/>
                  <a:gd name="T2" fmla="*/ 142 w 336"/>
                  <a:gd name="T3" fmla="*/ 214 h 378"/>
                  <a:gd name="T4" fmla="*/ 0 w 336"/>
                  <a:gd name="T5" fmla="*/ 0 h 378"/>
                  <a:gd name="T6" fmla="*/ 270 w 336"/>
                  <a:gd name="T7" fmla="*/ 257 h 378"/>
                  <a:gd name="T8" fmla="*/ 336 w 336"/>
                  <a:gd name="T9" fmla="*/ 378 h 378"/>
                </a:gdLst>
                <a:ahLst/>
                <a:cxnLst>
                  <a:cxn ang="0">
                    <a:pos x="T0" y="T1"/>
                  </a:cxn>
                  <a:cxn ang="0">
                    <a:pos x="T2" y="T3"/>
                  </a:cxn>
                  <a:cxn ang="0">
                    <a:pos x="T4" y="T5"/>
                  </a:cxn>
                  <a:cxn ang="0">
                    <a:pos x="T6" y="T7"/>
                  </a:cxn>
                  <a:cxn ang="0">
                    <a:pos x="T8" y="T9"/>
                  </a:cxn>
                </a:cxnLst>
                <a:rect l="0" t="0" r="r" b="b"/>
                <a:pathLst>
                  <a:path w="336" h="378">
                    <a:moveTo>
                      <a:pt x="336" y="378"/>
                    </a:moveTo>
                    <a:cubicBezTo>
                      <a:pt x="294" y="301"/>
                      <a:pt x="212" y="263"/>
                      <a:pt x="142" y="214"/>
                    </a:cubicBezTo>
                    <a:cubicBezTo>
                      <a:pt x="74" y="168"/>
                      <a:pt x="0" y="114"/>
                      <a:pt x="0" y="0"/>
                    </a:cubicBezTo>
                    <a:cubicBezTo>
                      <a:pt x="44" y="125"/>
                      <a:pt x="177" y="173"/>
                      <a:pt x="270" y="257"/>
                    </a:cubicBezTo>
                    <a:cubicBezTo>
                      <a:pt x="304" y="287"/>
                      <a:pt x="334" y="322"/>
                      <a:pt x="336" y="378"/>
                    </a:cubicBezTo>
                    <a:close/>
                  </a:path>
                </a:pathLst>
              </a:custGeom>
              <a:solidFill>
                <a:srgbClr val="99FF00"/>
              </a:solidFill>
              <a:ln>
                <a:noFill/>
              </a:ln>
              <a:effectLst>
                <a:outerShdw blurRad="508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grpSp>
        <p:sp>
          <p:nvSpPr>
            <p:cNvPr id="107" name="Freeform 77">
              <a:extLst>
                <a:ext uri="{FF2B5EF4-FFF2-40B4-BE49-F238E27FC236}">
                  <a16:creationId xmlns:a16="http://schemas.microsoft.com/office/drawing/2014/main" id="{837459FF-0C05-4DD5-AA1A-87896298FB78}"/>
                </a:ext>
              </a:extLst>
            </p:cNvPr>
            <p:cNvSpPr>
              <a:spLocks noEditPoints="1"/>
            </p:cNvSpPr>
            <p:nvPr/>
          </p:nvSpPr>
          <p:spPr bwMode="auto">
            <a:xfrm rot="16200000">
              <a:off x="3211822" y="3780894"/>
              <a:ext cx="183638" cy="191506"/>
            </a:xfrm>
            <a:custGeom>
              <a:avLst/>
              <a:gdLst>
                <a:gd name="T0" fmla="*/ 89 w 89"/>
                <a:gd name="T1" fmla="*/ 49 h 87"/>
                <a:gd name="T2" fmla="*/ 13 w 89"/>
                <a:gd name="T3" fmla="*/ 80 h 87"/>
                <a:gd name="T4" fmla="*/ 5 w 89"/>
                <a:gd name="T5" fmla="*/ 87 h 87"/>
                <a:gd name="T6" fmla="*/ 5 w 89"/>
                <a:gd name="T7" fmla="*/ 54 h 87"/>
                <a:gd name="T8" fmla="*/ 11 w 89"/>
                <a:gd name="T9" fmla="*/ 64 h 87"/>
                <a:gd name="T10" fmla="*/ 35 w 89"/>
                <a:gd name="T11" fmla="*/ 56 h 87"/>
                <a:gd name="T12" fmla="*/ 35 w 89"/>
                <a:gd name="T13" fmla="*/ 28 h 87"/>
                <a:gd name="T14" fmla="*/ 11 w 89"/>
                <a:gd name="T15" fmla="*/ 18 h 87"/>
                <a:gd name="T16" fmla="*/ 6 w 89"/>
                <a:gd name="T17" fmla="*/ 29 h 87"/>
                <a:gd name="T18" fmla="*/ 5 w 89"/>
                <a:gd name="T19" fmla="*/ 15 h 87"/>
                <a:gd name="T20" fmla="*/ 5 w 89"/>
                <a:gd name="T21" fmla="*/ 1 h 87"/>
                <a:gd name="T22" fmla="*/ 10 w 89"/>
                <a:gd name="T23" fmla="*/ 9 h 87"/>
                <a:gd name="T24" fmla="*/ 89 w 89"/>
                <a:gd name="T25" fmla="*/ 43 h 87"/>
                <a:gd name="T26" fmla="*/ 89 w 89"/>
                <a:gd name="T27" fmla="*/ 49 h 87"/>
                <a:gd name="T28" fmla="*/ 41 w 89"/>
                <a:gd name="T29" fmla="*/ 30 h 87"/>
                <a:gd name="T30" fmla="*/ 42 w 89"/>
                <a:gd name="T31" fmla="*/ 54 h 87"/>
                <a:gd name="T32" fmla="*/ 71 w 89"/>
                <a:gd name="T33" fmla="*/ 41 h 87"/>
                <a:gd name="T34" fmla="*/ 41 w 89"/>
                <a:gd name="T35" fmla="*/ 3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 h="87">
                  <a:moveTo>
                    <a:pt x="89" y="49"/>
                  </a:moveTo>
                  <a:cubicBezTo>
                    <a:pt x="64" y="59"/>
                    <a:pt x="39" y="70"/>
                    <a:pt x="13" y="80"/>
                  </a:cubicBezTo>
                  <a:cubicBezTo>
                    <a:pt x="9" y="80"/>
                    <a:pt x="11" y="87"/>
                    <a:pt x="5" y="87"/>
                  </a:cubicBezTo>
                  <a:cubicBezTo>
                    <a:pt x="3" y="79"/>
                    <a:pt x="3" y="62"/>
                    <a:pt x="5" y="54"/>
                  </a:cubicBezTo>
                  <a:cubicBezTo>
                    <a:pt x="11" y="54"/>
                    <a:pt x="7" y="63"/>
                    <a:pt x="11" y="64"/>
                  </a:cubicBezTo>
                  <a:cubicBezTo>
                    <a:pt x="20" y="62"/>
                    <a:pt x="27" y="58"/>
                    <a:pt x="35" y="56"/>
                  </a:cubicBezTo>
                  <a:cubicBezTo>
                    <a:pt x="35" y="46"/>
                    <a:pt x="35" y="37"/>
                    <a:pt x="35" y="28"/>
                  </a:cubicBezTo>
                  <a:cubicBezTo>
                    <a:pt x="28" y="24"/>
                    <a:pt x="20" y="21"/>
                    <a:pt x="11" y="18"/>
                  </a:cubicBezTo>
                  <a:cubicBezTo>
                    <a:pt x="7" y="19"/>
                    <a:pt x="11" y="28"/>
                    <a:pt x="6" y="29"/>
                  </a:cubicBezTo>
                  <a:cubicBezTo>
                    <a:pt x="0" y="28"/>
                    <a:pt x="5" y="20"/>
                    <a:pt x="5" y="15"/>
                  </a:cubicBezTo>
                  <a:cubicBezTo>
                    <a:pt x="5" y="10"/>
                    <a:pt x="2" y="4"/>
                    <a:pt x="5" y="1"/>
                  </a:cubicBezTo>
                  <a:cubicBezTo>
                    <a:pt x="10" y="0"/>
                    <a:pt x="8" y="7"/>
                    <a:pt x="10" y="9"/>
                  </a:cubicBezTo>
                  <a:cubicBezTo>
                    <a:pt x="35" y="21"/>
                    <a:pt x="63" y="32"/>
                    <a:pt x="89" y="43"/>
                  </a:cubicBezTo>
                  <a:cubicBezTo>
                    <a:pt x="89" y="45"/>
                    <a:pt x="89" y="47"/>
                    <a:pt x="89" y="49"/>
                  </a:cubicBezTo>
                  <a:close/>
                  <a:moveTo>
                    <a:pt x="41" y="30"/>
                  </a:moveTo>
                  <a:cubicBezTo>
                    <a:pt x="42" y="37"/>
                    <a:pt x="40" y="48"/>
                    <a:pt x="42" y="54"/>
                  </a:cubicBezTo>
                  <a:cubicBezTo>
                    <a:pt x="51" y="49"/>
                    <a:pt x="62" y="46"/>
                    <a:pt x="71" y="41"/>
                  </a:cubicBezTo>
                  <a:cubicBezTo>
                    <a:pt x="60" y="38"/>
                    <a:pt x="51" y="33"/>
                    <a:pt x="41" y="30"/>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08" name="Freeform 78">
              <a:extLst>
                <a:ext uri="{FF2B5EF4-FFF2-40B4-BE49-F238E27FC236}">
                  <a16:creationId xmlns:a16="http://schemas.microsoft.com/office/drawing/2014/main" id="{7A33C495-E49D-443B-930A-9D1B37F0F24A}"/>
                </a:ext>
              </a:extLst>
            </p:cNvPr>
            <p:cNvSpPr>
              <a:spLocks/>
            </p:cNvSpPr>
            <p:nvPr/>
          </p:nvSpPr>
          <p:spPr bwMode="auto">
            <a:xfrm rot="16200000">
              <a:off x="2779233" y="3782865"/>
              <a:ext cx="220684" cy="212209"/>
            </a:xfrm>
            <a:custGeom>
              <a:avLst/>
              <a:gdLst>
                <a:gd name="T0" fmla="*/ 18 w 107"/>
                <a:gd name="T1" fmla="*/ 60 h 95"/>
                <a:gd name="T2" fmla="*/ 18 w 107"/>
                <a:gd name="T3" fmla="*/ 40 h 95"/>
                <a:gd name="T4" fmla="*/ 50 w 107"/>
                <a:gd name="T5" fmla="*/ 8 h 95"/>
                <a:gd name="T6" fmla="*/ 71 w 107"/>
                <a:gd name="T7" fmla="*/ 8 h 95"/>
                <a:gd name="T8" fmla="*/ 99 w 107"/>
                <a:gd name="T9" fmla="*/ 83 h 95"/>
                <a:gd name="T10" fmla="*/ 76 w 107"/>
                <a:gd name="T11" fmla="*/ 82 h 95"/>
                <a:gd name="T12" fmla="*/ 89 w 107"/>
                <a:gd name="T13" fmla="*/ 74 h 95"/>
                <a:gd name="T14" fmla="*/ 96 w 107"/>
                <a:gd name="T15" fmla="*/ 52 h 95"/>
                <a:gd name="T16" fmla="*/ 29 w 107"/>
                <a:gd name="T17" fmla="*/ 71 h 95"/>
                <a:gd name="T18" fmla="*/ 52 w 107"/>
                <a:gd name="T19" fmla="*/ 71 h 95"/>
                <a:gd name="T20" fmla="*/ 58 w 107"/>
                <a:gd name="T21" fmla="*/ 59 h 95"/>
                <a:gd name="T22" fmla="*/ 60 w 107"/>
                <a:gd name="T23" fmla="*/ 75 h 95"/>
                <a:gd name="T24" fmla="*/ 60 w 107"/>
                <a:gd name="T25" fmla="*/ 93 h 95"/>
                <a:gd name="T26" fmla="*/ 52 w 107"/>
                <a:gd name="T27" fmla="*/ 85 h 95"/>
                <a:gd name="T28" fmla="*/ 24 w 107"/>
                <a:gd name="T29" fmla="*/ 85 h 95"/>
                <a:gd name="T30" fmla="*/ 18 w 107"/>
                <a:gd name="T31" fmla="*/ 6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 h="95">
                  <a:moveTo>
                    <a:pt x="18" y="60"/>
                  </a:moveTo>
                  <a:cubicBezTo>
                    <a:pt x="18" y="54"/>
                    <a:pt x="18" y="47"/>
                    <a:pt x="18" y="40"/>
                  </a:cubicBezTo>
                  <a:cubicBezTo>
                    <a:pt x="22" y="23"/>
                    <a:pt x="33" y="12"/>
                    <a:pt x="50" y="8"/>
                  </a:cubicBezTo>
                  <a:cubicBezTo>
                    <a:pt x="57" y="8"/>
                    <a:pt x="64" y="8"/>
                    <a:pt x="71" y="8"/>
                  </a:cubicBezTo>
                  <a:cubicBezTo>
                    <a:pt x="104" y="11"/>
                    <a:pt x="107" y="50"/>
                    <a:pt x="99" y="83"/>
                  </a:cubicBezTo>
                  <a:cubicBezTo>
                    <a:pt x="92" y="83"/>
                    <a:pt x="82" y="85"/>
                    <a:pt x="76" y="82"/>
                  </a:cubicBezTo>
                  <a:cubicBezTo>
                    <a:pt x="76" y="73"/>
                    <a:pt x="85" y="77"/>
                    <a:pt x="89" y="74"/>
                  </a:cubicBezTo>
                  <a:cubicBezTo>
                    <a:pt x="96" y="69"/>
                    <a:pt x="97" y="58"/>
                    <a:pt x="96" y="52"/>
                  </a:cubicBezTo>
                  <a:cubicBezTo>
                    <a:pt x="95" y="0"/>
                    <a:pt x="0" y="24"/>
                    <a:pt x="29" y="71"/>
                  </a:cubicBezTo>
                  <a:cubicBezTo>
                    <a:pt x="36" y="72"/>
                    <a:pt x="45" y="72"/>
                    <a:pt x="52" y="71"/>
                  </a:cubicBezTo>
                  <a:cubicBezTo>
                    <a:pt x="57" y="70"/>
                    <a:pt x="52" y="59"/>
                    <a:pt x="58" y="59"/>
                  </a:cubicBezTo>
                  <a:cubicBezTo>
                    <a:pt x="63" y="60"/>
                    <a:pt x="60" y="69"/>
                    <a:pt x="60" y="75"/>
                  </a:cubicBezTo>
                  <a:cubicBezTo>
                    <a:pt x="60" y="82"/>
                    <a:pt x="61" y="89"/>
                    <a:pt x="60" y="93"/>
                  </a:cubicBezTo>
                  <a:cubicBezTo>
                    <a:pt x="53" y="95"/>
                    <a:pt x="56" y="86"/>
                    <a:pt x="52" y="85"/>
                  </a:cubicBezTo>
                  <a:cubicBezTo>
                    <a:pt x="43" y="85"/>
                    <a:pt x="34" y="85"/>
                    <a:pt x="24" y="85"/>
                  </a:cubicBezTo>
                  <a:cubicBezTo>
                    <a:pt x="22" y="77"/>
                    <a:pt x="20" y="68"/>
                    <a:pt x="18" y="60"/>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09" name="Freeform 79">
              <a:extLst>
                <a:ext uri="{FF2B5EF4-FFF2-40B4-BE49-F238E27FC236}">
                  <a16:creationId xmlns:a16="http://schemas.microsoft.com/office/drawing/2014/main" id="{4780CD2A-28D1-45AC-B3F6-D6E0C51F25B1}"/>
                </a:ext>
              </a:extLst>
            </p:cNvPr>
            <p:cNvSpPr>
              <a:spLocks/>
            </p:cNvSpPr>
            <p:nvPr/>
          </p:nvSpPr>
          <p:spPr bwMode="auto">
            <a:xfrm rot="16200000">
              <a:off x="3634278" y="3776656"/>
              <a:ext cx="218617" cy="222561"/>
            </a:xfrm>
            <a:custGeom>
              <a:avLst/>
              <a:gdLst>
                <a:gd name="T0" fmla="*/ 17 w 106"/>
                <a:gd name="T1" fmla="*/ 62 h 99"/>
                <a:gd name="T2" fmla="*/ 17 w 106"/>
                <a:gd name="T3" fmla="*/ 42 h 99"/>
                <a:gd name="T4" fmla="*/ 90 w 106"/>
                <a:gd name="T5" fmla="*/ 19 h 99"/>
                <a:gd name="T6" fmla="*/ 98 w 106"/>
                <a:gd name="T7" fmla="*/ 86 h 99"/>
                <a:gd name="T8" fmla="*/ 75 w 106"/>
                <a:gd name="T9" fmla="*/ 85 h 99"/>
                <a:gd name="T10" fmla="*/ 88 w 106"/>
                <a:gd name="T11" fmla="*/ 76 h 99"/>
                <a:gd name="T12" fmla="*/ 95 w 106"/>
                <a:gd name="T13" fmla="*/ 52 h 99"/>
                <a:gd name="T14" fmla="*/ 28 w 106"/>
                <a:gd name="T15" fmla="*/ 74 h 99"/>
                <a:gd name="T16" fmla="*/ 50 w 106"/>
                <a:gd name="T17" fmla="*/ 74 h 99"/>
                <a:gd name="T18" fmla="*/ 57 w 106"/>
                <a:gd name="T19" fmla="*/ 62 h 99"/>
                <a:gd name="T20" fmla="*/ 59 w 106"/>
                <a:gd name="T21" fmla="*/ 78 h 99"/>
                <a:gd name="T22" fmla="*/ 59 w 106"/>
                <a:gd name="T23" fmla="*/ 96 h 99"/>
                <a:gd name="T24" fmla="*/ 52 w 106"/>
                <a:gd name="T25" fmla="*/ 89 h 99"/>
                <a:gd name="T26" fmla="*/ 23 w 106"/>
                <a:gd name="T27" fmla="*/ 88 h 99"/>
                <a:gd name="T28" fmla="*/ 17 w 106"/>
                <a:gd name="T29" fmla="*/ 6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99">
                  <a:moveTo>
                    <a:pt x="17" y="62"/>
                  </a:moveTo>
                  <a:cubicBezTo>
                    <a:pt x="17" y="56"/>
                    <a:pt x="17" y="49"/>
                    <a:pt x="17" y="42"/>
                  </a:cubicBezTo>
                  <a:cubicBezTo>
                    <a:pt x="20" y="11"/>
                    <a:pt x="67" y="0"/>
                    <a:pt x="90" y="19"/>
                  </a:cubicBezTo>
                  <a:cubicBezTo>
                    <a:pt x="106" y="34"/>
                    <a:pt x="102" y="61"/>
                    <a:pt x="98" y="86"/>
                  </a:cubicBezTo>
                  <a:cubicBezTo>
                    <a:pt x="91" y="85"/>
                    <a:pt x="79" y="89"/>
                    <a:pt x="75" y="85"/>
                  </a:cubicBezTo>
                  <a:cubicBezTo>
                    <a:pt x="76" y="77"/>
                    <a:pt x="84" y="79"/>
                    <a:pt x="88" y="76"/>
                  </a:cubicBezTo>
                  <a:cubicBezTo>
                    <a:pt x="95" y="70"/>
                    <a:pt x="96" y="60"/>
                    <a:pt x="95" y="52"/>
                  </a:cubicBezTo>
                  <a:cubicBezTo>
                    <a:pt x="91" y="5"/>
                    <a:pt x="0" y="25"/>
                    <a:pt x="28" y="74"/>
                  </a:cubicBezTo>
                  <a:cubicBezTo>
                    <a:pt x="35" y="74"/>
                    <a:pt x="43" y="74"/>
                    <a:pt x="50" y="74"/>
                  </a:cubicBezTo>
                  <a:cubicBezTo>
                    <a:pt x="56" y="74"/>
                    <a:pt x="51" y="63"/>
                    <a:pt x="57" y="62"/>
                  </a:cubicBezTo>
                  <a:cubicBezTo>
                    <a:pt x="62" y="63"/>
                    <a:pt x="59" y="72"/>
                    <a:pt x="59" y="78"/>
                  </a:cubicBezTo>
                  <a:cubicBezTo>
                    <a:pt x="59" y="85"/>
                    <a:pt x="60" y="92"/>
                    <a:pt x="59" y="96"/>
                  </a:cubicBezTo>
                  <a:cubicBezTo>
                    <a:pt x="52" y="99"/>
                    <a:pt x="56" y="90"/>
                    <a:pt x="52" y="89"/>
                  </a:cubicBezTo>
                  <a:cubicBezTo>
                    <a:pt x="44" y="87"/>
                    <a:pt x="33" y="89"/>
                    <a:pt x="23" y="88"/>
                  </a:cubicBezTo>
                  <a:cubicBezTo>
                    <a:pt x="21" y="80"/>
                    <a:pt x="19" y="71"/>
                    <a:pt x="17" y="62"/>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10" name="Freeform 80">
              <a:extLst>
                <a:ext uri="{FF2B5EF4-FFF2-40B4-BE49-F238E27FC236}">
                  <a16:creationId xmlns:a16="http://schemas.microsoft.com/office/drawing/2014/main" id="{172A8349-2ADA-4A33-826B-10BCFB24AB96}"/>
                </a:ext>
              </a:extLst>
            </p:cNvPr>
            <p:cNvSpPr>
              <a:spLocks/>
            </p:cNvSpPr>
            <p:nvPr/>
          </p:nvSpPr>
          <p:spPr bwMode="auto">
            <a:xfrm rot="16200000">
              <a:off x="5360832" y="3786087"/>
              <a:ext cx="191906" cy="160451"/>
            </a:xfrm>
            <a:custGeom>
              <a:avLst/>
              <a:gdLst>
                <a:gd name="T0" fmla="*/ 0 w 93"/>
                <a:gd name="T1" fmla="*/ 46 h 72"/>
                <a:gd name="T2" fmla="*/ 0 w 93"/>
                <a:gd name="T3" fmla="*/ 27 h 72"/>
                <a:gd name="T4" fmla="*/ 4 w 93"/>
                <a:gd name="T5" fmla="*/ 9 h 72"/>
                <a:gd name="T6" fmla="*/ 28 w 93"/>
                <a:gd name="T7" fmla="*/ 11 h 72"/>
                <a:gd name="T8" fmla="*/ 28 w 93"/>
                <a:gd name="T9" fmla="*/ 16 h 72"/>
                <a:gd name="T10" fmla="*/ 13 w 93"/>
                <a:gd name="T11" fmla="*/ 22 h 72"/>
                <a:gd name="T12" fmla="*/ 20 w 93"/>
                <a:gd name="T13" fmla="*/ 54 h 72"/>
                <a:gd name="T14" fmla="*/ 52 w 93"/>
                <a:gd name="T15" fmla="*/ 12 h 72"/>
                <a:gd name="T16" fmla="*/ 81 w 93"/>
                <a:gd name="T17" fmla="*/ 62 h 72"/>
                <a:gd name="T18" fmla="*/ 62 w 93"/>
                <a:gd name="T19" fmla="*/ 61 h 72"/>
                <a:gd name="T20" fmla="*/ 76 w 93"/>
                <a:gd name="T21" fmla="*/ 49 h 72"/>
                <a:gd name="T22" fmla="*/ 66 w 93"/>
                <a:gd name="T23" fmla="*/ 23 h 72"/>
                <a:gd name="T24" fmla="*/ 35 w 93"/>
                <a:gd name="T25" fmla="*/ 64 h 72"/>
                <a:gd name="T26" fmla="*/ 0 w 93"/>
                <a:gd name="T27" fmla="*/ 4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 h="72">
                  <a:moveTo>
                    <a:pt x="0" y="46"/>
                  </a:moveTo>
                  <a:cubicBezTo>
                    <a:pt x="0" y="39"/>
                    <a:pt x="0" y="33"/>
                    <a:pt x="0" y="27"/>
                  </a:cubicBezTo>
                  <a:cubicBezTo>
                    <a:pt x="2" y="21"/>
                    <a:pt x="3" y="16"/>
                    <a:pt x="4" y="9"/>
                  </a:cubicBezTo>
                  <a:cubicBezTo>
                    <a:pt x="10" y="12"/>
                    <a:pt x="22" y="9"/>
                    <a:pt x="28" y="11"/>
                  </a:cubicBezTo>
                  <a:cubicBezTo>
                    <a:pt x="28" y="13"/>
                    <a:pt x="28" y="14"/>
                    <a:pt x="28" y="16"/>
                  </a:cubicBezTo>
                  <a:cubicBezTo>
                    <a:pt x="22" y="21"/>
                    <a:pt x="19" y="18"/>
                    <a:pt x="13" y="22"/>
                  </a:cubicBezTo>
                  <a:cubicBezTo>
                    <a:pt x="1" y="30"/>
                    <a:pt x="5" y="54"/>
                    <a:pt x="20" y="54"/>
                  </a:cubicBezTo>
                  <a:cubicBezTo>
                    <a:pt x="37" y="54"/>
                    <a:pt x="36" y="20"/>
                    <a:pt x="52" y="12"/>
                  </a:cubicBezTo>
                  <a:cubicBezTo>
                    <a:pt x="79" y="0"/>
                    <a:pt x="93" y="35"/>
                    <a:pt x="81" y="62"/>
                  </a:cubicBezTo>
                  <a:cubicBezTo>
                    <a:pt x="75" y="62"/>
                    <a:pt x="66" y="61"/>
                    <a:pt x="62" y="61"/>
                  </a:cubicBezTo>
                  <a:cubicBezTo>
                    <a:pt x="61" y="49"/>
                    <a:pt x="71" y="57"/>
                    <a:pt x="76" y="49"/>
                  </a:cubicBezTo>
                  <a:cubicBezTo>
                    <a:pt x="82" y="40"/>
                    <a:pt x="78" y="22"/>
                    <a:pt x="66" y="23"/>
                  </a:cubicBezTo>
                  <a:cubicBezTo>
                    <a:pt x="49" y="23"/>
                    <a:pt x="53" y="56"/>
                    <a:pt x="35" y="64"/>
                  </a:cubicBezTo>
                  <a:cubicBezTo>
                    <a:pt x="17" y="72"/>
                    <a:pt x="4" y="59"/>
                    <a:pt x="0" y="46"/>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11" name="Freeform 81">
              <a:extLst>
                <a:ext uri="{FF2B5EF4-FFF2-40B4-BE49-F238E27FC236}">
                  <a16:creationId xmlns:a16="http://schemas.microsoft.com/office/drawing/2014/main" id="{EF9CF137-4DE1-431C-A30F-FE8EE074F07E}"/>
                </a:ext>
              </a:extLst>
            </p:cNvPr>
            <p:cNvSpPr>
              <a:spLocks noEditPoints="1"/>
            </p:cNvSpPr>
            <p:nvPr/>
          </p:nvSpPr>
          <p:spPr bwMode="auto">
            <a:xfrm rot="16200000">
              <a:off x="6091691" y="3737447"/>
              <a:ext cx="231177" cy="243264"/>
            </a:xfrm>
            <a:custGeom>
              <a:avLst/>
              <a:gdLst>
                <a:gd name="T0" fmla="*/ 6 w 112"/>
                <a:gd name="T1" fmla="*/ 67 h 109"/>
                <a:gd name="T2" fmla="*/ 6 w 112"/>
                <a:gd name="T3" fmla="*/ 46 h 109"/>
                <a:gd name="T4" fmla="*/ 26 w 112"/>
                <a:gd name="T5" fmla="*/ 18 h 109"/>
                <a:gd name="T6" fmla="*/ 85 w 112"/>
                <a:gd name="T7" fmla="*/ 80 h 109"/>
                <a:gd name="T8" fmla="*/ 6 w 112"/>
                <a:gd name="T9" fmla="*/ 67 h 109"/>
                <a:gd name="T10" fmla="*/ 12 w 112"/>
                <a:gd name="T11" fmla="*/ 64 h 109"/>
                <a:gd name="T12" fmla="*/ 84 w 112"/>
                <a:gd name="T13" fmla="*/ 49 h 109"/>
                <a:gd name="T14" fmla="*/ 12 w 112"/>
                <a:gd name="T15" fmla="*/ 64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109">
                  <a:moveTo>
                    <a:pt x="6" y="67"/>
                  </a:moveTo>
                  <a:cubicBezTo>
                    <a:pt x="6" y="60"/>
                    <a:pt x="6" y="53"/>
                    <a:pt x="6" y="46"/>
                  </a:cubicBezTo>
                  <a:cubicBezTo>
                    <a:pt x="8" y="33"/>
                    <a:pt x="17" y="22"/>
                    <a:pt x="26" y="18"/>
                  </a:cubicBezTo>
                  <a:cubicBezTo>
                    <a:pt x="61" y="0"/>
                    <a:pt x="112" y="36"/>
                    <a:pt x="85" y="80"/>
                  </a:cubicBezTo>
                  <a:cubicBezTo>
                    <a:pt x="68" y="109"/>
                    <a:pt x="9" y="100"/>
                    <a:pt x="6" y="67"/>
                  </a:cubicBezTo>
                  <a:close/>
                  <a:moveTo>
                    <a:pt x="12" y="64"/>
                  </a:moveTo>
                  <a:cubicBezTo>
                    <a:pt x="21" y="93"/>
                    <a:pt x="94" y="90"/>
                    <a:pt x="84" y="49"/>
                  </a:cubicBezTo>
                  <a:cubicBezTo>
                    <a:pt x="77" y="16"/>
                    <a:pt x="0" y="23"/>
                    <a:pt x="12" y="64"/>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12" name="Freeform 82">
              <a:extLst>
                <a:ext uri="{FF2B5EF4-FFF2-40B4-BE49-F238E27FC236}">
                  <a16:creationId xmlns:a16="http://schemas.microsoft.com/office/drawing/2014/main" id="{2A33CF26-6663-4BB2-A1F1-AEB9295988DA}"/>
                </a:ext>
              </a:extLst>
            </p:cNvPr>
            <p:cNvSpPr>
              <a:spLocks/>
            </p:cNvSpPr>
            <p:nvPr/>
          </p:nvSpPr>
          <p:spPr bwMode="auto">
            <a:xfrm rot="16200000">
              <a:off x="6552305" y="3777794"/>
              <a:ext cx="189839" cy="191506"/>
            </a:xfrm>
            <a:custGeom>
              <a:avLst/>
              <a:gdLst>
                <a:gd name="T0" fmla="*/ 3 w 92"/>
                <a:gd name="T1" fmla="*/ 57 h 85"/>
                <a:gd name="T2" fmla="*/ 3 w 92"/>
                <a:gd name="T3" fmla="*/ 39 h 85"/>
                <a:gd name="T4" fmla="*/ 77 w 92"/>
                <a:gd name="T5" fmla="*/ 21 h 85"/>
                <a:gd name="T6" fmla="*/ 82 w 92"/>
                <a:gd name="T7" fmla="*/ 80 h 85"/>
                <a:gd name="T8" fmla="*/ 60 w 92"/>
                <a:gd name="T9" fmla="*/ 80 h 85"/>
                <a:gd name="T10" fmla="*/ 74 w 92"/>
                <a:gd name="T11" fmla="*/ 71 h 85"/>
                <a:gd name="T12" fmla="*/ 78 w 92"/>
                <a:gd name="T13" fmla="*/ 39 h 85"/>
                <a:gd name="T14" fmla="*/ 11 w 92"/>
                <a:gd name="T15" fmla="*/ 62 h 85"/>
                <a:gd name="T16" fmla="*/ 25 w 92"/>
                <a:gd name="T17" fmla="*/ 80 h 85"/>
                <a:gd name="T18" fmla="*/ 10 w 92"/>
                <a:gd name="T19" fmla="*/ 75 h 85"/>
                <a:gd name="T20" fmla="*/ 3 w 92"/>
                <a:gd name="T21" fmla="*/ 57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85">
                  <a:moveTo>
                    <a:pt x="3" y="57"/>
                  </a:moveTo>
                  <a:cubicBezTo>
                    <a:pt x="3" y="51"/>
                    <a:pt x="3" y="45"/>
                    <a:pt x="3" y="39"/>
                  </a:cubicBezTo>
                  <a:cubicBezTo>
                    <a:pt x="6" y="8"/>
                    <a:pt x="57" y="0"/>
                    <a:pt x="77" y="21"/>
                  </a:cubicBezTo>
                  <a:cubicBezTo>
                    <a:pt x="92" y="36"/>
                    <a:pt x="90" y="59"/>
                    <a:pt x="82" y="80"/>
                  </a:cubicBezTo>
                  <a:cubicBezTo>
                    <a:pt x="74" y="79"/>
                    <a:pt x="66" y="83"/>
                    <a:pt x="60" y="80"/>
                  </a:cubicBezTo>
                  <a:cubicBezTo>
                    <a:pt x="59" y="70"/>
                    <a:pt x="69" y="74"/>
                    <a:pt x="74" y="71"/>
                  </a:cubicBezTo>
                  <a:cubicBezTo>
                    <a:pt x="84" y="65"/>
                    <a:pt x="84" y="50"/>
                    <a:pt x="78" y="39"/>
                  </a:cubicBezTo>
                  <a:cubicBezTo>
                    <a:pt x="65" y="12"/>
                    <a:pt x="0" y="23"/>
                    <a:pt x="11" y="62"/>
                  </a:cubicBezTo>
                  <a:cubicBezTo>
                    <a:pt x="14" y="70"/>
                    <a:pt x="21" y="73"/>
                    <a:pt x="25" y="80"/>
                  </a:cubicBezTo>
                  <a:cubicBezTo>
                    <a:pt x="21" y="85"/>
                    <a:pt x="14" y="78"/>
                    <a:pt x="10" y="75"/>
                  </a:cubicBezTo>
                  <a:cubicBezTo>
                    <a:pt x="6" y="70"/>
                    <a:pt x="4" y="62"/>
                    <a:pt x="3" y="57"/>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13" name="Freeform 83">
              <a:extLst>
                <a:ext uri="{FF2B5EF4-FFF2-40B4-BE49-F238E27FC236}">
                  <a16:creationId xmlns:a16="http://schemas.microsoft.com/office/drawing/2014/main" id="{C6F4EB90-2CC5-4487-B1E0-DDB4C93332DC}"/>
                </a:ext>
              </a:extLst>
            </p:cNvPr>
            <p:cNvSpPr>
              <a:spLocks/>
            </p:cNvSpPr>
            <p:nvPr/>
          </p:nvSpPr>
          <p:spPr bwMode="auto">
            <a:xfrm rot="16200000">
              <a:off x="7486029" y="3778845"/>
              <a:ext cx="196040" cy="170802"/>
            </a:xfrm>
            <a:custGeom>
              <a:avLst/>
              <a:gdLst>
                <a:gd name="T0" fmla="*/ 0 w 95"/>
                <a:gd name="T1" fmla="*/ 49 h 74"/>
                <a:gd name="T2" fmla="*/ 0 w 95"/>
                <a:gd name="T3" fmla="*/ 31 h 74"/>
                <a:gd name="T4" fmla="*/ 4 w 95"/>
                <a:gd name="T5" fmla="*/ 14 h 74"/>
                <a:gd name="T6" fmla="*/ 28 w 95"/>
                <a:gd name="T7" fmla="*/ 16 h 74"/>
                <a:gd name="T8" fmla="*/ 28 w 95"/>
                <a:gd name="T9" fmla="*/ 20 h 74"/>
                <a:gd name="T10" fmla="*/ 15 w 95"/>
                <a:gd name="T11" fmla="*/ 24 h 74"/>
                <a:gd name="T12" fmla="*/ 21 w 95"/>
                <a:gd name="T13" fmla="*/ 58 h 74"/>
                <a:gd name="T14" fmla="*/ 50 w 95"/>
                <a:gd name="T15" fmla="*/ 17 h 74"/>
                <a:gd name="T16" fmla="*/ 81 w 95"/>
                <a:gd name="T17" fmla="*/ 65 h 74"/>
                <a:gd name="T18" fmla="*/ 62 w 95"/>
                <a:gd name="T19" fmla="*/ 65 h 74"/>
                <a:gd name="T20" fmla="*/ 62 w 95"/>
                <a:gd name="T21" fmla="*/ 61 h 74"/>
                <a:gd name="T22" fmla="*/ 70 w 95"/>
                <a:gd name="T23" fmla="*/ 57 h 74"/>
                <a:gd name="T24" fmla="*/ 67 w 95"/>
                <a:gd name="T25" fmla="*/ 26 h 74"/>
                <a:gd name="T26" fmla="*/ 33 w 95"/>
                <a:gd name="T27" fmla="*/ 68 h 74"/>
                <a:gd name="T28" fmla="*/ 0 w 95"/>
                <a:gd name="T29" fmla="*/ 4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 h="74">
                  <a:moveTo>
                    <a:pt x="0" y="49"/>
                  </a:moveTo>
                  <a:cubicBezTo>
                    <a:pt x="0" y="43"/>
                    <a:pt x="0" y="37"/>
                    <a:pt x="0" y="31"/>
                  </a:cubicBezTo>
                  <a:cubicBezTo>
                    <a:pt x="1" y="25"/>
                    <a:pt x="3" y="20"/>
                    <a:pt x="4" y="14"/>
                  </a:cubicBezTo>
                  <a:cubicBezTo>
                    <a:pt x="13" y="14"/>
                    <a:pt x="22" y="13"/>
                    <a:pt x="28" y="16"/>
                  </a:cubicBezTo>
                  <a:cubicBezTo>
                    <a:pt x="28" y="17"/>
                    <a:pt x="28" y="19"/>
                    <a:pt x="28" y="20"/>
                  </a:cubicBezTo>
                  <a:cubicBezTo>
                    <a:pt x="22" y="24"/>
                    <a:pt x="20" y="22"/>
                    <a:pt x="15" y="24"/>
                  </a:cubicBezTo>
                  <a:cubicBezTo>
                    <a:pt x="1" y="31"/>
                    <a:pt x="4" y="59"/>
                    <a:pt x="21" y="58"/>
                  </a:cubicBezTo>
                  <a:cubicBezTo>
                    <a:pt x="37" y="57"/>
                    <a:pt x="36" y="26"/>
                    <a:pt x="50" y="17"/>
                  </a:cubicBezTo>
                  <a:cubicBezTo>
                    <a:pt x="76" y="0"/>
                    <a:pt x="95" y="38"/>
                    <a:pt x="81" y="65"/>
                  </a:cubicBezTo>
                  <a:cubicBezTo>
                    <a:pt x="75" y="65"/>
                    <a:pt x="67" y="67"/>
                    <a:pt x="62" y="65"/>
                  </a:cubicBezTo>
                  <a:cubicBezTo>
                    <a:pt x="62" y="63"/>
                    <a:pt x="62" y="62"/>
                    <a:pt x="62" y="61"/>
                  </a:cubicBezTo>
                  <a:cubicBezTo>
                    <a:pt x="61" y="56"/>
                    <a:pt x="68" y="59"/>
                    <a:pt x="70" y="57"/>
                  </a:cubicBezTo>
                  <a:cubicBezTo>
                    <a:pt x="83" y="52"/>
                    <a:pt x="80" y="26"/>
                    <a:pt x="67" y="26"/>
                  </a:cubicBezTo>
                  <a:cubicBezTo>
                    <a:pt x="49" y="26"/>
                    <a:pt x="53" y="61"/>
                    <a:pt x="33" y="68"/>
                  </a:cubicBezTo>
                  <a:cubicBezTo>
                    <a:pt x="18" y="74"/>
                    <a:pt x="5" y="65"/>
                    <a:pt x="0" y="49"/>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14" name="Freeform 84">
              <a:extLst>
                <a:ext uri="{FF2B5EF4-FFF2-40B4-BE49-F238E27FC236}">
                  <a16:creationId xmlns:a16="http://schemas.microsoft.com/office/drawing/2014/main" id="{5E97CF3F-22C7-46F6-83D1-AE67D9A1C421}"/>
                </a:ext>
              </a:extLst>
            </p:cNvPr>
            <p:cNvSpPr>
              <a:spLocks/>
            </p:cNvSpPr>
            <p:nvPr/>
          </p:nvSpPr>
          <p:spPr bwMode="auto">
            <a:xfrm rot="16200000">
              <a:off x="8699248" y="3784012"/>
              <a:ext cx="202240" cy="170802"/>
            </a:xfrm>
            <a:custGeom>
              <a:avLst/>
              <a:gdLst>
                <a:gd name="T0" fmla="*/ 4 w 98"/>
                <a:gd name="T1" fmla="*/ 49 h 75"/>
                <a:gd name="T2" fmla="*/ 4 w 98"/>
                <a:gd name="T3" fmla="*/ 31 h 75"/>
                <a:gd name="T4" fmla="*/ 44 w 98"/>
                <a:gd name="T5" fmla="*/ 1 h 75"/>
                <a:gd name="T6" fmla="*/ 84 w 98"/>
                <a:gd name="T7" fmla="*/ 72 h 75"/>
                <a:gd name="T8" fmla="*/ 61 w 98"/>
                <a:gd name="T9" fmla="*/ 71 h 75"/>
                <a:gd name="T10" fmla="*/ 74 w 98"/>
                <a:gd name="T11" fmla="*/ 63 h 75"/>
                <a:gd name="T12" fmla="*/ 81 w 98"/>
                <a:gd name="T13" fmla="*/ 34 h 75"/>
                <a:gd name="T14" fmla="*/ 12 w 98"/>
                <a:gd name="T15" fmla="*/ 53 h 75"/>
                <a:gd name="T16" fmla="*/ 19 w 98"/>
                <a:gd name="T17" fmla="*/ 64 h 75"/>
                <a:gd name="T18" fmla="*/ 26 w 98"/>
                <a:gd name="T19" fmla="*/ 73 h 75"/>
                <a:gd name="T20" fmla="*/ 4 w 98"/>
                <a:gd name="T21" fmla="*/ 49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75">
                  <a:moveTo>
                    <a:pt x="4" y="49"/>
                  </a:moveTo>
                  <a:cubicBezTo>
                    <a:pt x="4" y="43"/>
                    <a:pt x="4" y="37"/>
                    <a:pt x="4" y="31"/>
                  </a:cubicBezTo>
                  <a:cubicBezTo>
                    <a:pt x="8" y="11"/>
                    <a:pt x="23" y="1"/>
                    <a:pt x="44" y="1"/>
                  </a:cubicBezTo>
                  <a:cubicBezTo>
                    <a:pt x="82" y="0"/>
                    <a:pt x="98" y="34"/>
                    <a:pt x="84" y="72"/>
                  </a:cubicBezTo>
                  <a:cubicBezTo>
                    <a:pt x="78" y="72"/>
                    <a:pt x="65" y="75"/>
                    <a:pt x="61" y="71"/>
                  </a:cubicBezTo>
                  <a:cubicBezTo>
                    <a:pt x="61" y="62"/>
                    <a:pt x="70" y="65"/>
                    <a:pt x="74" y="63"/>
                  </a:cubicBezTo>
                  <a:cubicBezTo>
                    <a:pt x="84" y="57"/>
                    <a:pt x="85" y="45"/>
                    <a:pt x="81" y="34"/>
                  </a:cubicBezTo>
                  <a:cubicBezTo>
                    <a:pt x="73" y="5"/>
                    <a:pt x="0" y="10"/>
                    <a:pt x="12" y="53"/>
                  </a:cubicBezTo>
                  <a:cubicBezTo>
                    <a:pt x="14" y="58"/>
                    <a:pt x="16" y="61"/>
                    <a:pt x="19" y="64"/>
                  </a:cubicBezTo>
                  <a:cubicBezTo>
                    <a:pt x="21" y="66"/>
                    <a:pt x="28" y="67"/>
                    <a:pt x="26" y="73"/>
                  </a:cubicBezTo>
                  <a:cubicBezTo>
                    <a:pt x="15" y="75"/>
                    <a:pt x="6" y="60"/>
                    <a:pt x="4" y="49"/>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15" name="Freeform 85">
              <a:extLst>
                <a:ext uri="{FF2B5EF4-FFF2-40B4-BE49-F238E27FC236}">
                  <a16:creationId xmlns:a16="http://schemas.microsoft.com/office/drawing/2014/main" id="{3C8D8D12-DE0B-46AD-8AF0-38704E71EF02}"/>
                </a:ext>
              </a:extLst>
            </p:cNvPr>
            <p:cNvSpPr>
              <a:spLocks/>
            </p:cNvSpPr>
            <p:nvPr/>
          </p:nvSpPr>
          <p:spPr bwMode="auto">
            <a:xfrm rot="16200000">
              <a:off x="3027038" y="3781416"/>
              <a:ext cx="175371" cy="186330"/>
            </a:xfrm>
            <a:custGeom>
              <a:avLst/>
              <a:gdLst>
                <a:gd name="T0" fmla="*/ 0 w 85"/>
                <a:gd name="T1" fmla="*/ 52 h 84"/>
                <a:gd name="T2" fmla="*/ 0 w 85"/>
                <a:gd name="T3" fmla="*/ 30 h 84"/>
                <a:gd name="T4" fmla="*/ 75 w 85"/>
                <a:gd name="T5" fmla="*/ 10 h 84"/>
                <a:gd name="T6" fmla="*/ 82 w 85"/>
                <a:gd name="T7" fmla="*/ 0 h 84"/>
                <a:gd name="T8" fmla="*/ 83 w 85"/>
                <a:gd name="T9" fmla="*/ 33 h 84"/>
                <a:gd name="T10" fmla="*/ 76 w 85"/>
                <a:gd name="T11" fmla="*/ 24 h 84"/>
                <a:gd name="T12" fmla="*/ 13 w 85"/>
                <a:gd name="T13" fmla="*/ 28 h 84"/>
                <a:gd name="T14" fmla="*/ 12 w 85"/>
                <a:gd name="T15" fmla="*/ 61 h 84"/>
                <a:gd name="T16" fmla="*/ 74 w 85"/>
                <a:gd name="T17" fmla="*/ 67 h 84"/>
                <a:gd name="T18" fmla="*/ 82 w 85"/>
                <a:gd name="T19" fmla="*/ 56 h 84"/>
                <a:gd name="T20" fmla="*/ 83 w 85"/>
                <a:gd name="T21" fmla="*/ 83 h 84"/>
                <a:gd name="T22" fmla="*/ 74 w 85"/>
                <a:gd name="T23" fmla="*/ 74 h 84"/>
                <a:gd name="T24" fmla="*/ 0 w 85"/>
                <a:gd name="T25" fmla="*/ 5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84">
                  <a:moveTo>
                    <a:pt x="0" y="52"/>
                  </a:moveTo>
                  <a:cubicBezTo>
                    <a:pt x="0" y="45"/>
                    <a:pt x="0" y="38"/>
                    <a:pt x="0" y="30"/>
                  </a:cubicBezTo>
                  <a:cubicBezTo>
                    <a:pt x="3" y="2"/>
                    <a:pt x="45" y="12"/>
                    <a:pt x="75" y="10"/>
                  </a:cubicBezTo>
                  <a:cubicBezTo>
                    <a:pt x="80" y="10"/>
                    <a:pt x="77" y="0"/>
                    <a:pt x="82" y="0"/>
                  </a:cubicBezTo>
                  <a:cubicBezTo>
                    <a:pt x="85" y="6"/>
                    <a:pt x="82" y="26"/>
                    <a:pt x="83" y="33"/>
                  </a:cubicBezTo>
                  <a:cubicBezTo>
                    <a:pt x="77" y="35"/>
                    <a:pt x="79" y="27"/>
                    <a:pt x="76" y="24"/>
                  </a:cubicBezTo>
                  <a:cubicBezTo>
                    <a:pt x="57" y="26"/>
                    <a:pt x="25" y="18"/>
                    <a:pt x="13" y="28"/>
                  </a:cubicBezTo>
                  <a:cubicBezTo>
                    <a:pt x="5" y="35"/>
                    <a:pt x="6" y="54"/>
                    <a:pt x="12" y="61"/>
                  </a:cubicBezTo>
                  <a:cubicBezTo>
                    <a:pt x="23" y="73"/>
                    <a:pt x="56" y="64"/>
                    <a:pt x="74" y="67"/>
                  </a:cubicBezTo>
                  <a:cubicBezTo>
                    <a:pt x="80" y="66"/>
                    <a:pt x="76" y="56"/>
                    <a:pt x="82" y="56"/>
                  </a:cubicBezTo>
                  <a:cubicBezTo>
                    <a:pt x="85" y="60"/>
                    <a:pt x="82" y="78"/>
                    <a:pt x="83" y="83"/>
                  </a:cubicBezTo>
                  <a:cubicBezTo>
                    <a:pt x="76" y="84"/>
                    <a:pt x="80" y="75"/>
                    <a:pt x="74" y="74"/>
                  </a:cubicBezTo>
                  <a:cubicBezTo>
                    <a:pt x="44" y="73"/>
                    <a:pt x="3" y="81"/>
                    <a:pt x="0" y="52"/>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16" name="Freeform 86">
              <a:extLst>
                <a:ext uri="{FF2B5EF4-FFF2-40B4-BE49-F238E27FC236}">
                  <a16:creationId xmlns:a16="http://schemas.microsoft.com/office/drawing/2014/main" id="{D81DFF15-F9FB-469B-A922-39402FFC6EED}"/>
                </a:ext>
              </a:extLst>
            </p:cNvPr>
            <p:cNvSpPr>
              <a:spLocks/>
            </p:cNvSpPr>
            <p:nvPr/>
          </p:nvSpPr>
          <p:spPr bwMode="auto">
            <a:xfrm rot="16200000">
              <a:off x="3434383" y="3775719"/>
              <a:ext cx="183638" cy="201857"/>
            </a:xfrm>
            <a:custGeom>
              <a:avLst/>
              <a:gdLst>
                <a:gd name="T0" fmla="*/ 3 w 89"/>
                <a:gd name="T1" fmla="*/ 78 h 88"/>
                <a:gd name="T2" fmla="*/ 3 w 89"/>
                <a:gd name="T3" fmla="*/ 73 h 88"/>
                <a:gd name="T4" fmla="*/ 71 w 89"/>
                <a:gd name="T5" fmla="*/ 17 h 88"/>
                <a:gd name="T6" fmla="*/ 11 w 89"/>
                <a:gd name="T7" fmla="*/ 18 h 88"/>
                <a:gd name="T8" fmla="*/ 6 w 89"/>
                <a:gd name="T9" fmla="*/ 28 h 88"/>
                <a:gd name="T10" fmla="*/ 5 w 89"/>
                <a:gd name="T11" fmla="*/ 14 h 88"/>
                <a:gd name="T12" fmla="*/ 5 w 89"/>
                <a:gd name="T13" fmla="*/ 0 h 88"/>
                <a:gd name="T14" fmla="*/ 12 w 89"/>
                <a:gd name="T15" fmla="*/ 10 h 88"/>
                <a:gd name="T16" fmla="*/ 79 w 89"/>
                <a:gd name="T17" fmla="*/ 10 h 88"/>
                <a:gd name="T18" fmla="*/ 85 w 89"/>
                <a:gd name="T19" fmla="*/ 1 h 88"/>
                <a:gd name="T20" fmla="*/ 86 w 89"/>
                <a:gd name="T21" fmla="*/ 22 h 88"/>
                <a:gd name="T22" fmla="*/ 73 w 89"/>
                <a:gd name="T23" fmla="*/ 34 h 88"/>
                <a:gd name="T24" fmla="*/ 29 w 89"/>
                <a:gd name="T25" fmla="*/ 71 h 88"/>
                <a:gd name="T26" fmla="*/ 79 w 89"/>
                <a:gd name="T27" fmla="*/ 70 h 88"/>
                <a:gd name="T28" fmla="*/ 84 w 89"/>
                <a:gd name="T29" fmla="*/ 60 h 88"/>
                <a:gd name="T30" fmla="*/ 86 w 89"/>
                <a:gd name="T31" fmla="*/ 73 h 88"/>
                <a:gd name="T32" fmla="*/ 86 w 89"/>
                <a:gd name="T33" fmla="*/ 87 h 88"/>
                <a:gd name="T34" fmla="*/ 79 w 89"/>
                <a:gd name="T35" fmla="*/ 79 h 88"/>
                <a:gd name="T36" fmla="*/ 3 w 89"/>
                <a:gd name="T37" fmla="*/ 7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88">
                  <a:moveTo>
                    <a:pt x="3" y="78"/>
                  </a:moveTo>
                  <a:cubicBezTo>
                    <a:pt x="3" y="76"/>
                    <a:pt x="3" y="74"/>
                    <a:pt x="3" y="73"/>
                  </a:cubicBezTo>
                  <a:cubicBezTo>
                    <a:pt x="26" y="55"/>
                    <a:pt x="49" y="37"/>
                    <a:pt x="71" y="17"/>
                  </a:cubicBezTo>
                  <a:cubicBezTo>
                    <a:pt x="51" y="18"/>
                    <a:pt x="29" y="16"/>
                    <a:pt x="11" y="18"/>
                  </a:cubicBezTo>
                  <a:cubicBezTo>
                    <a:pt x="7" y="19"/>
                    <a:pt x="11" y="27"/>
                    <a:pt x="6" y="28"/>
                  </a:cubicBezTo>
                  <a:cubicBezTo>
                    <a:pt x="0" y="27"/>
                    <a:pt x="5" y="19"/>
                    <a:pt x="5" y="14"/>
                  </a:cubicBezTo>
                  <a:cubicBezTo>
                    <a:pt x="5" y="9"/>
                    <a:pt x="1" y="2"/>
                    <a:pt x="5" y="0"/>
                  </a:cubicBezTo>
                  <a:cubicBezTo>
                    <a:pt x="11" y="0"/>
                    <a:pt x="8" y="8"/>
                    <a:pt x="12" y="10"/>
                  </a:cubicBezTo>
                  <a:cubicBezTo>
                    <a:pt x="35" y="10"/>
                    <a:pt x="57" y="10"/>
                    <a:pt x="79" y="10"/>
                  </a:cubicBezTo>
                  <a:cubicBezTo>
                    <a:pt x="83" y="8"/>
                    <a:pt x="80" y="0"/>
                    <a:pt x="85" y="1"/>
                  </a:cubicBezTo>
                  <a:cubicBezTo>
                    <a:pt x="86" y="6"/>
                    <a:pt x="88" y="17"/>
                    <a:pt x="86" y="22"/>
                  </a:cubicBezTo>
                  <a:cubicBezTo>
                    <a:pt x="85" y="26"/>
                    <a:pt x="77" y="31"/>
                    <a:pt x="73" y="34"/>
                  </a:cubicBezTo>
                  <a:cubicBezTo>
                    <a:pt x="58" y="47"/>
                    <a:pt x="40" y="60"/>
                    <a:pt x="29" y="71"/>
                  </a:cubicBezTo>
                  <a:cubicBezTo>
                    <a:pt x="45" y="70"/>
                    <a:pt x="64" y="72"/>
                    <a:pt x="79" y="70"/>
                  </a:cubicBezTo>
                  <a:cubicBezTo>
                    <a:pt x="83" y="69"/>
                    <a:pt x="80" y="61"/>
                    <a:pt x="84" y="60"/>
                  </a:cubicBezTo>
                  <a:cubicBezTo>
                    <a:pt x="89" y="60"/>
                    <a:pt x="86" y="68"/>
                    <a:pt x="86" y="73"/>
                  </a:cubicBezTo>
                  <a:cubicBezTo>
                    <a:pt x="86" y="79"/>
                    <a:pt x="87" y="85"/>
                    <a:pt x="86" y="87"/>
                  </a:cubicBezTo>
                  <a:cubicBezTo>
                    <a:pt x="80" y="88"/>
                    <a:pt x="82" y="81"/>
                    <a:pt x="79" y="79"/>
                  </a:cubicBezTo>
                  <a:cubicBezTo>
                    <a:pt x="56" y="76"/>
                    <a:pt x="28" y="78"/>
                    <a:pt x="3" y="78"/>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17" name="Freeform 87">
              <a:extLst>
                <a:ext uri="{FF2B5EF4-FFF2-40B4-BE49-F238E27FC236}">
                  <a16:creationId xmlns:a16="http://schemas.microsoft.com/office/drawing/2014/main" id="{C5F91D9D-3501-4618-AFB0-D82857C362B8}"/>
                </a:ext>
              </a:extLst>
            </p:cNvPr>
            <p:cNvSpPr>
              <a:spLocks/>
            </p:cNvSpPr>
            <p:nvPr/>
          </p:nvSpPr>
          <p:spPr bwMode="auto">
            <a:xfrm rot="16200000">
              <a:off x="3875361" y="3776752"/>
              <a:ext cx="181571" cy="201857"/>
            </a:xfrm>
            <a:custGeom>
              <a:avLst/>
              <a:gdLst>
                <a:gd name="T0" fmla="*/ 87 w 88"/>
                <a:gd name="T1" fmla="*/ 5 h 89"/>
                <a:gd name="T2" fmla="*/ 86 w 88"/>
                <a:gd name="T3" fmla="*/ 39 h 89"/>
                <a:gd name="T4" fmla="*/ 80 w 88"/>
                <a:gd name="T5" fmla="*/ 31 h 89"/>
                <a:gd name="T6" fmla="*/ 55 w 88"/>
                <a:gd name="T7" fmla="*/ 47 h 89"/>
                <a:gd name="T8" fmla="*/ 79 w 88"/>
                <a:gd name="T9" fmla="*/ 66 h 89"/>
                <a:gd name="T10" fmla="*/ 85 w 88"/>
                <a:gd name="T11" fmla="*/ 57 h 89"/>
                <a:gd name="T12" fmla="*/ 86 w 88"/>
                <a:gd name="T13" fmla="*/ 84 h 89"/>
                <a:gd name="T14" fmla="*/ 80 w 88"/>
                <a:gd name="T15" fmla="*/ 77 h 89"/>
                <a:gd name="T16" fmla="*/ 50 w 88"/>
                <a:gd name="T17" fmla="*/ 53 h 89"/>
                <a:gd name="T18" fmla="*/ 9 w 88"/>
                <a:gd name="T19" fmla="*/ 81 h 89"/>
                <a:gd name="T20" fmla="*/ 5 w 88"/>
                <a:gd name="T21" fmla="*/ 88 h 89"/>
                <a:gd name="T22" fmla="*/ 5 w 88"/>
                <a:gd name="T23" fmla="*/ 54 h 89"/>
                <a:gd name="T24" fmla="*/ 10 w 88"/>
                <a:gd name="T25" fmla="*/ 62 h 89"/>
                <a:gd name="T26" fmla="*/ 39 w 88"/>
                <a:gd name="T27" fmla="*/ 43 h 89"/>
                <a:gd name="T28" fmla="*/ 10 w 88"/>
                <a:gd name="T29" fmla="*/ 22 h 89"/>
                <a:gd name="T30" fmla="*/ 6 w 88"/>
                <a:gd name="T31" fmla="*/ 31 h 89"/>
                <a:gd name="T32" fmla="*/ 5 w 88"/>
                <a:gd name="T33" fmla="*/ 15 h 89"/>
                <a:gd name="T34" fmla="*/ 5 w 88"/>
                <a:gd name="T35" fmla="*/ 2 h 89"/>
                <a:gd name="T36" fmla="*/ 10 w 88"/>
                <a:gd name="T37" fmla="*/ 9 h 89"/>
                <a:gd name="T38" fmla="*/ 45 w 88"/>
                <a:gd name="T39" fmla="*/ 38 h 89"/>
                <a:gd name="T40" fmla="*/ 83 w 88"/>
                <a:gd name="T41" fmla="*/ 5 h 89"/>
                <a:gd name="T42" fmla="*/ 87 w 88"/>
                <a:gd name="T43" fmla="*/ 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8" h="89">
                  <a:moveTo>
                    <a:pt x="87" y="5"/>
                  </a:moveTo>
                  <a:cubicBezTo>
                    <a:pt x="85" y="14"/>
                    <a:pt x="87" y="31"/>
                    <a:pt x="86" y="39"/>
                  </a:cubicBezTo>
                  <a:cubicBezTo>
                    <a:pt x="80" y="41"/>
                    <a:pt x="83" y="33"/>
                    <a:pt x="80" y="31"/>
                  </a:cubicBezTo>
                  <a:cubicBezTo>
                    <a:pt x="72" y="36"/>
                    <a:pt x="65" y="42"/>
                    <a:pt x="55" y="47"/>
                  </a:cubicBezTo>
                  <a:cubicBezTo>
                    <a:pt x="62" y="55"/>
                    <a:pt x="72" y="59"/>
                    <a:pt x="79" y="66"/>
                  </a:cubicBezTo>
                  <a:cubicBezTo>
                    <a:pt x="84" y="66"/>
                    <a:pt x="80" y="57"/>
                    <a:pt x="85" y="57"/>
                  </a:cubicBezTo>
                  <a:cubicBezTo>
                    <a:pt x="88" y="61"/>
                    <a:pt x="85" y="79"/>
                    <a:pt x="86" y="84"/>
                  </a:cubicBezTo>
                  <a:cubicBezTo>
                    <a:pt x="80" y="86"/>
                    <a:pt x="82" y="79"/>
                    <a:pt x="80" y="77"/>
                  </a:cubicBezTo>
                  <a:cubicBezTo>
                    <a:pt x="71" y="67"/>
                    <a:pt x="60" y="61"/>
                    <a:pt x="50" y="53"/>
                  </a:cubicBezTo>
                  <a:cubicBezTo>
                    <a:pt x="36" y="62"/>
                    <a:pt x="22" y="71"/>
                    <a:pt x="9" y="81"/>
                  </a:cubicBezTo>
                  <a:cubicBezTo>
                    <a:pt x="8" y="84"/>
                    <a:pt x="10" y="89"/>
                    <a:pt x="5" y="88"/>
                  </a:cubicBezTo>
                  <a:cubicBezTo>
                    <a:pt x="3" y="80"/>
                    <a:pt x="5" y="63"/>
                    <a:pt x="5" y="54"/>
                  </a:cubicBezTo>
                  <a:cubicBezTo>
                    <a:pt x="11" y="52"/>
                    <a:pt x="8" y="60"/>
                    <a:pt x="10" y="62"/>
                  </a:cubicBezTo>
                  <a:cubicBezTo>
                    <a:pt x="21" y="57"/>
                    <a:pt x="29" y="49"/>
                    <a:pt x="39" y="43"/>
                  </a:cubicBezTo>
                  <a:cubicBezTo>
                    <a:pt x="30" y="35"/>
                    <a:pt x="21" y="28"/>
                    <a:pt x="10" y="22"/>
                  </a:cubicBezTo>
                  <a:cubicBezTo>
                    <a:pt x="6" y="22"/>
                    <a:pt x="11" y="31"/>
                    <a:pt x="6" y="31"/>
                  </a:cubicBezTo>
                  <a:cubicBezTo>
                    <a:pt x="0" y="29"/>
                    <a:pt x="5" y="20"/>
                    <a:pt x="5" y="15"/>
                  </a:cubicBezTo>
                  <a:cubicBezTo>
                    <a:pt x="5" y="10"/>
                    <a:pt x="2" y="5"/>
                    <a:pt x="5" y="2"/>
                  </a:cubicBezTo>
                  <a:cubicBezTo>
                    <a:pt x="10" y="0"/>
                    <a:pt x="8" y="7"/>
                    <a:pt x="10" y="9"/>
                  </a:cubicBezTo>
                  <a:cubicBezTo>
                    <a:pt x="20" y="21"/>
                    <a:pt x="33" y="29"/>
                    <a:pt x="45" y="38"/>
                  </a:cubicBezTo>
                  <a:cubicBezTo>
                    <a:pt x="58" y="27"/>
                    <a:pt x="77" y="23"/>
                    <a:pt x="83" y="5"/>
                  </a:cubicBezTo>
                  <a:cubicBezTo>
                    <a:pt x="85" y="5"/>
                    <a:pt x="86" y="5"/>
                    <a:pt x="87" y="5"/>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18" name="Freeform 88">
              <a:extLst>
                <a:ext uri="{FF2B5EF4-FFF2-40B4-BE49-F238E27FC236}">
                  <a16:creationId xmlns:a16="http://schemas.microsoft.com/office/drawing/2014/main" id="{429A61C8-012D-4B30-9AC7-06FED533708C}"/>
                </a:ext>
              </a:extLst>
            </p:cNvPr>
            <p:cNvSpPr>
              <a:spLocks/>
            </p:cNvSpPr>
            <p:nvPr/>
          </p:nvSpPr>
          <p:spPr bwMode="auto">
            <a:xfrm rot="16200000">
              <a:off x="4038912" y="3835762"/>
              <a:ext cx="175371" cy="77637"/>
            </a:xfrm>
            <a:custGeom>
              <a:avLst/>
              <a:gdLst>
                <a:gd name="T0" fmla="*/ 83 w 85"/>
                <a:gd name="T1" fmla="*/ 33 h 35"/>
                <a:gd name="T2" fmla="*/ 76 w 85"/>
                <a:gd name="T3" fmla="*/ 25 h 35"/>
                <a:gd name="T4" fmla="*/ 9 w 85"/>
                <a:gd name="T5" fmla="*/ 25 h 35"/>
                <a:gd name="T6" fmla="*/ 2 w 85"/>
                <a:gd name="T7" fmla="*/ 33 h 35"/>
                <a:gd name="T8" fmla="*/ 2 w 85"/>
                <a:gd name="T9" fmla="*/ 1 h 35"/>
                <a:gd name="T10" fmla="*/ 8 w 85"/>
                <a:gd name="T11" fmla="*/ 9 h 35"/>
                <a:gd name="T12" fmla="*/ 74 w 85"/>
                <a:gd name="T13" fmla="*/ 10 h 35"/>
                <a:gd name="T14" fmla="*/ 82 w 85"/>
                <a:gd name="T15" fmla="*/ 1 h 35"/>
                <a:gd name="T16" fmla="*/ 83 w 85"/>
                <a:gd name="T17" fmla="*/ 3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5">
                  <a:moveTo>
                    <a:pt x="83" y="33"/>
                  </a:moveTo>
                  <a:cubicBezTo>
                    <a:pt x="77" y="35"/>
                    <a:pt x="79" y="27"/>
                    <a:pt x="76" y="25"/>
                  </a:cubicBezTo>
                  <a:cubicBezTo>
                    <a:pt x="56" y="23"/>
                    <a:pt x="30" y="23"/>
                    <a:pt x="9" y="25"/>
                  </a:cubicBezTo>
                  <a:cubicBezTo>
                    <a:pt x="4" y="25"/>
                    <a:pt x="8" y="34"/>
                    <a:pt x="2" y="33"/>
                  </a:cubicBezTo>
                  <a:cubicBezTo>
                    <a:pt x="1" y="26"/>
                    <a:pt x="0" y="8"/>
                    <a:pt x="2" y="1"/>
                  </a:cubicBezTo>
                  <a:cubicBezTo>
                    <a:pt x="8" y="0"/>
                    <a:pt x="5" y="8"/>
                    <a:pt x="8" y="9"/>
                  </a:cubicBezTo>
                  <a:cubicBezTo>
                    <a:pt x="25" y="7"/>
                    <a:pt x="58" y="16"/>
                    <a:pt x="74" y="10"/>
                  </a:cubicBezTo>
                  <a:cubicBezTo>
                    <a:pt x="80" y="8"/>
                    <a:pt x="77" y="2"/>
                    <a:pt x="82" y="1"/>
                  </a:cubicBezTo>
                  <a:cubicBezTo>
                    <a:pt x="85" y="6"/>
                    <a:pt x="83" y="26"/>
                    <a:pt x="83" y="33"/>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19" name="Freeform 89">
              <a:extLst>
                <a:ext uri="{FF2B5EF4-FFF2-40B4-BE49-F238E27FC236}">
                  <a16:creationId xmlns:a16="http://schemas.microsoft.com/office/drawing/2014/main" id="{D3A5AE53-7F82-4DDB-A4ED-74B387D74D27}"/>
                </a:ext>
              </a:extLst>
            </p:cNvPr>
            <p:cNvSpPr>
              <a:spLocks/>
            </p:cNvSpPr>
            <p:nvPr/>
          </p:nvSpPr>
          <p:spPr bwMode="auto">
            <a:xfrm rot="16200000">
              <a:off x="4261473" y="3778828"/>
              <a:ext cx="175371" cy="191506"/>
            </a:xfrm>
            <a:custGeom>
              <a:avLst/>
              <a:gdLst>
                <a:gd name="T0" fmla="*/ 0 w 85"/>
                <a:gd name="T1" fmla="*/ 52 h 84"/>
                <a:gd name="T2" fmla="*/ 0 w 85"/>
                <a:gd name="T3" fmla="*/ 30 h 84"/>
                <a:gd name="T4" fmla="*/ 75 w 85"/>
                <a:gd name="T5" fmla="*/ 10 h 84"/>
                <a:gd name="T6" fmla="*/ 82 w 85"/>
                <a:gd name="T7" fmla="*/ 1 h 84"/>
                <a:gd name="T8" fmla="*/ 83 w 85"/>
                <a:gd name="T9" fmla="*/ 33 h 84"/>
                <a:gd name="T10" fmla="*/ 76 w 85"/>
                <a:gd name="T11" fmla="*/ 25 h 84"/>
                <a:gd name="T12" fmla="*/ 17 w 85"/>
                <a:gd name="T13" fmla="*/ 26 h 84"/>
                <a:gd name="T14" fmla="*/ 12 w 85"/>
                <a:gd name="T15" fmla="*/ 62 h 84"/>
                <a:gd name="T16" fmla="*/ 74 w 85"/>
                <a:gd name="T17" fmla="*/ 67 h 84"/>
                <a:gd name="T18" fmla="*/ 82 w 85"/>
                <a:gd name="T19" fmla="*/ 56 h 84"/>
                <a:gd name="T20" fmla="*/ 83 w 85"/>
                <a:gd name="T21" fmla="*/ 83 h 84"/>
                <a:gd name="T22" fmla="*/ 74 w 85"/>
                <a:gd name="T23" fmla="*/ 74 h 84"/>
                <a:gd name="T24" fmla="*/ 0 w 85"/>
                <a:gd name="T25" fmla="*/ 5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84">
                  <a:moveTo>
                    <a:pt x="0" y="52"/>
                  </a:moveTo>
                  <a:cubicBezTo>
                    <a:pt x="0" y="45"/>
                    <a:pt x="0" y="38"/>
                    <a:pt x="0" y="30"/>
                  </a:cubicBezTo>
                  <a:cubicBezTo>
                    <a:pt x="3" y="2"/>
                    <a:pt x="45" y="12"/>
                    <a:pt x="75" y="10"/>
                  </a:cubicBezTo>
                  <a:cubicBezTo>
                    <a:pt x="80" y="10"/>
                    <a:pt x="77" y="0"/>
                    <a:pt x="82" y="1"/>
                  </a:cubicBezTo>
                  <a:cubicBezTo>
                    <a:pt x="85" y="6"/>
                    <a:pt x="82" y="26"/>
                    <a:pt x="83" y="33"/>
                  </a:cubicBezTo>
                  <a:cubicBezTo>
                    <a:pt x="77" y="35"/>
                    <a:pt x="80" y="27"/>
                    <a:pt x="76" y="25"/>
                  </a:cubicBezTo>
                  <a:cubicBezTo>
                    <a:pt x="60" y="25"/>
                    <a:pt x="33" y="19"/>
                    <a:pt x="17" y="26"/>
                  </a:cubicBezTo>
                  <a:cubicBezTo>
                    <a:pt x="7" y="31"/>
                    <a:pt x="3" y="52"/>
                    <a:pt x="12" y="62"/>
                  </a:cubicBezTo>
                  <a:cubicBezTo>
                    <a:pt x="23" y="74"/>
                    <a:pt x="54" y="63"/>
                    <a:pt x="74" y="67"/>
                  </a:cubicBezTo>
                  <a:cubicBezTo>
                    <a:pt x="80" y="66"/>
                    <a:pt x="76" y="56"/>
                    <a:pt x="82" y="56"/>
                  </a:cubicBezTo>
                  <a:cubicBezTo>
                    <a:pt x="85" y="60"/>
                    <a:pt x="82" y="78"/>
                    <a:pt x="83" y="83"/>
                  </a:cubicBezTo>
                  <a:cubicBezTo>
                    <a:pt x="76" y="84"/>
                    <a:pt x="80" y="75"/>
                    <a:pt x="74" y="74"/>
                  </a:cubicBezTo>
                  <a:cubicBezTo>
                    <a:pt x="43" y="73"/>
                    <a:pt x="3" y="81"/>
                    <a:pt x="0" y="52"/>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20" name="Freeform 90">
              <a:extLst>
                <a:ext uri="{FF2B5EF4-FFF2-40B4-BE49-F238E27FC236}">
                  <a16:creationId xmlns:a16="http://schemas.microsoft.com/office/drawing/2014/main" id="{09AB1246-9B66-4A7E-BDB1-E58F383040FD}"/>
                </a:ext>
              </a:extLst>
            </p:cNvPr>
            <p:cNvSpPr>
              <a:spLocks/>
            </p:cNvSpPr>
            <p:nvPr/>
          </p:nvSpPr>
          <p:spPr bwMode="auto">
            <a:xfrm rot="16200000">
              <a:off x="4474724" y="3775719"/>
              <a:ext cx="183638" cy="201857"/>
            </a:xfrm>
            <a:custGeom>
              <a:avLst/>
              <a:gdLst>
                <a:gd name="T0" fmla="*/ 3 w 89"/>
                <a:gd name="T1" fmla="*/ 77 h 88"/>
                <a:gd name="T2" fmla="*/ 3 w 89"/>
                <a:gd name="T3" fmla="*/ 73 h 88"/>
                <a:gd name="T4" fmla="*/ 72 w 89"/>
                <a:gd name="T5" fmla="*/ 17 h 88"/>
                <a:gd name="T6" fmla="*/ 11 w 89"/>
                <a:gd name="T7" fmla="*/ 18 h 88"/>
                <a:gd name="T8" fmla="*/ 6 w 89"/>
                <a:gd name="T9" fmla="*/ 27 h 88"/>
                <a:gd name="T10" fmla="*/ 5 w 89"/>
                <a:gd name="T11" fmla="*/ 14 h 88"/>
                <a:gd name="T12" fmla="*/ 5 w 89"/>
                <a:gd name="T13" fmla="*/ 0 h 88"/>
                <a:gd name="T14" fmla="*/ 12 w 89"/>
                <a:gd name="T15" fmla="*/ 9 h 88"/>
                <a:gd name="T16" fmla="*/ 79 w 89"/>
                <a:gd name="T17" fmla="*/ 9 h 88"/>
                <a:gd name="T18" fmla="*/ 85 w 89"/>
                <a:gd name="T19" fmla="*/ 1 h 88"/>
                <a:gd name="T20" fmla="*/ 86 w 89"/>
                <a:gd name="T21" fmla="*/ 22 h 88"/>
                <a:gd name="T22" fmla="*/ 73 w 89"/>
                <a:gd name="T23" fmla="*/ 34 h 88"/>
                <a:gd name="T24" fmla="*/ 29 w 89"/>
                <a:gd name="T25" fmla="*/ 71 h 88"/>
                <a:gd name="T26" fmla="*/ 79 w 89"/>
                <a:gd name="T27" fmla="*/ 70 h 88"/>
                <a:gd name="T28" fmla="*/ 84 w 89"/>
                <a:gd name="T29" fmla="*/ 60 h 88"/>
                <a:gd name="T30" fmla="*/ 86 w 89"/>
                <a:gd name="T31" fmla="*/ 73 h 88"/>
                <a:gd name="T32" fmla="*/ 86 w 89"/>
                <a:gd name="T33" fmla="*/ 87 h 88"/>
                <a:gd name="T34" fmla="*/ 80 w 89"/>
                <a:gd name="T35" fmla="*/ 79 h 88"/>
                <a:gd name="T36" fmla="*/ 3 w 89"/>
                <a:gd name="T37" fmla="*/ 7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88">
                  <a:moveTo>
                    <a:pt x="3" y="77"/>
                  </a:moveTo>
                  <a:cubicBezTo>
                    <a:pt x="3" y="76"/>
                    <a:pt x="3" y="74"/>
                    <a:pt x="3" y="73"/>
                  </a:cubicBezTo>
                  <a:cubicBezTo>
                    <a:pt x="26" y="55"/>
                    <a:pt x="49" y="35"/>
                    <a:pt x="72" y="17"/>
                  </a:cubicBezTo>
                  <a:cubicBezTo>
                    <a:pt x="52" y="17"/>
                    <a:pt x="30" y="16"/>
                    <a:pt x="11" y="18"/>
                  </a:cubicBezTo>
                  <a:cubicBezTo>
                    <a:pt x="7" y="18"/>
                    <a:pt x="11" y="27"/>
                    <a:pt x="6" y="27"/>
                  </a:cubicBezTo>
                  <a:cubicBezTo>
                    <a:pt x="0" y="27"/>
                    <a:pt x="5" y="19"/>
                    <a:pt x="5" y="14"/>
                  </a:cubicBezTo>
                  <a:cubicBezTo>
                    <a:pt x="5" y="9"/>
                    <a:pt x="1" y="2"/>
                    <a:pt x="5" y="0"/>
                  </a:cubicBezTo>
                  <a:cubicBezTo>
                    <a:pt x="11" y="0"/>
                    <a:pt x="8" y="8"/>
                    <a:pt x="12" y="9"/>
                  </a:cubicBezTo>
                  <a:cubicBezTo>
                    <a:pt x="35" y="9"/>
                    <a:pt x="57" y="9"/>
                    <a:pt x="79" y="9"/>
                  </a:cubicBezTo>
                  <a:cubicBezTo>
                    <a:pt x="83" y="8"/>
                    <a:pt x="80" y="0"/>
                    <a:pt x="85" y="1"/>
                  </a:cubicBezTo>
                  <a:cubicBezTo>
                    <a:pt x="86" y="5"/>
                    <a:pt x="88" y="16"/>
                    <a:pt x="86" y="22"/>
                  </a:cubicBezTo>
                  <a:cubicBezTo>
                    <a:pt x="85" y="25"/>
                    <a:pt x="77" y="31"/>
                    <a:pt x="73" y="34"/>
                  </a:cubicBezTo>
                  <a:cubicBezTo>
                    <a:pt x="58" y="46"/>
                    <a:pt x="40" y="60"/>
                    <a:pt x="29" y="71"/>
                  </a:cubicBezTo>
                  <a:cubicBezTo>
                    <a:pt x="45" y="70"/>
                    <a:pt x="64" y="72"/>
                    <a:pt x="79" y="70"/>
                  </a:cubicBezTo>
                  <a:cubicBezTo>
                    <a:pt x="84" y="69"/>
                    <a:pt x="80" y="61"/>
                    <a:pt x="84" y="60"/>
                  </a:cubicBezTo>
                  <a:cubicBezTo>
                    <a:pt x="89" y="60"/>
                    <a:pt x="86" y="68"/>
                    <a:pt x="86" y="73"/>
                  </a:cubicBezTo>
                  <a:cubicBezTo>
                    <a:pt x="86" y="79"/>
                    <a:pt x="87" y="84"/>
                    <a:pt x="86" y="87"/>
                  </a:cubicBezTo>
                  <a:cubicBezTo>
                    <a:pt x="81" y="88"/>
                    <a:pt x="82" y="82"/>
                    <a:pt x="80" y="79"/>
                  </a:cubicBezTo>
                  <a:cubicBezTo>
                    <a:pt x="58" y="75"/>
                    <a:pt x="28" y="78"/>
                    <a:pt x="3" y="77"/>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21" name="Freeform 91">
              <a:extLst>
                <a:ext uri="{FF2B5EF4-FFF2-40B4-BE49-F238E27FC236}">
                  <a16:creationId xmlns:a16="http://schemas.microsoft.com/office/drawing/2014/main" id="{929351B8-B70A-42A1-A52E-8DA5D37DAC10}"/>
                </a:ext>
              </a:extLst>
            </p:cNvPr>
            <p:cNvSpPr>
              <a:spLocks/>
            </p:cNvSpPr>
            <p:nvPr/>
          </p:nvSpPr>
          <p:spPr bwMode="auto">
            <a:xfrm rot="16200000">
              <a:off x="4644484" y="3835762"/>
              <a:ext cx="175371" cy="77637"/>
            </a:xfrm>
            <a:custGeom>
              <a:avLst/>
              <a:gdLst>
                <a:gd name="T0" fmla="*/ 83 w 85"/>
                <a:gd name="T1" fmla="*/ 34 h 35"/>
                <a:gd name="T2" fmla="*/ 76 w 85"/>
                <a:gd name="T3" fmla="*/ 25 h 35"/>
                <a:gd name="T4" fmla="*/ 9 w 85"/>
                <a:gd name="T5" fmla="*/ 25 h 35"/>
                <a:gd name="T6" fmla="*/ 2 w 85"/>
                <a:gd name="T7" fmla="*/ 34 h 35"/>
                <a:gd name="T8" fmla="*/ 2 w 85"/>
                <a:gd name="T9" fmla="*/ 1 h 35"/>
                <a:gd name="T10" fmla="*/ 7 w 85"/>
                <a:gd name="T11" fmla="*/ 9 h 35"/>
                <a:gd name="T12" fmla="*/ 75 w 85"/>
                <a:gd name="T13" fmla="*/ 10 h 35"/>
                <a:gd name="T14" fmla="*/ 82 w 85"/>
                <a:gd name="T15" fmla="*/ 1 h 35"/>
                <a:gd name="T16" fmla="*/ 83 w 85"/>
                <a:gd name="T17"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5">
                  <a:moveTo>
                    <a:pt x="83" y="34"/>
                  </a:moveTo>
                  <a:cubicBezTo>
                    <a:pt x="77" y="35"/>
                    <a:pt x="80" y="27"/>
                    <a:pt x="76" y="25"/>
                  </a:cubicBezTo>
                  <a:cubicBezTo>
                    <a:pt x="56" y="24"/>
                    <a:pt x="29" y="24"/>
                    <a:pt x="9" y="25"/>
                  </a:cubicBezTo>
                  <a:cubicBezTo>
                    <a:pt x="4" y="26"/>
                    <a:pt x="8" y="34"/>
                    <a:pt x="2" y="34"/>
                  </a:cubicBezTo>
                  <a:cubicBezTo>
                    <a:pt x="0" y="26"/>
                    <a:pt x="1" y="11"/>
                    <a:pt x="2" y="1"/>
                  </a:cubicBezTo>
                  <a:cubicBezTo>
                    <a:pt x="7" y="0"/>
                    <a:pt x="5" y="7"/>
                    <a:pt x="7" y="9"/>
                  </a:cubicBezTo>
                  <a:cubicBezTo>
                    <a:pt x="26" y="13"/>
                    <a:pt x="55" y="11"/>
                    <a:pt x="75" y="10"/>
                  </a:cubicBezTo>
                  <a:cubicBezTo>
                    <a:pt x="80" y="10"/>
                    <a:pt x="77" y="1"/>
                    <a:pt x="82" y="1"/>
                  </a:cubicBezTo>
                  <a:cubicBezTo>
                    <a:pt x="85" y="7"/>
                    <a:pt x="83" y="27"/>
                    <a:pt x="83" y="34"/>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22" name="Freeform 92">
              <a:extLst>
                <a:ext uri="{FF2B5EF4-FFF2-40B4-BE49-F238E27FC236}">
                  <a16:creationId xmlns:a16="http://schemas.microsoft.com/office/drawing/2014/main" id="{9C38A622-3CFD-47E3-B695-8DB95A649469}"/>
                </a:ext>
              </a:extLst>
            </p:cNvPr>
            <p:cNvSpPr>
              <a:spLocks/>
            </p:cNvSpPr>
            <p:nvPr/>
          </p:nvSpPr>
          <p:spPr bwMode="auto">
            <a:xfrm rot="16200000">
              <a:off x="4804934" y="3778828"/>
              <a:ext cx="175371" cy="191506"/>
            </a:xfrm>
            <a:custGeom>
              <a:avLst/>
              <a:gdLst>
                <a:gd name="T0" fmla="*/ 0 w 85"/>
                <a:gd name="T1" fmla="*/ 47 h 86"/>
                <a:gd name="T2" fmla="*/ 0 w 85"/>
                <a:gd name="T3" fmla="*/ 40 h 86"/>
                <a:gd name="T4" fmla="*/ 77 w 85"/>
                <a:gd name="T5" fmla="*/ 7 h 86"/>
                <a:gd name="T6" fmla="*/ 82 w 85"/>
                <a:gd name="T7" fmla="*/ 1 h 86"/>
                <a:gd name="T8" fmla="*/ 82 w 85"/>
                <a:gd name="T9" fmla="*/ 35 h 86"/>
                <a:gd name="T10" fmla="*/ 76 w 85"/>
                <a:gd name="T11" fmla="*/ 24 h 86"/>
                <a:gd name="T12" fmla="*/ 18 w 85"/>
                <a:gd name="T13" fmla="*/ 47 h 86"/>
                <a:gd name="T14" fmla="*/ 76 w 85"/>
                <a:gd name="T15" fmla="*/ 69 h 86"/>
                <a:gd name="T16" fmla="*/ 82 w 85"/>
                <a:gd name="T17" fmla="*/ 59 h 86"/>
                <a:gd name="T18" fmla="*/ 83 w 85"/>
                <a:gd name="T19" fmla="*/ 85 h 86"/>
                <a:gd name="T20" fmla="*/ 75 w 85"/>
                <a:gd name="T21" fmla="*/ 77 h 86"/>
                <a:gd name="T22" fmla="*/ 0 w 85"/>
                <a:gd name="T23" fmla="*/ 4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 h="86">
                  <a:moveTo>
                    <a:pt x="0" y="47"/>
                  </a:moveTo>
                  <a:cubicBezTo>
                    <a:pt x="0" y="44"/>
                    <a:pt x="0" y="42"/>
                    <a:pt x="0" y="40"/>
                  </a:cubicBezTo>
                  <a:cubicBezTo>
                    <a:pt x="25" y="28"/>
                    <a:pt x="53" y="20"/>
                    <a:pt x="77" y="7"/>
                  </a:cubicBezTo>
                  <a:cubicBezTo>
                    <a:pt x="80" y="6"/>
                    <a:pt x="77" y="0"/>
                    <a:pt x="82" y="1"/>
                  </a:cubicBezTo>
                  <a:cubicBezTo>
                    <a:pt x="84" y="8"/>
                    <a:pt x="85" y="28"/>
                    <a:pt x="82" y="35"/>
                  </a:cubicBezTo>
                  <a:cubicBezTo>
                    <a:pt x="77" y="35"/>
                    <a:pt x="80" y="26"/>
                    <a:pt x="76" y="24"/>
                  </a:cubicBezTo>
                  <a:cubicBezTo>
                    <a:pt x="56" y="31"/>
                    <a:pt x="38" y="40"/>
                    <a:pt x="18" y="47"/>
                  </a:cubicBezTo>
                  <a:cubicBezTo>
                    <a:pt x="37" y="54"/>
                    <a:pt x="56" y="62"/>
                    <a:pt x="76" y="69"/>
                  </a:cubicBezTo>
                  <a:cubicBezTo>
                    <a:pt x="81" y="68"/>
                    <a:pt x="76" y="58"/>
                    <a:pt x="82" y="59"/>
                  </a:cubicBezTo>
                  <a:cubicBezTo>
                    <a:pt x="85" y="63"/>
                    <a:pt x="82" y="80"/>
                    <a:pt x="83" y="85"/>
                  </a:cubicBezTo>
                  <a:cubicBezTo>
                    <a:pt x="77" y="86"/>
                    <a:pt x="79" y="79"/>
                    <a:pt x="75" y="77"/>
                  </a:cubicBezTo>
                  <a:cubicBezTo>
                    <a:pt x="50" y="67"/>
                    <a:pt x="25" y="56"/>
                    <a:pt x="0" y="47"/>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23" name="Freeform 93">
              <a:extLst>
                <a:ext uri="{FF2B5EF4-FFF2-40B4-BE49-F238E27FC236}">
                  <a16:creationId xmlns:a16="http://schemas.microsoft.com/office/drawing/2014/main" id="{C7932745-A46F-4A9F-B5CC-36E731609F25}"/>
                </a:ext>
              </a:extLst>
            </p:cNvPr>
            <p:cNvSpPr>
              <a:spLocks/>
            </p:cNvSpPr>
            <p:nvPr/>
          </p:nvSpPr>
          <p:spPr bwMode="auto">
            <a:xfrm rot="16200000">
              <a:off x="5000582" y="3795389"/>
              <a:ext cx="177437" cy="160451"/>
            </a:xfrm>
            <a:custGeom>
              <a:avLst/>
              <a:gdLst>
                <a:gd name="T0" fmla="*/ 85 w 86"/>
                <a:gd name="T1" fmla="*/ 62 h 72"/>
                <a:gd name="T2" fmla="*/ 65 w 86"/>
                <a:gd name="T3" fmla="*/ 63 h 72"/>
                <a:gd name="T4" fmla="*/ 75 w 86"/>
                <a:gd name="T5" fmla="*/ 54 h 72"/>
                <a:gd name="T6" fmla="*/ 78 w 86"/>
                <a:gd name="T7" fmla="*/ 26 h 72"/>
                <a:gd name="T8" fmla="*/ 50 w 86"/>
                <a:gd name="T9" fmla="*/ 25 h 72"/>
                <a:gd name="T10" fmla="*/ 50 w 86"/>
                <a:gd name="T11" fmla="*/ 46 h 72"/>
                <a:gd name="T12" fmla="*/ 60 w 86"/>
                <a:gd name="T13" fmla="*/ 53 h 72"/>
                <a:gd name="T14" fmla="*/ 31 w 86"/>
                <a:gd name="T15" fmla="*/ 54 h 72"/>
                <a:gd name="T16" fmla="*/ 40 w 86"/>
                <a:gd name="T17" fmla="*/ 48 h 72"/>
                <a:gd name="T18" fmla="*/ 42 w 86"/>
                <a:gd name="T19" fmla="*/ 25 h 72"/>
                <a:gd name="T20" fmla="*/ 9 w 86"/>
                <a:gd name="T21" fmla="*/ 25 h 72"/>
                <a:gd name="T22" fmla="*/ 11 w 86"/>
                <a:gd name="T23" fmla="*/ 57 h 72"/>
                <a:gd name="T24" fmla="*/ 26 w 86"/>
                <a:gd name="T25" fmla="*/ 69 h 72"/>
                <a:gd name="T26" fmla="*/ 2 w 86"/>
                <a:gd name="T27" fmla="*/ 67 h 72"/>
                <a:gd name="T28" fmla="*/ 3 w 86"/>
                <a:gd name="T29" fmla="*/ 0 h 72"/>
                <a:gd name="T30" fmla="*/ 9 w 86"/>
                <a:gd name="T31" fmla="*/ 10 h 72"/>
                <a:gd name="T32" fmla="*/ 76 w 86"/>
                <a:gd name="T33" fmla="*/ 11 h 72"/>
                <a:gd name="T34" fmla="*/ 83 w 86"/>
                <a:gd name="T35" fmla="*/ 1 h 72"/>
                <a:gd name="T36" fmla="*/ 85 w 86"/>
                <a:gd name="T37" fmla="*/ 6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72">
                  <a:moveTo>
                    <a:pt x="85" y="62"/>
                  </a:moveTo>
                  <a:cubicBezTo>
                    <a:pt x="80" y="64"/>
                    <a:pt x="68" y="63"/>
                    <a:pt x="65" y="63"/>
                  </a:cubicBezTo>
                  <a:cubicBezTo>
                    <a:pt x="64" y="55"/>
                    <a:pt x="72" y="58"/>
                    <a:pt x="75" y="54"/>
                  </a:cubicBezTo>
                  <a:cubicBezTo>
                    <a:pt x="79" y="48"/>
                    <a:pt x="78" y="37"/>
                    <a:pt x="78" y="26"/>
                  </a:cubicBezTo>
                  <a:cubicBezTo>
                    <a:pt x="71" y="24"/>
                    <a:pt x="59" y="26"/>
                    <a:pt x="50" y="25"/>
                  </a:cubicBezTo>
                  <a:cubicBezTo>
                    <a:pt x="48" y="30"/>
                    <a:pt x="48" y="41"/>
                    <a:pt x="50" y="46"/>
                  </a:cubicBezTo>
                  <a:cubicBezTo>
                    <a:pt x="50" y="51"/>
                    <a:pt x="60" y="48"/>
                    <a:pt x="60" y="53"/>
                  </a:cubicBezTo>
                  <a:cubicBezTo>
                    <a:pt x="55" y="56"/>
                    <a:pt x="38" y="54"/>
                    <a:pt x="31" y="54"/>
                  </a:cubicBezTo>
                  <a:cubicBezTo>
                    <a:pt x="30" y="48"/>
                    <a:pt x="37" y="50"/>
                    <a:pt x="40" y="48"/>
                  </a:cubicBezTo>
                  <a:cubicBezTo>
                    <a:pt x="43" y="43"/>
                    <a:pt x="42" y="34"/>
                    <a:pt x="42" y="25"/>
                  </a:cubicBezTo>
                  <a:cubicBezTo>
                    <a:pt x="31" y="25"/>
                    <a:pt x="20" y="25"/>
                    <a:pt x="9" y="25"/>
                  </a:cubicBezTo>
                  <a:cubicBezTo>
                    <a:pt x="8" y="37"/>
                    <a:pt x="6" y="49"/>
                    <a:pt x="11" y="57"/>
                  </a:cubicBezTo>
                  <a:cubicBezTo>
                    <a:pt x="15" y="64"/>
                    <a:pt x="23" y="61"/>
                    <a:pt x="26" y="69"/>
                  </a:cubicBezTo>
                  <a:cubicBezTo>
                    <a:pt x="21" y="72"/>
                    <a:pt x="10" y="66"/>
                    <a:pt x="2" y="67"/>
                  </a:cubicBezTo>
                  <a:cubicBezTo>
                    <a:pt x="3" y="44"/>
                    <a:pt x="0" y="20"/>
                    <a:pt x="3" y="0"/>
                  </a:cubicBezTo>
                  <a:cubicBezTo>
                    <a:pt x="9" y="0"/>
                    <a:pt x="6" y="9"/>
                    <a:pt x="9" y="10"/>
                  </a:cubicBezTo>
                  <a:cubicBezTo>
                    <a:pt x="30" y="12"/>
                    <a:pt x="54" y="10"/>
                    <a:pt x="76" y="11"/>
                  </a:cubicBezTo>
                  <a:cubicBezTo>
                    <a:pt x="81" y="10"/>
                    <a:pt x="78" y="2"/>
                    <a:pt x="83" y="1"/>
                  </a:cubicBezTo>
                  <a:cubicBezTo>
                    <a:pt x="86" y="16"/>
                    <a:pt x="82" y="44"/>
                    <a:pt x="85" y="62"/>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24" name="Freeform 94">
              <a:extLst>
                <a:ext uri="{FF2B5EF4-FFF2-40B4-BE49-F238E27FC236}">
                  <a16:creationId xmlns:a16="http://schemas.microsoft.com/office/drawing/2014/main" id="{84ECB205-254A-4CEA-8DA2-A9757B091886}"/>
                </a:ext>
              </a:extLst>
            </p:cNvPr>
            <p:cNvSpPr>
              <a:spLocks noEditPoints="1"/>
            </p:cNvSpPr>
            <p:nvPr/>
          </p:nvSpPr>
          <p:spPr bwMode="auto">
            <a:xfrm rot="16200000">
              <a:off x="5182266" y="3782458"/>
              <a:ext cx="191906" cy="175978"/>
            </a:xfrm>
            <a:custGeom>
              <a:avLst/>
              <a:gdLst>
                <a:gd name="T0" fmla="*/ 44 w 93"/>
                <a:gd name="T1" fmla="*/ 47 h 77"/>
                <a:gd name="T2" fmla="*/ 11 w 93"/>
                <a:gd name="T3" fmla="*/ 68 h 77"/>
                <a:gd name="T4" fmla="*/ 4 w 93"/>
                <a:gd name="T5" fmla="*/ 77 h 77"/>
                <a:gd name="T6" fmla="*/ 3 w 93"/>
                <a:gd name="T7" fmla="*/ 60 h 77"/>
                <a:gd name="T8" fmla="*/ 40 w 93"/>
                <a:gd name="T9" fmla="*/ 25 h 77"/>
                <a:gd name="T10" fmla="*/ 10 w 93"/>
                <a:gd name="T11" fmla="*/ 26 h 77"/>
                <a:gd name="T12" fmla="*/ 5 w 93"/>
                <a:gd name="T13" fmla="*/ 35 h 77"/>
                <a:gd name="T14" fmla="*/ 4 w 93"/>
                <a:gd name="T15" fmla="*/ 19 h 77"/>
                <a:gd name="T16" fmla="*/ 4 w 93"/>
                <a:gd name="T17" fmla="*/ 2 h 77"/>
                <a:gd name="T18" fmla="*/ 10 w 93"/>
                <a:gd name="T19" fmla="*/ 10 h 77"/>
                <a:gd name="T20" fmla="*/ 78 w 93"/>
                <a:gd name="T21" fmla="*/ 10 h 77"/>
                <a:gd name="T22" fmla="*/ 84 w 93"/>
                <a:gd name="T23" fmla="*/ 1 h 77"/>
                <a:gd name="T24" fmla="*/ 75 w 93"/>
                <a:gd name="T25" fmla="*/ 65 h 77"/>
                <a:gd name="T26" fmla="*/ 44 w 93"/>
                <a:gd name="T27" fmla="*/ 47 h 77"/>
                <a:gd name="T28" fmla="*/ 80 w 93"/>
                <a:gd name="T29" fmla="*/ 28 h 77"/>
                <a:gd name="T30" fmla="*/ 46 w 93"/>
                <a:gd name="T31" fmla="*/ 25 h 77"/>
                <a:gd name="T32" fmla="*/ 80 w 93"/>
                <a:gd name="T33" fmla="*/ 2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3" h="77">
                  <a:moveTo>
                    <a:pt x="44" y="47"/>
                  </a:moveTo>
                  <a:cubicBezTo>
                    <a:pt x="37" y="59"/>
                    <a:pt x="21" y="60"/>
                    <a:pt x="11" y="68"/>
                  </a:cubicBezTo>
                  <a:cubicBezTo>
                    <a:pt x="8" y="71"/>
                    <a:pt x="9" y="76"/>
                    <a:pt x="4" y="77"/>
                  </a:cubicBezTo>
                  <a:cubicBezTo>
                    <a:pt x="0" y="75"/>
                    <a:pt x="4" y="65"/>
                    <a:pt x="3" y="60"/>
                  </a:cubicBezTo>
                  <a:cubicBezTo>
                    <a:pt x="12" y="45"/>
                    <a:pt x="43" y="52"/>
                    <a:pt x="40" y="25"/>
                  </a:cubicBezTo>
                  <a:cubicBezTo>
                    <a:pt x="30" y="26"/>
                    <a:pt x="18" y="24"/>
                    <a:pt x="10" y="26"/>
                  </a:cubicBezTo>
                  <a:cubicBezTo>
                    <a:pt x="6" y="27"/>
                    <a:pt x="10" y="34"/>
                    <a:pt x="5" y="35"/>
                  </a:cubicBezTo>
                  <a:cubicBezTo>
                    <a:pt x="0" y="33"/>
                    <a:pt x="4" y="25"/>
                    <a:pt x="4" y="19"/>
                  </a:cubicBezTo>
                  <a:cubicBezTo>
                    <a:pt x="4" y="13"/>
                    <a:pt x="1" y="7"/>
                    <a:pt x="4" y="2"/>
                  </a:cubicBezTo>
                  <a:cubicBezTo>
                    <a:pt x="10" y="1"/>
                    <a:pt x="7" y="8"/>
                    <a:pt x="10" y="10"/>
                  </a:cubicBezTo>
                  <a:cubicBezTo>
                    <a:pt x="31" y="11"/>
                    <a:pt x="58" y="11"/>
                    <a:pt x="78" y="10"/>
                  </a:cubicBezTo>
                  <a:cubicBezTo>
                    <a:pt x="83" y="9"/>
                    <a:pt x="79" y="0"/>
                    <a:pt x="84" y="1"/>
                  </a:cubicBezTo>
                  <a:cubicBezTo>
                    <a:pt x="84" y="20"/>
                    <a:pt x="93" y="58"/>
                    <a:pt x="75" y="65"/>
                  </a:cubicBezTo>
                  <a:cubicBezTo>
                    <a:pt x="61" y="71"/>
                    <a:pt x="45" y="62"/>
                    <a:pt x="44" y="47"/>
                  </a:cubicBezTo>
                  <a:close/>
                  <a:moveTo>
                    <a:pt x="80" y="28"/>
                  </a:moveTo>
                  <a:cubicBezTo>
                    <a:pt x="74" y="22"/>
                    <a:pt x="57" y="27"/>
                    <a:pt x="46" y="25"/>
                  </a:cubicBezTo>
                  <a:cubicBezTo>
                    <a:pt x="36" y="60"/>
                    <a:pt x="88" y="64"/>
                    <a:pt x="80" y="28"/>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25" name="Freeform 95">
              <a:extLst>
                <a:ext uri="{FF2B5EF4-FFF2-40B4-BE49-F238E27FC236}">
                  <a16:creationId xmlns:a16="http://schemas.microsoft.com/office/drawing/2014/main" id="{55537403-B9A5-409D-8739-D4D68A914205}"/>
                </a:ext>
              </a:extLst>
            </p:cNvPr>
            <p:cNvSpPr>
              <a:spLocks/>
            </p:cNvSpPr>
            <p:nvPr/>
          </p:nvSpPr>
          <p:spPr bwMode="auto">
            <a:xfrm rot="16200000">
              <a:off x="5519198" y="3835762"/>
              <a:ext cx="175371" cy="77637"/>
            </a:xfrm>
            <a:custGeom>
              <a:avLst/>
              <a:gdLst>
                <a:gd name="T0" fmla="*/ 83 w 85"/>
                <a:gd name="T1" fmla="*/ 34 h 35"/>
                <a:gd name="T2" fmla="*/ 74 w 85"/>
                <a:gd name="T3" fmla="*/ 24 h 35"/>
                <a:gd name="T4" fmla="*/ 9 w 85"/>
                <a:gd name="T5" fmla="*/ 25 h 35"/>
                <a:gd name="T6" fmla="*/ 2 w 85"/>
                <a:gd name="T7" fmla="*/ 34 h 35"/>
                <a:gd name="T8" fmla="*/ 2 w 85"/>
                <a:gd name="T9" fmla="*/ 1 h 35"/>
                <a:gd name="T10" fmla="*/ 7 w 85"/>
                <a:gd name="T11" fmla="*/ 9 h 35"/>
                <a:gd name="T12" fmla="*/ 75 w 85"/>
                <a:gd name="T13" fmla="*/ 10 h 35"/>
                <a:gd name="T14" fmla="*/ 82 w 85"/>
                <a:gd name="T15" fmla="*/ 1 h 35"/>
                <a:gd name="T16" fmla="*/ 83 w 85"/>
                <a:gd name="T17"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5">
                  <a:moveTo>
                    <a:pt x="83" y="34"/>
                  </a:moveTo>
                  <a:cubicBezTo>
                    <a:pt x="76" y="35"/>
                    <a:pt x="80" y="25"/>
                    <a:pt x="74" y="24"/>
                  </a:cubicBezTo>
                  <a:cubicBezTo>
                    <a:pt x="53" y="25"/>
                    <a:pt x="29" y="23"/>
                    <a:pt x="9" y="25"/>
                  </a:cubicBezTo>
                  <a:cubicBezTo>
                    <a:pt x="4" y="25"/>
                    <a:pt x="8" y="34"/>
                    <a:pt x="2" y="34"/>
                  </a:cubicBezTo>
                  <a:cubicBezTo>
                    <a:pt x="0" y="26"/>
                    <a:pt x="1" y="11"/>
                    <a:pt x="2" y="1"/>
                  </a:cubicBezTo>
                  <a:cubicBezTo>
                    <a:pt x="7" y="0"/>
                    <a:pt x="6" y="6"/>
                    <a:pt x="7" y="9"/>
                  </a:cubicBezTo>
                  <a:cubicBezTo>
                    <a:pt x="26" y="12"/>
                    <a:pt x="55" y="11"/>
                    <a:pt x="75" y="10"/>
                  </a:cubicBezTo>
                  <a:cubicBezTo>
                    <a:pt x="80" y="9"/>
                    <a:pt x="77" y="1"/>
                    <a:pt x="82" y="1"/>
                  </a:cubicBezTo>
                  <a:cubicBezTo>
                    <a:pt x="85" y="7"/>
                    <a:pt x="83" y="27"/>
                    <a:pt x="83" y="34"/>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26" name="Freeform 96">
              <a:extLst>
                <a:ext uri="{FF2B5EF4-FFF2-40B4-BE49-F238E27FC236}">
                  <a16:creationId xmlns:a16="http://schemas.microsoft.com/office/drawing/2014/main" id="{CF18E195-BEB9-40E6-8728-581BF1A1CFCD}"/>
                </a:ext>
              </a:extLst>
            </p:cNvPr>
            <p:cNvSpPr>
              <a:spLocks/>
            </p:cNvSpPr>
            <p:nvPr/>
          </p:nvSpPr>
          <p:spPr bwMode="auto">
            <a:xfrm rot="16200000">
              <a:off x="5659467" y="3790725"/>
              <a:ext cx="179504" cy="175978"/>
            </a:xfrm>
            <a:custGeom>
              <a:avLst/>
              <a:gdLst>
                <a:gd name="T0" fmla="*/ 87 w 87"/>
                <a:gd name="T1" fmla="*/ 5 h 77"/>
                <a:gd name="T2" fmla="*/ 87 w 87"/>
                <a:gd name="T3" fmla="*/ 75 h 77"/>
                <a:gd name="T4" fmla="*/ 66 w 87"/>
                <a:gd name="T5" fmla="*/ 74 h 77"/>
                <a:gd name="T6" fmla="*/ 77 w 87"/>
                <a:gd name="T7" fmla="*/ 67 h 77"/>
                <a:gd name="T8" fmla="*/ 80 w 87"/>
                <a:gd name="T9" fmla="*/ 46 h 77"/>
                <a:gd name="T10" fmla="*/ 12 w 87"/>
                <a:gd name="T11" fmla="*/ 47 h 77"/>
                <a:gd name="T12" fmla="*/ 6 w 87"/>
                <a:gd name="T13" fmla="*/ 58 h 77"/>
                <a:gd name="T14" fmla="*/ 5 w 87"/>
                <a:gd name="T15" fmla="*/ 45 h 77"/>
                <a:gd name="T16" fmla="*/ 5 w 87"/>
                <a:gd name="T17" fmla="*/ 21 h 77"/>
                <a:gd name="T18" fmla="*/ 10 w 87"/>
                <a:gd name="T19" fmla="*/ 31 h 77"/>
                <a:gd name="T20" fmla="*/ 79 w 87"/>
                <a:gd name="T21" fmla="*/ 33 h 77"/>
                <a:gd name="T22" fmla="*/ 78 w 87"/>
                <a:gd name="T23" fmla="*/ 16 h 77"/>
                <a:gd name="T24" fmla="*/ 66 w 87"/>
                <a:gd name="T25" fmla="*/ 7 h 77"/>
                <a:gd name="T26" fmla="*/ 87 w 87"/>
                <a:gd name="T27" fmla="*/ 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77">
                  <a:moveTo>
                    <a:pt x="87" y="5"/>
                  </a:moveTo>
                  <a:cubicBezTo>
                    <a:pt x="85" y="27"/>
                    <a:pt x="86" y="54"/>
                    <a:pt x="87" y="75"/>
                  </a:cubicBezTo>
                  <a:cubicBezTo>
                    <a:pt x="81" y="73"/>
                    <a:pt x="72" y="77"/>
                    <a:pt x="66" y="74"/>
                  </a:cubicBezTo>
                  <a:cubicBezTo>
                    <a:pt x="64" y="66"/>
                    <a:pt x="73" y="69"/>
                    <a:pt x="77" y="67"/>
                  </a:cubicBezTo>
                  <a:cubicBezTo>
                    <a:pt x="80" y="62"/>
                    <a:pt x="81" y="55"/>
                    <a:pt x="80" y="46"/>
                  </a:cubicBezTo>
                  <a:cubicBezTo>
                    <a:pt x="58" y="47"/>
                    <a:pt x="33" y="45"/>
                    <a:pt x="12" y="47"/>
                  </a:cubicBezTo>
                  <a:cubicBezTo>
                    <a:pt x="7" y="48"/>
                    <a:pt x="10" y="57"/>
                    <a:pt x="6" y="58"/>
                  </a:cubicBezTo>
                  <a:cubicBezTo>
                    <a:pt x="0" y="57"/>
                    <a:pt x="4" y="49"/>
                    <a:pt x="5" y="45"/>
                  </a:cubicBezTo>
                  <a:cubicBezTo>
                    <a:pt x="5" y="36"/>
                    <a:pt x="1" y="26"/>
                    <a:pt x="5" y="21"/>
                  </a:cubicBezTo>
                  <a:cubicBezTo>
                    <a:pt x="11" y="20"/>
                    <a:pt x="8" y="28"/>
                    <a:pt x="10" y="31"/>
                  </a:cubicBezTo>
                  <a:cubicBezTo>
                    <a:pt x="30" y="35"/>
                    <a:pt x="57" y="32"/>
                    <a:pt x="79" y="33"/>
                  </a:cubicBezTo>
                  <a:cubicBezTo>
                    <a:pt x="81" y="26"/>
                    <a:pt x="81" y="20"/>
                    <a:pt x="78" y="16"/>
                  </a:cubicBezTo>
                  <a:cubicBezTo>
                    <a:pt x="75" y="10"/>
                    <a:pt x="68" y="13"/>
                    <a:pt x="66" y="7"/>
                  </a:cubicBezTo>
                  <a:cubicBezTo>
                    <a:pt x="69" y="0"/>
                    <a:pt x="80" y="7"/>
                    <a:pt x="87" y="5"/>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27" name="Freeform 97">
              <a:extLst>
                <a:ext uri="{FF2B5EF4-FFF2-40B4-BE49-F238E27FC236}">
                  <a16:creationId xmlns:a16="http://schemas.microsoft.com/office/drawing/2014/main" id="{B590E596-CE0E-4EC2-B659-6DB4C7E306D6}"/>
                </a:ext>
              </a:extLst>
            </p:cNvPr>
            <p:cNvSpPr>
              <a:spLocks/>
            </p:cNvSpPr>
            <p:nvPr/>
          </p:nvSpPr>
          <p:spPr bwMode="auto">
            <a:xfrm rot="16200000">
              <a:off x="5852527" y="3781928"/>
              <a:ext cx="181571" cy="191506"/>
            </a:xfrm>
            <a:custGeom>
              <a:avLst/>
              <a:gdLst>
                <a:gd name="T0" fmla="*/ 87 w 88"/>
                <a:gd name="T1" fmla="*/ 0 h 84"/>
                <a:gd name="T2" fmla="*/ 86 w 88"/>
                <a:gd name="T3" fmla="*/ 34 h 84"/>
                <a:gd name="T4" fmla="*/ 81 w 88"/>
                <a:gd name="T5" fmla="*/ 26 h 84"/>
                <a:gd name="T6" fmla="*/ 48 w 88"/>
                <a:gd name="T7" fmla="*/ 45 h 84"/>
                <a:gd name="T8" fmla="*/ 79 w 88"/>
                <a:gd name="T9" fmla="*/ 65 h 84"/>
                <a:gd name="T10" fmla="*/ 85 w 88"/>
                <a:gd name="T11" fmla="*/ 58 h 84"/>
                <a:gd name="T12" fmla="*/ 86 w 88"/>
                <a:gd name="T13" fmla="*/ 82 h 84"/>
                <a:gd name="T14" fmla="*/ 80 w 88"/>
                <a:gd name="T15" fmla="*/ 76 h 84"/>
                <a:gd name="T16" fmla="*/ 41 w 88"/>
                <a:gd name="T17" fmla="*/ 48 h 84"/>
                <a:gd name="T18" fmla="*/ 11 w 88"/>
                <a:gd name="T19" fmla="*/ 49 h 84"/>
                <a:gd name="T20" fmla="*/ 6 w 88"/>
                <a:gd name="T21" fmla="*/ 60 h 84"/>
                <a:gd name="T22" fmla="*/ 5 w 88"/>
                <a:gd name="T23" fmla="*/ 48 h 84"/>
                <a:gd name="T24" fmla="*/ 5 w 88"/>
                <a:gd name="T25" fmla="*/ 22 h 84"/>
                <a:gd name="T26" fmla="*/ 10 w 88"/>
                <a:gd name="T27" fmla="*/ 33 h 84"/>
                <a:gd name="T28" fmla="*/ 40 w 88"/>
                <a:gd name="T29" fmla="*/ 34 h 84"/>
                <a:gd name="T30" fmla="*/ 60 w 88"/>
                <a:gd name="T31" fmla="*/ 21 h 84"/>
                <a:gd name="T32" fmla="*/ 83 w 88"/>
                <a:gd name="T33" fmla="*/ 0 h 84"/>
                <a:gd name="T34" fmla="*/ 87 w 88"/>
                <a:gd name="T35"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 h="84">
                  <a:moveTo>
                    <a:pt x="87" y="0"/>
                  </a:moveTo>
                  <a:cubicBezTo>
                    <a:pt x="85" y="10"/>
                    <a:pt x="87" y="26"/>
                    <a:pt x="86" y="34"/>
                  </a:cubicBezTo>
                  <a:cubicBezTo>
                    <a:pt x="80" y="36"/>
                    <a:pt x="82" y="29"/>
                    <a:pt x="81" y="26"/>
                  </a:cubicBezTo>
                  <a:cubicBezTo>
                    <a:pt x="71" y="29"/>
                    <a:pt x="60" y="40"/>
                    <a:pt x="48" y="45"/>
                  </a:cubicBezTo>
                  <a:cubicBezTo>
                    <a:pt x="57" y="53"/>
                    <a:pt x="68" y="59"/>
                    <a:pt x="79" y="65"/>
                  </a:cubicBezTo>
                  <a:cubicBezTo>
                    <a:pt x="84" y="65"/>
                    <a:pt x="80" y="57"/>
                    <a:pt x="85" y="58"/>
                  </a:cubicBezTo>
                  <a:cubicBezTo>
                    <a:pt x="88" y="62"/>
                    <a:pt x="86" y="77"/>
                    <a:pt x="86" y="82"/>
                  </a:cubicBezTo>
                  <a:cubicBezTo>
                    <a:pt x="81" y="84"/>
                    <a:pt x="82" y="78"/>
                    <a:pt x="80" y="76"/>
                  </a:cubicBezTo>
                  <a:cubicBezTo>
                    <a:pt x="68" y="66"/>
                    <a:pt x="54" y="58"/>
                    <a:pt x="41" y="48"/>
                  </a:cubicBezTo>
                  <a:cubicBezTo>
                    <a:pt x="31" y="48"/>
                    <a:pt x="20" y="47"/>
                    <a:pt x="11" y="49"/>
                  </a:cubicBezTo>
                  <a:cubicBezTo>
                    <a:pt x="7" y="51"/>
                    <a:pt x="10" y="59"/>
                    <a:pt x="6" y="60"/>
                  </a:cubicBezTo>
                  <a:cubicBezTo>
                    <a:pt x="0" y="60"/>
                    <a:pt x="4" y="52"/>
                    <a:pt x="5" y="48"/>
                  </a:cubicBezTo>
                  <a:cubicBezTo>
                    <a:pt x="5" y="39"/>
                    <a:pt x="1" y="28"/>
                    <a:pt x="5" y="22"/>
                  </a:cubicBezTo>
                  <a:cubicBezTo>
                    <a:pt x="11" y="22"/>
                    <a:pt x="8" y="30"/>
                    <a:pt x="10" y="33"/>
                  </a:cubicBezTo>
                  <a:cubicBezTo>
                    <a:pt x="20" y="34"/>
                    <a:pt x="31" y="37"/>
                    <a:pt x="40" y="34"/>
                  </a:cubicBezTo>
                  <a:cubicBezTo>
                    <a:pt x="46" y="33"/>
                    <a:pt x="52" y="26"/>
                    <a:pt x="60" y="21"/>
                  </a:cubicBezTo>
                  <a:cubicBezTo>
                    <a:pt x="70" y="15"/>
                    <a:pt x="81" y="12"/>
                    <a:pt x="83" y="0"/>
                  </a:cubicBezTo>
                  <a:cubicBezTo>
                    <a:pt x="85" y="0"/>
                    <a:pt x="86" y="0"/>
                    <a:pt x="87" y="0"/>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28" name="Freeform 98">
              <a:extLst>
                <a:ext uri="{FF2B5EF4-FFF2-40B4-BE49-F238E27FC236}">
                  <a16:creationId xmlns:a16="http://schemas.microsoft.com/office/drawing/2014/main" id="{407EAA51-D476-4AB2-8A58-6E7C4F14690E}"/>
                </a:ext>
              </a:extLst>
            </p:cNvPr>
            <p:cNvSpPr>
              <a:spLocks/>
            </p:cNvSpPr>
            <p:nvPr/>
          </p:nvSpPr>
          <p:spPr bwMode="auto">
            <a:xfrm rot="16200000">
              <a:off x="6325594" y="3802631"/>
              <a:ext cx="177437" cy="150099"/>
            </a:xfrm>
            <a:custGeom>
              <a:avLst/>
              <a:gdLst>
                <a:gd name="T0" fmla="*/ 86 w 86"/>
                <a:gd name="T1" fmla="*/ 62 h 66"/>
                <a:gd name="T2" fmla="*/ 65 w 86"/>
                <a:gd name="T3" fmla="*/ 61 h 66"/>
                <a:gd name="T4" fmla="*/ 77 w 86"/>
                <a:gd name="T5" fmla="*/ 53 h 66"/>
                <a:gd name="T6" fmla="*/ 79 w 86"/>
                <a:gd name="T7" fmla="*/ 27 h 66"/>
                <a:gd name="T8" fmla="*/ 49 w 86"/>
                <a:gd name="T9" fmla="*/ 25 h 66"/>
                <a:gd name="T10" fmla="*/ 50 w 86"/>
                <a:gd name="T11" fmla="*/ 48 h 66"/>
                <a:gd name="T12" fmla="*/ 60 w 86"/>
                <a:gd name="T13" fmla="*/ 54 h 66"/>
                <a:gd name="T14" fmla="*/ 31 w 86"/>
                <a:gd name="T15" fmla="*/ 55 h 66"/>
                <a:gd name="T16" fmla="*/ 41 w 86"/>
                <a:gd name="T17" fmla="*/ 49 h 66"/>
                <a:gd name="T18" fmla="*/ 42 w 86"/>
                <a:gd name="T19" fmla="*/ 25 h 66"/>
                <a:gd name="T20" fmla="*/ 11 w 86"/>
                <a:gd name="T21" fmla="*/ 26 h 66"/>
                <a:gd name="T22" fmla="*/ 5 w 86"/>
                <a:gd name="T23" fmla="*/ 36 h 66"/>
                <a:gd name="T24" fmla="*/ 4 w 86"/>
                <a:gd name="T25" fmla="*/ 15 h 66"/>
                <a:gd name="T26" fmla="*/ 4 w 86"/>
                <a:gd name="T27" fmla="*/ 1 h 66"/>
                <a:gd name="T28" fmla="*/ 10 w 86"/>
                <a:gd name="T29" fmla="*/ 10 h 66"/>
                <a:gd name="T30" fmla="*/ 76 w 86"/>
                <a:gd name="T31" fmla="*/ 11 h 66"/>
                <a:gd name="T32" fmla="*/ 84 w 86"/>
                <a:gd name="T33" fmla="*/ 2 h 66"/>
                <a:gd name="T34" fmla="*/ 86 w 86"/>
                <a:gd name="T35" fmla="*/ 3 h 66"/>
                <a:gd name="T36" fmla="*/ 86 w 86"/>
                <a:gd name="T37" fmla="*/ 6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66">
                  <a:moveTo>
                    <a:pt x="86" y="62"/>
                  </a:moveTo>
                  <a:cubicBezTo>
                    <a:pt x="80" y="61"/>
                    <a:pt x="69" y="66"/>
                    <a:pt x="65" y="61"/>
                  </a:cubicBezTo>
                  <a:cubicBezTo>
                    <a:pt x="67" y="54"/>
                    <a:pt x="74" y="58"/>
                    <a:pt x="77" y="53"/>
                  </a:cubicBezTo>
                  <a:cubicBezTo>
                    <a:pt x="82" y="46"/>
                    <a:pt x="78" y="38"/>
                    <a:pt x="79" y="27"/>
                  </a:cubicBezTo>
                  <a:cubicBezTo>
                    <a:pt x="73" y="23"/>
                    <a:pt x="59" y="26"/>
                    <a:pt x="49" y="25"/>
                  </a:cubicBezTo>
                  <a:cubicBezTo>
                    <a:pt x="48" y="31"/>
                    <a:pt x="46" y="43"/>
                    <a:pt x="50" y="48"/>
                  </a:cubicBezTo>
                  <a:cubicBezTo>
                    <a:pt x="53" y="52"/>
                    <a:pt x="56" y="50"/>
                    <a:pt x="60" y="54"/>
                  </a:cubicBezTo>
                  <a:cubicBezTo>
                    <a:pt x="58" y="59"/>
                    <a:pt x="36" y="57"/>
                    <a:pt x="31" y="55"/>
                  </a:cubicBezTo>
                  <a:cubicBezTo>
                    <a:pt x="31" y="49"/>
                    <a:pt x="40" y="53"/>
                    <a:pt x="41" y="49"/>
                  </a:cubicBezTo>
                  <a:cubicBezTo>
                    <a:pt x="42" y="42"/>
                    <a:pt x="42" y="33"/>
                    <a:pt x="42" y="25"/>
                  </a:cubicBezTo>
                  <a:cubicBezTo>
                    <a:pt x="32" y="25"/>
                    <a:pt x="20" y="24"/>
                    <a:pt x="11" y="26"/>
                  </a:cubicBezTo>
                  <a:cubicBezTo>
                    <a:pt x="6" y="26"/>
                    <a:pt x="10" y="35"/>
                    <a:pt x="5" y="36"/>
                  </a:cubicBezTo>
                  <a:cubicBezTo>
                    <a:pt x="0" y="34"/>
                    <a:pt x="4" y="23"/>
                    <a:pt x="4" y="15"/>
                  </a:cubicBezTo>
                  <a:cubicBezTo>
                    <a:pt x="3" y="10"/>
                    <a:pt x="0" y="3"/>
                    <a:pt x="4" y="1"/>
                  </a:cubicBezTo>
                  <a:cubicBezTo>
                    <a:pt x="10" y="0"/>
                    <a:pt x="7" y="9"/>
                    <a:pt x="10" y="10"/>
                  </a:cubicBezTo>
                  <a:cubicBezTo>
                    <a:pt x="27" y="8"/>
                    <a:pt x="60" y="17"/>
                    <a:pt x="76" y="11"/>
                  </a:cubicBezTo>
                  <a:cubicBezTo>
                    <a:pt x="82" y="9"/>
                    <a:pt x="79" y="4"/>
                    <a:pt x="84" y="2"/>
                  </a:cubicBezTo>
                  <a:cubicBezTo>
                    <a:pt x="85" y="2"/>
                    <a:pt x="86" y="2"/>
                    <a:pt x="86" y="3"/>
                  </a:cubicBezTo>
                  <a:cubicBezTo>
                    <a:pt x="84" y="21"/>
                    <a:pt x="85" y="44"/>
                    <a:pt x="86" y="62"/>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29" name="Freeform 99">
              <a:extLst>
                <a:ext uri="{FF2B5EF4-FFF2-40B4-BE49-F238E27FC236}">
                  <a16:creationId xmlns:a16="http://schemas.microsoft.com/office/drawing/2014/main" id="{3F52D175-13D3-4381-8D39-9D6F994BAB2C}"/>
                </a:ext>
              </a:extLst>
            </p:cNvPr>
            <p:cNvSpPr>
              <a:spLocks/>
            </p:cNvSpPr>
            <p:nvPr/>
          </p:nvSpPr>
          <p:spPr bwMode="auto">
            <a:xfrm rot="16200000">
              <a:off x="6779000" y="3776752"/>
              <a:ext cx="181571" cy="201857"/>
            </a:xfrm>
            <a:custGeom>
              <a:avLst/>
              <a:gdLst>
                <a:gd name="T0" fmla="*/ 86 w 88"/>
                <a:gd name="T1" fmla="*/ 33 h 90"/>
                <a:gd name="T2" fmla="*/ 78 w 88"/>
                <a:gd name="T3" fmla="*/ 24 h 90"/>
                <a:gd name="T4" fmla="*/ 53 w 88"/>
                <a:gd name="T5" fmla="*/ 24 h 90"/>
                <a:gd name="T6" fmla="*/ 52 w 88"/>
                <a:gd name="T7" fmla="*/ 64 h 90"/>
                <a:gd name="T8" fmla="*/ 77 w 88"/>
                <a:gd name="T9" fmla="*/ 64 h 90"/>
                <a:gd name="T10" fmla="*/ 85 w 88"/>
                <a:gd name="T11" fmla="*/ 55 h 90"/>
                <a:gd name="T12" fmla="*/ 86 w 88"/>
                <a:gd name="T13" fmla="*/ 88 h 90"/>
                <a:gd name="T14" fmla="*/ 80 w 88"/>
                <a:gd name="T15" fmla="*/ 79 h 90"/>
                <a:gd name="T16" fmla="*/ 14 w 88"/>
                <a:gd name="T17" fmla="*/ 79 h 90"/>
                <a:gd name="T18" fmla="*/ 6 w 88"/>
                <a:gd name="T19" fmla="*/ 88 h 90"/>
                <a:gd name="T20" fmla="*/ 5 w 88"/>
                <a:gd name="T21" fmla="*/ 72 h 90"/>
                <a:gd name="T22" fmla="*/ 5 w 88"/>
                <a:gd name="T23" fmla="*/ 55 h 90"/>
                <a:gd name="T24" fmla="*/ 11 w 88"/>
                <a:gd name="T25" fmla="*/ 63 h 90"/>
                <a:gd name="T26" fmla="*/ 45 w 88"/>
                <a:gd name="T27" fmla="*/ 64 h 90"/>
                <a:gd name="T28" fmla="*/ 45 w 88"/>
                <a:gd name="T29" fmla="*/ 24 h 90"/>
                <a:gd name="T30" fmla="*/ 14 w 88"/>
                <a:gd name="T31" fmla="*/ 24 h 90"/>
                <a:gd name="T32" fmla="*/ 5 w 88"/>
                <a:gd name="T33" fmla="*/ 33 h 90"/>
                <a:gd name="T34" fmla="*/ 5 w 88"/>
                <a:gd name="T35" fmla="*/ 1 h 90"/>
                <a:gd name="T36" fmla="*/ 10 w 88"/>
                <a:gd name="T37" fmla="*/ 8 h 90"/>
                <a:gd name="T38" fmla="*/ 78 w 88"/>
                <a:gd name="T39" fmla="*/ 9 h 90"/>
                <a:gd name="T40" fmla="*/ 85 w 88"/>
                <a:gd name="T41" fmla="*/ 1 h 90"/>
                <a:gd name="T42" fmla="*/ 86 w 88"/>
                <a:gd name="T43" fmla="*/ 3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8" h="90">
                  <a:moveTo>
                    <a:pt x="86" y="33"/>
                  </a:moveTo>
                  <a:cubicBezTo>
                    <a:pt x="79" y="34"/>
                    <a:pt x="83" y="25"/>
                    <a:pt x="78" y="24"/>
                  </a:cubicBezTo>
                  <a:cubicBezTo>
                    <a:pt x="70" y="24"/>
                    <a:pt x="61" y="24"/>
                    <a:pt x="53" y="24"/>
                  </a:cubicBezTo>
                  <a:cubicBezTo>
                    <a:pt x="50" y="35"/>
                    <a:pt x="52" y="51"/>
                    <a:pt x="52" y="64"/>
                  </a:cubicBezTo>
                  <a:cubicBezTo>
                    <a:pt x="60" y="64"/>
                    <a:pt x="69" y="64"/>
                    <a:pt x="77" y="64"/>
                  </a:cubicBezTo>
                  <a:cubicBezTo>
                    <a:pt x="83" y="64"/>
                    <a:pt x="79" y="54"/>
                    <a:pt x="85" y="55"/>
                  </a:cubicBezTo>
                  <a:cubicBezTo>
                    <a:pt x="88" y="60"/>
                    <a:pt x="86" y="81"/>
                    <a:pt x="86" y="88"/>
                  </a:cubicBezTo>
                  <a:cubicBezTo>
                    <a:pt x="80" y="90"/>
                    <a:pt x="83" y="81"/>
                    <a:pt x="80" y="79"/>
                  </a:cubicBezTo>
                  <a:cubicBezTo>
                    <a:pt x="64" y="82"/>
                    <a:pt x="30" y="73"/>
                    <a:pt x="14" y="79"/>
                  </a:cubicBezTo>
                  <a:cubicBezTo>
                    <a:pt x="8" y="81"/>
                    <a:pt x="10" y="85"/>
                    <a:pt x="6" y="88"/>
                  </a:cubicBezTo>
                  <a:cubicBezTo>
                    <a:pt x="0" y="86"/>
                    <a:pt x="4" y="78"/>
                    <a:pt x="5" y="72"/>
                  </a:cubicBezTo>
                  <a:cubicBezTo>
                    <a:pt x="5" y="66"/>
                    <a:pt x="2" y="60"/>
                    <a:pt x="5" y="55"/>
                  </a:cubicBezTo>
                  <a:cubicBezTo>
                    <a:pt x="11" y="54"/>
                    <a:pt x="7" y="62"/>
                    <a:pt x="11" y="63"/>
                  </a:cubicBezTo>
                  <a:cubicBezTo>
                    <a:pt x="21" y="65"/>
                    <a:pt x="34" y="64"/>
                    <a:pt x="45" y="64"/>
                  </a:cubicBezTo>
                  <a:cubicBezTo>
                    <a:pt x="45" y="51"/>
                    <a:pt x="45" y="37"/>
                    <a:pt x="45" y="24"/>
                  </a:cubicBezTo>
                  <a:cubicBezTo>
                    <a:pt x="35" y="26"/>
                    <a:pt x="22" y="21"/>
                    <a:pt x="14" y="24"/>
                  </a:cubicBezTo>
                  <a:cubicBezTo>
                    <a:pt x="8" y="26"/>
                    <a:pt x="11" y="31"/>
                    <a:pt x="5" y="33"/>
                  </a:cubicBezTo>
                  <a:cubicBezTo>
                    <a:pt x="3" y="26"/>
                    <a:pt x="4" y="10"/>
                    <a:pt x="5" y="1"/>
                  </a:cubicBezTo>
                  <a:cubicBezTo>
                    <a:pt x="10" y="0"/>
                    <a:pt x="8" y="6"/>
                    <a:pt x="10" y="8"/>
                  </a:cubicBezTo>
                  <a:cubicBezTo>
                    <a:pt x="29" y="12"/>
                    <a:pt x="58" y="11"/>
                    <a:pt x="78" y="9"/>
                  </a:cubicBezTo>
                  <a:cubicBezTo>
                    <a:pt x="83" y="9"/>
                    <a:pt x="80" y="0"/>
                    <a:pt x="85" y="1"/>
                  </a:cubicBezTo>
                  <a:cubicBezTo>
                    <a:pt x="88" y="6"/>
                    <a:pt x="86" y="26"/>
                    <a:pt x="86" y="33"/>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30" name="Freeform 100">
              <a:extLst>
                <a:ext uri="{FF2B5EF4-FFF2-40B4-BE49-F238E27FC236}">
                  <a16:creationId xmlns:a16="http://schemas.microsoft.com/office/drawing/2014/main" id="{18C6DCE3-372F-4C41-9D1D-B2E0512A4DCA}"/>
                </a:ext>
              </a:extLst>
            </p:cNvPr>
            <p:cNvSpPr>
              <a:spLocks/>
            </p:cNvSpPr>
            <p:nvPr/>
          </p:nvSpPr>
          <p:spPr bwMode="auto">
            <a:xfrm rot="16200000">
              <a:off x="6952902" y="3835762"/>
              <a:ext cx="175371" cy="77637"/>
            </a:xfrm>
            <a:custGeom>
              <a:avLst/>
              <a:gdLst>
                <a:gd name="T0" fmla="*/ 83 w 85"/>
                <a:gd name="T1" fmla="*/ 34 h 35"/>
                <a:gd name="T2" fmla="*/ 74 w 85"/>
                <a:gd name="T3" fmla="*/ 24 h 35"/>
                <a:gd name="T4" fmla="*/ 11 w 85"/>
                <a:gd name="T5" fmla="*/ 24 h 35"/>
                <a:gd name="T6" fmla="*/ 2 w 85"/>
                <a:gd name="T7" fmla="*/ 34 h 35"/>
                <a:gd name="T8" fmla="*/ 2 w 85"/>
                <a:gd name="T9" fmla="*/ 1 h 35"/>
                <a:gd name="T10" fmla="*/ 7 w 85"/>
                <a:gd name="T11" fmla="*/ 9 h 35"/>
                <a:gd name="T12" fmla="*/ 75 w 85"/>
                <a:gd name="T13" fmla="*/ 10 h 35"/>
                <a:gd name="T14" fmla="*/ 82 w 85"/>
                <a:gd name="T15" fmla="*/ 1 h 35"/>
                <a:gd name="T16" fmla="*/ 83 w 85"/>
                <a:gd name="T17"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5">
                  <a:moveTo>
                    <a:pt x="83" y="34"/>
                  </a:moveTo>
                  <a:cubicBezTo>
                    <a:pt x="76" y="35"/>
                    <a:pt x="80" y="25"/>
                    <a:pt x="74" y="24"/>
                  </a:cubicBezTo>
                  <a:cubicBezTo>
                    <a:pt x="57" y="29"/>
                    <a:pt x="26" y="19"/>
                    <a:pt x="11" y="24"/>
                  </a:cubicBezTo>
                  <a:cubicBezTo>
                    <a:pt x="5" y="27"/>
                    <a:pt x="8" y="32"/>
                    <a:pt x="2" y="34"/>
                  </a:cubicBezTo>
                  <a:cubicBezTo>
                    <a:pt x="0" y="26"/>
                    <a:pt x="1" y="11"/>
                    <a:pt x="2" y="1"/>
                  </a:cubicBezTo>
                  <a:cubicBezTo>
                    <a:pt x="7" y="0"/>
                    <a:pt x="6" y="6"/>
                    <a:pt x="7" y="9"/>
                  </a:cubicBezTo>
                  <a:cubicBezTo>
                    <a:pt x="26" y="13"/>
                    <a:pt x="55" y="11"/>
                    <a:pt x="75" y="10"/>
                  </a:cubicBezTo>
                  <a:cubicBezTo>
                    <a:pt x="80" y="10"/>
                    <a:pt x="77" y="1"/>
                    <a:pt x="82" y="1"/>
                  </a:cubicBezTo>
                  <a:cubicBezTo>
                    <a:pt x="85" y="7"/>
                    <a:pt x="83" y="27"/>
                    <a:pt x="83" y="34"/>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31" name="Freeform 101">
              <a:extLst>
                <a:ext uri="{FF2B5EF4-FFF2-40B4-BE49-F238E27FC236}">
                  <a16:creationId xmlns:a16="http://schemas.microsoft.com/office/drawing/2014/main" id="{F187260C-6B05-4A48-97C6-5736F7DA2680}"/>
                </a:ext>
              </a:extLst>
            </p:cNvPr>
            <p:cNvSpPr>
              <a:spLocks/>
            </p:cNvSpPr>
            <p:nvPr/>
          </p:nvSpPr>
          <p:spPr bwMode="auto">
            <a:xfrm rot="16200000">
              <a:off x="7123192" y="3779340"/>
              <a:ext cx="181571" cy="196682"/>
            </a:xfrm>
            <a:custGeom>
              <a:avLst/>
              <a:gdLst>
                <a:gd name="T0" fmla="*/ 3 w 88"/>
                <a:gd name="T1" fmla="*/ 78 h 89"/>
                <a:gd name="T2" fmla="*/ 3 w 88"/>
                <a:gd name="T3" fmla="*/ 73 h 89"/>
                <a:gd name="T4" fmla="*/ 72 w 88"/>
                <a:gd name="T5" fmla="*/ 17 h 89"/>
                <a:gd name="T6" fmla="*/ 12 w 88"/>
                <a:gd name="T7" fmla="*/ 18 h 89"/>
                <a:gd name="T8" fmla="*/ 6 w 88"/>
                <a:gd name="T9" fmla="*/ 27 h 89"/>
                <a:gd name="T10" fmla="*/ 5 w 88"/>
                <a:gd name="T11" fmla="*/ 14 h 89"/>
                <a:gd name="T12" fmla="*/ 5 w 88"/>
                <a:gd name="T13" fmla="*/ 0 h 89"/>
                <a:gd name="T14" fmla="*/ 13 w 88"/>
                <a:gd name="T15" fmla="*/ 10 h 89"/>
                <a:gd name="T16" fmla="*/ 78 w 88"/>
                <a:gd name="T17" fmla="*/ 10 h 89"/>
                <a:gd name="T18" fmla="*/ 85 w 88"/>
                <a:gd name="T19" fmla="*/ 1 h 89"/>
                <a:gd name="T20" fmla="*/ 86 w 88"/>
                <a:gd name="T21" fmla="*/ 22 h 89"/>
                <a:gd name="T22" fmla="*/ 57 w 88"/>
                <a:gd name="T23" fmla="*/ 46 h 89"/>
                <a:gd name="T24" fmla="*/ 28 w 88"/>
                <a:gd name="T25" fmla="*/ 71 h 89"/>
                <a:gd name="T26" fmla="*/ 78 w 88"/>
                <a:gd name="T27" fmla="*/ 70 h 89"/>
                <a:gd name="T28" fmla="*/ 85 w 88"/>
                <a:gd name="T29" fmla="*/ 61 h 89"/>
                <a:gd name="T30" fmla="*/ 86 w 88"/>
                <a:gd name="T31" fmla="*/ 88 h 89"/>
                <a:gd name="T32" fmla="*/ 77 w 88"/>
                <a:gd name="T33" fmla="*/ 78 h 89"/>
                <a:gd name="T34" fmla="*/ 3 w 88"/>
                <a:gd name="T35" fmla="*/ 7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 h="89">
                  <a:moveTo>
                    <a:pt x="3" y="78"/>
                  </a:moveTo>
                  <a:cubicBezTo>
                    <a:pt x="3" y="77"/>
                    <a:pt x="3" y="75"/>
                    <a:pt x="3" y="73"/>
                  </a:cubicBezTo>
                  <a:cubicBezTo>
                    <a:pt x="26" y="55"/>
                    <a:pt x="49" y="36"/>
                    <a:pt x="72" y="17"/>
                  </a:cubicBezTo>
                  <a:cubicBezTo>
                    <a:pt x="52" y="17"/>
                    <a:pt x="30" y="15"/>
                    <a:pt x="12" y="18"/>
                  </a:cubicBezTo>
                  <a:cubicBezTo>
                    <a:pt x="8" y="18"/>
                    <a:pt x="10" y="26"/>
                    <a:pt x="6" y="27"/>
                  </a:cubicBezTo>
                  <a:cubicBezTo>
                    <a:pt x="0" y="26"/>
                    <a:pt x="5" y="18"/>
                    <a:pt x="5" y="14"/>
                  </a:cubicBezTo>
                  <a:cubicBezTo>
                    <a:pt x="5" y="9"/>
                    <a:pt x="2" y="4"/>
                    <a:pt x="5" y="0"/>
                  </a:cubicBezTo>
                  <a:cubicBezTo>
                    <a:pt x="11" y="0"/>
                    <a:pt x="8" y="9"/>
                    <a:pt x="13" y="10"/>
                  </a:cubicBezTo>
                  <a:cubicBezTo>
                    <a:pt x="35" y="10"/>
                    <a:pt x="57" y="10"/>
                    <a:pt x="78" y="10"/>
                  </a:cubicBezTo>
                  <a:cubicBezTo>
                    <a:pt x="83" y="10"/>
                    <a:pt x="79" y="1"/>
                    <a:pt x="85" y="1"/>
                  </a:cubicBezTo>
                  <a:cubicBezTo>
                    <a:pt x="86" y="6"/>
                    <a:pt x="88" y="16"/>
                    <a:pt x="86" y="22"/>
                  </a:cubicBezTo>
                  <a:cubicBezTo>
                    <a:pt x="83" y="31"/>
                    <a:pt x="66" y="40"/>
                    <a:pt x="57" y="46"/>
                  </a:cubicBezTo>
                  <a:cubicBezTo>
                    <a:pt x="46" y="56"/>
                    <a:pt x="36" y="65"/>
                    <a:pt x="28" y="71"/>
                  </a:cubicBezTo>
                  <a:cubicBezTo>
                    <a:pt x="44" y="71"/>
                    <a:pt x="63" y="73"/>
                    <a:pt x="78" y="70"/>
                  </a:cubicBezTo>
                  <a:cubicBezTo>
                    <a:pt x="84" y="70"/>
                    <a:pt x="80" y="61"/>
                    <a:pt x="85" y="61"/>
                  </a:cubicBezTo>
                  <a:cubicBezTo>
                    <a:pt x="88" y="65"/>
                    <a:pt x="86" y="82"/>
                    <a:pt x="86" y="88"/>
                  </a:cubicBezTo>
                  <a:cubicBezTo>
                    <a:pt x="79" y="89"/>
                    <a:pt x="83" y="79"/>
                    <a:pt x="77" y="78"/>
                  </a:cubicBezTo>
                  <a:cubicBezTo>
                    <a:pt x="53" y="78"/>
                    <a:pt x="28" y="78"/>
                    <a:pt x="3" y="78"/>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32" name="Freeform 102">
              <a:extLst>
                <a:ext uri="{FF2B5EF4-FFF2-40B4-BE49-F238E27FC236}">
                  <a16:creationId xmlns:a16="http://schemas.microsoft.com/office/drawing/2014/main" id="{43545DC7-9603-479E-BBBB-C6B1EEF7D063}"/>
                </a:ext>
              </a:extLst>
            </p:cNvPr>
            <p:cNvSpPr>
              <a:spLocks/>
            </p:cNvSpPr>
            <p:nvPr/>
          </p:nvSpPr>
          <p:spPr bwMode="auto">
            <a:xfrm rot="16200000">
              <a:off x="7330738" y="3796422"/>
              <a:ext cx="175371" cy="160451"/>
            </a:xfrm>
            <a:custGeom>
              <a:avLst/>
              <a:gdLst>
                <a:gd name="T0" fmla="*/ 85 w 85"/>
                <a:gd name="T1" fmla="*/ 63 h 72"/>
                <a:gd name="T2" fmla="*/ 65 w 85"/>
                <a:gd name="T3" fmla="*/ 62 h 72"/>
                <a:gd name="T4" fmla="*/ 76 w 85"/>
                <a:gd name="T5" fmla="*/ 53 h 72"/>
                <a:gd name="T6" fmla="*/ 77 w 85"/>
                <a:gd name="T7" fmla="*/ 26 h 72"/>
                <a:gd name="T8" fmla="*/ 50 w 85"/>
                <a:gd name="T9" fmla="*/ 25 h 72"/>
                <a:gd name="T10" fmla="*/ 51 w 85"/>
                <a:gd name="T11" fmla="*/ 47 h 72"/>
                <a:gd name="T12" fmla="*/ 60 w 85"/>
                <a:gd name="T13" fmla="*/ 52 h 72"/>
                <a:gd name="T14" fmla="*/ 31 w 85"/>
                <a:gd name="T15" fmla="*/ 53 h 72"/>
                <a:gd name="T16" fmla="*/ 41 w 85"/>
                <a:gd name="T17" fmla="*/ 47 h 72"/>
                <a:gd name="T18" fmla="*/ 42 w 85"/>
                <a:gd name="T19" fmla="*/ 25 h 72"/>
                <a:gd name="T20" fmla="*/ 9 w 85"/>
                <a:gd name="T21" fmla="*/ 25 h 72"/>
                <a:gd name="T22" fmla="*/ 14 w 85"/>
                <a:gd name="T23" fmla="*/ 61 h 72"/>
                <a:gd name="T24" fmla="*/ 26 w 85"/>
                <a:gd name="T25" fmla="*/ 68 h 72"/>
                <a:gd name="T26" fmla="*/ 2 w 85"/>
                <a:gd name="T27" fmla="*/ 66 h 72"/>
                <a:gd name="T28" fmla="*/ 3 w 85"/>
                <a:gd name="T29" fmla="*/ 0 h 72"/>
                <a:gd name="T30" fmla="*/ 8 w 85"/>
                <a:gd name="T31" fmla="*/ 10 h 72"/>
                <a:gd name="T32" fmla="*/ 76 w 85"/>
                <a:gd name="T33" fmla="*/ 11 h 72"/>
                <a:gd name="T34" fmla="*/ 83 w 85"/>
                <a:gd name="T35" fmla="*/ 2 h 72"/>
                <a:gd name="T36" fmla="*/ 85 w 85"/>
                <a:gd name="T37" fmla="*/ 3 h 72"/>
                <a:gd name="T38" fmla="*/ 85 w 85"/>
                <a:gd name="T39" fmla="*/ 6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72">
                  <a:moveTo>
                    <a:pt x="85" y="63"/>
                  </a:moveTo>
                  <a:cubicBezTo>
                    <a:pt x="78" y="61"/>
                    <a:pt x="69" y="67"/>
                    <a:pt x="65" y="62"/>
                  </a:cubicBezTo>
                  <a:cubicBezTo>
                    <a:pt x="66" y="54"/>
                    <a:pt x="73" y="58"/>
                    <a:pt x="76" y="53"/>
                  </a:cubicBezTo>
                  <a:cubicBezTo>
                    <a:pt x="81" y="46"/>
                    <a:pt x="78" y="36"/>
                    <a:pt x="77" y="26"/>
                  </a:cubicBezTo>
                  <a:cubicBezTo>
                    <a:pt x="70" y="24"/>
                    <a:pt x="59" y="26"/>
                    <a:pt x="50" y="25"/>
                  </a:cubicBezTo>
                  <a:cubicBezTo>
                    <a:pt x="48" y="31"/>
                    <a:pt x="48" y="43"/>
                    <a:pt x="51" y="47"/>
                  </a:cubicBezTo>
                  <a:cubicBezTo>
                    <a:pt x="52" y="51"/>
                    <a:pt x="59" y="48"/>
                    <a:pt x="60" y="52"/>
                  </a:cubicBezTo>
                  <a:cubicBezTo>
                    <a:pt x="58" y="57"/>
                    <a:pt x="36" y="56"/>
                    <a:pt x="31" y="53"/>
                  </a:cubicBezTo>
                  <a:cubicBezTo>
                    <a:pt x="31" y="48"/>
                    <a:pt x="40" y="51"/>
                    <a:pt x="41" y="47"/>
                  </a:cubicBezTo>
                  <a:cubicBezTo>
                    <a:pt x="43" y="41"/>
                    <a:pt x="42" y="33"/>
                    <a:pt x="42" y="25"/>
                  </a:cubicBezTo>
                  <a:cubicBezTo>
                    <a:pt x="31" y="25"/>
                    <a:pt x="20" y="25"/>
                    <a:pt x="9" y="25"/>
                  </a:cubicBezTo>
                  <a:cubicBezTo>
                    <a:pt x="8" y="39"/>
                    <a:pt x="6" y="54"/>
                    <a:pt x="14" y="61"/>
                  </a:cubicBezTo>
                  <a:cubicBezTo>
                    <a:pt x="18" y="64"/>
                    <a:pt x="24" y="61"/>
                    <a:pt x="26" y="68"/>
                  </a:cubicBezTo>
                  <a:cubicBezTo>
                    <a:pt x="21" y="72"/>
                    <a:pt x="9" y="66"/>
                    <a:pt x="2" y="66"/>
                  </a:cubicBezTo>
                  <a:cubicBezTo>
                    <a:pt x="4" y="44"/>
                    <a:pt x="0" y="19"/>
                    <a:pt x="3" y="0"/>
                  </a:cubicBezTo>
                  <a:cubicBezTo>
                    <a:pt x="8" y="0"/>
                    <a:pt x="6" y="7"/>
                    <a:pt x="8" y="10"/>
                  </a:cubicBezTo>
                  <a:cubicBezTo>
                    <a:pt x="27" y="13"/>
                    <a:pt x="56" y="12"/>
                    <a:pt x="76" y="11"/>
                  </a:cubicBezTo>
                  <a:cubicBezTo>
                    <a:pt x="81" y="10"/>
                    <a:pt x="78" y="2"/>
                    <a:pt x="83" y="2"/>
                  </a:cubicBezTo>
                  <a:cubicBezTo>
                    <a:pt x="84" y="2"/>
                    <a:pt x="85" y="2"/>
                    <a:pt x="85" y="3"/>
                  </a:cubicBezTo>
                  <a:cubicBezTo>
                    <a:pt x="83" y="21"/>
                    <a:pt x="84" y="44"/>
                    <a:pt x="85" y="63"/>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33" name="Freeform 103">
              <a:extLst>
                <a:ext uri="{FF2B5EF4-FFF2-40B4-BE49-F238E27FC236}">
                  <a16:creationId xmlns:a16="http://schemas.microsoft.com/office/drawing/2014/main" id="{7DB31861-FF3D-4528-A6B6-E5F1E7127316}"/>
                </a:ext>
              </a:extLst>
            </p:cNvPr>
            <p:cNvSpPr>
              <a:spLocks/>
            </p:cNvSpPr>
            <p:nvPr/>
          </p:nvSpPr>
          <p:spPr bwMode="auto">
            <a:xfrm rot="16200000">
              <a:off x="7686836" y="3795389"/>
              <a:ext cx="177437" cy="160451"/>
            </a:xfrm>
            <a:custGeom>
              <a:avLst/>
              <a:gdLst>
                <a:gd name="T0" fmla="*/ 85 w 86"/>
                <a:gd name="T1" fmla="*/ 62 h 72"/>
                <a:gd name="T2" fmla="*/ 65 w 86"/>
                <a:gd name="T3" fmla="*/ 63 h 72"/>
                <a:gd name="T4" fmla="*/ 75 w 86"/>
                <a:gd name="T5" fmla="*/ 54 h 72"/>
                <a:gd name="T6" fmla="*/ 78 w 86"/>
                <a:gd name="T7" fmla="*/ 26 h 72"/>
                <a:gd name="T8" fmla="*/ 50 w 86"/>
                <a:gd name="T9" fmla="*/ 26 h 72"/>
                <a:gd name="T10" fmla="*/ 50 w 86"/>
                <a:gd name="T11" fmla="*/ 46 h 72"/>
                <a:gd name="T12" fmla="*/ 60 w 86"/>
                <a:gd name="T13" fmla="*/ 53 h 72"/>
                <a:gd name="T14" fmla="*/ 31 w 86"/>
                <a:gd name="T15" fmla="*/ 54 h 72"/>
                <a:gd name="T16" fmla="*/ 40 w 86"/>
                <a:gd name="T17" fmla="*/ 49 h 72"/>
                <a:gd name="T18" fmla="*/ 42 w 86"/>
                <a:gd name="T19" fmla="*/ 26 h 72"/>
                <a:gd name="T20" fmla="*/ 9 w 86"/>
                <a:gd name="T21" fmla="*/ 26 h 72"/>
                <a:gd name="T22" fmla="*/ 12 w 86"/>
                <a:gd name="T23" fmla="*/ 59 h 72"/>
                <a:gd name="T24" fmla="*/ 26 w 86"/>
                <a:gd name="T25" fmla="*/ 69 h 72"/>
                <a:gd name="T26" fmla="*/ 2 w 86"/>
                <a:gd name="T27" fmla="*/ 67 h 72"/>
                <a:gd name="T28" fmla="*/ 3 w 86"/>
                <a:gd name="T29" fmla="*/ 1 h 72"/>
                <a:gd name="T30" fmla="*/ 9 w 86"/>
                <a:gd name="T31" fmla="*/ 10 h 72"/>
                <a:gd name="T32" fmla="*/ 76 w 86"/>
                <a:gd name="T33" fmla="*/ 11 h 72"/>
                <a:gd name="T34" fmla="*/ 83 w 86"/>
                <a:gd name="T35" fmla="*/ 2 h 72"/>
                <a:gd name="T36" fmla="*/ 85 w 86"/>
                <a:gd name="T37" fmla="*/ 6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72">
                  <a:moveTo>
                    <a:pt x="85" y="62"/>
                  </a:moveTo>
                  <a:cubicBezTo>
                    <a:pt x="80" y="64"/>
                    <a:pt x="68" y="63"/>
                    <a:pt x="65" y="63"/>
                  </a:cubicBezTo>
                  <a:cubicBezTo>
                    <a:pt x="64" y="55"/>
                    <a:pt x="72" y="58"/>
                    <a:pt x="75" y="54"/>
                  </a:cubicBezTo>
                  <a:cubicBezTo>
                    <a:pt x="79" y="48"/>
                    <a:pt x="78" y="37"/>
                    <a:pt x="78" y="26"/>
                  </a:cubicBezTo>
                  <a:cubicBezTo>
                    <a:pt x="71" y="24"/>
                    <a:pt x="59" y="26"/>
                    <a:pt x="50" y="26"/>
                  </a:cubicBezTo>
                  <a:cubicBezTo>
                    <a:pt x="48" y="30"/>
                    <a:pt x="48" y="41"/>
                    <a:pt x="50" y="46"/>
                  </a:cubicBezTo>
                  <a:cubicBezTo>
                    <a:pt x="50" y="51"/>
                    <a:pt x="60" y="48"/>
                    <a:pt x="60" y="53"/>
                  </a:cubicBezTo>
                  <a:cubicBezTo>
                    <a:pt x="55" y="56"/>
                    <a:pt x="37" y="53"/>
                    <a:pt x="31" y="54"/>
                  </a:cubicBezTo>
                  <a:cubicBezTo>
                    <a:pt x="30" y="48"/>
                    <a:pt x="37" y="51"/>
                    <a:pt x="40" y="49"/>
                  </a:cubicBezTo>
                  <a:cubicBezTo>
                    <a:pt x="43" y="43"/>
                    <a:pt x="42" y="34"/>
                    <a:pt x="42" y="26"/>
                  </a:cubicBezTo>
                  <a:cubicBezTo>
                    <a:pt x="31" y="26"/>
                    <a:pt x="20" y="26"/>
                    <a:pt x="9" y="26"/>
                  </a:cubicBezTo>
                  <a:cubicBezTo>
                    <a:pt x="8" y="38"/>
                    <a:pt x="6" y="52"/>
                    <a:pt x="12" y="59"/>
                  </a:cubicBezTo>
                  <a:cubicBezTo>
                    <a:pt x="17" y="65"/>
                    <a:pt x="24" y="61"/>
                    <a:pt x="26" y="69"/>
                  </a:cubicBezTo>
                  <a:cubicBezTo>
                    <a:pt x="21" y="72"/>
                    <a:pt x="10" y="66"/>
                    <a:pt x="2" y="67"/>
                  </a:cubicBezTo>
                  <a:cubicBezTo>
                    <a:pt x="3" y="44"/>
                    <a:pt x="0" y="20"/>
                    <a:pt x="3" y="1"/>
                  </a:cubicBezTo>
                  <a:cubicBezTo>
                    <a:pt x="9" y="0"/>
                    <a:pt x="6" y="9"/>
                    <a:pt x="9" y="10"/>
                  </a:cubicBezTo>
                  <a:cubicBezTo>
                    <a:pt x="30" y="12"/>
                    <a:pt x="54" y="11"/>
                    <a:pt x="76" y="11"/>
                  </a:cubicBezTo>
                  <a:cubicBezTo>
                    <a:pt x="81" y="10"/>
                    <a:pt x="78" y="2"/>
                    <a:pt x="83" y="2"/>
                  </a:cubicBezTo>
                  <a:cubicBezTo>
                    <a:pt x="86" y="16"/>
                    <a:pt x="82" y="44"/>
                    <a:pt x="85" y="62"/>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34" name="Freeform 104">
              <a:extLst>
                <a:ext uri="{FF2B5EF4-FFF2-40B4-BE49-F238E27FC236}">
                  <a16:creationId xmlns:a16="http://schemas.microsoft.com/office/drawing/2014/main" id="{2AD4027F-B744-416E-8116-0F47E0C5AA5B}"/>
                </a:ext>
              </a:extLst>
            </p:cNvPr>
            <p:cNvSpPr>
              <a:spLocks/>
            </p:cNvSpPr>
            <p:nvPr/>
          </p:nvSpPr>
          <p:spPr bwMode="auto">
            <a:xfrm rot="16200000">
              <a:off x="7955467" y="3762779"/>
              <a:ext cx="183638" cy="227737"/>
            </a:xfrm>
            <a:custGeom>
              <a:avLst/>
              <a:gdLst>
                <a:gd name="T0" fmla="*/ 87 w 89"/>
                <a:gd name="T1" fmla="*/ 27 h 102"/>
                <a:gd name="T2" fmla="*/ 28 w 89"/>
                <a:gd name="T3" fmla="*/ 51 h 102"/>
                <a:gd name="T4" fmla="*/ 87 w 89"/>
                <a:gd name="T5" fmla="*/ 78 h 102"/>
                <a:gd name="T6" fmla="*/ 86 w 89"/>
                <a:gd name="T7" fmla="*/ 102 h 102"/>
                <a:gd name="T8" fmla="*/ 77 w 89"/>
                <a:gd name="T9" fmla="*/ 92 h 102"/>
                <a:gd name="T10" fmla="*/ 6 w 89"/>
                <a:gd name="T11" fmla="*/ 102 h 102"/>
                <a:gd name="T12" fmla="*/ 5 w 89"/>
                <a:gd name="T13" fmla="*/ 85 h 102"/>
                <a:gd name="T14" fmla="*/ 5 w 89"/>
                <a:gd name="T15" fmla="*/ 69 h 102"/>
                <a:gd name="T16" fmla="*/ 11 w 89"/>
                <a:gd name="T17" fmla="*/ 78 h 102"/>
                <a:gd name="T18" fmla="*/ 72 w 89"/>
                <a:gd name="T19" fmla="*/ 79 h 102"/>
                <a:gd name="T20" fmla="*/ 4 w 89"/>
                <a:gd name="T21" fmla="*/ 49 h 102"/>
                <a:gd name="T22" fmla="*/ 73 w 89"/>
                <a:gd name="T23" fmla="*/ 18 h 102"/>
                <a:gd name="T24" fmla="*/ 12 w 89"/>
                <a:gd name="T25" fmla="*/ 18 h 102"/>
                <a:gd name="T26" fmla="*/ 5 w 89"/>
                <a:gd name="T27" fmla="*/ 27 h 102"/>
                <a:gd name="T28" fmla="*/ 5 w 89"/>
                <a:gd name="T29" fmla="*/ 1 h 102"/>
                <a:gd name="T30" fmla="*/ 13 w 89"/>
                <a:gd name="T31" fmla="*/ 11 h 102"/>
                <a:gd name="T32" fmla="*/ 79 w 89"/>
                <a:gd name="T33" fmla="*/ 11 h 102"/>
                <a:gd name="T34" fmla="*/ 85 w 89"/>
                <a:gd name="T35" fmla="*/ 2 h 102"/>
                <a:gd name="T36" fmla="*/ 87 w 89"/>
                <a:gd name="T37"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102">
                  <a:moveTo>
                    <a:pt x="87" y="27"/>
                  </a:moveTo>
                  <a:cubicBezTo>
                    <a:pt x="67" y="34"/>
                    <a:pt x="48" y="44"/>
                    <a:pt x="28" y="51"/>
                  </a:cubicBezTo>
                  <a:cubicBezTo>
                    <a:pt x="45" y="62"/>
                    <a:pt x="68" y="68"/>
                    <a:pt x="87" y="78"/>
                  </a:cubicBezTo>
                  <a:cubicBezTo>
                    <a:pt x="85" y="85"/>
                    <a:pt x="87" y="97"/>
                    <a:pt x="86" y="102"/>
                  </a:cubicBezTo>
                  <a:cubicBezTo>
                    <a:pt x="80" y="102"/>
                    <a:pt x="83" y="93"/>
                    <a:pt x="77" y="92"/>
                  </a:cubicBezTo>
                  <a:cubicBezTo>
                    <a:pt x="55" y="96"/>
                    <a:pt x="11" y="83"/>
                    <a:pt x="6" y="102"/>
                  </a:cubicBezTo>
                  <a:cubicBezTo>
                    <a:pt x="0" y="100"/>
                    <a:pt x="5" y="91"/>
                    <a:pt x="5" y="85"/>
                  </a:cubicBezTo>
                  <a:cubicBezTo>
                    <a:pt x="5" y="79"/>
                    <a:pt x="1" y="72"/>
                    <a:pt x="5" y="69"/>
                  </a:cubicBezTo>
                  <a:cubicBezTo>
                    <a:pt x="11" y="69"/>
                    <a:pt x="8" y="77"/>
                    <a:pt x="11" y="78"/>
                  </a:cubicBezTo>
                  <a:cubicBezTo>
                    <a:pt x="30" y="80"/>
                    <a:pt x="52" y="78"/>
                    <a:pt x="72" y="79"/>
                  </a:cubicBezTo>
                  <a:cubicBezTo>
                    <a:pt x="50" y="68"/>
                    <a:pt x="26" y="60"/>
                    <a:pt x="4" y="49"/>
                  </a:cubicBezTo>
                  <a:cubicBezTo>
                    <a:pt x="23" y="36"/>
                    <a:pt x="49" y="29"/>
                    <a:pt x="73" y="18"/>
                  </a:cubicBezTo>
                  <a:cubicBezTo>
                    <a:pt x="55" y="17"/>
                    <a:pt x="30" y="17"/>
                    <a:pt x="12" y="18"/>
                  </a:cubicBezTo>
                  <a:cubicBezTo>
                    <a:pt x="7" y="19"/>
                    <a:pt x="11" y="27"/>
                    <a:pt x="5" y="27"/>
                  </a:cubicBezTo>
                  <a:cubicBezTo>
                    <a:pt x="3" y="21"/>
                    <a:pt x="4" y="8"/>
                    <a:pt x="5" y="1"/>
                  </a:cubicBezTo>
                  <a:cubicBezTo>
                    <a:pt x="11" y="0"/>
                    <a:pt x="8" y="10"/>
                    <a:pt x="13" y="11"/>
                  </a:cubicBezTo>
                  <a:cubicBezTo>
                    <a:pt x="35" y="11"/>
                    <a:pt x="57" y="11"/>
                    <a:pt x="79" y="11"/>
                  </a:cubicBezTo>
                  <a:cubicBezTo>
                    <a:pt x="84" y="10"/>
                    <a:pt x="80" y="1"/>
                    <a:pt x="85" y="2"/>
                  </a:cubicBezTo>
                  <a:cubicBezTo>
                    <a:pt x="89" y="6"/>
                    <a:pt x="84" y="20"/>
                    <a:pt x="87" y="27"/>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35" name="Freeform 105">
              <a:extLst>
                <a:ext uri="{FF2B5EF4-FFF2-40B4-BE49-F238E27FC236}">
                  <a16:creationId xmlns:a16="http://schemas.microsoft.com/office/drawing/2014/main" id="{64578F8A-E00F-4CFE-83EF-639729317921}"/>
                </a:ext>
              </a:extLst>
            </p:cNvPr>
            <p:cNvSpPr>
              <a:spLocks/>
            </p:cNvSpPr>
            <p:nvPr/>
          </p:nvSpPr>
          <p:spPr bwMode="auto">
            <a:xfrm rot="16200000">
              <a:off x="8186303" y="3792801"/>
              <a:ext cx="177437" cy="165626"/>
            </a:xfrm>
            <a:custGeom>
              <a:avLst/>
              <a:gdLst>
                <a:gd name="T0" fmla="*/ 85 w 86"/>
                <a:gd name="T1" fmla="*/ 62 h 72"/>
                <a:gd name="T2" fmla="*/ 65 w 86"/>
                <a:gd name="T3" fmla="*/ 62 h 72"/>
                <a:gd name="T4" fmla="*/ 75 w 86"/>
                <a:gd name="T5" fmla="*/ 54 h 72"/>
                <a:gd name="T6" fmla="*/ 78 w 86"/>
                <a:gd name="T7" fmla="*/ 26 h 72"/>
                <a:gd name="T8" fmla="*/ 50 w 86"/>
                <a:gd name="T9" fmla="*/ 25 h 72"/>
                <a:gd name="T10" fmla="*/ 50 w 86"/>
                <a:gd name="T11" fmla="*/ 45 h 72"/>
                <a:gd name="T12" fmla="*/ 60 w 86"/>
                <a:gd name="T13" fmla="*/ 53 h 72"/>
                <a:gd name="T14" fmla="*/ 31 w 86"/>
                <a:gd name="T15" fmla="*/ 54 h 72"/>
                <a:gd name="T16" fmla="*/ 40 w 86"/>
                <a:gd name="T17" fmla="*/ 48 h 72"/>
                <a:gd name="T18" fmla="*/ 42 w 86"/>
                <a:gd name="T19" fmla="*/ 25 h 72"/>
                <a:gd name="T20" fmla="*/ 9 w 86"/>
                <a:gd name="T21" fmla="*/ 25 h 72"/>
                <a:gd name="T22" fmla="*/ 13 w 86"/>
                <a:gd name="T23" fmla="*/ 60 h 72"/>
                <a:gd name="T24" fmla="*/ 26 w 86"/>
                <a:gd name="T25" fmla="*/ 68 h 72"/>
                <a:gd name="T26" fmla="*/ 2 w 86"/>
                <a:gd name="T27" fmla="*/ 67 h 72"/>
                <a:gd name="T28" fmla="*/ 3 w 86"/>
                <a:gd name="T29" fmla="*/ 0 h 72"/>
                <a:gd name="T30" fmla="*/ 9 w 86"/>
                <a:gd name="T31" fmla="*/ 10 h 72"/>
                <a:gd name="T32" fmla="*/ 76 w 86"/>
                <a:gd name="T33" fmla="*/ 11 h 72"/>
                <a:gd name="T34" fmla="*/ 83 w 86"/>
                <a:gd name="T35" fmla="*/ 1 h 72"/>
                <a:gd name="T36" fmla="*/ 85 w 86"/>
                <a:gd name="T37" fmla="*/ 6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72">
                  <a:moveTo>
                    <a:pt x="85" y="62"/>
                  </a:moveTo>
                  <a:cubicBezTo>
                    <a:pt x="80" y="63"/>
                    <a:pt x="70" y="64"/>
                    <a:pt x="65" y="62"/>
                  </a:cubicBezTo>
                  <a:cubicBezTo>
                    <a:pt x="64" y="55"/>
                    <a:pt x="73" y="57"/>
                    <a:pt x="75" y="54"/>
                  </a:cubicBezTo>
                  <a:cubicBezTo>
                    <a:pt x="79" y="48"/>
                    <a:pt x="78" y="36"/>
                    <a:pt x="78" y="26"/>
                  </a:cubicBezTo>
                  <a:cubicBezTo>
                    <a:pt x="71" y="24"/>
                    <a:pt x="59" y="26"/>
                    <a:pt x="50" y="25"/>
                  </a:cubicBezTo>
                  <a:cubicBezTo>
                    <a:pt x="48" y="30"/>
                    <a:pt x="48" y="41"/>
                    <a:pt x="50" y="45"/>
                  </a:cubicBezTo>
                  <a:cubicBezTo>
                    <a:pt x="50" y="51"/>
                    <a:pt x="60" y="47"/>
                    <a:pt x="60" y="53"/>
                  </a:cubicBezTo>
                  <a:cubicBezTo>
                    <a:pt x="55" y="56"/>
                    <a:pt x="37" y="53"/>
                    <a:pt x="31" y="54"/>
                  </a:cubicBezTo>
                  <a:cubicBezTo>
                    <a:pt x="30" y="48"/>
                    <a:pt x="37" y="50"/>
                    <a:pt x="40" y="48"/>
                  </a:cubicBezTo>
                  <a:cubicBezTo>
                    <a:pt x="43" y="43"/>
                    <a:pt x="42" y="33"/>
                    <a:pt x="42" y="25"/>
                  </a:cubicBezTo>
                  <a:cubicBezTo>
                    <a:pt x="31" y="25"/>
                    <a:pt x="20" y="25"/>
                    <a:pt x="9" y="25"/>
                  </a:cubicBezTo>
                  <a:cubicBezTo>
                    <a:pt x="8" y="38"/>
                    <a:pt x="6" y="53"/>
                    <a:pt x="13" y="60"/>
                  </a:cubicBezTo>
                  <a:cubicBezTo>
                    <a:pt x="18" y="64"/>
                    <a:pt x="25" y="60"/>
                    <a:pt x="26" y="68"/>
                  </a:cubicBezTo>
                  <a:cubicBezTo>
                    <a:pt x="21" y="72"/>
                    <a:pt x="10" y="65"/>
                    <a:pt x="2" y="67"/>
                  </a:cubicBezTo>
                  <a:cubicBezTo>
                    <a:pt x="3" y="44"/>
                    <a:pt x="0" y="19"/>
                    <a:pt x="3" y="0"/>
                  </a:cubicBezTo>
                  <a:cubicBezTo>
                    <a:pt x="9" y="0"/>
                    <a:pt x="6" y="8"/>
                    <a:pt x="9" y="10"/>
                  </a:cubicBezTo>
                  <a:cubicBezTo>
                    <a:pt x="30" y="12"/>
                    <a:pt x="54" y="10"/>
                    <a:pt x="76" y="11"/>
                  </a:cubicBezTo>
                  <a:cubicBezTo>
                    <a:pt x="81" y="10"/>
                    <a:pt x="78" y="1"/>
                    <a:pt x="83" y="1"/>
                  </a:cubicBezTo>
                  <a:cubicBezTo>
                    <a:pt x="86" y="16"/>
                    <a:pt x="82" y="44"/>
                    <a:pt x="85" y="62"/>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36" name="Freeform 106">
              <a:extLst>
                <a:ext uri="{FF2B5EF4-FFF2-40B4-BE49-F238E27FC236}">
                  <a16:creationId xmlns:a16="http://schemas.microsoft.com/office/drawing/2014/main" id="{0DDA9CAB-91FD-47AD-B0E9-20BD5F5EF854}"/>
                </a:ext>
              </a:extLst>
            </p:cNvPr>
            <p:cNvSpPr>
              <a:spLocks noEditPoints="1"/>
            </p:cNvSpPr>
            <p:nvPr/>
          </p:nvSpPr>
          <p:spPr bwMode="auto">
            <a:xfrm rot="16200000">
              <a:off x="8373163" y="3782962"/>
              <a:ext cx="191906" cy="191506"/>
            </a:xfrm>
            <a:custGeom>
              <a:avLst/>
              <a:gdLst>
                <a:gd name="T0" fmla="*/ 8 w 93"/>
                <a:gd name="T1" fmla="*/ 1 h 86"/>
                <a:gd name="T2" fmla="*/ 13 w 93"/>
                <a:gd name="T3" fmla="*/ 11 h 86"/>
                <a:gd name="T4" fmla="*/ 82 w 93"/>
                <a:gd name="T5" fmla="*/ 12 h 86"/>
                <a:gd name="T6" fmla="*/ 88 w 93"/>
                <a:gd name="T7" fmla="*/ 3 h 86"/>
                <a:gd name="T8" fmla="*/ 90 w 93"/>
                <a:gd name="T9" fmla="*/ 4 h 86"/>
                <a:gd name="T10" fmla="*/ 50 w 93"/>
                <a:gd name="T11" fmla="*/ 86 h 86"/>
                <a:gd name="T12" fmla="*/ 8 w 93"/>
                <a:gd name="T13" fmla="*/ 1 h 86"/>
                <a:gd name="T14" fmla="*/ 16 w 93"/>
                <a:gd name="T15" fmla="*/ 56 h 86"/>
                <a:gd name="T16" fmla="*/ 80 w 93"/>
                <a:gd name="T17" fmla="*/ 57 h 86"/>
                <a:gd name="T18" fmla="*/ 84 w 93"/>
                <a:gd name="T19" fmla="*/ 30 h 86"/>
                <a:gd name="T20" fmla="*/ 82 w 93"/>
                <a:gd name="T21" fmla="*/ 27 h 86"/>
                <a:gd name="T22" fmla="*/ 14 w 93"/>
                <a:gd name="T23" fmla="*/ 27 h 86"/>
                <a:gd name="T24" fmla="*/ 16 w 93"/>
                <a:gd name="T25" fmla="*/ 5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86">
                  <a:moveTo>
                    <a:pt x="8" y="1"/>
                  </a:moveTo>
                  <a:cubicBezTo>
                    <a:pt x="14" y="0"/>
                    <a:pt x="10" y="10"/>
                    <a:pt x="13" y="11"/>
                  </a:cubicBezTo>
                  <a:cubicBezTo>
                    <a:pt x="34" y="13"/>
                    <a:pt x="60" y="11"/>
                    <a:pt x="82" y="12"/>
                  </a:cubicBezTo>
                  <a:cubicBezTo>
                    <a:pt x="87" y="11"/>
                    <a:pt x="83" y="2"/>
                    <a:pt x="88" y="3"/>
                  </a:cubicBezTo>
                  <a:cubicBezTo>
                    <a:pt x="89" y="3"/>
                    <a:pt x="90" y="3"/>
                    <a:pt x="90" y="4"/>
                  </a:cubicBezTo>
                  <a:cubicBezTo>
                    <a:pt x="93" y="46"/>
                    <a:pt x="92" y="86"/>
                    <a:pt x="50" y="86"/>
                  </a:cubicBezTo>
                  <a:cubicBezTo>
                    <a:pt x="8" y="86"/>
                    <a:pt x="0" y="44"/>
                    <a:pt x="8" y="1"/>
                  </a:cubicBezTo>
                  <a:close/>
                  <a:moveTo>
                    <a:pt x="16" y="56"/>
                  </a:moveTo>
                  <a:cubicBezTo>
                    <a:pt x="27" y="78"/>
                    <a:pt x="70" y="75"/>
                    <a:pt x="80" y="57"/>
                  </a:cubicBezTo>
                  <a:cubicBezTo>
                    <a:pt x="84" y="50"/>
                    <a:pt x="84" y="41"/>
                    <a:pt x="84" y="30"/>
                  </a:cubicBezTo>
                  <a:cubicBezTo>
                    <a:pt x="84" y="29"/>
                    <a:pt x="83" y="28"/>
                    <a:pt x="82" y="27"/>
                  </a:cubicBezTo>
                  <a:cubicBezTo>
                    <a:pt x="62" y="25"/>
                    <a:pt x="35" y="25"/>
                    <a:pt x="14" y="27"/>
                  </a:cubicBezTo>
                  <a:cubicBezTo>
                    <a:pt x="11" y="39"/>
                    <a:pt x="12" y="48"/>
                    <a:pt x="16" y="56"/>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37" name="Freeform 107">
              <a:extLst>
                <a:ext uri="{FF2B5EF4-FFF2-40B4-BE49-F238E27FC236}">
                  <a16:creationId xmlns:a16="http://schemas.microsoft.com/office/drawing/2014/main" id="{4A846383-44DE-49D6-B013-D4C09EF9CE32}"/>
                </a:ext>
              </a:extLst>
            </p:cNvPr>
            <p:cNvSpPr>
              <a:spLocks/>
            </p:cNvSpPr>
            <p:nvPr/>
          </p:nvSpPr>
          <p:spPr bwMode="auto">
            <a:xfrm rot="16200000">
              <a:off x="8554820" y="3838350"/>
              <a:ext cx="175371" cy="72461"/>
            </a:xfrm>
            <a:custGeom>
              <a:avLst/>
              <a:gdLst>
                <a:gd name="T0" fmla="*/ 83 w 85"/>
                <a:gd name="T1" fmla="*/ 33 h 34"/>
                <a:gd name="T2" fmla="*/ 76 w 85"/>
                <a:gd name="T3" fmla="*/ 25 h 34"/>
                <a:gd name="T4" fmla="*/ 9 w 85"/>
                <a:gd name="T5" fmla="*/ 25 h 34"/>
                <a:gd name="T6" fmla="*/ 2 w 85"/>
                <a:gd name="T7" fmla="*/ 33 h 34"/>
                <a:gd name="T8" fmla="*/ 2 w 85"/>
                <a:gd name="T9" fmla="*/ 1 h 34"/>
                <a:gd name="T10" fmla="*/ 8 w 85"/>
                <a:gd name="T11" fmla="*/ 9 h 34"/>
                <a:gd name="T12" fmla="*/ 75 w 85"/>
                <a:gd name="T13" fmla="*/ 9 h 34"/>
                <a:gd name="T14" fmla="*/ 82 w 85"/>
                <a:gd name="T15" fmla="*/ 1 h 34"/>
                <a:gd name="T16" fmla="*/ 83 w 85"/>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4">
                  <a:moveTo>
                    <a:pt x="83" y="33"/>
                  </a:moveTo>
                  <a:cubicBezTo>
                    <a:pt x="77" y="34"/>
                    <a:pt x="79" y="27"/>
                    <a:pt x="76" y="25"/>
                  </a:cubicBezTo>
                  <a:cubicBezTo>
                    <a:pt x="56" y="23"/>
                    <a:pt x="29" y="23"/>
                    <a:pt x="9" y="25"/>
                  </a:cubicBezTo>
                  <a:cubicBezTo>
                    <a:pt x="4" y="25"/>
                    <a:pt x="8" y="34"/>
                    <a:pt x="2" y="33"/>
                  </a:cubicBezTo>
                  <a:cubicBezTo>
                    <a:pt x="1" y="26"/>
                    <a:pt x="0" y="8"/>
                    <a:pt x="2" y="1"/>
                  </a:cubicBezTo>
                  <a:cubicBezTo>
                    <a:pt x="8" y="0"/>
                    <a:pt x="5" y="8"/>
                    <a:pt x="8" y="9"/>
                  </a:cubicBezTo>
                  <a:cubicBezTo>
                    <a:pt x="29" y="11"/>
                    <a:pt x="55" y="11"/>
                    <a:pt x="75" y="9"/>
                  </a:cubicBezTo>
                  <a:cubicBezTo>
                    <a:pt x="80" y="9"/>
                    <a:pt x="77" y="0"/>
                    <a:pt x="82" y="1"/>
                  </a:cubicBezTo>
                  <a:cubicBezTo>
                    <a:pt x="85" y="6"/>
                    <a:pt x="83" y="26"/>
                    <a:pt x="83" y="33"/>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38" name="Freeform 108">
              <a:extLst>
                <a:ext uri="{FF2B5EF4-FFF2-40B4-BE49-F238E27FC236}">
                  <a16:creationId xmlns:a16="http://schemas.microsoft.com/office/drawing/2014/main" id="{466BAEB7-1B76-4BE6-BA5E-21F8044A26A6}"/>
                </a:ext>
              </a:extLst>
            </p:cNvPr>
            <p:cNvSpPr>
              <a:spLocks/>
            </p:cNvSpPr>
            <p:nvPr/>
          </p:nvSpPr>
          <p:spPr bwMode="auto">
            <a:xfrm rot="16200000">
              <a:off x="8867958" y="3835762"/>
              <a:ext cx="175371" cy="77637"/>
            </a:xfrm>
            <a:custGeom>
              <a:avLst/>
              <a:gdLst>
                <a:gd name="T0" fmla="*/ 83 w 85"/>
                <a:gd name="T1" fmla="*/ 34 h 34"/>
                <a:gd name="T2" fmla="*/ 74 w 85"/>
                <a:gd name="T3" fmla="*/ 24 h 34"/>
                <a:gd name="T4" fmla="*/ 11 w 85"/>
                <a:gd name="T5" fmla="*/ 24 h 34"/>
                <a:gd name="T6" fmla="*/ 2 w 85"/>
                <a:gd name="T7" fmla="*/ 34 h 34"/>
                <a:gd name="T8" fmla="*/ 2 w 85"/>
                <a:gd name="T9" fmla="*/ 1 h 34"/>
                <a:gd name="T10" fmla="*/ 7 w 85"/>
                <a:gd name="T11" fmla="*/ 9 h 34"/>
                <a:gd name="T12" fmla="*/ 75 w 85"/>
                <a:gd name="T13" fmla="*/ 10 h 34"/>
                <a:gd name="T14" fmla="*/ 82 w 85"/>
                <a:gd name="T15" fmla="*/ 1 h 34"/>
                <a:gd name="T16" fmla="*/ 83 w 85"/>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4">
                  <a:moveTo>
                    <a:pt x="83" y="34"/>
                  </a:moveTo>
                  <a:cubicBezTo>
                    <a:pt x="76" y="34"/>
                    <a:pt x="80" y="25"/>
                    <a:pt x="74" y="24"/>
                  </a:cubicBezTo>
                  <a:cubicBezTo>
                    <a:pt x="57" y="28"/>
                    <a:pt x="26" y="18"/>
                    <a:pt x="11" y="24"/>
                  </a:cubicBezTo>
                  <a:cubicBezTo>
                    <a:pt x="5" y="26"/>
                    <a:pt x="8" y="31"/>
                    <a:pt x="2" y="34"/>
                  </a:cubicBezTo>
                  <a:cubicBezTo>
                    <a:pt x="0" y="26"/>
                    <a:pt x="1" y="11"/>
                    <a:pt x="2" y="1"/>
                  </a:cubicBezTo>
                  <a:cubicBezTo>
                    <a:pt x="7" y="0"/>
                    <a:pt x="6" y="6"/>
                    <a:pt x="7" y="9"/>
                  </a:cubicBezTo>
                  <a:cubicBezTo>
                    <a:pt x="26" y="12"/>
                    <a:pt x="55" y="11"/>
                    <a:pt x="75" y="10"/>
                  </a:cubicBezTo>
                  <a:cubicBezTo>
                    <a:pt x="80" y="9"/>
                    <a:pt x="77" y="0"/>
                    <a:pt x="82" y="1"/>
                  </a:cubicBezTo>
                  <a:cubicBezTo>
                    <a:pt x="85" y="6"/>
                    <a:pt x="83" y="27"/>
                    <a:pt x="83" y="34"/>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39" name="Freeform 109">
              <a:extLst>
                <a:ext uri="{FF2B5EF4-FFF2-40B4-BE49-F238E27FC236}">
                  <a16:creationId xmlns:a16="http://schemas.microsoft.com/office/drawing/2014/main" id="{F359FB63-0438-49A9-91EA-393AF37D86FB}"/>
                </a:ext>
              </a:extLst>
            </p:cNvPr>
            <p:cNvSpPr>
              <a:spLocks/>
            </p:cNvSpPr>
            <p:nvPr/>
          </p:nvSpPr>
          <p:spPr bwMode="auto">
            <a:xfrm rot="16200000">
              <a:off x="9033072" y="3779340"/>
              <a:ext cx="181571" cy="196682"/>
            </a:xfrm>
            <a:custGeom>
              <a:avLst/>
              <a:gdLst>
                <a:gd name="T0" fmla="*/ 3 w 88"/>
                <a:gd name="T1" fmla="*/ 79 h 89"/>
                <a:gd name="T2" fmla="*/ 3 w 88"/>
                <a:gd name="T3" fmla="*/ 74 h 89"/>
                <a:gd name="T4" fmla="*/ 72 w 88"/>
                <a:gd name="T5" fmla="*/ 17 h 89"/>
                <a:gd name="T6" fmla="*/ 12 w 88"/>
                <a:gd name="T7" fmla="*/ 18 h 89"/>
                <a:gd name="T8" fmla="*/ 6 w 88"/>
                <a:gd name="T9" fmla="*/ 28 h 89"/>
                <a:gd name="T10" fmla="*/ 5 w 88"/>
                <a:gd name="T11" fmla="*/ 14 h 89"/>
                <a:gd name="T12" fmla="*/ 5 w 88"/>
                <a:gd name="T13" fmla="*/ 1 h 89"/>
                <a:gd name="T14" fmla="*/ 13 w 88"/>
                <a:gd name="T15" fmla="*/ 10 h 89"/>
                <a:gd name="T16" fmla="*/ 78 w 88"/>
                <a:gd name="T17" fmla="*/ 10 h 89"/>
                <a:gd name="T18" fmla="*/ 85 w 88"/>
                <a:gd name="T19" fmla="*/ 2 h 89"/>
                <a:gd name="T20" fmla="*/ 86 w 88"/>
                <a:gd name="T21" fmla="*/ 22 h 89"/>
                <a:gd name="T22" fmla="*/ 73 w 88"/>
                <a:gd name="T23" fmla="*/ 35 h 89"/>
                <a:gd name="T24" fmla="*/ 28 w 88"/>
                <a:gd name="T25" fmla="*/ 72 h 89"/>
                <a:gd name="T26" fmla="*/ 78 w 88"/>
                <a:gd name="T27" fmla="*/ 71 h 89"/>
                <a:gd name="T28" fmla="*/ 85 w 88"/>
                <a:gd name="T29" fmla="*/ 61 h 89"/>
                <a:gd name="T30" fmla="*/ 86 w 88"/>
                <a:gd name="T31" fmla="*/ 88 h 89"/>
                <a:gd name="T32" fmla="*/ 77 w 88"/>
                <a:gd name="T33" fmla="*/ 79 h 89"/>
                <a:gd name="T34" fmla="*/ 3 w 88"/>
                <a:gd name="T35" fmla="*/ 7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 h="89">
                  <a:moveTo>
                    <a:pt x="3" y="79"/>
                  </a:moveTo>
                  <a:cubicBezTo>
                    <a:pt x="3" y="77"/>
                    <a:pt x="3" y="75"/>
                    <a:pt x="3" y="74"/>
                  </a:cubicBezTo>
                  <a:cubicBezTo>
                    <a:pt x="26" y="55"/>
                    <a:pt x="49" y="37"/>
                    <a:pt x="72" y="17"/>
                  </a:cubicBezTo>
                  <a:cubicBezTo>
                    <a:pt x="52" y="18"/>
                    <a:pt x="30" y="16"/>
                    <a:pt x="12" y="18"/>
                  </a:cubicBezTo>
                  <a:cubicBezTo>
                    <a:pt x="8" y="19"/>
                    <a:pt x="10" y="27"/>
                    <a:pt x="6" y="28"/>
                  </a:cubicBezTo>
                  <a:cubicBezTo>
                    <a:pt x="0" y="27"/>
                    <a:pt x="5" y="19"/>
                    <a:pt x="5" y="14"/>
                  </a:cubicBezTo>
                  <a:cubicBezTo>
                    <a:pt x="5" y="9"/>
                    <a:pt x="2" y="4"/>
                    <a:pt x="5" y="1"/>
                  </a:cubicBezTo>
                  <a:cubicBezTo>
                    <a:pt x="11" y="0"/>
                    <a:pt x="8" y="10"/>
                    <a:pt x="13" y="10"/>
                  </a:cubicBezTo>
                  <a:cubicBezTo>
                    <a:pt x="35" y="10"/>
                    <a:pt x="57" y="10"/>
                    <a:pt x="78" y="10"/>
                  </a:cubicBezTo>
                  <a:cubicBezTo>
                    <a:pt x="83" y="10"/>
                    <a:pt x="79" y="1"/>
                    <a:pt x="85" y="2"/>
                  </a:cubicBezTo>
                  <a:cubicBezTo>
                    <a:pt x="86" y="6"/>
                    <a:pt x="88" y="17"/>
                    <a:pt x="86" y="22"/>
                  </a:cubicBezTo>
                  <a:cubicBezTo>
                    <a:pt x="85" y="26"/>
                    <a:pt x="77" y="32"/>
                    <a:pt x="73" y="35"/>
                  </a:cubicBezTo>
                  <a:cubicBezTo>
                    <a:pt x="58" y="48"/>
                    <a:pt x="39" y="61"/>
                    <a:pt x="28" y="72"/>
                  </a:cubicBezTo>
                  <a:cubicBezTo>
                    <a:pt x="44" y="71"/>
                    <a:pt x="63" y="73"/>
                    <a:pt x="78" y="71"/>
                  </a:cubicBezTo>
                  <a:cubicBezTo>
                    <a:pt x="84" y="71"/>
                    <a:pt x="80" y="61"/>
                    <a:pt x="85" y="61"/>
                  </a:cubicBezTo>
                  <a:cubicBezTo>
                    <a:pt x="88" y="65"/>
                    <a:pt x="86" y="83"/>
                    <a:pt x="86" y="88"/>
                  </a:cubicBezTo>
                  <a:cubicBezTo>
                    <a:pt x="79" y="89"/>
                    <a:pt x="83" y="79"/>
                    <a:pt x="77" y="79"/>
                  </a:cubicBezTo>
                  <a:cubicBezTo>
                    <a:pt x="53" y="79"/>
                    <a:pt x="28" y="79"/>
                    <a:pt x="3" y="79"/>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40" name="Freeform 110">
              <a:extLst>
                <a:ext uri="{FF2B5EF4-FFF2-40B4-BE49-F238E27FC236}">
                  <a16:creationId xmlns:a16="http://schemas.microsoft.com/office/drawing/2014/main" id="{159D2690-7A3A-4B85-A3B8-C6DEEEC9867E}"/>
                </a:ext>
              </a:extLst>
            </p:cNvPr>
            <p:cNvSpPr>
              <a:spLocks/>
            </p:cNvSpPr>
            <p:nvPr/>
          </p:nvSpPr>
          <p:spPr bwMode="auto">
            <a:xfrm rot="16200000">
              <a:off x="9239584" y="3795389"/>
              <a:ext cx="177437" cy="160451"/>
            </a:xfrm>
            <a:custGeom>
              <a:avLst/>
              <a:gdLst>
                <a:gd name="T0" fmla="*/ 26 w 86"/>
                <a:gd name="T1" fmla="*/ 70 h 70"/>
                <a:gd name="T2" fmla="*/ 22 w 86"/>
                <a:gd name="T3" fmla="*/ 70 h 70"/>
                <a:gd name="T4" fmla="*/ 2 w 86"/>
                <a:gd name="T5" fmla="*/ 66 h 70"/>
                <a:gd name="T6" fmla="*/ 3 w 86"/>
                <a:gd name="T7" fmla="*/ 0 h 70"/>
                <a:gd name="T8" fmla="*/ 8 w 86"/>
                <a:gd name="T9" fmla="*/ 9 h 70"/>
                <a:gd name="T10" fmla="*/ 76 w 86"/>
                <a:gd name="T11" fmla="*/ 10 h 70"/>
                <a:gd name="T12" fmla="*/ 83 w 86"/>
                <a:gd name="T13" fmla="*/ 2 h 70"/>
                <a:gd name="T14" fmla="*/ 85 w 86"/>
                <a:gd name="T15" fmla="*/ 62 h 70"/>
                <a:gd name="T16" fmla="*/ 65 w 86"/>
                <a:gd name="T17" fmla="*/ 61 h 70"/>
                <a:gd name="T18" fmla="*/ 76 w 86"/>
                <a:gd name="T19" fmla="*/ 53 h 70"/>
                <a:gd name="T20" fmla="*/ 77 w 86"/>
                <a:gd name="T21" fmla="*/ 26 h 70"/>
                <a:gd name="T22" fmla="*/ 50 w 86"/>
                <a:gd name="T23" fmla="*/ 25 h 70"/>
                <a:gd name="T24" fmla="*/ 60 w 86"/>
                <a:gd name="T25" fmla="*/ 52 h 70"/>
                <a:gd name="T26" fmla="*/ 47 w 86"/>
                <a:gd name="T27" fmla="*/ 54 h 70"/>
                <a:gd name="T28" fmla="*/ 31 w 86"/>
                <a:gd name="T29" fmla="*/ 53 h 70"/>
                <a:gd name="T30" fmla="*/ 41 w 86"/>
                <a:gd name="T31" fmla="*/ 47 h 70"/>
                <a:gd name="T32" fmla="*/ 42 w 86"/>
                <a:gd name="T33" fmla="*/ 25 h 70"/>
                <a:gd name="T34" fmla="*/ 9 w 86"/>
                <a:gd name="T35" fmla="*/ 25 h 70"/>
                <a:gd name="T36" fmla="*/ 26 w 86"/>
                <a:gd name="T37" fmla="*/ 65 h 70"/>
                <a:gd name="T38" fmla="*/ 26 w 86"/>
                <a:gd name="T3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70">
                  <a:moveTo>
                    <a:pt x="26" y="70"/>
                  </a:moveTo>
                  <a:cubicBezTo>
                    <a:pt x="24" y="70"/>
                    <a:pt x="23" y="70"/>
                    <a:pt x="22" y="70"/>
                  </a:cubicBezTo>
                  <a:cubicBezTo>
                    <a:pt x="16" y="68"/>
                    <a:pt x="8" y="67"/>
                    <a:pt x="2" y="66"/>
                  </a:cubicBezTo>
                  <a:cubicBezTo>
                    <a:pt x="4" y="43"/>
                    <a:pt x="0" y="18"/>
                    <a:pt x="3" y="0"/>
                  </a:cubicBezTo>
                  <a:cubicBezTo>
                    <a:pt x="8" y="0"/>
                    <a:pt x="6" y="7"/>
                    <a:pt x="8" y="9"/>
                  </a:cubicBezTo>
                  <a:cubicBezTo>
                    <a:pt x="27" y="13"/>
                    <a:pt x="56" y="11"/>
                    <a:pt x="76" y="10"/>
                  </a:cubicBezTo>
                  <a:cubicBezTo>
                    <a:pt x="81" y="10"/>
                    <a:pt x="78" y="1"/>
                    <a:pt x="83" y="2"/>
                  </a:cubicBezTo>
                  <a:cubicBezTo>
                    <a:pt x="86" y="16"/>
                    <a:pt x="83" y="45"/>
                    <a:pt x="85" y="62"/>
                  </a:cubicBezTo>
                  <a:cubicBezTo>
                    <a:pt x="78" y="60"/>
                    <a:pt x="69" y="66"/>
                    <a:pt x="65" y="61"/>
                  </a:cubicBezTo>
                  <a:cubicBezTo>
                    <a:pt x="66" y="54"/>
                    <a:pt x="73" y="58"/>
                    <a:pt x="76" y="53"/>
                  </a:cubicBezTo>
                  <a:cubicBezTo>
                    <a:pt x="81" y="46"/>
                    <a:pt x="78" y="35"/>
                    <a:pt x="77" y="26"/>
                  </a:cubicBezTo>
                  <a:cubicBezTo>
                    <a:pt x="70" y="23"/>
                    <a:pt x="59" y="25"/>
                    <a:pt x="50" y="25"/>
                  </a:cubicBezTo>
                  <a:cubicBezTo>
                    <a:pt x="46" y="39"/>
                    <a:pt x="50" y="51"/>
                    <a:pt x="60" y="52"/>
                  </a:cubicBezTo>
                  <a:cubicBezTo>
                    <a:pt x="60" y="57"/>
                    <a:pt x="52" y="54"/>
                    <a:pt x="47" y="54"/>
                  </a:cubicBezTo>
                  <a:cubicBezTo>
                    <a:pt x="41" y="55"/>
                    <a:pt x="33" y="56"/>
                    <a:pt x="31" y="53"/>
                  </a:cubicBezTo>
                  <a:cubicBezTo>
                    <a:pt x="31" y="47"/>
                    <a:pt x="40" y="51"/>
                    <a:pt x="41" y="47"/>
                  </a:cubicBezTo>
                  <a:cubicBezTo>
                    <a:pt x="43" y="41"/>
                    <a:pt x="42" y="32"/>
                    <a:pt x="42" y="25"/>
                  </a:cubicBezTo>
                  <a:cubicBezTo>
                    <a:pt x="31" y="25"/>
                    <a:pt x="20" y="25"/>
                    <a:pt x="9" y="25"/>
                  </a:cubicBezTo>
                  <a:cubicBezTo>
                    <a:pt x="6" y="43"/>
                    <a:pt x="8" y="64"/>
                    <a:pt x="26" y="65"/>
                  </a:cubicBezTo>
                  <a:cubicBezTo>
                    <a:pt x="26" y="67"/>
                    <a:pt x="26" y="68"/>
                    <a:pt x="26" y="70"/>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grpSp>
          <p:nvGrpSpPr>
            <p:cNvPr id="141" name="组合 140">
              <a:extLst>
                <a:ext uri="{FF2B5EF4-FFF2-40B4-BE49-F238E27FC236}">
                  <a16:creationId xmlns:a16="http://schemas.microsoft.com/office/drawing/2014/main" id="{6EFB5B21-A274-48BF-AEA9-05AEB1ABD60E}"/>
                </a:ext>
              </a:extLst>
            </p:cNvPr>
            <p:cNvGrpSpPr/>
            <p:nvPr/>
          </p:nvGrpSpPr>
          <p:grpSpPr>
            <a:xfrm>
              <a:off x="5019428" y="2976185"/>
              <a:ext cx="4389099" cy="674611"/>
              <a:chOff x="5019428" y="2976185"/>
              <a:chExt cx="4389099" cy="674611"/>
            </a:xfrm>
          </p:grpSpPr>
          <p:sp>
            <p:nvSpPr>
              <p:cNvPr id="142" name="Freeform 64">
                <a:extLst>
                  <a:ext uri="{FF2B5EF4-FFF2-40B4-BE49-F238E27FC236}">
                    <a16:creationId xmlns:a16="http://schemas.microsoft.com/office/drawing/2014/main" id="{C264DF22-44AD-4A11-AED8-CF7CF9A57B96}"/>
                  </a:ext>
                </a:extLst>
              </p:cNvPr>
              <p:cNvSpPr>
                <a:spLocks noEditPoints="1"/>
              </p:cNvSpPr>
              <p:nvPr/>
            </p:nvSpPr>
            <p:spPr bwMode="auto">
              <a:xfrm rot="16200000">
                <a:off x="6222442" y="3061951"/>
                <a:ext cx="668411" cy="496879"/>
              </a:xfrm>
              <a:custGeom>
                <a:avLst/>
                <a:gdLst>
                  <a:gd name="T0" fmla="*/ 278 w 324"/>
                  <a:gd name="T1" fmla="*/ 124 h 223"/>
                  <a:gd name="T2" fmla="*/ 277 w 324"/>
                  <a:gd name="T3" fmla="*/ 160 h 223"/>
                  <a:gd name="T4" fmla="*/ 249 w 324"/>
                  <a:gd name="T5" fmla="*/ 219 h 223"/>
                  <a:gd name="T6" fmla="*/ 220 w 324"/>
                  <a:gd name="T7" fmla="*/ 221 h 223"/>
                  <a:gd name="T8" fmla="*/ 171 w 324"/>
                  <a:gd name="T9" fmla="*/ 148 h 223"/>
                  <a:gd name="T10" fmla="*/ 136 w 324"/>
                  <a:gd name="T11" fmla="*/ 178 h 223"/>
                  <a:gd name="T12" fmla="*/ 120 w 324"/>
                  <a:gd name="T13" fmla="*/ 121 h 223"/>
                  <a:gd name="T14" fmla="*/ 10 w 324"/>
                  <a:gd name="T15" fmla="*/ 113 h 223"/>
                  <a:gd name="T16" fmla="*/ 0 w 324"/>
                  <a:gd name="T17" fmla="*/ 100 h 223"/>
                  <a:gd name="T18" fmla="*/ 19 w 324"/>
                  <a:gd name="T19" fmla="*/ 87 h 223"/>
                  <a:gd name="T20" fmla="*/ 109 w 324"/>
                  <a:gd name="T21" fmla="*/ 90 h 223"/>
                  <a:gd name="T22" fmla="*/ 118 w 324"/>
                  <a:gd name="T23" fmla="*/ 53 h 223"/>
                  <a:gd name="T24" fmla="*/ 151 w 324"/>
                  <a:gd name="T25" fmla="*/ 49 h 223"/>
                  <a:gd name="T26" fmla="*/ 154 w 324"/>
                  <a:gd name="T27" fmla="*/ 38 h 223"/>
                  <a:gd name="T28" fmla="*/ 185 w 324"/>
                  <a:gd name="T29" fmla="*/ 16 h 223"/>
                  <a:gd name="T30" fmla="*/ 192 w 324"/>
                  <a:gd name="T31" fmla="*/ 15 h 223"/>
                  <a:gd name="T32" fmla="*/ 195 w 324"/>
                  <a:gd name="T33" fmla="*/ 11 h 223"/>
                  <a:gd name="T34" fmla="*/ 200 w 324"/>
                  <a:gd name="T35" fmla="*/ 12 h 223"/>
                  <a:gd name="T36" fmla="*/ 230 w 324"/>
                  <a:gd name="T37" fmla="*/ 4 h 223"/>
                  <a:gd name="T38" fmla="*/ 222 w 324"/>
                  <a:gd name="T39" fmla="*/ 27 h 223"/>
                  <a:gd name="T40" fmla="*/ 169 w 324"/>
                  <a:gd name="T41" fmla="*/ 56 h 223"/>
                  <a:gd name="T42" fmla="*/ 158 w 324"/>
                  <a:gd name="T43" fmla="*/ 55 h 223"/>
                  <a:gd name="T44" fmla="*/ 161 w 324"/>
                  <a:gd name="T45" fmla="*/ 66 h 223"/>
                  <a:gd name="T46" fmla="*/ 166 w 324"/>
                  <a:gd name="T47" fmla="*/ 68 h 223"/>
                  <a:gd name="T48" fmla="*/ 176 w 324"/>
                  <a:gd name="T49" fmla="*/ 89 h 223"/>
                  <a:gd name="T50" fmla="*/ 232 w 324"/>
                  <a:gd name="T51" fmla="*/ 90 h 223"/>
                  <a:gd name="T52" fmla="*/ 218 w 324"/>
                  <a:gd name="T53" fmla="*/ 68 h 223"/>
                  <a:gd name="T54" fmla="*/ 226 w 324"/>
                  <a:gd name="T55" fmla="*/ 32 h 223"/>
                  <a:gd name="T56" fmla="*/ 240 w 324"/>
                  <a:gd name="T57" fmla="*/ 32 h 223"/>
                  <a:gd name="T58" fmla="*/ 266 w 324"/>
                  <a:gd name="T59" fmla="*/ 93 h 223"/>
                  <a:gd name="T60" fmla="*/ 289 w 324"/>
                  <a:gd name="T61" fmla="*/ 96 h 223"/>
                  <a:gd name="T62" fmla="*/ 303 w 324"/>
                  <a:gd name="T63" fmla="*/ 93 h 223"/>
                  <a:gd name="T64" fmla="*/ 321 w 324"/>
                  <a:gd name="T65" fmla="*/ 81 h 223"/>
                  <a:gd name="T66" fmla="*/ 300 w 324"/>
                  <a:gd name="T67" fmla="*/ 125 h 223"/>
                  <a:gd name="T68" fmla="*/ 278 w 324"/>
                  <a:gd name="T69" fmla="*/ 124 h 223"/>
                  <a:gd name="T70" fmla="*/ 242 w 324"/>
                  <a:gd name="T71" fmla="*/ 122 h 223"/>
                  <a:gd name="T72" fmla="*/ 193 w 324"/>
                  <a:gd name="T73" fmla="*/ 116 h 223"/>
                  <a:gd name="T74" fmla="*/ 241 w 324"/>
                  <a:gd name="T75" fmla="*/ 175 h 223"/>
                  <a:gd name="T76" fmla="*/ 242 w 324"/>
                  <a:gd name="T77" fmla="*/ 12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4" h="223">
                    <a:moveTo>
                      <a:pt x="278" y="124"/>
                    </a:moveTo>
                    <a:cubicBezTo>
                      <a:pt x="272" y="135"/>
                      <a:pt x="277" y="148"/>
                      <a:pt x="277" y="160"/>
                    </a:cubicBezTo>
                    <a:cubicBezTo>
                      <a:pt x="277" y="186"/>
                      <a:pt x="269" y="212"/>
                      <a:pt x="249" y="219"/>
                    </a:cubicBezTo>
                    <a:cubicBezTo>
                      <a:pt x="241" y="222"/>
                      <a:pt x="230" y="223"/>
                      <a:pt x="220" y="221"/>
                    </a:cubicBezTo>
                    <a:cubicBezTo>
                      <a:pt x="201" y="200"/>
                      <a:pt x="190" y="170"/>
                      <a:pt x="171" y="148"/>
                    </a:cubicBezTo>
                    <a:cubicBezTo>
                      <a:pt x="165" y="162"/>
                      <a:pt x="155" y="191"/>
                      <a:pt x="136" y="178"/>
                    </a:cubicBezTo>
                    <a:cubicBezTo>
                      <a:pt x="124" y="169"/>
                      <a:pt x="128" y="137"/>
                      <a:pt x="120" y="121"/>
                    </a:cubicBezTo>
                    <a:cubicBezTo>
                      <a:pt x="87" y="118"/>
                      <a:pt x="48" y="107"/>
                      <a:pt x="10" y="113"/>
                    </a:cubicBezTo>
                    <a:cubicBezTo>
                      <a:pt x="3" y="110"/>
                      <a:pt x="7" y="102"/>
                      <a:pt x="0" y="100"/>
                    </a:cubicBezTo>
                    <a:cubicBezTo>
                      <a:pt x="7" y="97"/>
                      <a:pt x="12" y="89"/>
                      <a:pt x="19" y="87"/>
                    </a:cubicBezTo>
                    <a:cubicBezTo>
                      <a:pt x="44" y="78"/>
                      <a:pt x="80" y="93"/>
                      <a:pt x="109" y="90"/>
                    </a:cubicBezTo>
                    <a:cubicBezTo>
                      <a:pt x="105" y="77"/>
                      <a:pt x="115" y="63"/>
                      <a:pt x="118" y="53"/>
                    </a:cubicBezTo>
                    <a:cubicBezTo>
                      <a:pt x="131" y="54"/>
                      <a:pt x="143" y="44"/>
                      <a:pt x="151" y="49"/>
                    </a:cubicBezTo>
                    <a:cubicBezTo>
                      <a:pt x="151" y="45"/>
                      <a:pt x="153" y="42"/>
                      <a:pt x="154" y="38"/>
                    </a:cubicBezTo>
                    <a:cubicBezTo>
                      <a:pt x="163" y="29"/>
                      <a:pt x="171" y="21"/>
                      <a:pt x="185" y="16"/>
                    </a:cubicBezTo>
                    <a:cubicBezTo>
                      <a:pt x="187" y="15"/>
                      <a:pt x="190" y="16"/>
                      <a:pt x="192" y="15"/>
                    </a:cubicBezTo>
                    <a:cubicBezTo>
                      <a:pt x="194" y="14"/>
                      <a:pt x="194" y="11"/>
                      <a:pt x="195" y="11"/>
                    </a:cubicBezTo>
                    <a:cubicBezTo>
                      <a:pt x="197" y="11"/>
                      <a:pt x="198" y="13"/>
                      <a:pt x="200" y="12"/>
                    </a:cubicBezTo>
                    <a:cubicBezTo>
                      <a:pt x="209" y="9"/>
                      <a:pt x="217" y="0"/>
                      <a:pt x="230" y="4"/>
                    </a:cubicBezTo>
                    <a:cubicBezTo>
                      <a:pt x="234" y="11"/>
                      <a:pt x="227" y="22"/>
                      <a:pt x="222" y="27"/>
                    </a:cubicBezTo>
                    <a:cubicBezTo>
                      <a:pt x="215" y="34"/>
                      <a:pt x="185" y="54"/>
                      <a:pt x="169" y="56"/>
                    </a:cubicBezTo>
                    <a:cubicBezTo>
                      <a:pt x="165" y="57"/>
                      <a:pt x="161" y="56"/>
                      <a:pt x="158" y="55"/>
                    </a:cubicBezTo>
                    <a:cubicBezTo>
                      <a:pt x="155" y="62"/>
                      <a:pt x="163" y="59"/>
                      <a:pt x="161" y="66"/>
                    </a:cubicBezTo>
                    <a:cubicBezTo>
                      <a:pt x="162" y="68"/>
                      <a:pt x="166" y="66"/>
                      <a:pt x="166" y="68"/>
                    </a:cubicBezTo>
                    <a:cubicBezTo>
                      <a:pt x="164" y="80"/>
                      <a:pt x="176" y="78"/>
                      <a:pt x="176" y="89"/>
                    </a:cubicBezTo>
                    <a:cubicBezTo>
                      <a:pt x="196" y="89"/>
                      <a:pt x="214" y="94"/>
                      <a:pt x="232" y="90"/>
                    </a:cubicBezTo>
                    <a:cubicBezTo>
                      <a:pt x="231" y="79"/>
                      <a:pt x="223" y="75"/>
                      <a:pt x="218" y="68"/>
                    </a:cubicBezTo>
                    <a:cubicBezTo>
                      <a:pt x="217" y="52"/>
                      <a:pt x="220" y="40"/>
                      <a:pt x="226" y="32"/>
                    </a:cubicBezTo>
                    <a:cubicBezTo>
                      <a:pt x="230" y="31"/>
                      <a:pt x="235" y="31"/>
                      <a:pt x="240" y="32"/>
                    </a:cubicBezTo>
                    <a:cubicBezTo>
                      <a:pt x="248" y="53"/>
                      <a:pt x="256" y="74"/>
                      <a:pt x="266" y="93"/>
                    </a:cubicBezTo>
                    <a:cubicBezTo>
                      <a:pt x="275" y="92"/>
                      <a:pt x="282" y="97"/>
                      <a:pt x="289" y="96"/>
                    </a:cubicBezTo>
                    <a:cubicBezTo>
                      <a:pt x="294" y="96"/>
                      <a:pt x="298" y="91"/>
                      <a:pt x="303" y="93"/>
                    </a:cubicBezTo>
                    <a:cubicBezTo>
                      <a:pt x="307" y="87"/>
                      <a:pt x="312" y="79"/>
                      <a:pt x="321" y="81"/>
                    </a:cubicBezTo>
                    <a:cubicBezTo>
                      <a:pt x="324" y="103"/>
                      <a:pt x="312" y="117"/>
                      <a:pt x="300" y="125"/>
                    </a:cubicBezTo>
                    <a:cubicBezTo>
                      <a:pt x="292" y="125"/>
                      <a:pt x="284" y="125"/>
                      <a:pt x="278" y="124"/>
                    </a:cubicBezTo>
                    <a:close/>
                    <a:moveTo>
                      <a:pt x="242" y="122"/>
                    </a:moveTo>
                    <a:cubicBezTo>
                      <a:pt x="226" y="114"/>
                      <a:pt x="213" y="121"/>
                      <a:pt x="193" y="116"/>
                    </a:cubicBezTo>
                    <a:cubicBezTo>
                      <a:pt x="206" y="138"/>
                      <a:pt x="217" y="163"/>
                      <a:pt x="241" y="175"/>
                    </a:cubicBezTo>
                    <a:cubicBezTo>
                      <a:pt x="244" y="161"/>
                      <a:pt x="249" y="138"/>
                      <a:pt x="242" y="122"/>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43" name="Freeform 65">
                <a:extLst>
                  <a:ext uri="{FF2B5EF4-FFF2-40B4-BE49-F238E27FC236}">
                    <a16:creationId xmlns:a16="http://schemas.microsoft.com/office/drawing/2014/main" id="{05EC053B-9D62-4E49-A957-83FD76202EED}"/>
                  </a:ext>
                </a:extLst>
              </p:cNvPr>
              <p:cNvSpPr>
                <a:spLocks/>
              </p:cNvSpPr>
              <p:nvPr/>
            </p:nvSpPr>
            <p:spPr bwMode="auto">
              <a:xfrm rot="16200000">
                <a:off x="4931595" y="3066084"/>
                <a:ext cx="672545" cy="496879"/>
              </a:xfrm>
              <a:custGeom>
                <a:avLst/>
                <a:gdLst>
                  <a:gd name="T0" fmla="*/ 260 w 326"/>
                  <a:gd name="T1" fmla="*/ 148 h 222"/>
                  <a:gd name="T2" fmla="*/ 224 w 326"/>
                  <a:gd name="T3" fmla="*/ 222 h 222"/>
                  <a:gd name="T4" fmla="*/ 220 w 326"/>
                  <a:gd name="T5" fmla="*/ 174 h 222"/>
                  <a:gd name="T6" fmla="*/ 214 w 326"/>
                  <a:gd name="T7" fmla="*/ 140 h 222"/>
                  <a:gd name="T8" fmla="*/ 217 w 326"/>
                  <a:gd name="T9" fmla="*/ 133 h 222"/>
                  <a:gd name="T10" fmla="*/ 197 w 326"/>
                  <a:gd name="T11" fmla="*/ 68 h 222"/>
                  <a:gd name="T12" fmla="*/ 169 w 326"/>
                  <a:gd name="T13" fmla="*/ 80 h 222"/>
                  <a:gd name="T14" fmla="*/ 149 w 326"/>
                  <a:gd name="T15" fmla="*/ 72 h 222"/>
                  <a:gd name="T16" fmla="*/ 108 w 326"/>
                  <a:gd name="T17" fmla="*/ 64 h 222"/>
                  <a:gd name="T18" fmla="*/ 76 w 326"/>
                  <a:gd name="T19" fmla="*/ 60 h 222"/>
                  <a:gd name="T20" fmla="*/ 31 w 326"/>
                  <a:gd name="T21" fmla="*/ 44 h 222"/>
                  <a:gd name="T22" fmla="*/ 17 w 326"/>
                  <a:gd name="T23" fmla="*/ 32 h 222"/>
                  <a:gd name="T24" fmla="*/ 8 w 326"/>
                  <a:gd name="T25" fmla="*/ 32 h 222"/>
                  <a:gd name="T26" fmla="*/ 27 w 326"/>
                  <a:gd name="T27" fmla="*/ 1 h 222"/>
                  <a:gd name="T28" fmla="*/ 60 w 326"/>
                  <a:gd name="T29" fmla="*/ 6 h 222"/>
                  <a:gd name="T30" fmla="*/ 125 w 326"/>
                  <a:gd name="T31" fmla="*/ 41 h 222"/>
                  <a:gd name="T32" fmla="*/ 192 w 326"/>
                  <a:gd name="T33" fmla="*/ 57 h 222"/>
                  <a:gd name="T34" fmla="*/ 187 w 326"/>
                  <a:gd name="T35" fmla="*/ 15 h 222"/>
                  <a:gd name="T36" fmla="*/ 219 w 326"/>
                  <a:gd name="T37" fmla="*/ 5 h 222"/>
                  <a:gd name="T38" fmla="*/ 247 w 326"/>
                  <a:gd name="T39" fmla="*/ 99 h 222"/>
                  <a:gd name="T40" fmla="*/ 272 w 326"/>
                  <a:gd name="T41" fmla="*/ 84 h 222"/>
                  <a:gd name="T42" fmla="*/ 285 w 326"/>
                  <a:gd name="T43" fmla="*/ 84 h 222"/>
                  <a:gd name="T44" fmla="*/ 290 w 326"/>
                  <a:gd name="T45" fmla="*/ 87 h 222"/>
                  <a:gd name="T46" fmla="*/ 310 w 326"/>
                  <a:gd name="T47" fmla="*/ 75 h 222"/>
                  <a:gd name="T48" fmla="*/ 317 w 326"/>
                  <a:gd name="T49" fmla="*/ 68 h 222"/>
                  <a:gd name="T50" fmla="*/ 321 w 326"/>
                  <a:gd name="T51" fmla="*/ 93 h 222"/>
                  <a:gd name="T52" fmla="*/ 305 w 326"/>
                  <a:gd name="T53" fmla="*/ 125 h 222"/>
                  <a:gd name="T54" fmla="*/ 286 w 326"/>
                  <a:gd name="T55" fmla="*/ 143 h 222"/>
                  <a:gd name="T56" fmla="*/ 260 w 326"/>
                  <a:gd name="T57" fmla="*/ 14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6" h="222">
                    <a:moveTo>
                      <a:pt x="260" y="148"/>
                    </a:moveTo>
                    <a:cubicBezTo>
                      <a:pt x="264" y="185"/>
                      <a:pt x="261" y="222"/>
                      <a:pt x="224" y="222"/>
                    </a:cubicBezTo>
                    <a:cubicBezTo>
                      <a:pt x="216" y="211"/>
                      <a:pt x="221" y="192"/>
                      <a:pt x="220" y="174"/>
                    </a:cubicBezTo>
                    <a:cubicBezTo>
                      <a:pt x="220" y="162"/>
                      <a:pt x="218" y="150"/>
                      <a:pt x="214" y="140"/>
                    </a:cubicBezTo>
                    <a:cubicBezTo>
                      <a:pt x="215" y="137"/>
                      <a:pt x="216" y="135"/>
                      <a:pt x="217" y="133"/>
                    </a:cubicBezTo>
                    <a:cubicBezTo>
                      <a:pt x="215" y="109"/>
                      <a:pt x="208" y="86"/>
                      <a:pt x="197" y="68"/>
                    </a:cubicBezTo>
                    <a:cubicBezTo>
                      <a:pt x="191" y="75"/>
                      <a:pt x="184" y="84"/>
                      <a:pt x="169" y="80"/>
                    </a:cubicBezTo>
                    <a:cubicBezTo>
                      <a:pt x="162" y="78"/>
                      <a:pt x="157" y="73"/>
                      <a:pt x="149" y="72"/>
                    </a:cubicBezTo>
                    <a:cubicBezTo>
                      <a:pt x="134" y="70"/>
                      <a:pt x="122" y="66"/>
                      <a:pt x="108" y="64"/>
                    </a:cubicBezTo>
                    <a:cubicBezTo>
                      <a:pt x="97" y="62"/>
                      <a:pt x="86" y="62"/>
                      <a:pt x="76" y="60"/>
                    </a:cubicBezTo>
                    <a:cubicBezTo>
                      <a:pt x="59" y="56"/>
                      <a:pt x="46" y="45"/>
                      <a:pt x="31" y="44"/>
                    </a:cubicBezTo>
                    <a:cubicBezTo>
                      <a:pt x="29" y="37"/>
                      <a:pt x="18" y="40"/>
                      <a:pt x="17" y="32"/>
                    </a:cubicBezTo>
                    <a:cubicBezTo>
                      <a:pt x="13" y="34"/>
                      <a:pt x="12" y="34"/>
                      <a:pt x="8" y="32"/>
                    </a:cubicBezTo>
                    <a:cubicBezTo>
                      <a:pt x="0" y="14"/>
                      <a:pt x="19" y="9"/>
                      <a:pt x="27" y="1"/>
                    </a:cubicBezTo>
                    <a:cubicBezTo>
                      <a:pt x="39" y="2"/>
                      <a:pt x="48" y="5"/>
                      <a:pt x="60" y="6"/>
                    </a:cubicBezTo>
                    <a:cubicBezTo>
                      <a:pt x="79" y="20"/>
                      <a:pt x="108" y="24"/>
                      <a:pt x="125" y="41"/>
                    </a:cubicBezTo>
                    <a:cubicBezTo>
                      <a:pt x="150" y="43"/>
                      <a:pt x="166" y="63"/>
                      <a:pt x="192" y="57"/>
                    </a:cubicBezTo>
                    <a:cubicBezTo>
                      <a:pt x="188" y="44"/>
                      <a:pt x="181" y="30"/>
                      <a:pt x="187" y="15"/>
                    </a:cubicBezTo>
                    <a:cubicBezTo>
                      <a:pt x="196" y="9"/>
                      <a:pt x="208" y="0"/>
                      <a:pt x="219" y="5"/>
                    </a:cubicBezTo>
                    <a:cubicBezTo>
                      <a:pt x="220" y="42"/>
                      <a:pt x="239" y="67"/>
                      <a:pt x="247" y="99"/>
                    </a:cubicBezTo>
                    <a:cubicBezTo>
                      <a:pt x="255" y="98"/>
                      <a:pt x="264" y="89"/>
                      <a:pt x="272" y="84"/>
                    </a:cubicBezTo>
                    <a:cubicBezTo>
                      <a:pt x="277" y="84"/>
                      <a:pt x="281" y="83"/>
                      <a:pt x="285" y="84"/>
                    </a:cubicBezTo>
                    <a:cubicBezTo>
                      <a:pt x="286" y="84"/>
                      <a:pt x="291" y="87"/>
                      <a:pt x="290" y="87"/>
                    </a:cubicBezTo>
                    <a:cubicBezTo>
                      <a:pt x="298" y="86"/>
                      <a:pt x="300" y="76"/>
                      <a:pt x="310" y="75"/>
                    </a:cubicBezTo>
                    <a:cubicBezTo>
                      <a:pt x="312" y="72"/>
                      <a:pt x="313" y="68"/>
                      <a:pt x="317" y="68"/>
                    </a:cubicBezTo>
                    <a:cubicBezTo>
                      <a:pt x="326" y="73"/>
                      <a:pt x="321" y="83"/>
                      <a:pt x="321" y="93"/>
                    </a:cubicBezTo>
                    <a:cubicBezTo>
                      <a:pt x="321" y="102"/>
                      <a:pt x="311" y="118"/>
                      <a:pt x="305" y="125"/>
                    </a:cubicBezTo>
                    <a:cubicBezTo>
                      <a:pt x="300" y="131"/>
                      <a:pt x="292" y="135"/>
                      <a:pt x="286" y="143"/>
                    </a:cubicBezTo>
                    <a:cubicBezTo>
                      <a:pt x="276" y="142"/>
                      <a:pt x="269" y="151"/>
                      <a:pt x="260" y="148"/>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44" name="Freeform 66">
                <a:extLst>
                  <a:ext uri="{FF2B5EF4-FFF2-40B4-BE49-F238E27FC236}">
                    <a16:creationId xmlns:a16="http://schemas.microsoft.com/office/drawing/2014/main" id="{873D3CE7-21F5-4603-AB4D-6F60991CDCC4}"/>
                  </a:ext>
                </a:extLst>
              </p:cNvPr>
              <p:cNvSpPr>
                <a:spLocks noEditPoints="1"/>
              </p:cNvSpPr>
              <p:nvPr/>
            </p:nvSpPr>
            <p:spPr bwMode="auto">
              <a:xfrm rot="16200000">
                <a:off x="7405093" y="3079032"/>
                <a:ext cx="637407" cy="460648"/>
              </a:xfrm>
              <a:custGeom>
                <a:avLst/>
                <a:gdLst>
                  <a:gd name="T0" fmla="*/ 242 w 309"/>
                  <a:gd name="T1" fmla="*/ 168 h 206"/>
                  <a:gd name="T2" fmla="*/ 232 w 309"/>
                  <a:gd name="T3" fmla="*/ 206 h 206"/>
                  <a:gd name="T4" fmla="*/ 217 w 309"/>
                  <a:gd name="T5" fmla="*/ 155 h 206"/>
                  <a:gd name="T6" fmla="*/ 188 w 309"/>
                  <a:gd name="T7" fmla="*/ 131 h 206"/>
                  <a:gd name="T8" fmla="*/ 183 w 309"/>
                  <a:gd name="T9" fmla="*/ 123 h 206"/>
                  <a:gd name="T10" fmla="*/ 176 w 309"/>
                  <a:gd name="T11" fmla="*/ 120 h 206"/>
                  <a:gd name="T12" fmla="*/ 165 w 309"/>
                  <a:gd name="T13" fmla="*/ 103 h 206"/>
                  <a:gd name="T14" fmla="*/ 171 w 309"/>
                  <a:gd name="T15" fmla="*/ 100 h 206"/>
                  <a:gd name="T16" fmla="*/ 159 w 309"/>
                  <a:gd name="T17" fmla="*/ 97 h 206"/>
                  <a:gd name="T18" fmla="*/ 128 w 309"/>
                  <a:gd name="T19" fmla="*/ 52 h 206"/>
                  <a:gd name="T20" fmla="*/ 125 w 309"/>
                  <a:gd name="T21" fmla="*/ 64 h 206"/>
                  <a:gd name="T22" fmla="*/ 109 w 309"/>
                  <a:gd name="T23" fmla="*/ 73 h 206"/>
                  <a:gd name="T24" fmla="*/ 90 w 309"/>
                  <a:gd name="T25" fmla="*/ 70 h 206"/>
                  <a:gd name="T26" fmla="*/ 70 w 309"/>
                  <a:gd name="T27" fmla="*/ 76 h 206"/>
                  <a:gd name="T28" fmla="*/ 128 w 309"/>
                  <a:gd name="T29" fmla="*/ 110 h 206"/>
                  <a:gd name="T30" fmla="*/ 69 w 309"/>
                  <a:gd name="T31" fmla="*/ 88 h 206"/>
                  <a:gd name="T32" fmla="*/ 53 w 309"/>
                  <a:gd name="T33" fmla="*/ 77 h 206"/>
                  <a:gd name="T34" fmla="*/ 37 w 309"/>
                  <a:gd name="T35" fmla="*/ 75 h 206"/>
                  <a:gd name="T36" fmla="*/ 19 w 309"/>
                  <a:gd name="T37" fmla="*/ 66 h 206"/>
                  <a:gd name="T38" fmla="*/ 0 w 309"/>
                  <a:gd name="T39" fmla="*/ 60 h 206"/>
                  <a:gd name="T40" fmla="*/ 1 w 309"/>
                  <a:gd name="T41" fmla="*/ 48 h 206"/>
                  <a:gd name="T42" fmla="*/ 43 w 309"/>
                  <a:gd name="T43" fmla="*/ 49 h 206"/>
                  <a:gd name="T44" fmla="*/ 69 w 309"/>
                  <a:gd name="T45" fmla="*/ 57 h 206"/>
                  <a:gd name="T46" fmla="*/ 81 w 309"/>
                  <a:gd name="T47" fmla="*/ 42 h 206"/>
                  <a:gd name="T48" fmla="*/ 101 w 309"/>
                  <a:gd name="T49" fmla="*/ 43 h 206"/>
                  <a:gd name="T50" fmla="*/ 117 w 309"/>
                  <a:gd name="T51" fmla="*/ 3 h 206"/>
                  <a:gd name="T52" fmla="*/ 135 w 309"/>
                  <a:gd name="T53" fmla="*/ 17 h 206"/>
                  <a:gd name="T54" fmla="*/ 171 w 309"/>
                  <a:gd name="T55" fmla="*/ 75 h 206"/>
                  <a:gd name="T56" fmla="*/ 182 w 309"/>
                  <a:gd name="T57" fmla="*/ 85 h 206"/>
                  <a:gd name="T58" fmla="*/ 184 w 309"/>
                  <a:gd name="T59" fmla="*/ 78 h 206"/>
                  <a:gd name="T60" fmla="*/ 201 w 309"/>
                  <a:gd name="T61" fmla="*/ 74 h 206"/>
                  <a:gd name="T62" fmla="*/ 200 w 309"/>
                  <a:gd name="T63" fmla="*/ 15 h 206"/>
                  <a:gd name="T64" fmla="*/ 221 w 309"/>
                  <a:gd name="T65" fmla="*/ 19 h 206"/>
                  <a:gd name="T66" fmla="*/ 231 w 309"/>
                  <a:gd name="T67" fmla="*/ 40 h 206"/>
                  <a:gd name="T68" fmla="*/ 214 w 309"/>
                  <a:gd name="T69" fmla="*/ 36 h 206"/>
                  <a:gd name="T70" fmla="*/ 223 w 309"/>
                  <a:gd name="T71" fmla="*/ 74 h 206"/>
                  <a:gd name="T72" fmla="*/ 275 w 309"/>
                  <a:gd name="T73" fmla="*/ 75 h 206"/>
                  <a:gd name="T74" fmla="*/ 296 w 309"/>
                  <a:gd name="T75" fmla="*/ 65 h 206"/>
                  <a:gd name="T76" fmla="*/ 228 w 309"/>
                  <a:gd name="T77" fmla="*/ 91 h 206"/>
                  <a:gd name="T78" fmla="*/ 237 w 309"/>
                  <a:gd name="T79" fmla="*/ 137 h 206"/>
                  <a:gd name="T80" fmla="*/ 267 w 309"/>
                  <a:gd name="T81" fmla="*/ 156 h 206"/>
                  <a:gd name="T82" fmla="*/ 292 w 309"/>
                  <a:gd name="T83" fmla="*/ 173 h 206"/>
                  <a:gd name="T84" fmla="*/ 305 w 309"/>
                  <a:gd name="T85" fmla="*/ 176 h 206"/>
                  <a:gd name="T86" fmla="*/ 289 w 309"/>
                  <a:gd name="T87" fmla="*/ 200 h 206"/>
                  <a:gd name="T88" fmla="*/ 271 w 309"/>
                  <a:gd name="T89" fmla="*/ 188 h 206"/>
                  <a:gd name="T90" fmla="*/ 242 w 309"/>
                  <a:gd name="T91" fmla="*/ 168 h 206"/>
                  <a:gd name="T92" fmla="*/ 205 w 309"/>
                  <a:gd name="T93" fmla="*/ 92 h 206"/>
                  <a:gd name="T94" fmla="*/ 180 w 309"/>
                  <a:gd name="T95" fmla="*/ 91 h 206"/>
                  <a:gd name="T96" fmla="*/ 173 w 309"/>
                  <a:gd name="T97" fmla="*/ 99 h 206"/>
                  <a:gd name="T98" fmla="*/ 210 w 309"/>
                  <a:gd name="T99" fmla="*/ 120 h 206"/>
                  <a:gd name="T100" fmla="*/ 205 w 309"/>
                  <a:gd name="T101" fmla="*/ 9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9" h="206">
                    <a:moveTo>
                      <a:pt x="242" y="168"/>
                    </a:moveTo>
                    <a:cubicBezTo>
                      <a:pt x="240" y="181"/>
                      <a:pt x="244" y="200"/>
                      <a:pt x="232" y="206"/>
                    </a:cubicBezTo>
                    <a:cubicBezTo>
                      <a:pt x="210" y="203"/>
                      <a:pt x="224" y="176"/>
                      <a:pt x="217" y="155"/>
                    </a:cubicBezTo>
                    <a:cubicBezTo>
                      <a:pt x="212" y="141"/>
                      <a:pt x="197" y="139"/>
                      <a:pt x="188" y="131"/>
                    </a:cubicBezTo>
                    <a:cubicBezTo>
                      <a:pt x="186" y="129"/>
                      <a:pt x="186" y="125"/>
                      <a:pt x="183" y="123"/>
                    </a:cubicBezTo>
                    <a:cubicBezTo>
                      <a:pt x="181" y="121"/>
                      <a:pt x="178" y="122"/>
                      <a:pt x="176" y="120"/>
                    </a:cubicBezTo>
                    <a:cubicBezTo>
                      <a:pt x="169" y="116"/>
                      <a:pt x="166" y="106"/>
                      <a:pt x="165" y="103"/>
                    </a:cubicBezTo>
                    <a:cubicBezTo>
                      <a:pt x="165" y="100"/>
                      <a:pt x="168" y="101"/>
                      <a:pt x="171" y="100"/>
                    </a:cubicBezTo>
                    <a:cubicBezTo>
                      <a:pt x="168" y="98"/>
                      <a:pt x="161" y="100"/>
                      <a:pt x="159" y="97"/>
                    </a:cubicBezTo>
                    <a:cubicBezTo>
                      <a:pt x="147" y="84"/>
                      <a:pt x="137" y="68"/>
                      <a:pt x="128" y="52"/>
                    </a:cubicBezTo>
                    <a:cubicBezTo>
                      <a:pt x="126" y="55"/>
                      <a:pt x="125" y="59"/>
                      <a:pt x="125" y="64"/>
                    </a:cubicBezTo>
                    <a:cubicBezTo>
                      <a:pt x="118" y="66"/>
                      <a:pt x="116" y="72"/>
                      <a:pt x="109" y="73"/>
                    </a:cubicBezTo>
                    <a:cubicBezTo>
                      <a:pt x="104" y="74"/>
                      <a:pt x="97" y="70"/>
                      <a:pt x="90" y="70"/>
                    </a:cubicBezTo>
                    <a:cubicBezTo>
                      <a:pt x="83" y="71"/>
                      <a:pt x="77" y="76"/>
                      <a:pt x="70" y="76"/>
                    </a:cubicBezTo>
                    <a:cubicBezTo>
                      <a:pt x="87" y="90"/>
                      <a:pt x="114" y="93"/>
                      <a:pt x="128" y="110"/>
                    </a:cubicBezTo>
                    <a:cubicBezTo>
                      <a:pt x="112" y="98"/>
                      <a:pt x="89" y="97"/>
                      <a:pt x="69" y="88"/>
                    </a:cubicBezTo>
                    <a:cubicBezTo>
                      <a:pt x="63" y="85"/>
                      <a:pt x="59" y="79"/>
                      <a:pt x="53" y="77"/>
                    </a:cubicBezTo>
                    <a:cubicBezTo>
                      <a:pt x="48" y="76"/>
                      <a:pt x="42" y="77"/>
                      <a:pt x="37" y="75"/>
                    </a:cubicBezTo>
                    <a:cubicBezTo>
                      <a:pt x="31" y="73"/>
                      <a:pt x="25" y="67"/>
                      <a:pt x="19" y="66"/>
                    </a:cubicBezTo>
                    <a:cubicBezTo>
                      <a:pt x="12" y="64"/>
                      <a:pt x="4" y="67"/>
                      <a:pt x="0" y="60"/>
                    </a:cubicBezTo>
                    <a:cubicBezTo>
                      <a:pt x="1" y="56"/>
                      <a:pt x="1" y="53"/>
                      <a:pt x="1" y="48"/>
                    </a:cubicBezTo>
                    <a:cubicBezTo>
                      <a:pt x="13" y="39"/>
                      <a:pt x="28" y="45"/>
                      <a:pt x="43" y="49"/>
                    </a:cubicBezTo>
                    <a:cubicBezTo>
                      <a:pt x="52" y="52"/>
                      <a:pt x="61" y="54"/>
                      <a:pt x="69" y="57"/>
                    </a:cubicBezTo>
                    <a:cubicBezTo>
                      <a:pt x="73" y="50"/>
                      <a:pt x="73" y="43"/>
                      <a:pt x="81" y="42"/>
                    </a:cubicBezTo>
                    <a:cubicBezTo>
                      <a:pt x="88" y="40"/>
                      <a:pt x="94" y="47"/>
                      <a:pt x="101" y="43"/>
                    </a:cubicBezTo>
                    <a:cubicBezTo>
                      <a:pt x="94" y="25"/>
                      <a:pt x="97" y="0"/>
                      <a:pt x="117" y="3"/>
                    </a:cubicBezTo>
                    <a:cubicBezTo>
                      <a:pt x="126" y="5"/>
                      <a:pt x="127" y="16"/>
                      <a:pt x="135" y="17"/>
                    </a:cubicBezTo>
                    <a:cubicBezTo>
                      <a:pt x="144" y="39"/>
                      <a:pt x="162" y="53"/>
                      <a:pt x="171" y="75"/>
                    </a:cubicBezTo>
                    <a:cubicBezTo>
                      <a:pt x="176" y="77"/>
                      <a:pt x="181" y="79"/>
                      <a:pt x="182" y="85"/>
                    </a:cubicBezTo>
                    <a:cubicBezTo>
                      <a:pt x="185" y="84"/>
                      <a:pt x="182" y="79"/>
                      <a:pt x="184" y="78"/>
                    </a:cubicBezTo>
                    <a:cubicBezTo>
                      <a:pt x="190" y="77"/>
                      <a:pt x="194" y="74"/>
                      <a:pt x="201" y="74"/>
                    </a:cubicBezTo>
                    <a:cubicBezTo>
                      <a:pt x="197" y="59"/>
                      <a:pt x="186" y="27"/>
                      <a:pt x="200" y="15"/>
                    </a:cubicBezTo>
                    <a:cubicBezTo>
                      <a:pt x="208" y="15"/>
                      <a:pt x="214" y="17"/>
                      <a:pt x="221" y="19"/>
                    </a:cubicBezTo>
                    <a:cubicBezTo>
                      <a:pt x="225" y="25"/>
                      <a:pt x="227" y="33"/>
                      <a:pt x="231" y="40"/>
                    </a:cubicBezTo>
                    <a:cubicBezTo>
                      <a:pt x="226" y="41"/>
                      <a:pt x="221" y="35"/>
                      <a:pt x="214" y="36"/>
                    </a:cubicBezTo>
                    <a:cubicBezTo>
                      <a:pt x="213" y="49"/>
                      <a:pt x="217" y="64"/>
                      <a:pt x="223" y="74"/>
                    </a:cubicBezTo>
                    <a:cubicBezTo>
                      <a:pt x="238" y="77"/>
                      <a:pt x="259" y="78"/>
                      <a:pt x="275" y="75"/>
                    </a:cubicBezTo>
                    <a:cubicBezTo>
                      <a:pt x="280" y="70"/>
                      <a:pt x="287" y="55"/>
                      <a:pt x="296" y="65"/>
                    </a:cubicBezTo>
                    <a:cubicBezTo>
                      <a:pt x="291" y="92"/>
                      <a:pt x="255" y="86"/>
                      <a:pt x="228" y="91"/>
                    </a:cubicBezTo>
                    <a:cubicBezTo>
                      <a:pt x="230" y="107"/>
                      <a:pt x="229" y="126"/>
                      <a:pt x="237" y="137"/>
                    </a:cubicBezTo>
                    <a:cubicBezTo>
                      <a:pt x="243" y="146"/>
                      <a:pt x="257" y="150"/>
                      <a:pt x="267" y="156"/>
                    </a:cubicBezTo>
                    <a:cubicBezTo>
                      <a:pt x="275" y="161"/>
                      <a:pt x="283" y="169"/>
                      <a:pt x="292" y="173"/>
                    </a:cubicBezTo>
                    <a:cubicBezTo>
                      <a:pt x="296" y="175"/>
                      <a:pt x="301" y="176"/>
                      <a:pt x="305" y="176"/>
                    </a:cubicBezTo>
                    <a:cubicBezTo>
                      <a:pt x="309" y="189"/>
                      <a:pt x="299" y="201"/>
                      <a:pt x="289" y="200"/>
                    </a:cubicBezTo>
                    <a:cubicBezTo>
                      <a:pt x="283" y="200"/>
                      <a:pt x="277" y="192"/>
                      <a:pt x="271" y="188"/>
                    </a:cubicBezTo>
                    <a:cubicBezTo>
                      <a:pt x="260" y="179"/>
                      <a:pt x="251" y="176"/>
                      <a:pt x="242" y="168"/>
                    </a:cubicBezTo>
                    <a:close/>
                    <a:moveTo>
                      <a:pt x="205" y="92"/>
                    </a:moveTo>
                    <a:cubicBezTo>
                      <a:pt x="196" y="93"/>
                      <a:pt x="187" y="95"/>
                      <a:pt x="180" y="91"/>
                    </a:cubicBezTo>
                    <a:cubicBezTo>
                      <a:pt x="180" y="95"/>
                      <a:pt x="176" y="97"/>
                      <a:pt x="173" y="99"/>
                    </a:cubicBezTo>
                    <a:cubicBezTo>
                      <a:pt x="187" y="104"/>
                      <a:pt x="196" y="115"/>
                      <a:pt x="210" y="120"/>
                    </a:cubicBezTo>
                    <a:cubicBezTo>
                      <a:pt x="209" y="110"/>
                      <a:pt x="208" y="101"/>
                      <a:pt x="205" y="92"/>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45" name="Freeform 68">
                <a:extLst>
                  <a:ext uri="{FF2B5EF4-FFF2-40B4-BE49-F238E27FC236}">
                    <a16:creationId xmlns:a16="http://schemas.microsoft.com/office/drawing/2014/main" id="{019A97C5-DDB7-4FFB-8A36-E30B03B7C34B}"/>
                  </a:ext>
                </a:extLst>
              </p:cNvPr>
              <p:cNvSpPr>
                <a:spLocks/>
              </p:cNvSpPr>
              <p:nvPr/>
            </p:nvSpPr>
            <p:spPr bwMode="auto">
              <a:xfrm rot="16200000">
                <a:off x="8105749" y="3026153"/>
                <a:ext cx="550755" cy="574517"/>
              </a:xfrm>
              <a:custGeom>
                <a:avLst/>
                <a:gdLst>
                  <a:gd name="T0" fmla="*/ 185 w 267"/>
                  <a:gd name="T1" fmla="*/ 135 h 257"/>
                  <a:gd name="T2" fmla="*/ 186 w 267"/>
                  <a:gd name="T3" fmla="*/ 183 h 257"/>
                  <a:gd name="T4" fmla="*/ 151 w 267"/>
                  <a:gd name="T5" fmla="*/ 178 h 257"/>
                  <a:gd name="T6" fmla="*/ 139 w 267"/>
                  <a:gd name="T7" fmla="*/ 141 h 257"/>
                  <a:gd name="T8" fmla="*/ 131 w 267"/>
                  <a:gd name="T9" fmla="*/ 133 h 257"/>
                  <a:gd name="T10" fmla="*/ 94 w 267"/>
                  <a:gd name="T11" fmla="*/ 188 h 257"/>
                  <a:gd name="T12" fmla="*/ 74 w 267"/>
                  <a:gd name="T13" fmla="*/ 240 h 257"/>
                  <a:gd name="T14" fmla="*/ 55 w 267"/>
                  <a:gd name="T15" fmla="*/ 256 h 257"/>
                  <a:gd name="T16" fmla="*/ 55 w 267"/>
                  <a:gd name="T17" fmla="*/ 245 h 257"/>
                  <a:gd name="T18" fmla="*/ 49 w 267"/>
                  <a:gd name="T19" fmla="*/ 179 h 257"/>
                  <a:gd name="T20" fmla="*/ 54 w 267"/>
                  <a:gd name="T21" fmla="*/ 175 h 257"/>
                  <a:gd name="T22" fmla="*/ 88 w 267"/>
                  <a:gd name="T23" fmla="*/ 115 h 257"/>
                  <a:gd name="T24" fmla="*/ 8 w 267"/>
                  <a:gd name="T25" fmla="*/ 62 h 257"/>
                  <a:gd name="T26" fmla="*/ 16 w 267"/>
                  <a:gd name="T27" fmla="*/ 28 h 257"/>
                  <a:gd name="T28" fmla="*/ 73 w 267"/>
                  <a:gd name="T29" fmla="*/ 0 h 257"/>
                  <a:gd name="T30" fmla="*/ 73 w 267"/>
                  <a:gd name="T31" fmla="*/ 5 h 257"/>
                  <a:gd name="T32" fmla="*/ 60 w 267"/>
                  <a:gd name="T33" fmla="*/ 30 h 257"/>
                  <a:gd name="T34" fmla="*/ 67 w 267"/>
                  <a:gd name="T35" fmla="*/ 60 h 257"/>
                  <a:gd name="T36" fmla="*/ 73 w 267"/>
                  <a:gd name="T37" fmla="*/ 61 h 257"/>
                  <a:gd name="T38" fmla="*/ 74 w 267"/>
                  <a:gd name="T39" fmla="*/ 65 h 257"/>
                  <a:gd name="T40" fmla="*/ 109 w 267"/>
                  <a:gd name="T41" fmla="*/ 73 h 257"/>
                  <a:gd name="T42" fmla="*/ 105 w 267"/>
                  <a:gd name="T43" fmla="*/ 55 h 257"/>
                  <a:gd name="T44" fmla="*/ 148 w 267"/>
                  <a:gd name="T45" fmla="*/ 20 h 257"/>
                  <a:gd name="T46" fmla="*/ 147 w 267"/>
                  <a:gd name="T47" fmla="*/ 42 h 257"/>
                  <a:gd name="T48" fmla="*/ 176 w 267"/>
                  <a:gd name="T49" fmla="*/ 93 h 257"/>
                  <a:gd name="T50" fmla="*/ 193 w 267"/>
                  <a:gd name="T51" fmla="*/ 100 h 257"/>
                  <a:gd name="T52" fmla="*/ 201 w 267"/>
                  <a:gd name="T53" fmla="*/ 101 h 257"/>
                  <a:gd name="T54" fmla="*/ 252 w 267"/>
                  <a:gd name="T55" fmla="*/ 111 h 257"/>
                  <a:gd name="T56" fmla="*/ 262 w 267"/>
                  <a:gd name="T57" fmla="*/ 87 h 257"/>
                  <a:gd name="T58" fmla="*/ 254 w 267"/>
                  <a:gd name="T59" fmla="*/ 137 h 257"/>
                  <a:gd name="T60" fmla="*/ 225 w 267"/>
                  <a:gd name="T61" fmla="*/ 143 h 257"/>
                  <a:gd name="T62" fmla="*/ 185 w 267"/>
                  <a:gd name="T63" fmla="*/ 13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7" h="257">
                    <a:moveTo>
                      <a:pt x="185" y="135"/>
                    </a:moveTo>
                    <a:cubicBezTo>
                      <a:pt x="187" y="147"/>
                      <a:pt x="189" y="162"/>
                      <a:pt x="186" y="183"/>
                    </a:cubicBezTo>
                    <a:cubicBezTo>
                      <a:pt x="180" y="194"/>
                      <a:pt x="147" y="199"/>
                      <a:pt x="151" y="178"/>
                    </a:cubicBezTo>
                    <a:cubicBezTo>
                      <a:pt x="143" y="169"/>
                      <a:pt x="143" y="156"/>
                      <a:pt x="139" y="141"/>
                    </a:cubicBezTo>
                    <a:cubicBezTo>
                      <a:pt x="137" y="138"/>
                      <a:pt x="134" y="135"/>
                      <a:pt x="131" y="133"/>
                    </a:cubicBezTo>
                    <a:cubicBezTo>
                      <a:pt x="116" y="145"/>
                      <a:pt x="98" y="168"/>
                      <a:pt x="94" y="188"/>
                    </a:cubicBezTo>
                    <a:cubicBezTo>
                      <a:pt x="90" y="207"/>
                      <a:pt x="80" y="223"/>
                      <a:pt x="74" y="240"/>
                    </a:cubicBezTo>
                    <a:cubicBezTo>
                      <a:pt x="68" y="245"/>
                      <a:pt x="68" y="257"/>
                      <a:pt x="55" y="256"/>
                    </a:cubicBezTo>
                    <a:cubicBezTo>
                      <a:pt x="53" y="254"/>
                      <a:pt x="53" y="247"/>
                      <a:pt x="55" y="245"/>
                    </a:cubicBezTo>
                    <a:cubicBezTo>
                      <a:pt x="45" y="227"/>
                      <a:pt x="42" y="201"/>
                      <a:pt x="49" y="179"/>
                    </a:cubicBezTo>
                    <a:cubicBezTo>
                      <a:pt x="51" y="178"/>
                      <a:pt x="52" y="176"/>
                      <a:pt x="54" y="175"/>
                    </a:cubicBezTo>
                    <a:cubicBezTo>
                      <a:pt x="59" y="148"/>
                      <a:pt x="80" y="138"/>
                      <a:pt x="88" y="115"/>
                    </a:cubicBezTo>
                    <a:cubicBezTo>
                      <a:pt x="53" y="107"/>
                      <a:pt x="10" y="100"/>
                      <a:pt x="8" y="62"/>
                    </a:cubicBezTo>
                    <a:cubicBezTo>
                      <a:pt x="0" y="49"/>
                      <a:pt x="13" y="38"/>
                      <a:pt x="16" y="28"/>
                    </a:cubicBezTo>
                    <a:cubicBezTo>
                      <a:pt x="30" y="13"/>
                      <a:pt x="61" y="16"/>
                      <a:pt x="73" y="0"/>
                    </a:cubicBezTo>
                    <a:cubicBezTo>
                      <a:pt x="73" y="2"/>
                      <a:pt x="67" y="6"/>
                      <a:pt x="73" y="5"/>
                    </a:cubicBezTo>
                    <a:cubicBezTo>
                      <a:pt x="69" y="14"/>
                      <a:pt x="63" y="20"/>
                      <a:pt x="60" y="30"/>
                    </a:cubicBezTo>
                    <a:cubicBezTo>
                      <a:pt x="63" y="41"/>
                      <a:pt x="58" y="53"/>
                      <a:pt x="67" y="60"/>
                    </a:cubicBezTo>
                    <a:cubicBezTo>
                      <a:pt x="68" y="60"/>
                      <a:pt x="72" y="60"/>
                      <a:pt x="73" y="61"/>
                    </a:cubicBezTo>
                    <a:cubicBezTo>
                      <a:pt x="74" y="61"/>
                      <a:pt x="74" y="64"/>
                      <a:pt x="74" y="65"/>
                    </a:cubicBezTo>
                    <a:cubicBezTo>
                      <a:pt x="85" y="70"/>
                      <a:pt x="99" y="72"/>
                      <a:pt x="109" y="73"/>
                    </a:cubicBezTo>
                    <a:cubicBezTo>
                      <a:pt x="109" y="70"/>
                      <a:pt x="107" y="60"/>
                      <a:pt x="105" y="55"/>
                    </a:cubicBezTo>
                    <a:cubicBezTo>
                      <a:pt x="112" y="34"/>
                      <a:pt x="122" y="20"/>
                      <a:pt x="148" y="20"/>
                    </a:cubicBezTo>
                    <a:cubicBezTo>
                      <a:pt x="158" y="25"/>
                      <a:pt x="153" y="37"/>
                      <a:pt x="147" y="42"/>
                    </a:cubicBezTo>
                    <a:cubicBezTo>
                      <a:pt x="155" y="61"/>
                      <a:pt x="161" y="81"/>
                      <a:pt x="176" y="93"/>
                    </a:cubicBezTo>
                    <a:cubicBezTo>
                      <a:pt x="183" y="91"/>
                      <a:pt x="187" y="98"/>
                      <a:pt x="193" y="100"/>
                    </a:cubicBezTo>
                    <a:cubicBezTo>
                      <a:pt x="195" y="101"/>
                      <a:pt x="198" y="100"/>
                      <a:pt x="201" y="101"/>
                    </a:cubicBezTo>
                    <a:cubicBezTo>
                      <a:pt x="215" y="106"/>
                      <a:pt x="233" y="119"/>
                      <a:pt x="252" y="111"/>
                    </a:cubicBezTo>
                    <a:cubicBezTo>
                      <a:pt x="254" y="102"/>
                      <a:pt x="251" y="87"/>
                      <a:pt x="262" y="87"/>
                    </a:cubicBezTo>
                    <a:cubicBezTo>
                      <a:pt x="260" y="108"/>
                      <a:pt x="267" y="123"/>
                      <a:pt x="254" y="137"/>
                    </a:cubicBezTo>
                    <a:cubicBezTo>
                      <a:pt x="246" y="138"/>
                      <a:pt x="235" y="153"/>
                      <a:pt x="225" y="143"/>
                    </a:cubicBezTo>
                    <a:cubicBezTo>
                      <a:pt x="214" y="146"/>
                      <a:pt x="198" y="137"/>
                      <a:pt x="185" y="135"/>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46" name="Freeform 69">
                <a:extLst>
                  <a:ext uri="{FF2B5EF4-FFF2-40B4-BE49-F238E27FC236}">
                    <a16:creationId xmlns:a16="http://schemas.microsoft.com/office/drawing/2014/main" id="{DB3B3BBC-0A4E-4510-B7D7-9C5C4C21AA1C}"/>
                  </a:ext>
                </a:extLst>
              </p:cNvPr>
              <p:cNvSpPr>
                <a:spLocks/>
              </p:cNvSpPr>
              <p:nvPr/>
            </p:nvSpPr>
            <p:spPr bwMode="auto">
              <a:xfrm rot="16200000">
                <a:off x="6954396" y="3054352"/>
                <a:ext cx="441526" cy="408890"/>
              </a:xfrm>
              <a:custGeom>
                <a:avLst/>
                <a:gdLst>
                  <a:gd name="T0" fmla="*/ 176 w 214"/>
                  <a:gd name="T1" fmla="*/ 134 h 182"/>
                  <a:gd name="T2" fmla="*/ 162 w 214"/>
                  <a:gd name="T3" fmla="*/ 86 h 182"/>
                  <a:gd name="T4" fmla="*/ 149 w 214"/>
                  <a:gd name="T5" fmla="*/ 80 h 182"/>
                  <a:gd name="T6" fmla="*/ 125 w 214"/>
                  <a:gd name="T7" fmla="*/ 56 h 182"/>
                  <a:gd name="T8" fmla="*/ 141 w 214"/>
                  <a:gd name="T9" fmla="*/ 121 h 182"/>
                  <a:gd name="T10" fmla="*/ 127 w 214"/>
                  <a:gd name="T11" fmla="*/ 128 h 182"/>
                  <a:gd name="T12" fmla="*/ 92 w 214"/>
                  <a:gd name="T13" fmla="*/ 92 h 182"/>
                  <a:gd name="T14" fmla="*/ 102 w 214"/>
                  <a:gd name="T15" fmla="*/ 157 h 182"/>
                  <a:gd name="T16" fmla="*/ 90 w 214"/>
                  <a:gd name="T17" fmla="*/ 179 h 182"/>
                  <a:gd name="T18" fmla="*/ 71 w 214"/>
                  <a:gd name="T19" fmla="*/ 171 h 182"/>
                  <a:gd name="T20" fmla="*/ 69 w 214"/>
                  <a:gd name="T21" fmla="*/ 133 h 182"/>
                  <a:gd name="T22" fmla="*/ 56 w 214"/>
                  <a:gd name="T23" fmla="*/ 110 h 182"/>
                  <a:gd name="T24" fmla="*/ 3 w 214"/>
                  <a:gd name="T25" fmla="*/ 73 h 182"/>
                  <a:gd name="T26" fmla="*/ 5 w 214"/>
                  <a:gd name="T27" fmla="*/ 53 h 182"/>
                  <a:gd name="T28" fmla="*/ 52 w 214"/>
                  <a:gd name="T29" fmla="*/ 72 h 182"/>
                  <a:gd name="T30" fmla="*/ 35 w 214"/>
                  <a:gd name="T31" fmla="*/ 21 h 182"/>
                  <a:gd name="T32" fmla="*/ 65 w 214"/>
                  <a:gd name="T33" fmla="*/ 27 h 182"/>
                  <a:gd name="T34" fmla="*/ 117 w 214"/>
                  <a:gd name="T35" fmla="*/ 94 h 182"/>
                  <a:gd name="T36" fmla="*/ 114 w 214"/>
                  <a:gd name="T37" fmla="*/ 38 h 182"/>
                  <a:gd name="T38" fmla="*/ 158 w 214"/>
                  <a:gd name="T39" fmla="*/ 57 h 182"/>
                  <a:gd name="T40" fmla="*/ 155 w 214"/>
                  <a:gd name="T41" fmla="*/ 23 h 182"/>
                  <a:gd name="T42" fmla="*/ 189 w 214"/>
                  <a:gd name="T43" fmla="*/ 5 h 182"/>
                  <a:gd name="T44" fmla="*/ 207 w 214"/>
                  <a:gd name="T45" fmla="*/ 120 h 182"/>
                  <a:gd name="T46" fmla="*/ 196 w 214"/>
                  <a:gd name="T47" fmla="*/ 134 h 182"/>
                  <a:gd name="T48" fmla="*/ 176 w 214"/>
                  <a:gd name="T49" fmla="*/ 134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14" h="182">
                    <a:moveTo>
                      <a:pt x="176" y="134"/>
                    </a:moveTo>
                    <a:cubicBezTo>
                      <a:pt x="171" y="118"/>
                      <a:pt x="164" y="105"/>
                      <a:pt x="162" y="86"/>
                    </a:cubicBezTo>
                    <a:cubicBezTo>
                      <a:pt x="158" y="83"/>
                      <a:pt x="153" y="82"/>
                      <a:pt x="149" y="80"/>
                    </a:cubicBezTo>
                    <a:cubicBezTo>
                      <a:pt x="146" y="67"/>
                      <a:pt x="132" y="64"/>
                      <a:pt x="125" y="56"/>
                    </a:cubicBezTo>
                    <a:cubicBezTo>
                      <a:pt x="128" y="80"/>
                      <a:pt x="136" y="99"/>
                      <a:pt x="141" y="121"/>
                    </a:cubicBezTo>
                    <a:cubicBezTo>
                      <a:pt x="137" y="124"/>
                      <a:pt x="135" y="129"/>
                      <a:pt x="127" y="128"/>
                    </a:cubicBezTo>
                    <a:cubicBezTo>
                      <a:pt x="117" y="114"/>
                      <a:pt x="103" y="105"/>
                      <a:pt x="92" y="92"/>
                    </a:cubicBezTo>
                    <a:cubicBezTo>
                      <a:pt x="91" y="114"/>
                      <a:pt x="104" y="131"/>
                      <a:pt x="102" y="157"/>
                    </a:cubicBezTo>
                    <a:cubicBezTo>
                      <a:pt x="101" y="165"/>
                      <a:pt x="96" y="177"/>
                      <a:pt x="90" y="179"/>
                    </a:cubicBezTo>
                    <a:cubicBezTo>
                      <a:pt x="80" y="182"/>
                      <a:pt x="76" y="175"/>
                      <a:pt x="71" y="171"/>
                    </a:cubicBezTo>
                    <a:cubicBezTo>
                      <a:pt x="74" y="162"/>
                      <a:pt x="70" y="145"/>
                      <a:pt x="69" y="133"/>
                    </a:cubicBezTo>
                    <a:cubicBezTo>
                      <a:pt x="68" y="118"/>
                      <a:pt x="67" y="118"/>
                      <a:pt x="56" y="110"/>
                    </a:cubicBezTo>
                    <a:cubicBezTo>
                      <a:pt x="41" y="97"/>
                      <a:pt x="19" y="83"/>
                      <a:pt x="3" y="73"/>
                    </a:cubicBezTo>
                    <a:cubicBezTo>
                      <a:pt x="5" y="65"/>
                      <a:pt x="0" y="59"/>
                      <a:pt x="5" y="53"/>
                    </a:cubicBezTo>
                    <a:cubicBezTo>
                      <a:pt x="27" y="47"/>
                      <a:pt x="37" y="64"/>
                      <a:pt x="52" y="72"/>
                    </a:cubicBezTo>
                    <a:cubicBezTo>
                      <a:pt x="50" y="52"/>
                      <a:pt x="32" y="43"/>
                      <a:pt x="35" y="21"/>
                    </a:cubicBezTo>
                    <a:cubicBezTo>
                      <a:pt x="48" y="21"/>
                      <a:pt x="58" y="22"/>
                      <a:pt x="65" y="27"/>
                    </a:cubicBezTo>
                    <a:cubicBezTo>
                      <a:pt x="76" y="55"/>
                      <a:pt x="100" y="71"/>
                      <a:pt x="117" y="94"/>
                    </a:cubicBezTo>
                    <a:cubicBezTo>
                      <a:pt x="111" y="79"/>
                      <a:pt x="96" y="51"/>
                      <a:pt x="114" y="38"/>
                    </a:cubicBezTo>
                    <a:cubicBezTo>
                      <a:pt x="137" y="37"/>
                      <a:pt x="143" y="51"/>
                      <a:pt x="158" y="57"/>
                    </a:cubicBezTo>
                    <a:cubicBezTo>
                      <a:pt x="157" y="46"/>
                      <a:pt x="156" y="37"/>
                      <a:pt x="155" y="23"/>
                    </a:cubicBezTo>
                    <a:cubicBezTo>
                      <a:pt x="163" y="14"/>
                      <a:pt x="174" y="0"/>
                      <a:pt x="189" y="5"/>
                    </a:cubicBezTo>
                    <a:cubicBezTo>
                      <a:pt x="180" y="49"/>
                      <a:pt x="214" y="76"/>
                      <a:pt x="207" y="120"/>
                    </a:cubicBezTo>
                    <a:cubicBezTo>
                      <a:pt x="204" y="125"/>
                      <a:pt x="201" y="131"/>
                      <a:pt x="196" y="134"/>
                    </a:cubicBezTo>
                    <a:cubicBezTo>
                      <a:pt x="187" y="132"/>
                      <a:pt x="185" y="135"/>
                      <a:pt x="176" y="134"/>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47" name="Freeform 70">
                <a:extLst>
                  <a:ext uri="{FF2B5EF4-FFF2-40B4-BE49-F238E27FC236}">
                    <a16:creationId xmlns:a16="http://schemas.microsoft.com/office/drawing/2014/main" id="{F295F371-F583-4A3B-B79F-2F03E7B93676}"/>
                  </a:ext>
                </a:extLst>
              </p:cNvPr>
              <p:cNvSpPr>
                <a:spLocks noEditPoints="1"/>
              </p:cNvSpPr>
              <p:nvPr/>
            </p:nvSpPr>
            <p:spPr bwMode="auto">
              <a:xfrm rot="16200000">
                <a:off x="5668838" y="3040726"/>
                <a:ext cx="486840" cy="543462"/>
              </a:xfrm>
              <a:custGeom>
                <a:avLst/>
                <a:gdLst>
                  <a:gd name="T0" fmla="*/ 196 w 236"/>
                  <a:gd name="T1" fmla="*/ 175 h 242"/>
                  <a:gd name="T2" fmla="*/ 199 w 236"/>
                  <a:gd name="T3" fmla="*/ 169 h 242"/>
                  <a:gd name="T4" fmla="*/ 176 w 236"/>
                  <a:gd name="T5" fmla="*/ 100 h 242"/>
                  <a:gd name="T6" fmla="*/ 140 w 236"/>
                  <a:gd name="T7" fmla="*/ 97 h 242"/>
                  <a:gd name="T8" fmla="*/ 146 w 236"/>
                  <a:gd name="T9" fmla="*/ 127 h 242"/>
                  <a:gd name="T10" fmla="*/ 174 w 236"/>
                  <a:gd name="T11" fmla="*/ 133 h 242"/>
                  <a:gd name="T12" fmla="*/ 174 w 236"/>
                  <a:gd name="T13" fmla="*/ 150 h 242"/>
                  <a:gd name="T14" fmla="*/ 148 w 236"/>
                  <a:gd name="T15" fmla="*/ 147 h 242"/>
                  <a:gd name="T16" fmla="*/ 144 w 236"/>
                  <a:gd name="T17" fmla="*/ 174 h 242"/>
                  <a:gd name="T18" fmla="*/ 146 w 236"/>
                  <a:gd name="T19" fmla="*/ 180 h 242"/>
                  <a:gd name="T20" fmla="*/ 142 w 236"/>
                  <a:gd name="T21" fmla="*/ 195 h 242"/>
                  <a:gd name="T22" fmla="*/ 141 w 236"/>
                  <a:gd name="T23" fmla="*/ 210 h 242"/>
                  <a:gd name="T24" fmla="*/ 124 w 236"/>
                  <a:gd name="T25" fmla="*/ 233 h 242"/>
                  <a:gd name="T26" fmla="*/ 111 w 236"/>
                  <a:gd name="T27" fmla="*/ 242 h 242"/>
                  <a:gd name="T28" fmla="*/ 20 w 236"/>
                  <a:gd name="T29" fmla="*/ 202 h 242"/>
                  <a:gd name="T30" fmla="*/ 7 w 236"/>
                  <a:gd name="T31" fmla="*/ 197 h 242"/>
                  <a:gd name="T32" fmla="*/ 0 w 236"/>
                  <a:gd name="T33" fmla="*/ 187 h 242"/>
                  <a:gd name="T34" fmla="*/ 16 w 236"/>
                  <a:gd name="T35" fmla="*/ 163 h 242"/>
                  <a:gd name="T36" fmla="*/ 20 w 236"/>
                  <a:gd name="T37" fmla="*/ 127 h 242"/>
                  <a:gd name="T38" fmla="*/ 19 w 236"/>
                  <a:gd name="T39" fmla="*/ 100 h 242"/>
                  <a:gd name="T40" fmla="*/ 15 w 236"/>
                  <a:gd name="T41" fmla="*/ 84 h 242"/>
                  <a:gd name="T42" fmla="*/ 6 w 236"/>
                  <a:gd name="T43" fmla="*/ 52 h 242"/>
                  <a:gd name="T44" fmla="*/ 13 w 236"/>
                  <a:gd name="T45" fmla="*/ 36 h 242"/>
                  <a:gd name="T46" fmla="*/ 45 w 236"/>
                  <a:gd name="T47" fmla="*/ 16 h 242"/>
                  <a:gd name="T48" fmla="*/ 82 w 236"/>
                  <a:gd name="T49" fmla="*/ 3 h 242"/>
                  <a:gd name="T50" fmla="*/ 122 w 236"/>
                  <a:gd name="T51" fmla="*/ 31 h 242"/>
                  <a:gd name="T52" fmla="*/ 111 w 236"/>
                  <a:gd name="T53" fmla="*/ 35 h 242"/>
                  <a:gd name="T54" fmla="*/ 131 w 236"/>
                  <a:gd name="T55" fmla="*/ 75 h 242"/>
                  <a:gd name="T56" fmla="*/ 171 w 236"/>
                  <a:gd name="T57" fmla="*/ 77 h 242"/>
                  <a:gd name="T58" fmla="*/ 181 w 236"/>
                  <a:gd name="T59" fmla="*/ 51 h 242"/>
                  <a:gd name="T60" fmla="*/ 189 w 236"/>
                  <a:gd name="T61" fmla="*/ 45 h 242"/>
                  <a:gd name="T62" fmla="*/ 203 w 236"/>
                  <a:gd name="T63" fmla="*/ 43 h 242"/>
                  <a:gd name="T64" fmla="*/ 200 w 236"/>
                  <a:gd name="T65" fmla="*/ 77 h 242"/>
                  <a:gd name="T66" fmla="*/ 211 w 236"/>
                  <a:gd name="T67" fmla="*/ 98 h 242"/>
                  <a:gd name="T68" fmla="*/ 236 w 236"/>
                  <a:gd name="T69" fmla="*/ 168 h 242"/>
                  <a:gd name="T70" fmla="*/ 235 w 236"/>
                  <a:gd name="T71" fmla="*/ 175 h 242"/>
                  <a:gd name="T72" fmla="*/ 213 w 236"/>
                  <a:gd name="T73" fmla="*/ 206 h 242"/>
                  <a:gd name="T74" fmla="*/ 196 w 236"/>
                  <a:gd name="T75" fmla="*/ 175 h 242"/>
                  <a:gd name="T76" fmla="*/ 128 w 236"/>
                  <a:gd name="T77" fmla="*/ 147 h 242"/>
                  <a:gd name="T78" fmla="*/ 69 w 236"/>
                  <a:gd name="T79" fmla="*/ 170 h 242"/>
                  <a:gd name="T80" fmla="*/ 126 w 236"/>
                  <a:gd name="T81" fmla="*/ 124 h 242"/>
                  <a:gd name="T82" fmla="*/ 120 w 236"/>
                  <a:gd name="T83" fmla="*/ 102 h 242"/>
                  <a:gd name="T84" fmla="*/ 91 w 236"/>
                  <a:gd name="T85" fmla="*/ 89 h 242"/>
                  <a:gd name="T86" fmla="*/ 53 w 236"/>
                  <a:gd name="T87" fmla="*/ 86 h 242"/>
                  <a:gd name="T88" fmla="*/ 105 w 236"/>
                  <a:gd name="T89" fmla="*/ 74 h 242"/>
                  <a:gd name="T90" fmla="*/ 89 w 236"/>
                  <a:gd name="T91" fmla="*/ 30 h 242"/>
                  <a:gd name="T92" fmla="*/ 39 w 236"/>
                  <a:gd name="T93" fmla="*/ 47 h 242"/>
                  <a:gd name="T94" fmla="*/ 49 w 236"/>
                  <a:gd name="T95" fmla="*/ 168 h 242"/>
                  <a:gd name="T96" fmla="*/ 110 w 236"/>
                  <a:gd name="T97" fmla="*/ 196 h 242"/>
                  <a:gd name="T98" fmla="*/ 128 w 236"/>
                  <a:gd name="T99" fmla="*/ 147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6" h="242">
                    <a:moveTo>
                      <a:pt x="196" y="175"/>
                    </a:moveTo>
                    <a:cubicBezTo>
                      <a:pt x="197" y="172"/>
                      <a:pt x="199" y="172"/>
                      <a:pt x="199" y="169"/>
                    </a:cubicBezTo>
                    <a:cubicBezTo>
                      <a:pt x="192" y="144"/>
                      <a:pt x="185" y="121"/>
                      <a:pt x="176" y="100"/>
                    </a:cubicBezTo>
                    <a:cubicBezTo>
                      <a:pt x="162" y="103"/>
                      <a:pt x="155" y="95"/>
                      <a:pt x="140" y="97"/>
                    </a:cubicBezTo>
                    <a:cubicBezTo>
                      <a:pt x="141" y="108"/>
                      <a:pt x="145" y="116"/>
                      <a:pt x="146" y="127"/>
                    </a:cubicBezTo>
                    <a:cubicBezTo>
                      <a:pt x="153" y="132"/>
                      <a:pt x="165" y="131"/>
                      <a:pt x="174" y="133"/>
                    </a:cubicBezTo>
                    <a:cubicBezTo>
                      <a:pt x="177" y="137"/>
                      <a:pt x="177" y="146"/>
                      <a:pt x="174" y="150"/>
                    </a:cubicBezTo>
                    <a:cubicBezTo>
                      <a:pt x="164" y="155"/>
                      <a:pt x="158" y="149"/>
                      <a:pt x="148" y="147"/>
                    </a:cubicBezTo>
                    <a:cubicBezTo>
                      <a:pt x="148" y="156"/>
                      <a:pt x="144" y="165"/>
                      <a:pt x="144" y="174"/>
                    </a:cubicBezTo>
                    <a:cubicBezTo>
                      <a:pt x="144" y="176"/>
                      <a:pt x="147" y="178"/>
                      <a:pt x="146" y="180"/>
                    </a:cubicBezTo>
                    <a:cubicBezTo>
                      <a:pt x="146" y="185"/>
                      <a:pt x="144" y="190"/>
                      <a:pt x="142" y="195"/>
                    </a:cubicBezTo>
                    <a:cubicBezTo>
                      <a:pt x="141" y="200"/>
                      <a:pt x="142" y="206"/>
                      <a:pt x="141" y="210"/>
                    </a:cubicBezTo>
                    <a:cubicBezTo>
                      <a:pt x="137" y="219"/>
                      <a:pt x="128" y="224"/>
                      <a:pt x="124" y="233"/>
                    </a:cubicBezTo>
                    <a:cubicBezTo>
                      <a:pt x="119" y="235"/>
                      <a:pt x="113" y="237"/>
                      <a:pt x="111" y="242"/>
                    </a:cubicBezTo>
                    <a:cubicBezTo>
                      <a:pt x="71" y="241"/>
                      <a:pt x="60" y="206"/>
                      <a:pt x="20" y="202"/>
                    </a:cubicBezTo>
                    <a:cubicBezTo>
                      <a:pt x="17" y="199"/>
                      <a:pt x="14" y="195"/>
                      <a:pt x="7" y="197"/>
                    </a:cubicBezTo>
                    <a:cubicBezTo>
                      <a:pt x="4" y="194"/>
                      <a:pt x="3" y="190"/>
                      <a:pt x="0" y="187"/>
                    </a:cubicBezTo>
                    <a:cubicBezTo>
                      <a:pt x="5" y="179"/>
                      <a:pt x="8" y="169"/>
                      <a:pt x="16" y="163"/>
                    </a:cubicBezTo>
                    <a:cubicBezTo>
                      <a:pt x="19" y="150"/>
                      <a:pt x="16" y="135"/>
                      <a:pt x="20" y="127"/>
                    </a:cubicBezTo>
                    <a:cubicBezTo>
                      <a:pt x="16" y="120"/>
                      <a:pt x="17" y="108"/>
                      <a:pt x="19" y="100"/>
                    </a:cubicBezTo>
                    <a:cubicBezTo>
                      <a:pt x="15" y="95"/>
                      <a:pt x="16" y="91"/>
                      <a:pt x="15" y="84"/>
                    </a:cubicBezTo>
                    <a:cubicBezTo>
                      <a:pt x="12" y="73"/>
                      <a:pt x="4" y="64"/>
                      <a:pt x="6" y="52"/>
                    </a:cubicBezTo>
                    <a:cubicBezTo>
                      <a:pt x="6" y="50"/>
                      <a:pt x="10" y="40"/>
                      <a:pt x="13" y="36"/>
                    </a:cubicBezTo>
                    <a:cubicBezTo>
                      <a:pt x="18" y="29"/>
                      <a:pt x="31" y="22"/>
                      <a:pt x="45" y="16"/>
                    </a:cubicBezTo>
                    <a:cubicBezTo>
                      <a:pt x="58" y="11"/>
                      <a:pt x="73" y="4"/>
                      <a:pt x="82" y="3"/>
                    </a:cubicBezTo>
                    <a:cubicBezTo>
                      <a:pt x="100" y="0"/>
                      <a:pt x="126" y="13"/>
                      <a:pt x="122" y="31"/>
                    </a:cubicBezTo>
                    <a:cubicBezTo>
                      <a:pt x="119" y="34"/>
                      <a:pt x="115" y="34"/>
                      <a:pt x="111" y="35"/>
                    </a:cubicBezTo>
                    <a:cubicBezTo>
                      <a:pt x="114" y="52"/>
                      <a:pt x="124" y="62"/>
                      <a:pt x="131" y="75"/>
                    </a:cubicBezTo>
                    <a:cubicBezTo>
                      <a:pt x="143" y="74"/>
                      <a:pt x="162" y="83"/>
                      <a:pt x="171" y="77"/>
                    </a:cubicBezTo>
                    <a:cubicBezTo>
                      <a:pt x="178" y="72"/>
                      <a:pt x="175" y="58"/>
                      <a:pt x="181" y="51"/>
                    </a:cubicBezTo>
                    <a:cubicBezTo>
                      <a:pt x="180" y="52"/>
                      <a:pt x="189" y="45"/>
                      <a:pt x="189" y="45"/>
                    </a:cubicBezTo>
                    <a:cubicBezTo>
                      <a:pt x="193" y="43"/>
                      <a:pt x="198" y="43"/>
                      <a:pt x="203" y="43"/>
                    </a:cubicBezTo>
                    <a:cubicBezTo>
                      <a:pt x="206" y="56"/>
                      <a:pt x="195" y="62"/>
                      <a:pt x="200" y="77"/>
                    </a:cubicBezTo>
                    <a:cubicBezTo>
                      <a:pt x="202" y="83"/>
                      <a:pt x="207" y="89"/>
                      <a:pt x="211" y="98"/>
                    </a:cubicBezTo>
                    <a:cubicBezTo>
                      <a:pt x="218" y="118"/>
                      <a:pt x="229" y="149"/>
                      <a:pt x="236" y="168"/>
                    </a:cubicBezTo>
                    <a:cubicBezTo>
                      <a:pt x="236" y="169"/>
                      <a:pt x="235" y="173"/>
                      <a:pt x="235" y="175"/>
                    </a:cubicBezTo>
                    <a:cubicBezTo>
                      <a:pt x="232" y="187"/>
                      <a:pt x="224" y="208"/>
                      <a:pt x="213" y="206"/>
                    </a:cubicBezTo>
                    <a:cubicBezTo>
                      <a:pt x="201" y="205"/>
                      <a:pt x="205" y="182"/>
                      <a:pt x="196" y="175"/>
                    </a:cubicBezTo>
                    <a:close/>
                    <a:moveTo>
                      <a:pt x="128" y="147"/>
                    </a:moveTo>
                    <a:cubicBezTo>
                      <a:pt x="95" y="141"/>
                      <a:pt x="93" y="169"/>
                      <a:pt x="69" y="170"/>
                    </a:cubicBezTo>
                    <a:cubicBezTo>
                      <a:pt x="56" y="133"/>
                      <a:pt x="95" y="119"/>
                      <a:pt x="126" y="124"/>
                    </a:cubicBezTo>
                    <a:cubicBezTo>
                      <a:pt x="127" y="114"/>
                      <a:pt x="122" y="110"/>
                      <a:pt x="120" y="102"/>
                    </a:cubicBezTo>
                    <a:cubicBezTo>
                      <a:pt x="111" y="98"/>
                      <a:pt x="103" y="90"/>
                      <a:pt x="91" y="89"/>
                    </a:cubicBezTo>
                    <a:cubicBezTo>
                      <a:pt x="79" y="88"/>
                      <a:pt x="64" y="95"/>
                      <a:pt x="53" y="86"/>
                    </a:cubicBezTo>
                    <a:cubicBezTo>
                      <a:pt x="52" y="64"/>
                      <a:pt x="87" y="70"/>
                      <a:pt x="105" y="74"/>
                    </a:cubicBezTo>
                    <a:cubicBezTo>
                      <a:pt x="100" y="58"/>
                      <a:pt x="94" y="46"/>
                      <a:pt x="89" y="30"/>
                    </a:cubicBezTo>
                    <a:cubicBezTo>
                      <a:pt x="68" y="31"/>
                      <a:pt x="51" y="37"/>
                      <a:pt x="39" y="47"/>
                    </a:cubicBezTo>
                    <a:cubicBezTo>
                      <a:pt x="40" y="90"/>
                      <a:pt x="53" y="131"/>
                      <a:pt x="49" y="168"/>
                    </a:cubicBezTo>
                    <a:cubicBezTo>
                      <a:pt x="67" y="180"/>
                      <a:pt x="86" y="190"/>
                      <a:pt x="110" y="196"/>
                    </a:cubicBezTo>
                    <a:cubicBezTo>
                      <a:pt x="121" y="185"/>
                      <a:pt x="131" y="165"/>
                      <a:pt x="128" y="147"/>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48" name="Freeform 72">
                <a:extLst>
                  <a:ext uri="{FF2B5EF4-FFF2-40B4-BE49-F238E27FC236}">
                    <a16:creationId xmlns:a16="http://schemas.microsoft.com/office/drawing/2014/main" id="{010F4985-39C6-4B62-8DB3-8317AAB83C17}"/>
                  </a:ext>
                </a:extLst>
              </p:cNvPr>
              <p:cNvSpPr>
                <a:spLocks/>
              </p:cNvSpPr>
              <p:nvPr/>
            </p:nvSpPr>
            <p:spPr bwMode="auto">
              <a:xfrm rot="16200000">
                <a:off x="6923315" y="3199769"/>
                <a:ext cx="410522" cy="388187"/>
              </a:xfrm>
              <a:custGeom>
                <a:avLst/>
                <a:gdLst>
                  <a:gd name="T0" fmla="*/ 63 w 199"/>
                  <a:gd name="T1" fmla="*/ 137 h 174"/>
                  <a:gd name="T2" fmla="*/ 114 w 199"/>
                  <a:gd name="T3" fmla="*/ 142 h 174"/>
                  <a:gd name="T4" fmla="*/ 108 w 199"/>
                  <a:gd name="T5" fmla="*/ 159 h 174"/>
                  <a:gd name="T6" fmla="*/ 67 w 199"/>
                  <a:gd name="T7" fmla="*/ 162 h 174"/>
                  <a:gd name="T8" fmla="*/ 56 w 199"/>
                  <a:gd name="T9" fmla="*/ 159 h 174"/>
                  <a:gd name="T10" fmla="*/ 37 w 199"/>
                  <a:gd name="T11" fmla="*/ 174 h 174"/>
                  <a:gd name="T12" fmla="*/ 19 w 199"/>
                  <a:gd name="T13" fmla="*/ 150 h 174"/>
                  <a:gd name="T14" fmla="*/ 13 w 199"/>
                  <a:gd name="T15" fmla="*/ 139 h 174"/>
                  <a:gd name="T16" fmla="*/ 19 w 199"/>
                  <a:gd name="T17" fmla="*/ 106 h 174"/>
                  <a:gd name="T18" fmla="*/ 27 w 199"/>
                  <a:gd name="T19" fmla="*/ 18 h 174"/>
                  <a:gd name="T20" fmla="*/ 94 w 199"/>
                  <a:gd name="T21" fmla="*/ 2 h 174"/>
                  <a:gd name="T22" fmla="*/ 158 w 199"/>
                  <a:gd name="T23" fmla="*/ 6 h 174"/>
                  <a:gd name="T24" fmla="*/ 197 w 199"/>
                  <a:gd name="T25" fmla="*/ 14 h 174"/>
                  <a:gd name="T26" fmla="*/ 175 w 199"/>
                  <a:gd name="T27" fmla="*/ 28 h 174"/>
                  <a:gd name="T28" fmla="*/ 76 w 199"/>
                  <a:gd name="T29" fmla="*/ 31 h 174"/>
                  <a:gd name="T30" fmla="*/ 52 w 199"/>
                  <a:gd name="T31" fmla="*/ 50 h 174"/>
                  <a:gd name="T32" fmla="*/ 63 w 199"/>
                  <a:gd name="T33" fmla="*/ 103 h 174"/>
                  <a:gd name="T34" fmla="*/ 65 w 199"/>
                  <a:gd name="T35" fmla="*/ 114 h 174"/>
                  <a:gd name="T36" fmla="*/ 63 w 199"/>
                  <a:gd name="T37" fmla="*/ 13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9" h="174">
                    <a:moveTo>
                      <a:pt x="63" y="137"/>
                    </a:moveTo>
                    <a:cubicBezTo>
                      <a:pt x="78" y="144"/>
                      <a:pt x="101" y="133"/>
                      <a:pt x="114" y="142"/>
                    </a:cubicBezTo>
                    <a:cubicBezTo>
                      <a:pt x="118" y="152"/>
                      <a:pt x="110" y="152"/>
                      <a:pt x="108" y="159"/>
                    </a:cubicBezTo>
                    <a:cubicBezTo>
                      <a:pt x="95" y="160"/>
                      <a:pt x="80" y="163"/>
                      <a:pt x="67" y="162"/>
                    </a:cubicBezTo>
                    <a:cubicBezTo>
                      <a:pt x="64" y="162"/>
                      <a:pt x="60" y="159"/>
                      <a:pt x="56" y="159"/>
                    </a:cubicBezTo>
                    <a:cubicBezTo>
                      <a:pt x="47" y="160"/>
                      <a:pt x="46" y="172"/>
                      <a:pt x="37" y="174"/>
                    </a:cubicBezTo>
                    <a:cubicBezTo>
                      <a:pt x="26" y="171"/>
                      <a:pt x="14" y="162"/>
                      <a:pt x="19" y="150"/>
                    </a:cubicBezTo>
                    <a:cubicBezTo>
                      <a:pt x="15" y="151"/>
                      <a:pt x="16" y="141"/>
                      <a:pt x="13" y="139"/>
                    </a:cubicBezTo>
                    <a:cubicBezTo>
                      <a:pt x="23" y="133"/>
                      <a:pt x="12" y="115"/>
                      <a:pt x="19" y="106"/>
                    </a:cubicBezTo>
                    <a:cubicBezTo>
                      <a:pt x="16" y="74"/>
                      <a:pt x="0" y="36"/>
                      <a:pt x="27" y="18"/>
                    </a:cubicBezTo>
                    <a:cubicBezTo>
                      <a:pt x="46" y="12"/>
                      <a:pt x="68" y="3"/>
                      <a:pt x="94" y="2"/>
                    </a:cubicBezTo>
                    <a:cubicBezTo>
                      <a:pt x="116" y="0"/>
                      <a:pt x="138" y="4"/>
                      <a:pt x="158" y="6"/>
                    </a:cubicBezTo>
                    <a:cubicBezTo>
                      <a:pt x="172" y="6"/>
                      <a:pt x="195" y="2"/>
                      <a:pt x="197" y="14"/>
                    </a:cubicBezTo>
                    <a:cubicBezTo>
                      <a:pt x="199" y="25"/>
                      <a:pt x="188" y="28"/>
                      <a:pt x="175" y="28"/>
                    </a:cubicBezTo>
                    <a:cubicBezTo>
                      <a:pt x="148" y="26"/>
                      <a:pt x="95" y="16"/>
                      <a:pt x="76" y="31"/>
                    </a:cubicBezTo>
                    <a:cubicBezTo>
                      <a:pt x="63" y="25"/>
                      <a:pt x="59" y="43"/>
                      <a:pt x="52" y="50"/>
                    </a:cubicBezTo>
                    <a:cubicBezTo>
                      <a:pt x="53" y="68"/>
                      <a:pt x="60" y="87"/>
                      <a:pt x="63" y="103"/>
                    </a:cubicBezTo>
                    <a:cubicBezTo>
                      <a:pt x="63" y="108"/>
                      <a:pt x="63" y="109"/>
                      <a:pt x="65" y="114"/>
                    </a:cubicBezTo>
                    <a:cubicBezTo>
                      <a:pt x="67" y="124"/>
                      <a:pt x="63" y="127"/>
                      <a:pt x="63" y="137"/>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49" name="Freeform 74">
                <a:extLst>
                  <a:ext uri="{FF2B5EF4-FFF2-40B4-BE49-F238E27FC236}">
                    <a16:creationId xmlns:a16="http://schemas.microsoft.com/office/drawing/2014/main" id="{3C7E96BF-0A75-43BC-8944-989DEA383BC3}"/>
                  </a:ext>
                </a:extLst>
              </p:cNvPr>
              <p:cNvSpPr>
                <a:spLocks/>
              </p:cNvSpPr>
              <p:nvPr/>
            </p:nvSpPr>
            <p:spPr bwMode="auto">
              <a:xfrm rot="16200000">
                <a:off x="8934115" y="3221992"/>
                <a:ext cx="400188" cy="383011"/>
              </a:xfrm>
              <a:custGeom>
                <a:avLst/>
                <a:gdLst>
                  <a:gd name="T0" fmla="*/ 145 w 194"/>
                  <a:gd name="T1" fmla="*/ 101 h 172"/>
                  <a:gd name="T2" fmla="*/ 132 w 194"/>
                  <a:gd name="T3" fmla="*/ 170 h 172"/>
                  <a:gd name="T4" fmla="*/ 125 w 194"/>
                  <a:gd name="T5" fmla="*/ 172 h 172"/>
                  <a:gd name="T6" fmla="*/ 112 w 194"/>
                  <a:gd name="T7" fmla="*/ 104 h 172"/>
                  <a:gd name="T8" fmla="*/ 5 w 194"/>
                  <a:gd name="T9" fmla="*/ 77 h 172"/>
                  <a:gd name="T10" fmla="*/ 1 w 194"/>
                  <a:gd name="T11" fmla="*/ 58 h 172"/>
                  <a:gd name="T12" fmla="*/ 73 w 194"/>
                  <a:gd name="T13" fmla="*/ 34 h 172"/>
                  <a:gd name="T14" fmla="*/ 80 w 194"/>
                  <a:gd name="T15" fmla="*/ 38 h 172"/>
                  <a:gd name="T16" fmla="*/ 72 w 194"/>
                  <a:gd name="T17" fmla="*/ 42 h 172"/>
                  <a:gd name="T18" fmla="*/ 62 w 194"/>
                  <a:gd name="T19" fmla="*/ 59 h 172"/>
                  <a:gd name="T20" fmla="*/ 103 w 194"/>
                  <a:gd name="T21" fmla="*/ 75 h 172"/>
                  <a:gd name="T22" fmla="*/ 92 w 194"/>
                  <a:gd name="T23" fmla="*/ 30 h 172"/>
                  <a:gd name="T24" fmla="*/ 91 w 194"/>
                  <a:gd name="T25" fmla="*/ 20 h 172"/>
                  <a:gd name="T26" fmla="*/ 111 w 194"/>
                  <a:gd name="T27" fmla="*/ 0 h 172"/>
                  <a:gd name="T28" fmla="*/ 130 w 194"/>
                  <a:gd name="T29" fmla="*/ 9 h 172"/>
                  <a:gd name="T30" fmla="*/ 128 w 194"/>
                  <a:gd name="T31" fmla="*/ 27 h 172"/>
                  <a:gd name="T32" fmla="*/ 133 w 194"/>
                  <a:gd name="T33" fmla="*/ 55 h 172"/>
                  <a:gd name="T34" fmla="*/ 139 w 194"/>
                  <a:gd name="T35" fmla="*/ 71 h 172"/>
                  <a:gd name="T36" fmla="*/ 176 w 194"/>
                  <a:gd name="T37" fmla="*/ 94 h 172"/>
                  <a:gd name="T38" fmla="*/ 153 w 194"/>
                  <a:gd name="T39" fmla="*/ 29 h 172"/>
                  <a:gd name="T40" fmla="*/ 147 w 194"/>
                  <a:gd name="T41" fmla="*/ 3 h 172"/>
                  <a:gd name="T42" fmla="*/ 156 w 194"/>
                  <a:gd name="T43" fmla="*/ 3 h 172"/>
                  <a:gd name="T44" fmla="*/ 159 w 194"/>
                  <a:gd name="T45" fmla="*/ 14 h 172"/>
                  <a:gd name="T46" fmla="*/ 191 w 194"/>
                  <a:gd name="T47" fmla="*/ 89 h 172"/>
                  <a:gd name="T48" fmla="*/ 187 w 194"/>
                  <a:gd name="T49" fmla="*/ 121 h 172"/>
                  <a:gd name="T50" fmla="*/ 177 w 194"/>
                  <a:gd name="T51" fmla="*/ 122 h 172"/>
                  <a:gd name="T52" fmla="*/ 168 w 194"/>
                  <a:gd name="T53" fmla="*/ 115 h 172"/>
                  <a:gd name="T54" fmla="*/ 145 w 194"/>
                  <a:gd name="T55" fmla="*/ 101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4" h="172">
                    <a:moveTo>
                      <a:pt x="145" y="101"/>
                    </a:moveTo>
                    <a:cubicBezTo>
                      <a:pt x="144" y="119"/>
                      <a:pt x="148" y="157"/>
                      <a:pt x="132" y="170"/>
                    </a:cubicBezTo>
                    <a:cubicBezTo>
                      <a:pt x="127" y="169"/>
                      <a:pt x="128" y="168"/>
                      <a:pt x="125" y="172"/>
                    </a:cubicBezTo>
                    <a:cubicBezTo>
                      <a:pt x="105" y="164"/>
                      <a:pt x="116" y="129"/>
                      <a:pt x="112" y="104"/>
                    </a:cubicBezTo>
                    <a:cubicBezTo>
                      <a:pt x="78" y="94"/>
                      <a:pt x="30" y="97"/>
                      <a:pt x="5" y="77"/>
                    </a:cubicBezTo>
                    <a:cubicBezTo>
                      <a:pt x="3" y="72"/>
                      <a:pt x="0" y="67"/>
                      <a:pt x="1" y="58"/>
                    </a:cubicBezTo>
                    <a:cubicBezTo>
                      <a:pt x="19" y="44"/>
                      <a:pt x="41" y="28"/>
                      <a:pt x="73" y="34"/>
                    </a:cubicBezTo>
                    <a:cubicBezTo>
                      <a:pt x="75" y="35"/>
                      <a:pt x="74" y="40"/>
                      <a:pt x="80" y="38"/>
                    </a:cubicBezTo>
                    <a:cubicBezTo>
                      <a:pt x="79" y="41"/>
                      <a:pt x="75" y="41"/>
                      <a:pt x="72" y="42"/>
                    </a:cubicBezTo>
                    <a:cubicBezTo>
                      <a:pt x="75" y="48"/>
                      <a:pt x="64" y="52"/>
                      <a:pt x="62" y="59"/>
                    </a:cubicBezTo>
                    <a:cubicBezTo>
                      <a:pt x="74" y="66"/>
                      <a:pt x="88" y="71"/>
                      <a:pt x="103" y="75"/>
                    </a:cubicBezTo>
                    <a:cubicBezTo>
                      <a:pt x="106" y="61"/>
                      <a:pt x="98" y="42"/>
                      <a:pt x="92" y="30"/>
                    </a:cubicBezTo>
                    <a:cubicBezTo>
                      <a:pt x="94" y="25"/>
                      <a:pt x="92" y="25"/>
                      <a:pt x="91" y="20"/>
                    </a:cubicBezTo>
                    <a:cubicBezTo>
                      <a:pt x="94" y="9"/>
                      <a:pt x="104" y="6"/>
                      <a:pt x="111" y="0"/>
                    </a:cubicBezTo>
                    <a:cubicBezTo>
                      <a:pt x="118" y="2"/>
                      <a:pt x="126" y="4"/>
                      <a:pt x="130" y="9"/>
                    </a:cubicBezTo>
                    <a:cubicBezTo>
                      <a:pt x="135" y="16"/>
                      <a:pt x="129" y="22"/>
                      <a:pt x="128" y="27"/>
                    </a:cubicBezTo>
                    <a:cubicBezTo>
                      <a:pt x="128" y="30"/>
                      <a:pt x="132" y="49"/>
                      <a:pt x="133" y="55"/>
                    </a:cubicBezTo>
                    <a:cubicBezTo>
                      <a:pt x="134" y="60"/>
                      <a:pt x="139" y="65"/>
                      <a:pt x="139" y="71"/>
                    </a:cubicBezTo>
                    <a:cubicBezTo>
                      <a:pt x="160" y="66"/>
                      <a:pt x="161" y="89"/>
                      <a:pt x="176" y="94"/>
                    </a:cubicBezTo>
                    <a:cubicBezTo>
                      <a:pt x="169" y="76"/>
                      <a:pt x="164" y="48"/>
                      <a:pt x="153" y="29"/>
                    </a:cubicBezTo>
                    <a:cubicBezTo>
                      <a:pt x="149" y="22"/>
                      <a:pt x="139" y="15"/>
                      <a:pt x="147" y="3"/>
                    </a:cubicBezTo>
                    <a:cubicBezTo>
                      <a:pt x="152" y="4"/>
                      <a:pt x="153" y="2"/>
                      <a:pt x="156" y="3"/>
                    </a:cubicBezTo>
                    <a:cubicBezTo>
                      <a:pt x="158" y="6"/>
                      <a:pt x="158" y="11"/>
                      <a:pt x="159" y="14"/>
                    </a:cubicBezTo>
                    <a:cubicBezTo>
                      <a:pt x="168" y="29"/>
                      <a:pt x="185" y="67"/>
                      <a:pt x="191" y="89"/>
                    </a:cubicBezTo>
                    <a:cubicBezTo>
                      <a:pt x="194" y="102"/>
                      <a:pt x="194" y="115"/>
                      <a:pt x="187" y="121"/>
                    </a:cubicBezTo>
                    <a:cubicBezTo>
                      <a:pt x="183" y="119"/>
                      <a:pt x="181" y="123"/>
                      <a:pt x="177" y="122"/>
                    </a:cubicBezTo>
                    <a:cubicBezTo>
                      <a:pt x="173" y="122"/>
                      <a:pt x="171" y="117"/>
                      <a:pt x="168" y="115"/>
                    </a:cubicBezTo>
                    <a:cubicBezTo>
                      <a:pt x="160" y="110"/>
                      <a:pt x="151" y="106"/>
                      <a:pt x="145" y="101"/>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50" name="Freeform 75">
                <a:extLst>
                  <a:ext uri="{FF2B5EF4-FFF2-40B4-BE49-F238E27FC236}">
                    <a16:creationId xmlns:a16="http://schemas.microsoft.com/office/drawing/2014/main" id="{A3CD3C62-2C30-4A36-B0BD-9B3ABE85DC42}"/>
                  </a:ext>
                </a:extLst>
              </p:cNvPr>
              <p:cNvSpPr>
                <a:spLocks/>
              </p:cNvSpPr>
              <p:nvPr/>
            </p:nvSpPr>
            <p:spPr bwMode="auto">
              <a:xfrm rot="16200000">
                <a:off x="7653098" y="3314619"/>
                <a:ext cx="400188" cy="222561"/>
              </a:xfrm>
              <a:custGeom>
                <a:avLst/>
                <a:gdLst>
                  <a:gd name="T0" fmla="*/ 151 w 194"/>
                  <a:gd name="T1" fmla="*/ 45 h 99"/>
                  <a:gd name="T2" fmla="*/ 139 w 194"/>
                  <a:gd name="T3" fmla="*/ 91 h 99"/>
                  <a:gd name="T4" fmla="*/ 118 w 194"/>
                  <a:gd name="T5" fmla="*/ 99 h 99"/>
                  <a:gd name="T6" fmla="*/ 3 w 194"/>
                  <a:gd name="T7" fmla="*/ 78 h 99"/>
                  <a:gd name="T8" fmla="*/ 4 w 194"/>
                  <a:gd name="T9" fmla="*/ 56 h 99"/>
                  <a:gd name="T10" fmla="*/ 59 w 194"/>
                  <a:gd name="T11" fmla="*/ 23 h 99"/>
                  <a:gd name="T12" fmla="*/ 51 w 194"/>
                  <a:gd name="T13" fmla="*/ 7 h 99"/>
                  <a:gd name="T14" fmla="*/ 72 w 194"/>
                  <a:gd name="T15" fmla="*/ 16 h 99"/>
                  <a:gd name="T16" fmla="*/ 84 w 194"/>
                  <a:gd name="T17" fmla="*/ 2 h 99"/>
                  <a:gd name="T18" fmla="*/ 95 w 194"/>
                  <a:gd name="T19" fmla="*/ 39 h 99"/>
                  <a:gd name="T20" fmla="*/ 62 w 194"/>
                  <a:gd name="T21" fmla="*/ 33 h 99"/>
                  <a:gd name="T22" fmla="*/ 42 w 194"/>
                  <a:gd name="T23" fmla="*/ 58 h 99"/>
                  <a:gd name="T24" fmla="*/ 127 w 194"/>
                  <a:gd name="T25" fmla="*/ 71 h 99"/>
                  <a:gd name="T26" fmla="*/ 106 w 194"/>
                  <a:gd name="T27" fmla="*/ 28 h 99"/>
                  <a:gd name="T28" fmla="*/ 124 w 194"/>
                  <a:gd name="T29" fmla="*/ 3 h 99"/>
                  <a:gd name="T30" fmla="*/ 183 w 194"/>
                  <a:gd name="T31" fmla="*/ 27 h 99"/>
                  <a:gd name="T32" fmla="*/ 180 w 194"/>
                  <a:gd name="T33" fmla="*/ 53 h 99"/>
                  <a:gd name="T34" fmla="*/ 151 w 194"/>
                  <a:gd name="T35" fmla="*/ 45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4" h="99">
                    <a:moveTo>
                      <a:pt x="151" y="45"/>
                    </a:moveTo>
                    <a:cubicBezTo>
                      <a:pt x="154" y="65"/>
                      <a:pt x="154" y="83"/>
                      <a:pt x="139" y="91"/>
                    </a:cubicBezTo>
                    <a:cubicBezTo>
                      <a:pt x="132" y="94"/>
                      <a:pt x="124" y="93"/>
                      <a:pt x="118" y="99"/>
                    </a:cubicBezTo>
                    <a:cubicBezTo>
                      <a:pt x="77" y="97"/>
                      <a:pt x="31" y="94"/>
                      <a:pt x="3" y="78"/>
                    </a:cubicBezTo>
                    <a:cubicBezTo>
                      <a:pt x="3" y="70"/>
                      <a:pt x="0" y="62"/>
                      <a:pt x="4" y="56"/>
                    </a:cubicBezTo>
                    <a:cubicBezTo>
                      <a:pt x="20" y="46"/>
                      <a:pt x="41" y="34"/>
                      <a:pt x="59" y="23"/>
                    </a:cubicBezTo>
                    <a:cubicBezTo>
                      <a:pt x="58" y="16"/>
                      <a:pt x="52" y="14"/>
                      <a:pt x="51" y="7"/>
                    </a:cubicBezTo>
                    <a:cubicBezTo>
                      <a:pt x="61" y="7"/>
                      <a:pt x="64" y="13"/>
                      <a:pt x="72" y="16"/>
                    </a:cubicBezTo>
                    <a:cubicBezTo>
                      <a:pt x="75" y="11"/>
                      <a:pt x="80" y="7"/>
                      <a:pt x="84" y="2"/>
                    </a:cubicBezTo>
                    <a:cubicBezTo>
                      <a:pt x="100" y="6"/>
                      <a:pt x="110" y="30"/>
                      <a:pt x="95" y="39"/>
                    </a:cubicBezTo>
                    <a:cubicBezTo>
                      <a:pt x="87" y="44"/>
                      <a:pt x="63" y="49"/>
                      <a:pt x="62" y="33"/>
                    </a:cubicBezTo>
                    <a:cubicBezTo>
                      <a:pt x="53" y="39"/>
                      <a:pt x="47" y="48"/>
                      <a:pt x="42" y="58"/>
                    </a:cubicBezTo>
                    <a:cubicBezTo>
                      <a:pt x="57" y="75"/>
                      <a:pt x="102" y="82"/>
                      <a:pt x="127" y="71"/>
                    </a:cubicBezTo>
                    <a:cubicBezTo>
                      <a:pt x="135" y="52"/>
                      <a:pt x="117" y="38"/>
                      <a:pt x="106" y="28"/>
                    </a:cubicBezTo>
                    <a:cubicBezTo>
                      <a:pt x="105" y="13"/>
                      <a:pt x="114" y="4"/>
                      <a:pt x="124" y="3"/>
                    </a:cubicBezTo>
                    <a:cubicBezTo>
                      <a:pt x="145" y="0"/>
                      <a:pt x="157" y="32"/>
                      <a:pt x="183" y="27"/>
                    </a:cubicBezTo>
                    <a:cubicBezTo>
                      <a:pt x="194" y="28"/>
                      <a:pt x="188" y="50"/>
                      <a:pt x="180" y="53"/>
                    </a:cubicBezTo>
                    <a:cubicBezTo>
                      <a:pt x="170" y="56"/>
                      <a:pt x="161" y="47"/>
                      <a:pt x="151" y="45"/>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sp>
            <p:nvSpPr>
              <p:cNvPr id="151" name="Freeform 117">
                <a:extLst>
                  <a:ext uri="{FF2B5EF4-FFF2-40B4-BE49-F238E27FC236}">
                    <a16:creationId xmlns:a16="http://schemas.microsoft.com/office/drawing/2014/main" id="{B2DFC6CD-B2D8-4042-BBE9-47E30F4DE13B}"/>
                  </a:ext>
                </a:extLst>
              </p:cNvPr>
              <p:cNvSpPr>
                <a:spLocks/>
              </p:cNvSpPr>
              <p:nvPr/>
            </p:nvSpPr>
            <p:spPr bwMode="auto">
              <a:xfrm rot="16200000">
                <a:off x="8905639" y="2896221"/>
                <a:ext cx="389853" cy="615923"/>
              </a:xfrm>
              <a:custGeom>
                <a:avLst/>
                <a:gdLst>
                  <a:gd name="T0" fmla="*/ 99 w 189"/>
                  <a:gd name="T1" fmla="*/ 274 h 274"/>
                  <a:gd name="T2" fmla="*/ 87 w 189"/>
                  <a:gd name="T3" fmla="*/ 274 h 274"/>
                  <a:gd name="T4" fmla="*/ 66 w 189"/>
                  <a:gd name="T5" fmla="*/ 233 h 274"/>
                  <a:gd name="T6" fmla="*/ 76 w 189"/>
                  <a:gd name="T7" fmla="*/ 210 h 274"/>
                  <a:gd name="T8" fmla="*/ 94 w 189"/>
                  <a:gd name="T9" fmla="*/ 218 h 274"/>
                  <a:gd name="T10" fmla="*/ 65 w 189"/>
                  <a:gd name="T11" fmla="*/ 51 h 274"/>
                  <a:gd name="T12" fmla="*/ 0 w 189"/>
                  <a:gd name="T13" fmla="*/ 24 h 274"/>
                  <a:gd name="T14" fmla="*/ 10 w 189"/>
                  <a:gd name="T15" fmla="*/ 4 h 274"/>
                  <a:gd name="T16" fmla="*/ 47 w 189"/>
                  <a:gd name="T17" fmla="*/ 15 h 274"/>
                  <a:gd name="T18" fmla="*/ 69 w 189"/>
                  <a:gd name="T19" fmla="*/ 25 h 274"/>
                  <a:gd name="T20" fmla="*/ 100 w 189"/>
                  <a:gd name="T21" fmla="*/ 42 h 274"/>
                  <a:gd name="T22" fmla="*/ 90 w 189"/>
                  <a:gd name="T23" fmla="*/ 56 h 274"/>
                  <a:gd name="T24" fmla="*/ 109 w 189"/>
                  <a:gd name="T25" fmla="*/ 103 h 274"/>
                  <a:gd name="T26" fmla="*/ 113 w 189"/>
                  <a:gd name="T27" fmla="*/ 118 h 274"/>
                  <a:gd name="T28" fmla="*/ 143 w 189"/>
                  <a:gd name="T29" fmla="*/ 147 h 274"/>
                  <a:gd name="T30" fmla="*/ 177 w 189"/>
                  <a:gd name="T31" fmla="*/ 167 h 274"/>
                  <a:gd name="T32" fmla="*/ 176 w 189"/>
                  <a:gd name="T33" fmla="*/ 153 h 274"/>
                  <a:gd name="T34" fmla="*/ 150 w 189"/>
                  <a:gd name="T35" fmla="*/ 136 h 274"/>
                  <a:gd name="T36" fmla="*/ 161 w 189"/>
                  <a:gd name="T37" fmla="*/ 109 h 274"/>
                  <a:gd name="T38" fmla="*/ 143 w 189"/>
                  <a:gd name="T39" fmla="*/ 93 h 274"/>
                  <a:gd name="T40" fmla="*/ 126 w 189"/>
                  <a:gd name="T41" fmla="*/ 91 h 274"/>
                  <a:gd name="T42" fmla="*/ 126 w 189"/>
                  <a:gd name="T43" fmla="*/ 73 h 274"/>
                  <a:gd name="T44" fmla="*/ 162 w 189"/>
                  <a:gd name="T45" fmla="*/ 62 h 274"/>
                  <a:gd name="T46" fmla="*/ 174 w 189"/>
                  <a:gd name="T47" fmla="*/ 69 h 274"/>
                  <a:gd name="T48" fmla="*/ 182 w 189"/>
                  <a:gd name="T49" fmla="*/ 86 h 274"/>
                  <a:gd name="T50" fmla="*/ 152 w 189"/>
                  <a:gd name="T51" fmla="*/ 87 h 274"/>
                  <a:gd name="T52" fmla="*/ 168 w 189"/>
                  <a:gd name="T53" fmla="*/ 114 h 274"/>
                  <a:gd name="T54" fmla="*/ 164 w 189"/>
                  <a:gd name="T55" fmla="*/ 127 h 274"/>
                  <a:gd name="T56" fmla="*/ 185 w 189"/>
                  <a:gd name="T57" fmla="*/ 154 h 274"/>
                  <a:gd name="T58" fmla="*/ 172 w 189"/>
                  <a:gd name="T59" fmla="*/ 192 h 274"/>
                  <a:gd name="T60" fmla="*/ 161 w 189"/>
                  <a:gd name="T61" fmla="*/ 187 h 274"/>
                  <a:gd name="T62" fmla="*/ 151 w 189"/>
                  <a:gd name="T63" fmla="*/ 186 h 274"/>
                  <a:gd name="T64" fmla="*/ 142 w 189"/>
                  <a:gd name="T65" fmla="*/ 178 h 274"/>
                  <a:gd name="T66" fmla="*/ 123 w 189"/>
                  <a:gd name="T67" fmla="*/ 164 h 274"/>
                  <a:gd name="T68" fmla="*/ 116 w 189"/>
                  <a:gd name="T69" fmla="*/ 226 h 274"/>
                  <a:gd name="T70" fmla="*/ 117 w 189"/>
                  <a:gd name="T71" fmla="*/ 244 h 274"/>
                  <a:gd name="T72" fmla="*/ 99 w 189"/>
                  <a:gd name="T73"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9" h="274">
                    <a:moveTo>
                      <a:pt x="99" y="274"/>
                    </a:moveTo>
                    <a:cubicBezTo>
                      <a:pt x="95" y="274"/>
                      <a:pt x="91" y="274"/>
                      <a:pt x="87" y="274"/>
                    </a:cubicBezTo>
                    <a:cubicBezTo>
                      <a:pt x="78" y="268"/>
                      <a:pt x="65" y="248"/>
                      <a:pt x="66" y="233"/>
                    </a:cubicBezTo>
                    <a:cubicBezTo>
                      <a:pt x="67" y="227"/>
                      <a:pt x="77" y="218"/>
                      <a:pt x="76" y="210"/>
                    </a:cubicBezTo>
                    <a:cubicBezTo>
                      <a:pt x="84" y="211"/>
                      <a:pt x="89" y="218"/>
                      <a:pt x="94" y="218"/>
                    </a:cubicBezTo>
                    <a:cubicBezTo>
                      <a:pt x="119" y="160"/>
                      <a:pt x="79" y="97"/>
                      <a:pt x="65" y="51"/>
                    </a:cubicBezTo>
                    <a:cubicBezTo>
                      <a:pt x="44" y="41"/>
                      <a:pt x="19" y="36"/>
                      <a:pt x="0" y="24"/>
                    </a:cubicBezTo>
                    <a:cubicBezTo>
                      <a:pt x="5" y="16"/>
                      <a:pt x="6" y="12"/>
                      <a:pt x="10" y="4"/>
                    </a:cubicBezTo>
                    <a:cubicBezTo>
                      <a:pt x="26" y="0"/>
                      <a:pt x="33" y="8"/>
                      <a:pt x="47" y="15"/>
                    </a:cubicBezTo>
                    <a:cubicBezTo>
                      <a:pt x="55" y="18"/>
                      <a:pt x="63" y="23"/>
                      <a:pt x="69" y="25"/>
                    </a:cubicBezTo>
                    <a:cubicBezTo>
                      <a:pt x="81" y="30"/>
                      <a:pt x="100" y="32"/>
                      <a:pt x="100" y="42"/>
                    </a:cubicBezTo>
                    <a:cubicBezTo>
                      <a:pt x="100" y="50"/>
                      <a:pt x="91" y="50"/>
                      <a:pt x="90" y="56"/>
                    </a:cubicBezTo>
                    <a:cubicBezTo>
                      <a:pt x="89" y="74"/>
                      <a:pt x="102" y="88"/>
                      <a:pt x="109" y="103"/>
                    </a:cubicBezTo>
                    <a:cubicBezTo>
                      <a:pt x="111" y="108"/>
                      <a:pt x="112" y="114"/>
                      <a:pt x="113" y="118"/>
                    </a:cubicBezTo>
                    <a:cubicBezTo>
                      <a:pt x="117" y="127"/>
                      <a:pt x="135" y="141"/>
                      <a:pt x="143" y="147"/>
                    </a:cubicBezTo>
                    <a:cubicBezTo>
                      <a:pt x="153" y="155"/>
                      <a:pt x="165" y="165"/>
                      <a:pt x="177" y="167"/>
                    </a:cubicBezTo>
                    <a:cubicBezTo>
                      <a:pt x="175" y="164"/>
                      <a:pt x="177" y="157"/>
                      <a:pt x="176" y="153"/>
                    </a:cubicBezTo>
                    <a:cubicBezTo>
                      <a:pt x="167" y="148"/>
                      <a:pt x="153" y="146"/>
                      <a:pt x="150" y="136"/>
                    </a:cubicBezTo>
                    <a:cubicBezTo>
                      <a:pt x="147" y="126"/>
                      <a:pt x="152" y="114"/>
                      <a:pt x="161" y="109"/>
                    </a:cubicBezTo>
                    <a:cubicBezTo>
                      <a:pt x="153" y="106"/>
                      <a:pt x="151" y="96"/>
                      <a:pt x="143" y="93"/>
                    </a:cubicBezTo>
                    <a:cubicBezTo>
                      <a:pt x="138" y="92"/>
                      <a:pt x="132" y="96"/>
                      <a:pt x="126" y="91"/>
                    </a:cubicBezTo>
                    <a:cubicBezTo>
                      <a:pt x="131" y="86"/>
                      <a:pt x="125" y="76"/>
                      <a:pt x="126" y="73"/>
                    </a:cubicBezTo>
                    <a:cubicBezTo>
                      <a:pt x="131" y="67"/>
                      <a:pt x="147" y="58"/>
                      <a:pt x="162" y="62"/>
                    </a:cubicBezTo>
                    <a:cubicBezTo>
                      <a:pt x="166" y="62"/>
                      <a:pt x="170" y="67"/>
                      <a:pt x="174" y="69"/>
                    </a:cubicBezTo>
                    <a:cubicBezTo>
                      <a:pt x="183" y="75"/>
                      <a:pt x="187" y="77"/>
                      <a:pt x="182" y="86"/>
                    </a:cubicBezTo>
                    <a:cubicBezTo>
                      <a:pt x="176" y="83"/>
                      <a:pt x="164" y="90"/>
                      <a:pt x="152" y="87"/>
                    </a:cubicBezTo>
                    <a:cubicBezTo>
                      <a:pt x="155" y="94"/>
                      <a:pt x="163" y="105"/>
                      <a:pt x="168" y="114"/>
                    </a:cubicBezTo>
                    <a:cubicBezTo>
                      <a:pt x="166" y="118"/>
                      <a:pt x="165" y="122"/>
                      <a:pt x="164" y="127"/>
                    </a:cubicBezTo>
                    <a:cubicBezTo>
                      <a:pt x="169" y="137"/>
                      <a:pt x="180" y="141"/>
                      <a:pt x="185" y="154"/>
                    </a:cubicBezTo>
                    <a:cubicBezTo>
                      <a:pt x="189" y="168"/>
                      <a:pt x="187" y="192"/>
                      <a:pt x="172" y="192"/>
                    </a:cubicBezTo>
                    <a:cubicBezTo>
                      <a:pt x="168" y="192"/>
                      <a:pt x="166" y="189"/>
                      <a:pt x="161" y="187"/>
                    </a:cubicBezTo>
                    <a:cubicBezTo>
                      <a:pt x="157" y="187"/>
                      <a:pt x="153" y="187"/>
                      <a:pt x="151" y="186"/>
                    </a:cubicBezTo>
                    <a:cubicBezTo>
                      <a:pt x="147" y="185"/>
                      <a:pt x="146" y="181"/>
                      <a:pt x="142" y="178"/>
                    </a:cubicBezTo>
                    <a:cubicBezTo>
                      <a:pt x="136" y="173"/>
                      <a:pt x="126" y="170"/>
                      <a:pt x="123" y="164"/>
                    </a:cubicBezTo>
                    <a:cubicBezTo>
                      <a:pt x="127" y="189"/>
                      <a:pt x="118" y="206"/>
                      <a:pt x="116" y="226"/>
                    </a:cubicBezTo>
                    <a:cubicBezTo>
                      <a:pt x="116" y="232"/>
                      <a:pt x="118" y="239"/>
                      <a:pt x="117" y="244"/>
                    </a:cubicBezTo>
                    <a:cubicBezTo>
                      <a:pt x="116" y="257"/>
                      <a:pt x="107" y="266"/>
                      <a:pt x="99" y="274"/>
                    </a:cubicBezTo>
                    <a:close/>
                  </a:path>
                </a:pathLst>
              </a:custGeom>
              <a:solidFill>
                <a:sysClr val="window" lastClr="FFFFFF"/>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400" b="0" i="0" u="none" strike="noStrike" kern="0" cap="none" spc="0" normalizeH="0" baseline="0" noProof="0">
                  <a:ln>
                    <a:noFill/>
                  </a:ln>
                  <a:solidFill>
                    <a:prstClr val="black"/>
                  </a:solidFill>
                  <a:effectLst/>
                  <a:uLnTx/>
                  <a:uFillTx/>
                  <a:latin typeface="Arial" panose="020F0502020204030204"/>
                  <a:ea typeface="微软雅黑"/>
                </a:endParaRPr>
              </a:p>
            </p:txBody>
          </p:sp>
        </p:grpSp>
      </p:grpSp>
    </p:spTree>
    <p:extLst>
      <p:ext uri="{BB962C8B-B14F-4D97-AF65-F5344CB8AC3E}">
        <p14:creationId xmlns:p14="http://schemas.microsoft.com/office/powerpoint/2010/main" val="2469708602"/>
      </p:ext>
    </p:extLst>
  </p:cSld>
  <p:clrMapOvr>
    <a:masterClrMapping/>
  </p:clrMapOvr>
  <mc:AlternateContent xmlns:mc="http://schemas.openxmlformats.org/markup-compatibility/2006" xmlns:p14="http://schemas.microsoft.com/office/powerpoint/2010/main">
    <mc:Choice Requires="p14">
      <p:transition p14:dur="0" advTm="2000"/>
    </mc:Choice>
    <mc:Fallback xmlns="">
      <p:transition advTm="200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l="12562" t="40540" r="20758" b="1940"/>
          <a:stretch/>
        </p:blipFill>
        <p:spPr>
          <a:xfrm>
            <a:off x="1061121" y="1304482"/>
            <a:ext cx="3913440" cy="2250568"/>
          </a:xfrm>
          <a:prstGeom prst="rect">
            <a:avLst/>
          </a:prstGeom>
        </p:spPr>
      </p:pic>
      <p:sp>
        <p:nvSpPr>
          <p:cNvPr id="31" name="文本框 7"/>
          <p:cNvSpPr txBox="1">
            <a:spLocks noChangeArrowheads="1"/>
          </p:cNvSpPr>
          <p:nvPr/>
        </p:nvSpPr>
        <p:spPr bwMode="auto">
          <a:xfrm>
            <a:off x="658766" y="222647"/>
            <a:ext cx="2020491" cy="369332"/>
          </a:xfrm>
          <a:prstGeom prst="rect">
            <a:avLst/>
          </a:prstGeom>
          <a:noFill/>
          <a:ln w="9525">
            <a:noFill/>
            <a:miter lim="800000"/>
            <a:headEnd/>
            <a:tailEnd/>
          </a:ln>
        </p:spPr>
        <p:txBody>
          <a:bodyPr>
            <a:spAutoFit/>
          </a:bodyPr>
          <a:lstStyle/>
          <a:p>
            <a:pPr eaLnBrk="1" hangingPunct="1"/>
            <a:r>
              <a:rPr lang="zh-CN" altLang="en-US" b="1" dirty="0">
                <a:solidFill>
                  <a:schemeClr val="tx1">
                    <a:lumMod val="75000"/>
                    <a:lumOff val="25000"/>
                  </a:schemeClr>
                </a:solidFill>
                <a:latin typeface="+mn-lt"/>
                <a:ea typeface="+mn-ea"/>
                <a:cs typeface="+mn-ea"/>
                <a:sym typeface="+mn-lt"/>
              </a:rPr>
              <a:t>此处添加标题</a:t>
            </a:r>
          </a:p>
        </p:txBody>
      </p:sp>
      <p:grpSp>
        <p:nvGrpSpPr>
          <p:cNvPr id="4" name="组合 3">
            <a:extLst>
              <a:ext uri="{FF2B5EF4-FFF2-40B4-BE49-F238E27FC236}">
                <a16:creationId xmlns:a16="http://schemas.microsoft.com/office/drawing/2014/main" id="{D84D9738-60B0-4389-9D04-00AD082B0E91}"/>
              </a:ext>
            </a:extLst>
          </p:cNvPr>
          <p:cNvGrpSpPr/>
          <p:nvPr/>
        </p:nvGrpSpPr>
        <p:grpSpPr>
          <a:xfrm>
            <a:off x="5248169" y="1219818"/>
            <a:ext cx="2982969" cy="3124575"/>
            <a:chOff x="3070870" y="1777450"/>
            <a:chExt cx="6480720" cy="4578127"/>
          </a:xfrm>
        </p:grpSpPr>
        <p:sp>
          <p:nvSpPr>
            <p:cNvPr id="5" name="TextBox 5">
              <a:extLst>
                <a:ext uri="{FF2B5EF4-FFF2-40B4-BE49-F238E27FC236}">
                  <a16:creationId xmlns:a16="http://schemas.microsoft.com/office/drawing/2014/main" id="{C89F592E-2273-42CF-BE4D-10D70C8C0D15}"/>
                </a:ext>
              </a:extLst>
            </p:cNvPr>
            <p:cNvSpPr txBox="1"/>
            <p:nvPr/>
          </p:nvSpPr>
          <p:spPr>
            <a:xfrm>
              <a:off x="3247628" y="1945923"/>
              <a:ext cx="6303962" cy="1102583"/>
            </a:xfrm>
            <a:prstGeom prst="rect">
              <a:avLst/>
            </a:prstGeom>
            <a:noFill/>
          </p:spPr>
          <p:txBody>
            <a:bodyPr wrap="square" rtlCol="0">
              <a:spAutoFit/>
            </a:bodyPr>
            <a:lstStyle/>
            <a:p>
              <a:pPr>
                <a:lnSpc>
                  <a:spcPct val="130000"/>
                </a:lnSpc>
              </a:pPr>
              <a:r>
                <a:rPr lang="zh-CN" altLang="en-US" sz="825" dirty="0">
                  <a:solidFill>
                    <a:schemeClr val="bg1">
                      <a:lumMod val="50000"/>
                    </a:schemeClr>
                  </a:solidFill>
                  <a:latin typeface="+mn-lt"/>
                  <a:ea typeface="+mn-ea"/>
                  <a:cs typeface="+mn-ea"/>
                  <a:sym typeface="+mn-lt"/>
                </a:rPr>
                <a:t>您的内容打在这里，或者通过复制您的文本后，在此框中选择粘贴，并选择只保留文字。您的内容打在这里，或者通过复制您的文本后，在此框中选择粘贴，并选择只保留文字。</a:t>
              </a:r>
            </a:p>
          </p:txBody>
        </p:sp>
        <p:cxnSp>
          <p:nvCxnSpPr>
            <p:cNvPr id="6" name="直接连接符 5">
              <a:extLst>
                <a:ext uri="{FF2B5EF4-FFF2-40B4-BE49-F238E27FC236}">
                  <a16:creationId xmlns:a16="http://schemas.microsoft.com/office/drawing/2014/main" id="{812FAD2F-E686-45E0-BCB4-9CEEC1B354E6}"/>
                </a:ext>
              </a:extLst>
            </p:cNvPr>
            <p:cNvCxnSpPr/>
            <p:nvPr/>
          </p:nvCxnSpPr>
          <p:spPr>
            <a:xfrm>
              <a:off x="3070870" y="1777450"/>
              <a:ext cx="0" cy="136504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7" name="TextBox 8">
              <a:extLst>
                <a:ext uri="{FF2B5EF4-FFF2-40B4-BE49-F238E27FC236}">
                  <a16:creationId xmlns:a16="http://schemas.microsoft.com/office/drawing/2014/main" id="{6ABE67E7-4144-4BEB-8784-A9FEC8B66E4F}"/>
                </a:ext>
              </a:extLst>
            </p:cNvPr>
            <p:cNvSpPr txBox="1"/>
            <p:nvPr/>
          </p:nvSpPr>
          <p:spPr>
            <a:xfrm>
              <a:off x="3247628" y="3549230"/>
              <a:ext cx="6303962" cy="1102583"/>
            </a:xfrm>
            <a:prstGeom prst="rect">
              <a:avLst/>
            </a:prstGeom>
            <a:noFill/>
          </p:spPr>
          <p:txBody>
            <a:bodyPr wrap="square" rtlCol="0">
              <a:spAutoFit/>
            </a:bodyPr>
            <a:lstStyle/>
            <a:p>
              <a:pPr>
                <a:lnSpc>
                  <a:spcPct val="130000"/>
                </a:lnSpc>
              </a:pPr>
              <a:r>
                <a:rPr lang="zh-CN" altLang="en-US" sz="825" dirty="0">
                  <a:solidFill>
                    <a:schemeClr val="bg1">
                      <a:lumMod val="50000"/>
                    </a:schemeClr>
                  </a:solidFill>
                  <a:latin typeface="+mn-lt"/>
                  <a:ea typeface="+mn-ea"/>
                  <a:cs typeface="+mn-ea"/>
                  <a:sym typeface="+mn-lt"/>
                </a:rPr>
                <a:t>您的内容打在这里，或者通过复制您的文本后，在此框中选择粘贴，并选择只保留文字。您的内容打在这里，或者通过复制您的文本后，在此框中选择粘贴，并选择只保留文字。</a:t>
              </a:r>
            </a:p>
          </p:txBody>
        </p:sp>
        <p:cxnSp>
          <p:nvCxnSpPr>
            <p:cNvPr id="8" name="直接连接符 7">
              <a:extLst>
                <a:ext uri="{FF2B5EF4-FFF2-40B4-BE49-F238E27FC236}">
                  <a16:creationId xmlns:a16="http://schemas.microsoft.com/office/drawing/2014/main" id="{4656A0A5-01D8-48F3-AF81-72F2DDB270CC}"/>
                </a:ext>
              </a:extLst>
            </p:cNvPr>
            <p:cNvCxnSpPr/>
            <p:nvPr/>
          </p:nvCxnSpPr>
          <p:spPr>
            <a:xfrm>
              <a:off x="3070870" y="3360119"/>
              <a:ext cx="0" cy="136504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extBox 11">
              <a:extLst>
                <a:ext uri="{FF2B5EF4-FFF2-40B4-BE49-F238E27FC236}">
                  <a16:creationId xmlns:a16="http://schemas.microsoft.com/office/drawing/2014/main" id="{8168AF9F-43A8-4216-B635-BB94FF558A9A}"/>
                </a:ext>
              </a:extLst>
            </p:cNvPr>
            <p:cNvSpPr txBox="1"/>
            <p:nvPr/>
          </p:nvSpPr>
          <p:spPr>
            <a:xfrm>
              <a:off x="3247628" y="5159005"/>
              <a:ext cx="6303962" cy="1102583"/>
            </a:xfrm>
            <a:prstGeom prst="rect">
              <a:avLst/>
            </a:prstGeom>
            <a:noFill/>
          </p:spPr>
          <p:txBody>
            <a:bodyPr wrap="square" rtlCol="0">
              <a:spAutoFit/>
            </a:bodyPr>
            <a:lstStyle/>
            <a:p>
              <a:pPr>
                <a:lnSpc>
                  <a:spcPct val="130000"/>
                </a:lnSpc>
              </a:pPr>
              <a:r>
                <a:rPr lang="zh-CN" altLang="en-US" sz="825" dirty="0">
                  <a:solidFill>
                    <a:schemeClr val="bg1">
                      <a:lumMod val="50000"/>
                    </a:schemeClr>
                  </a:solidFill>
                  <a:latin typeface="+mn-lt"/>
                  <a:ea typeface="+mn-ea"/>
                  <a:cs typeface="+mn-ea"/>
                  <a:sym typeface="+mn-lt"/>
                </a:rPr>
                <a:t>您的内容打在这里，或者通过复制您的文本后，在此框中选择粘贴，并选择只保留文字。您的内容打在这里，或者通过复制您的文本后，在此框中选择粘贴，并选择只保留</a:t>
              </a:r>
              <a:r>
                <a:rPr lang="zh-CN" altLang="en-US" sz="825">
                  <a:solidFill>
                    <a:schemeClr val="bg1">
                      <a:lumMod val="50000"/>
                    </a:schemeClr>
                  </a:solidFill>
                  <a:latin typeface="+mn-lt"/>
                  <a:ea typeface="+mn-ea"/>
                  <a:cs typeface="+mn-ea"/>
                  <a:sym typeface="+mn-lt"/>
                </a:rPr>
                <a:t>文字。</a:t>
              </a:r>
            </a:p>
          </p:txBody>
        </p:sp>
        <p:cxnSp>
          <p:nvCxnSpPr>
            <p:cNvPr id="10" name="直接连接符 9">
              <a:extLst>
                <a:ext uri="{FF2B5EF4-FFF2-40B4-BE49-F238E27FC236}">
                  <a16:creationId xmlns:a16="http://schemas.microsoft.com/office/drawing/2014/main" id="{283DB205-F7EA-449D-8CB1-CC8D75108C09}"/>
                </a:ext>
              </a:extLst>
            </p:cNvPr>
            <p:cNvCxnSpPr/>
            <p:nvPr/>
          </p:nvCxnSpPr>
          <p:spPr>
            <a:xfrm>
              <a:off x="3070870" y="4990533"/>
              <a:ext cx="0" cy="1365044"/>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grpSp>
      <p:sp>
        <p:nvSpPr>
          <p:cNvPr id="12" name="Rectangle 56">
            <a:extLst>
              <a:ext uri="{FF2B5EF4-FFF2-40B4-BE49-F238E27FC236}">
                <a16:creationId xmlns:a16="http://schemas.microsoft.com/office/drawing/2014/main" id="{19AFC5B9-3D2D-47F5-8975-BA4A5B63CDEB}"/>
              </a:ext>
            </a:extLst>
          </p:cNvPr>
          <p:cNvSpPr/>
          <p:nvPr/>
        </p:nvSpPr>
        <p:spPr>
          <a:xfrm>
            <a:off x="989033" y="3654582"/>
            <a:ext cx="3963172" cy="819199"/>
          </a:xfrm>
          <a:prstGeom prst="rect">
            <a:avLst/>
          </a:prstGeom>
        </p:spPr>
        <p:txBody>
          <a:bodyPr wrap="square">
            <a:spAutoFit/>
          </a:bodyPr>
          <a:lstStyle/>
          <a:p>
            <a:pPr>
              <a:lnSpc>
                <a:spcPct val="150000"/>
              </a:lnSpc>
            </a:pPr>
            <a:r>
              <a:rPr lang="zh-CN" altLang="en-US" sz="787" dirty="0">
                <a:solidFill>
                  <a:schemeClr val="bg1">
                    <a:lumMod val="50000"/>
                  </a:schemeClr>
                </a:solidFill>
                <a:latin typeface="+mn-lt"/>
                <a:ea typeface="+mn-ea"/>
                <a:cs typeface="+mn-ea"/>
                <a:sym typeface="+mn-lt"/>
              </a:rPr>
              <a:t>在此框中选择粘贴，并选择只保留文字。您的内容打在这里，或者通过复制您的文在此框中选择粘贴，并选择只保留文字。您的内容打在这里，或者通过复制您的文</a:t>
            </a:r>
            <a:endParaRPr lang="en-US" altLang="zh-CN" sz="787" dirty="0">
              <a:solidFill>
                <a:schemeClr val="bg1">
                  <a:lumMod val="50000"/>
                </a:schemeClr>
              </a:solidFill>
              <a:latin typeface="+mn-lt"/>
              <a:ea typeface="+mn-ea"/>
              <a:cs typeface="+mn-ea"/>
              <a:sym typeface="+mn-lt"/>
            </a:endParaRPr>
          </a:p>
          <a:p>
            <a:pPr>
              <a:lnSpc>
                <a:spcPct val="150000"/>
              </a:lnSpc>
            </a:pPr>
            <a:r>
              <a:rPr lang="zh-CN" altLang="en-US" sz="787" dirty="0">
                <a:solidFill>
                  <a:schemeClr val="bg1">
                    <a:lumMod val="50000"/>
                  </a:schemeClr>
                </a:solidFill>
                <a:latin typeface="+mn-lt"/>
                <a:ea typeface="+mn-ea"/>
                <a:cs typeface="+mn-ea"/>
                <a:sym typeface="+mn-lt"/>
              </a:rPr>
              <a:t>在此框中选择粘贴，并选择只保留文字。您的内容打在这里，或者通过复制您的文</a:t>
            </a:r>
            <a:endParaRPr lang="en-US" altLang="zh-CN" sz="787" dirty="0">
              <a:solidFill>
                <a:schemeClr val="bg1">
                  <a:lumMod val="50000"/>
                </a:schemeClr>
              </a:solidFill>
              <a:latin typeface="+mn-lt"/>
              <a:ea typeface="+mn-ea"/>
              <a:cs typeface="+mn-ea"/>
              <a:sym typeface="+mn-lt"/>
            </a:endParaRPr>
          </a:p>
          <a:p>
            <a:pPr>
              <a:lnSpc>
                <a:spcPct val="150000"/>
              </a:lnSpc>
            </a:pPr>
            <a:endParaRPr lang="en-US" altLang="zh-CN" sz="787" dirty="0">
              <a:solidFill>
                <a:schemeClr val="bg1">
                  <a:lumMod val="50000"/>
                </a:schemeClr>
              </a:solidFill>
              <a:latin typeface="+mn-lt"/>
              <a:ea typeface="+mn-ea"/>
              <a:cs typeface="+mn-ea"/>
              <a:sym typeface="+mn-lt"/>
            </a:endParaRPr>
          </a:p>
        </p:txBody>
      </p:sp>
    </p:spTree>
    <p:extLst>
      <p:ext uri="{BB962C8B-B14F-4D97-AF65-F5344CB8AC3E}">
        <p14:creationId xmlns:p14="http://schemas.microsoft.com/office/powerpoint/2010/main" val="383048463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rotWithShape="1">
          <a:blip r:embed="rId3" cstate="print">
            <a:extLst>
              <a:ext uri="{28A0092B-C50C-407E-A947-70E740481C1C}">
                <a14:useLocalDpi xmlns:a14="http://schemas.microsoft.com/office/drawing/2010/main" val="0"/>
              </a:ext>
            </a:extLst>
          </a:blip>
          <a:srcRect b="11609"/>
          <a:stretch/>
        </p:blipFill>
        <p:spPr>
          <a:xfrm>
            <a:off x="759681" y="1573753"/>
            <a:ext cx="2535661" cy="1494188"/>
          </a:xfrm>
          <a:prstGeom prst="rect">
            <a:avLst/>
          </a:prstGeom>
        </p:spPr>
      </p:pic>
      <p:pic>
        <p:nvPicPr>
          <p:cNvPr id="14" name="图片 13"/>
          <p:cNvPicPr>
            <a:picLocks noChangeAspect="1"/>
          </p:cNvPicPr>
          <p:nvPr/>
        </p:nvPicPr>
        <p:blipFill rotWithShape="1">
          <a:blip r:embed="rId4" cstate="print">
            <a:extLst>
              <a:ext uri="{28A0092B-C50C-407E-A947-70E740481C1C}">
                <a14:useLocalDpi xmlns:a14="http://schemas.microsoft.com/office/drawing/2010/main" val="0"/>
              </a:ext>
            </a:extLst>
          </a:blip>
          <a:srcRect r="12026"/>
          <a:stretch/>
        </p:blipFill>
        <p:spPr>
          <a:xfrm>
            <a:off x="5978887" y="1573752"/>
            <a:ext cx="2519707" cy="1497600"/>
          </a:xfrm>
          <a:prstGeom prst="rect">
            <a:avLst/>
          </a:prstGeom>
        </p:spPr>
      </p:pic>
      <p:pic>
        <p:nvPicPr>
          <p:cNvPr id="3" name="图片 2"/>
          <p:cNvPicPr>
            <a:picLocks noChangeAspect="1"/>
          </p:cNvPicPr>
          <p:nvPr/>
        </p:nvPicPr>
        <p:blipFill rotWithShape="1">
          <a:blip r:embed="rId5" cstate="print">
            <a:extLst>
              <a:ext uri="{28A0092B-C50C-407E-A947-70E740481C1C}">
                <a14:useLocalDpi xmlns:a14="http://schemas.microsoft.com/office/drawing/2010/main" val="0"/>
              </a:ext>
            </a:extLst>
          </a:blip>
          <a:srcRect t="1" b="11486"/>
          <a:stretch/>
        </p:blipFill>
        <p:spPr>
          <a:xfrm>
            <a:off x="3337537" y="1573752"/>
            <a:ext cx="2532148" cy="1494188"/>
          </a:xfrm>
          <a:prstGeom prst="rect">
            <a:avLst/>
          </a:prstGeom>
        </p:spPr>
      </p:pic>
      <p:sp>
        <p:nvSpPr>
          <p:cNvPr id="31" name="文本框 7"/>
          <p:cNvSpPr txBox="1">
            <a:spLocks noChangeArrowheads="1"/>
          </p:cNvSpPr>
          <p:nvPr/>
        </p:nvSpPr>
        <p:spPr bwMode="auto">
          <a:xfrm>
            <a:off x="658766" y="222647"/>
            <a:ext cx="2020491" cy="369332"/>
          </a:xfrm>
          <a:prstGeom prst="rect">
            <a:avLst/>
          </a:prstGeom>
          <a:noFill/>
          <a:ln w="9525">
            <a:noFill/>
            <a:miter lim="800000"/>
            <a:headEnd/>
            <a:tailEnd/>
          </a:ln>
        </p:spPr>
        <p:txBody>
          <a:bodyPr>
            <a:spAutoFit/>
          </a:bodyPr>
          <a:lstStyle/>
          <a:p>
            <a:pPr eaLnBrk="1" hangingPunct="1"/>
            <a:r>
              <a:rPr lang="zh-CN" altLang="en-US" b="1" dirty="0">
                <a:solidFill>
                  <a:schemeClr val="tx1">
                    <a:lumMod val="75000"/>
                    <a:lumOff val="25000"/>
                  </a:schemeClr>
                </a:solidFill>
                <a:latin typeface="+mn-lt"/>
                <a:ea typeface="+mn-ea"/>
                <a:cs typeface="+mn-ea"/>
                <a:sym typeface="+mn-lt"/>
              </a:rPr>
              <a:t>此处添加标题</a:t>
            </a:r>
          </a:p>
        </p:txBody>
      </p:sp>
      <p:sp>
        <p:nvSpPr>
          <p:cNvPr id="7" name="文本框 1">
            <a:extLst>
              <a:ext uri="{FF2B5EF4-FFF2-40B4-BE49-F238E27FC236}">
                <a16:creationId xmlns:a16="http://schemas.microsoft.com/office/drawing/2014/main" id="{6E1784FC-204C-416B-991D-A948117164DD}"/>
              </a:ext>
            </a:extLst>
          </p:cNvPr>
          <p:cNvSpPr txBox="1">
            <a:spLocks noChangeArrowheads="1"/>
          </p:cNvSpPr>
          <p:nvPr/>
        </p:nvSpPr>
        <p:spPr bwMode="auto">
          <a:xfrm>
            <a:off x="849404" y="3203227"/>
            <a:ext cx="199743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FontTx/>
              <a:buNone/>
            </a:pPr>
            <a:r>
              <a:rPr lang="zh-CN" altLang="en-US" sz="1500" b="1" dirty="0">
                <a:solidFill>
                  <a:srgbClr val="D1A85B"/>
                </a:solidFill>
                <a:latin typeface="+mn-lt"/>
                <a:ea typeface="+mn-ea"/>
                <a:cs typeface="+mn-ea"/>
                <a:sym typeface="+mn-lt"/>
              </a:rPr>
              <a:t>市场策略分析</a:t>
            </a:r>
          </a:p>
        </p:txBody>
      </p:sp>
      <p:sp>
        <p:nvSpPr>
          <p:cNvPr id="8" name="文本框 47">
            <a:extLst>
              <a:ext uri="{FF2B5EF4-FFF2-40B4-BE49-F238E27FC236}">
                <a16:creationId xmlns:a16="http://schemas.microsoft.com/office/drawing/2014/main" id="{E5672D39-DB72-4B6C-BE1B-D72E66037C04}"/>
              </a:ext>
            </a:extLst>
          </p:cNvPr>
          <p:cNvSpPr txBox="1">
            <a:spLocks noChangeArrowheads="1"/>
          </p:cNvSpPr>
          <p:nvPr/>
        </p:nvSpPr>
        <p:spPr bwMode="auto">
          <a:xfrm>
            <a:off x="823237" y="3581350"/>
            <a:ext cx="22585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FontTx/>
              <a:buNone/>
            </a:pPr>
            <a:r>
              <a:rPr lang="zh-CN" altLang="en-US" sz="1200" dirty="0">
                <a:solidFill>
                  <a:schemeClr val="bg1">
                    <a:lumMod val="50000"/>
                  </a:schemeClr>
                </a:solidFill>
                <a:latin typeface="+mn-lt"/>
                <a:ea typeface="+mn-ea"/>
                <a:cs typeface="+mn-ea"/>
                <a:sym typeface="+mn-lt"/>
              </a:rPr>
              <a:t>请在此处添加文本请在此处添加文本请在此处添加文本</a:t>
            </a:r>
          </a:p>
          <a:p>
            <a:pPr>
              <a:spcBef>
                <a:spcPct val="0"/>
              </a:spcBef>
              <a:buFontTx/>
              <a:buNone/>
            </a:pPr>
            <a:r>
              <a:rPr lang="zh-CN" altLang="en-US" sz="1200" dirty="0">
                <a:solidFill>
                  <a:schemeClr val="bg1">
                    <a:lumMod val="50000"/>
                  </a:schemeClr>
                </a:solidFill>
                <a:latin typeface="+mn-lt"/>
                <a:ea typeface="+mn-ea"/>
                <a:cs typeface="+mn-ea"/>
                <a:sym typeface="+mn-lt"/>
              </a:rPr>
              <a:t>请在此处添加文本</a:t>
            </a:r>
          </a:p>
          <a:p>
            <a:pPr>
              <a:spcBef>
                <a:spcPct val="0"/>
              </a:spcBef>
              <a:buFontTx/>
              <a:buNone/>
            </a:pPr>
            <a:endParaRPr lang="zh-CN" altLang="en-US" sz="1200" dirty="0">
              <a:solidFill>
                <a:schemeClr val="bg1">
                  <a:lumMod val="50000"/>
                </a:schemeClr>
              </a:solidFill>
              <a:latin typeface="+mn-lt"/>
              <a:ea typeface="+mn-ea"/>
              <a:cs typeface="+mn-ea"/>
              <a:sym typeface="+mn-lt"/>
            </a:endParaRPr>
          </a:p>
        </p:txBody>
      </p:sp>
      <p:sp>
        <p:nvSpPr>
          <p:cNvPr id="9" name="文本框 48">
            <a:extLst>
              <a:ext uri="{FF2B5EF4-FFF2-40B4-BE49-F238E27FC236}">
                <a16:creationId xmlns:a16="http://schemas.microsoft.com/office/drawing/2014/main" id="{5CD794E2-E6A5-4B1A-9494-D9C61F35F54C}"/>
              </a:ext>
            </a:extLst>
          </p:cNvPr>
          <p:cNvSpPr txBox="1">
            <a:spLocks noChangeArrowheads="1"/>
          </p:cNvSpPr>
          <p:nvPr/>
        </p:nvSpPr>
        <p:spPr bwMode="auto">
          <a:xfrm>
            <a:off x="3353828" y="3181184"/>
            <a:ext cx="1997436"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FontTx/>
              <a:buNone/>
            </a:pPr>
            <a:r>
              <a:rPr lang="zh-CN" altLang="en-US" sz="1500" b="1" dirty="0">
                <a:solidFill>
                  <a:srgbClr val="D1A85B"/>
                </a:solidFill>
                <a:latin typeface="+mn-lt"/>
                <a:ea typeface="+mn-ea"/>
                <a:cs typeface="+mn-ea"/>
                <a:sym typeface="+mn-lt"/>
              </a:rPr>
              <a:t>市场策略分析</a:t>
            </a:r>
          </a:p>
        </p:txBody>
      </p:sp>
      <p:sp>
        <p:nvSpPr>
          <p:cNvPr id="10" name="文本框 49">
            <a:extLst>
              <a:ext uri="{FF2B5EF4-FFF2-40B4-BE49-F238E27FC236}">
                <a16:creationId xmlns:a16="http://schemas.microsoft.com/office/drawing/2014/main" id="{8E00914C-17B6-4B72-96EB-71F5439A7A28}"/>
              </a:ext>
            </a:extLst>
          </p:cNvPr>
          <p:cNvSpPr txBox="1">
            <a:spLocks noChangeArrowheads="1"/>
          </p:cNvSpPr>
          <p:nvPr/>
        </p:nvSpPr>
        <p:spPr bwMode="auto">
          <a:xfrm>
            <a:off x="3327661" y="3559306"/>
            <a:ext cx="22585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FontTx/>
              <a:buNone/>
            </a:pPr>
            <a:r>
              <a:rPr lang="zh-CN" altLang="en-US" sz="1200">
                <a:solidFill>
                  <a:schemeClr val="bg1">
                    <a:lumMod val="50000"/>
                  </a:schemeClr>
                </a:solidFill>
                <a:latin typeface="+mn-lt"/>
                <a:ea typeface="+mn-ea"/>
                <a:cs typeface="+mn-ea"/>
                <a:sym typeface="+mn-lt"/>
              </a:rPr>
              <a:t>请在此处添加文本请在此处添加文本请在此处添加文本</a:t>
            </a:r>
          </a:p>
          <a:p>
            <a:pPr>
              <a:spcBef>
                <a:spcPct val="0"/>
              </a:spcBef>
              <a:buFontTx/>
              <a:buNone/>
            </a:pPr>
            <a:r>
              <a:rPr lang="zh-CN" altLang="en-US" sz="1200">
                <a:solidFill>
                  <a:schemeClr val="bg1">
                    <a:lumMod val="50000"/>
                  </a:schemeClr>
                </a:solidFill>
                <a:latin typeface="+mn-lt"/>
                <a:ea typeface="+mn-ea"/>
                <a:cs typeface="+mn-ea"/>
                <a:sym typeface="+mn-lt"/>
              </a:rPr>
              <a:t>请在此处添加文本</a:t>
            </a:r>
          </a:p>
          <a:p>
            <a:pPr>
              <a:spcBef>
                <a:spcPct val="0"/>
              </a:spcBef>
              <a:buFontTx/>
              <a:buNone/>
            </a:pPr>
            <a:endParaRPr lang="zh-CN" altLang="en-US" sz="1200">
              <a:solidFill>
                <a:schemeClr val="bg1">
                  <a:lumMod val="50000"/>
                </a:schemeClr>
              </a:solidFill>
              <a:latin typeface="+mn-lt"/>
              <a:ea typeface="+mn-ea"/>
              <a:cs typeface="+mn-ea"/>
              <a:sym typeface="+mn-lt"/>
            </a:endParaRPr>
          </a:p>
        </p:txBody>
      </p:sp>
      <p:sp>
        <p:nvSpPr>
          <p:cNvPr id="11" name="文本框 50">
            <a:extLst>
              <a:ext uri="{FF2B5EF4-FFF2-40B4-BE49-F238E27FC236}">
                <a16:creationId xmlns:a16="http://schemas.microsoft.com/office/drawing/2014/main" id="{025E487E-2CE6-4115-9DA1-952C27D69E0B}"/>
              </a:ext>
            </a:extLst>
          </p:cNvPr>
          <p:cNvSpPr txBox="1">
            <a:spLocks noChangeArrowheads="1"/>
          </p:cNvSpPr>
          <p:nvPr/>
        </p:nvSpPr>
        <p:spPr bwMode="auto">
          <a:xfrm>
            <a:off x="5870123" y="3181184"/>
            <a:ext cx="199574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FontTx/>
              <a:buNone/>
            </a:pPr>
            <a:r>
              <a:rPr lang="zh-CN" altLang="en-US" sz="1500" b="1">
                <a:solidFill>
                  <a:srgbClr val="D1A85B"/>
                </a:solidFill>
                <a:latin typeface="+mn-lt"/>
                <a:ea typeface="+mn-ea"/>
                <a:cs typeface="+mn-ea"/>
                <a:sym typeface="+mn-lt"/>
              </a:rPr>
              <a:t>市场策略分析</a:t>
            </a:r>
          </a:p>
        </p:txBody>
      </p:sp>
      <p:sp>
        <p:nvSpPr>
          <p:cNvPr id="12" name="文本框 51">
            <a:extLst>
              <a:ext uri="{FF2B5EF4-FFF2-40B4-BE49-F238E27FC236}">
                <a16:creationId xmlns:a16="http://schemas.microsoft.com/office/drawing/2014/main" id="{EC074A8B-4FBE-466A-8179-18352AEA0CB7}"/>
              </a:ext>
            </a:extLst>
          </p:cNvPr>
          <p:cNvSpPr txBox="1">
            <a:spLocks noChangeArrowheads="1"/>
          </p:cNvSpPr>
          <p:nvPr/>
        </p:nvSpPr>
        <p:spPr bwMode="auto">
          <a:xfrm>
            <a:off x="5843954" y="3559306"/>
            <a:ext cx="225856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宋体" panose="02010600030101010101" pitchFamily="2"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宋体" panose="02010600030101010101" pitchFamily="2"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宋体" panose="02010600030101010101" pitchFamily="2"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宋体" panose="02010600030101010101" pitchFamily="2" charset="-122"/>
                <a:sym typeface="Calibri" panose="020F0502020204030204" pitchFamily="34" charset="0"/>
              </a:defRPr>
            </a:lvl9pPr>
          </a:lstStyle>
          <a:p>
            <a:pPr>
              <a:spcBef>
                <a:spcPct val="0"/>
              </a:spcBef>
              <a:buFontTx/>
              <a:buNone/>
            </a:pPr>
            <a:r>
              <a:rPr lang="zh-CN" altLang="en-US" sz="1200">
                <a:solidFill>
                  <a:schemeClr val="bg1">
                    <a:lumMod val="50000"/>
                  </a:schemeClr>
                </a:solidFill>
                <a:latin typeface="+mn-lt"/>
                <a:ea typeface="+mn-ea"/>
                <a:cs typeface="+mn-ea"/>
                <a:sym typeface="+mn-lt"/>
              </a:rPr>
              <a:t>请在此处添加文本请在此处添加文本请在此处添加文本</a:t>
            </a:r>
          </a:p>
          <a:p>
            <a:pPr>
              <a:spcBef>
                <a:spcPct val="0"/>
              </a:spcBef>
              <a:buFontTx/>
              <a:buNone/>
            </a:pPr>
            <a:r>
              <a:rPr lang="zh-CN" altLang="en-US" sz="1200">
                <a:solidFill>
                  <a:schemeClr val="bg1">
                    <a:lumMod val="50000"/>
                  </a:schemeClr>
                </a:solidFill>
                <a:latin typeface="+mn-lt"/>
                <a:ea typeface="+mn-ea"/>
                <a:cs typeface="+mn-ea"/>
                <a:sym typeface="+mn-lt"/>
              </a:rPr>
              <a:t>请在此处添加文本</a:t>
            </a:r>
          </a:p>
          <a:p>
            <a:pPr>
              <a:spcBef>
                <a:spcPct val="0"/>
              </a:spcBef>
              <a:buFontTx/>
              <a:buNone/>
            </a:pPr>
            <a:endParaRPr lang="zh-CN" altLang="en-US" sz="1200">
              <a:solidFill>
                <a:schemeClr val="bg1">
                  <a:lumMod val="50000"/>
                </a:schemeClr>
              </a:solidFill>
              <a:latin typeface="+mn-lt"/>
              <a:ea typeface="+mn-ea"/>
              <a:cs typeface="+mn-ea"/>
              <a:sym typeface="+mn-lt"/>
            </a:endParaRPr>
          </a:p>
        </p:txBody>
      </p:sp>
    </p:spTree>
    <p:extLst>
      <p:ext uri="{BB962C8B-B14F-4D97-AF65-F5344CB8AC3E}">
        <p14:creationId xmlns:p14="http://schemas.microsoft.com/office/powerpoint/2010/main" val="305779297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1000"/>
                                        <p:tgtEl>
                                          <p:spTgt spid="7"/>
                                        </p:tgtEl>
                                      </p:cBhvr>
                                    </p:animEffect>
                                    <p:anim calcmode="lin" valueType="num">
                                      <p:cBhvr>
                                        <p:cTn id="11" dur="1000" fill="hold"/>
                                        <p:tgtEl>
                                          <p:spTgt spid="7"/>
                                        </p:tgtEl>
                                        <p:attrNameLst>
                                          <p:attrName>ppt_x</p:attrName>
                                        </p:attrNameLst>
                                      </p:cBhvr>
                                      <p:tavLst>
                                        <p:tav tm="0">
                                          <p:val>
                                            <p:strVal val="#ppt_x"/>
                                          </p:val>
                                        </p:tav>
                                        <p:tav tm="100000">
                                          <p:val>
                                            <p:strVal val="#ppt_x"/>
                                          </p:val>
                                        </p:tav>
                                      </p:tavLst>
                                    </p:anim>
                                    <p:anim calcmode="lin" valueType="num">
                                      <p:cBhvr>
                                        <p:cTn id="12" dur="1000" fill="hold"/>
                                        <p:tgtEl>
                                          <p:spTgt spid="7"/>
                                        </p:tgtEl>
                                        <p:attrNameLst>
                                          <p:attrName>ppt_y</p:attrName>
                                        </p:attrNameLst>
                                      </p:cBhvr>
                                      <p:tavLst>
                                        <p:tav tm="0">
                                          <p:val>
                                            <p:strVal val="#ppt_y+.1"/>
                                          </p:val>
                                        </p:tav>
                                        <p:tav tm="100000">
                                          <p:val>
                                            <p:strVal val="#ppt_y"/>
                                          </p:val>
                                        </p:tav>
                                      </p:tavLst>
                                    </p:anim>
                                  </p:childTnLst>
                                </p:cTn>
                              </p:par>
                              <p:par>
                                <p:cTn id="13" presetID="42" presetClass="entr" presetSubtype="0"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1000"/>
                                        <p:tgtEl>
                                          <p:spTgt spid="8"/>
                                        </p:tgtEl>
                                      </p:cBhvr>
                                    </p:animEffect>
                                    <p:anim calcmode="lin" valueType="num">
                                      <p:cBhvr>
                                        <p:cTn id="16" dur="1000" fill="hold"/>
                                        <p:tgtEl>
                                          <p:spTgt spid="8"/>
                                        </p:tgtEl>
                                        <p:attrNameLst>
                                          <p:attrName>ppt_x</p:attrName>
                                        </p:attrNameLst>
                                      </p:cBhvr>
                                      <p:tavLst>
                                        <p:tav tm="0">
                                          <p:val>
                                            <p:strVal val="#ppt_x"/>
                                          </p:val>
                                        </p:tav>
                                        <p:tav tm="100000">
                                          <p:val>
                                            <p:strVal val="#ppt_x"/>
                                          </p:val>
                                        </p:tav>
                                      </p:tavLst>
                                    </p:anim>
                                    <p:anim calcmode="lin" valueType="num">
                                      <p:cBhvr>
                                        <p:cTn id="17" dur="1000" fill="hold"/>
                                        <p:tgtEl>
                                          <p:spTgt spid="8"/>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fade">
                                      <p:cBhvr>
                                        <p:cTn id="20" dur="1000"/>
                                        <p:tgtEl>
                                          <p:spTgt spid="9"/>
                                        </p:tgtEl>
                                      </p:cBhvr>
                                    </p:animEffect>
                                    <p:anim calcmode="lin" valueType="num">
                                      <p:cBhvr>
                                        <p:cTn id="21" dur="1000" fill="hold"/>
                                        <p:tgtEl>
                                          <p:spTgt spid="9"/>
                                        </p:tgtEl>
                                        <p:attrNameLst>
                                          <p:attrName>ppt_x</p:attrName>
                                        </p:attrNameLst>
                                      </p:cBhvr>
                                      <p:tavLst>
                                        <p:tav tm="0">
                                          <p:val>
                                            <p:strVal val="#ppt_x"/>
                                          </p:val>
                                        </p:tav>
                                        <p:tav tm="100000">
                                          <p:val>
                                            <p:strVal val="#ppt_x"/>
                                          </p:val>
                                        </p:tav>
                                      </p:tavLst>
                                    </p:anim>
                                    <p:anim calcmode="lin" valueType="num">
                                      <p:cBhvr>
                                        <p:cTn id="22" dur="1000" fill="hold"/>
                                        <p:tgtEl>
                                          <p:spTgt spid="9"/>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1000"/>
                                        <p:tgtEl>
                                          <p:spTgt spid="11"/>
                                        </p:tgtEl>
                                      </p:cBhvr>
                                    </p:animEffect>
                                    <p:anim calcmode="lin" valueType="num">
                                      <p:cBhvr>
                                        <p:cTn id="31" dur="1000" fill="hold"/>
                                        <p:tgtEl>
                                          <p:spTgt spid="11"/>
                                        </p:tgtEl>
                                        <p:attrNameLst>
                                          <p:attrName>ppt_x</p:attrName>
                                        </p:attrNameLst>
                                      </p:cBhvr>
                                      <p:tavLst>
                                        <p:tav tm="0">
                                          <p:val>
                                            <p:strVal val="#ppt_x"/>
                                          </p:val>
                                        </p:tav>
                                        <p:tav tm="100000">
                                          <p:val>
                                            <p:strVal val="#ppt_x"/>
                                          </p:val>
                                        </p:tav>
                                      </p:tavLst>
                                    </p:anim>
                                    <p:anim calcmode="lin" valueType="num">
                                      <p:cBhvr>
                                        <p:cTn id="32" dur="1000" fill="hold"/>
                                        <p:tgtEl>
                                          <p:spTgt spid="11"/>
                                        </p:tgtEl>
                                        <p:attrNameLst>
                                          <p:attrName>ppt_y</p:attrName>
                                        </p:attrNameLst>
                                      </p:cBhvr>
                                      <p:tavLst>
                                        <p:tav tm="0">
                                          <p:val>
                                            <p:strVal val="#ppt_y+.1"/>
                                          </p:val>
                                        </p:tav>
                                        <p:tav tm="100000">
                                          <p:val>
                                            <p:strVal val="#ppt_y"/>
                                          </p:val>
                                        </p:tav>
                                      </p:tavLst>
                                    </p:anim>
                                  </p:childTnLst>
                                </p:cTn>
                              </p:par>
                              <p:par>
                                <p:cTn id="33" presetID="42" presetClass="entr" presetSubtype="0" fill="hold" grpId="0" nodeType="with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7" grpId="0"/>
      <p:bldP spid="8" grpId="0"/>
      <p:bldP spid="9" grpId="0"/>
      <p:bldP spid="10"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25C68D29-9E32-4855-9020-E2F91FB10D85}"/>
              </a:ext>
            </a:extLst>
          </p:cNvPr>
          <p:cNvSpPr/>
          <p:nvPr/>
        </p:nvSpPr>
        <p:spPr bwMode="auto">
          <a:xfrm>
            <a:off x="1925706" y="1359119"/>
            <a:ext cx="5292588" cy="93497"/>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3" name="矩形 12">
            <a:extLst>
              <a:ext uri="{FF2B5EF4-FFF2-40B4-BE49-F238E27FC236}">
                <a16:creationId xmlns:a16="http://schemas.microsoft.com/office/drawing/2014/main" id="{28CCA3CE-2D4E-449C-9B83-2523FB4A6625}"/>
              </a:ext>
            </a:extLst>
          </p:cNvPr>
          <p:cNvSpPr/>
          <p:nvPr/>
        </p:nvSpPr>
        <p:spPr bwMode="auto">
          <a:xfrm>
            <a:off x="1925706" y="2251277"/>
            <a:ext cx="5292588" cy="93497"/>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4" name="矩形 13">
            <a:extLst>
              <a:ext uri="{FF2B5EF4-FFF2-40B4-BE49-F238E27FC236}">
                <a16:creationId xmlns:a16="http://schemas.microsoft.com/office/drawing/2014/main" id="{5204056A-F0A1-4166-A37A-42670FD81B38}"/>
              </a:ext>
            </a:extLst>
          </p:cNvPr>
          <p:cNvSpPr/>
          <p:nvPr/>
        </p:nvSpPr>
        <p:spPr bwMode="auto">
          <a:xfrm>
            <a:off x="2735317" y="549892"/>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5" name="矩形 14">
            <a:extLst>
              <a:ext uri="{FF2B5EF4-FFF2-40B4-BE49-F238E27FC236}">
                <a16:creationId xmlns:a16="http://schemas.microsoft.com/office/drawing/2014/main" id="{5D877375-DA26-4B19-8C3F-F3A0955B6724}"/>
              </a:ext>
            </a:extLst>
          </p:cNvPr>
          <p:cNvSpPr/>
          <p:nvPr/>
        </p:nvSpPr>
        <p:spPr bwMode="auto">
          <a:xfrm>
            <a:off x="3631639" y="549892"/>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6" name="矩形 15">
            <a:extLst>
              <a:ext uri="{FF2B5EF4-FFF2-40B4-BE49-F238E27FC236}">
                <a16:creationId xmlns:a16="http://schemas.microsoft.com/office/drawing/2014/main" id="{DF56D1D4-5837-409B-BF3A-ADBB354EA857}"/>
              </a:ext>
            </a:extLst>
          </p:cNvPr>
          <p:cNvSpPr/>
          <p:nvPr/>
        </p:nvSpPr>
        <p:spPr bwMode="auto">
          <a:xfrm>
            <a:off x="4527961" y="543429"/>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7" name="矩形 16">
            <a:extLst>
              <a:ext uri="{FF2B5EF4-FFF2-40B4-BE49-F238E27FC236}">
                <a16:creationId xmlns:a16="http://schemas.microsoft.com/office/drawing/2014/main" id="{80FC5562-6778-43E2-90E4-34BF3E6210F3}"/>
              </a:ext>
            </a:extLst>
          </p:cNvPr>
          <p:cNvSpPr/>
          <p:nvPr/>
        </p:nvSpPr>
        <p:spPr bwMode="auto">
          <a:xfrm>
            <a:off x="5424283" y="543428"/>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8" name="矩形 17">
            <a:extLst>
              <a:ext uri="{FF2B5EF4-FFF2-40B4-BE49-F238E27FC236}">
                <a16:creationId xmlns:a16="http://schemas.microsoft.com/office/drawing/2014/main" id="{AAF7497C-6F7A-4B39-9B54-512590586C17}"/>
              </a:ext>
            </a:extLst>
          </p:cNvPr>
          <p:cNvSpPr/>
          <p:nvPr/>
        </p:nvSpPr>
        <p:spPr bwMode="auto">
          <a:xfrm>
            <a:off x="6320605" y="548783"/>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22" name="文本框 3">
            <a:extLst>
              <a:ext uri="{FF2B5EF4-FFF2-40B4-BE49-F238E27FC236}">
                <a16:creationId xmlns:a16="http://schemas.microsoft.com/office/drawing/2014/main" id="{4E4F30C0-26C9-465D-B80F-2E2C72C4AE22}"/>
              </a:ext>
            </a:extLst>
          </p:cNvPr>
          <p:cNvSpPr txBox="1"/>
          <p:nvPr/>
        </p:nvSpPr>
        <p:spPr>
          <a:xfrm>
            <a:off x="2695162" y="4111809"/>
            <a:ext cx="3740798" cy="435817"/>
          </a:xfrm>
          <a:prstGeom prst="rect">
            <a:avLst/>
          </a:prstGeom>
          <a:noFill/>
          <a:effectLst/>
        </p:spPr>
        <p:txBody>
          <a:bodyPr wrap="square" lIns="68573" tIns="34286" rIns="68573" bIns="34286" rtlCol="0">
            <a:spAutoFit/>
          </a:bodyPr>
          <a:lstStyle/>
          <a:p>
            <a:pPr lvl="0" algn="ctr">
              <a:lnSpc>
                <a:spcPct val="150000"/>
              </a:lnSpc>
            </a:pPr>
            <a:r>
              <a:rPr lang="en-US" altLang="zh-CN" dirty="0">
                <a:solidFill>
                  <a:schemeClr val="tx1">
                    <a:lumMod val="50000"/>
                    <a:lumOff val="50000"/>
                  </a:schemeClr>
                </a:solidFill>
                <a:latin typeface="+mn-lt"/>
                <a:ea typeface="+mn-ea"/>
                <a:cs typeface="+mn-ea"/>
                <a:sym typeface="+mn-lt"/>
              </a:rPr>
              <a:t>Click add caption</a:t>
            </a:r>
          </a:p>
        </p:txBody>
      </p:sp>
      <p:sp>
        <p:nvSpPr>
          <p:cNvPr id="23" name="文本框 3">
            <a:extLst>
              <a:ext uri="{FF2B5EF4-FFF2-40B4-BE49-F238E27FC236}">
                <a16:creationId xmlns:a16="http://schemas.microsoft.com/office/drawing/2014/main" id="{25051E1D-E5EF-4E5F-98C3-C8415DFFF924}"/>
              </a:ext>
            </a:extLst>
          </p:cNvPr>
          <p:cNvSpPr txBox="1"/>
          <p:nvPr/>
        </p:nvSpPr>
        <p:spPr>
          <a:xfrm>
            <a:off x="2119412" y="3692650"/>
            <a:ext cx="4905177" cy="530906"/>
          </a:xfrm>
          <a:prstGeom prst="rect">
            <a:avLst/>
          </a:prstGeom>
          <a:noFill/>
          <a:effectLst/>
        </p:spPr>
        <p:txBody>
          <a:bodyPr wrap="square" lIns="68573" tIns="34286" rIns="68573" bIns="34286" rtlCol="0">
            <a:spAutoFit/>
          </a:bodyPr>
          <a:lstStyle/>
          <a:p>
            <a:pPr algn="ctr"/>
            <a:r>
              <a:rPr lang="zh-CN" altLang="en-US" sz="3000" b="1" dirty="0">
                <a:solidFill>
                  <a:srgbClr val="D1A85B"/>
                </a:solidFill>
                <a:latin typeface="+mn-lt"/>
                <a:ea typeface="+mn-ea"/>
                <a:cs typeface="+mn-ea"/>
                <a:sym typeface="+mn-lt"/>
              </a:rPr>
              <a:t>单击添加标题</a:t>
            </a:r>
          </a:p>
        </p:txBody>
      </p:sp>
      <p:sp>
        <p:nvSpPr>
          <p:cNvPr id="25" name="矩形 24">
            <a:extLst>
              <a:ext uri="{FF2B5EF4-FFF2-40B4-BE49-F238E27FC236}">
                <a16:creationId xmlns:a16="http://schemas.microsoft.com/office/drawing/2014/main" id="{04AC83EA-0219-4F92-888C-B242C067590D}"/>
              </a:ext>
            </a:extLst>
          </p:cNvPr>
          <p:cNvSpPr/>
          <p:nvPr/>
        </p:nvSpPr>
        <p:spPr>
          <a:xfrm>
            <a:off x="3534899" y="1667114"/>
            <a:ext cx="2020199" cy="1938455"/>
          </a:xfrm>
          <a:prstGeom prst="rect">
            <a:avLst/>
          </a:prstGeom>
          <a:solidFill>
            <a:srgbClr val="D1A85B">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spcCol="0" rtlCol="0" anchor="ctr"/>
          <a:lstStyle/>
          <a:p>
            <a:pPr algn="ctr"/>
            <a:r>
              <a:rPr lang="en-US" altLang="zh-CN" sz="9000" dirty="0">
                <a:cs typeface="+mn-ea"/>
                <a:sym typeface="+mn-lt"/>
              </a:rPr>
              <a:t>03</a:t>
            </a:r>
            <a:endParaRPr lang="zh-CN" altLang="en-US" sz="9000" dirty="0">
              <a:cs typeface="+mn-ea"/>
              <a:sym typeface="+mn-lt"/>
            </a:endParaRPr>
          </a:p>
        </p:txBody>
      </p:sp>
    </p:spTree>
    <p:extLst>
      <p:ext uri="{BB962C8B-B14F-4D97-AF65-F5344CB8AC3E}">
        <p14:creationId xmlns:p14="http://schemas.microsoft.com/office/powerpoint/2010/main" val="3460580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10000"/>
                                  </p:iterate>
                                  <p:childTnLst>
                                    <p:set>
                                      <p:cBhvr>
                                        <p:cTn id="6" dur="1" fill="hold">
                                          <p:stCondLst>
                                            <p:cond delay="0"/>
                                          </p:stCondLst>
                                        </p:cTn>
                                        <p:tgtEl>
                                          <p:spTgt spid="23"/>
                                        </p:tgtEl>
                                        <p:attrNameLst>
                                          <p:attrName>style.visibility</p:attrName>
                                        </p:attrNameLst>
                                      </p:cBhvr>
                                      <p:to>
                                        <p:strVal val="visible"/>
                                      </p:to>
                                    </p:set>
                                    <p:animEffect transition="in" filter="fade">
                                      <p:cBhvr>
                                        <p:cTn id="7" dur="1750"/>
                                        <p:tgtEl>
                                          <p:spTgt spid="23"/>
                                        </p:tgtEl>
                                      </p:cBhvr>
                                    </p:animEffect>
                                    <p:anim calcmode="lin" valueType="num">
                                      <p:cBhvr>
                                        <p:cTn id="8" dur="1750" fill="hold"/>
                                        <p:tgtEl>
                                          <p:spTgt spid="23"/>
                                        </p:tgtEl>
                                        <p:attrNameLst>
                                          <p:attrName>ppt_x</p:attrName>
                                        </p:attrNameLst>
                                      </p:cBhvr>
                                      <p:tavLst>
                                        <p:tav tm="0">
                                          <p:val>
                                            <p:strVal val="#ppt_x"/>
                                          </p:val>
                                        </p:tav>
                                        <p:tav tm="100000">
                                          <p:val>
                                            <p:strVal val="#ppt_x"/>
                                          </p:val>
                                        </p:tav>
                                      </p:tavLst>
                                    </p:anim>
                                    <p:anim calcmode="lin" valueType="num">
                                      <p:cBhvr>
                                        <p:cTn id="9" dur="175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2625"/>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22"/>
                                        </p:tgtEl>
                                        <p:attrNameLst>
                                          <p:attrName>style.visibility</p:attrName>
                                        </p:attrNameLst>
                                      </p:cBhvr>
                                      <p:to>
                                        <p:strVal val="visible"/>
                                      </p:to>
                                    </p:set>
                                    <p:anim calcmode="lin" valueType="num">
                                      <p:cBhvr>
                                        <p:cTn id="13"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22"/>
                                        </p:tgtEl>
                                        <p:attrNameLst>
                                          <p:attrName>ppt_y</p:attrName>
                                        </p:attrNameLst>
                                      </p:cBhvr>
                                      <p:tavLst>
                                        <p:tav tm="0">
                                          <p:val>
                                            <p:strVal val="#ppt_y"/>
                                          </p:val>
                                        </p:tav>
                                        <p:tav tm="100000">
                                          <p:val>
                                            <p:strVal val="#ppt_y"/>
                                          </p:val>
                                        </p:tav>
                                      </p:tavLst>
                                    </p:anim>
                                    <p:anim calcmode="lin" valueType="num">
                                      <p:cBhvr>
                                        <p:cTn id="15"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22"/>
                                        </p:tgtEl>
                                      </p:cBhvr>
                                    </p:animEffect>
                                  </p:childTnLst>
                                </p:cTn>
                              </p:par>
                            </p:childTnLst>
                          </p:cTn>
                        </p:par>
                        <p:par>
                          <p:cTn id="18" fill="hold">
                            <p:stCondLst>
                              <p:cond delay="3825"/>
                            </p:stCondLst>
                            <p:childTnLst>
                              <p:par>
                                <p:cTn id="19" presetID="53" presetClass="entr" presetSubtype="16"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animEffect transition="in" filter="fade">
                                      <p:cBhvr>
                                        <p:cTn id="2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图片 26"/>
          <p:cNvPicPr>
            <a:picLocks noChangeAspect="1"/>
          </p:cNvPicPr>
          <p:nvPr/>
        </p:nvPicPr>
        <p:blipFill rotWithShape="1">
          <a:blip r:embed="rId3" cstate="print">
            <a:extLst>
              <a:ext uri="{28A0092B-C50C-407E-A947-70E740481C1C}">
                <a14:useLocalDpi xmlns:a14="http://schemas.microsoft.com/office/drawing/2010/main" val="0"/>
              </a:ext>
            </a:extLst>
          </a:blip>
          <a:srcRect l="12562" t="40540" r="20758" b="3685"/>
          <a:stretch/>
        </p:blipFill>
        <p:spPr>
          <a:xfrm>
            <a:off x="541789" y="2746704"/>
            <a:ext cx="2399746" cy="1338186"/>
          </a:xfrm>
          <a:prstGeom prst="rect">
            <a:avLst/>
          </a:prstGeom>
        </p:spPr>
      </p:pic>
      <p:pic>
        <p:nvPicPr>
          <p:cNvPr id="25" name="图片 24"/>
          <p:cNvPicPr>
            <a:picLocks noChangeAspect="1"/>
          </p:cNvPicPr>
          <p:nvPr/>
        </p:nvPicPr>
        <p:blipFill rotWithShape="1">
          <a:blip r:embed="rId4" cstate="print">
            <a:extLst>
              <a:ext uri="{28A0092B-C50C-407E-A947-70E740481C1C}">
                <a14:useLocalDpi xmlns:a14="http://schemas.microsoft.com/office/drawing/2010/main" val="0"/>
              </a:ext>
            </a:extLst>
          </a:blip>
          <a:srcRect r="16599" b="9018"/>
          <a:stretch/>
        </p:blipFill>
        <p:spPr>
          <a:xfrm>
            <a:off x="2978032" y="2730884"/>
            <a:ext cx="2388728" cy="1362552"/>
          </a:xfrm>
          <a:prstGeom prst="rect">
            <a:avLst/>
          </a:prstGeom>
        </p:spPr>
      </p:pic>
      <p:pic>
        <p:nvPicPr>
          <p:cNvPr id="24" name="图片 23"/>
          <p:cNvPicPr>
            <a:picLocks noChangeAspect="1"/>
          </p:cNvPicPr>
          <p:nvPr/>
        </p:nvPicPr>
        <p:blipFill rotWithShape="1">
          <a:blip r:embed="rId5" cstate="print">
            <a:extLst>
              <a:ext uri="{28A0092B-C50C-407E-A947-70E740481C1C}">
                <a14:useLocalDpi xmlns:a14="http://schemas.microsoft.com/office/drawing/2010/main" val="0"/>
              </a:ext>
            </a:extLst>
          </a:blip>
          <a:srcRect r="6441" b="11609"/>
          <a:stretch/>
        </p:blipFill>
        <p:spPr>
          <a:xfrm>
            <a:off x="541791" y="1310023"/>
            <a:ext cx="2372326" cy="1494188"/>
          </a:xfrm>
          <a:prstGeom prst="rect">
            <a:avLst/>
          </a:prstGeom>
        </p:spPr>
      </p:pic>
      <p:pic>
        <p:nvPicPr>
          <p:cNvPr id="26" name="图片 25"/>
          <p:cNvPicPr>
            <a:picLocks noChangeAspect="1"/>
          </p:cNvPicPr>
          <p:nvPr/>
        </p:nvPicPr>
        <p:blipFill rotWithShape="1">
          <a:blip r:embed="rId6" cstate="print">
            <a:extLst>
              <a:ext uri="{28A0092B-C50C-407E-A947-70E740481C1C}">
                <a14:useLocalDpi xmlns:a14="http://schemas.microsoft.com/office/drawing/2010/main" val="0"/>
              </a:ext>
            </a:extLst>
          </a:blip>
          <a:srcRect t="1" r="6015" b="11486"/>
          <a:stretch/>
        </p:blipFill>
        <p:spPr>
          <a:xfrm>
            <a:off x="2978031" y="1303981"/>
            <a:ext cx="2379834" cy="1494188"/>
          </a:xfrm>
          <a:prstGeom prst="rect">
            <a:avLst/>
          </a:prstGeom>
        </p:spPr>
      </p:pic>
      <p:sp>
        <p:nvSpPr>
          <p:cNvPr id="31" name="文本框 7"/>
          <p:cNvSpPr txBox="1">
            <a:spLocks noChangeArrowheads="1"/>
          </p:cNvSpPr>
          <p:nvPr/>
        </p:nvSpPr>
        <p:spPr bwMode="auto">
          <a:xfrm>
            <a:off x="658766" y="222647"/>
            <a:ext cx="2020491" cy="369332"/>
          </a:xfrm>
          <a:prstGeom prst="rect">
            <a:avLst/>
          </a:prstGeom>
          <a:noFill/>
          <a:ln w="9525">
            <a:noFill/>
            <a:miter lim="800000"/>
            <a:headEnd/>
            <a:tailEnd/>
          </a:ln>
        </p:spPr>
        <p:txBody>
          <a:bodyPr>
            <a:spAutoFit/>
          </a:bodyPr>
          <a:lstStyle/>
          <a:p>
            <a:pPr eaLnBrk="1" hangingPunct="1"/>
            <a:r>
              <a:rPr lang="zh-CN" altLang="en-US" b="1" dirty="0">
                <a:solidFill>
                  <a:schemeClr val="tx1">
                    <a:lumMod val="75000"/>
                    <a:lumOff val="25000"/>
                  </a:schemeClr>
                </a:solidFill>
                <a:latin typeface="+mn-lt"/>
                <a:ea typeface="+mn-ea"/>
                <a:cs typeface="+mn-ea"/>
                <a:sym typeface="+mn-lt"/>
              </a:rPr>
              <a:t>此处添加标题</a:t>
            </a:r>
          </a:p>
        </p:txBody>
      </p:sp>
      <p:sp>
        <p:nvSpPr>
          <p:cNvPr id="8" name="Rectangle 29">
            <a:extLst>
              <a:ext uri="{FF2B5EF4-FFF2-40B4-BE49-F238E27FC236}">
                <a16:creationId xmlns:a16="http://schemas.microsoft.com/office/drawing/2014/main" id="{47E07254-DFAF-433B-89F2-3BB4A265F658}"/>
              </a:ext>
            </a:extLst>
          </p:cNvPr>
          <p:cNvSpPr/>
          <p:nvPr/>
        </p:nvSpPr>
        <p:spPr>
          <a:xfrm>
            <a:off x="2513009" y="2259506"/>
            <a:ext cx="428526" cy="428526"/>
          </a:xfrm>
          <a:prstGeom prst="rect">
            <a:avLst/>
          </a:prstGeom>
          <a:solidFill>
            <a:srgbClr val="D1A8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sz="1012" dirty="0">
                <a:solidFill>
                  <a:schemeClr val="bg1"/>
                </a:solidFill>
                <a:cs typeface="+mn-ea"/>
                <a:sym typeface="+mn-lt"/>
              </a:rPr>
              <a:t>01</a:t>
            </a:r>
          </a:p>
        </p:txBody>
      </p:sp>
      <p:sp>
        <p:nvSpPr>
          <p:cNvPr id="9" name="Rectangle 30">
            <a:extLst>
              <a:ext uri="{FF2B5EF4-FFF2-40B4-BE49-F238E27FC236}">
                <a16:creationId xmlns:a16="http://schemas.microsoft.com/office/drawing/2014/main" id="{5BBDB860-28AE-4A7A-85E0-536DFC00C751}"/>
              </a:ext>
            </a:extLst>
          </p:cNvPr>
          <p:cNvSpPr/>
          <p:nvPr/>
        </p:nvSpPr>
        <p:spPr>
          <a:xfrm>
            <a:off x="2973460" y="2258316"/>
            <a:ext cx="428526" cy="428526"/>
          </a:xfrm>
          <a:prstGeom prst="rect">
            <a:avLst/>
          </a:prstGeom>
          <a:solidFill>
            <a:srgbClr val="D1A8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sz="1012" dirty="0">
                <a:solidFill>
                  <a:schemeClr val="bg1"/>
                </a:solidFill>
                <a:cs typeface="+mn-ea"/>
                <a:sym typeface="+mn-lt"/>
              </a:rPr>
              <a:t>02</a:t>
            </a:r>
          </a:p>
        </p:txBody>
      </p:sp>
      <p:sp>
        <p:nvSpPr>
          <p:cNvPr id="10" name="Rectangle 31">
            <a:extLst>
              <a:ext uri="{FF2B5EF4-FFF2-40B4-BE49-F238E27FC236}">
                <a16:creationId xmlns:a16="http://schemas.microsoft.com/office/drawing/2014/main" id="{162FD72A-DE65-490A-B59B-E9147DE77EC7}"/>
              </a:ext>
            </a:extLst>
          </p:cNvPr>
          <p:cNvSpPr/>
          <p:nvPr/>
        </p:nvSpPr>
        <p:spPr>
          <a:xfrm>
            <a:off x="2973460" y="2730884"/>
            <a:ext cx="428526" cy="428526"/>
          </a:xfrm>
          <a:prstGeom prst="rect">
            <a:avLst/>
          </a:prstGeom>
          <a:solidFill>
            <a:srgbClr val="D1A8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sz="1012" dirty="0">
                <a:solidFill>
                  <a:schemeClr val="bg1"/>
                </a:solidFill>
                <a:cs typeface="+mn-ea"/>
                <a:sym typeface="+mn-lt"/>
              </a:rPr>
              <a:t>04</a:t>
            </a:r>
          </a:p>
        </p:txBody>
      </p:sp>
      <p:sp>
        <p:nvSpPr>
          <p:cNvPr id="11" name="Rectangle 32">
            <a:extLst>
              <a:ext uri="{FF2B5EF4-FFF2-40B4-BE49-F238E27FC236}">
                <a16:creationId xmlns:a16="http://schemas.microsoft.com/office/drawing/2014/main" id="{4ED9A1B1-E03A-4038-845C-A33C589F7D30}"/>
              </a:ext>
            </a:extLst>
          </p:cNvPr>
          <p:cNvSpPr/>
          <p:nvPr/>
        </p:nvSpPr>
        <p:spPr>
          <a:xfrm>
            <a:off x="2513009" y="2730884"/>
            <a:ext cx="428526" cy="428526"/>
          </a:xfrm>
          <a:prstGeom prst="rect">
            <a:avLst/>
          </a:prstGeom>
          <a:solidFill>
            <a:srgbClr val="D1A85B"/>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r>
              <a:rPr lang="en-US" altLang="zh-CN" sz="1012" dirty="0">
                <a:solidFill>
                  <a:schemeClr val="bg1"/>
                </a:solidFill>
                <a:cs typeface="+mn-ea"/>
                <a:sym typeface="+mn-lt"/>
              </a:rPr>
              <a:t>03</a:t>
            </a:r>
          </a:p>
        </p:txBody>
      </p:sp>
      <p:grpSp>
        <p:nvGrpSpPr>
          <p:cNvPr id="12" name="组合 14">
            <a:extLst>
              <a:ext uri="{FF2B5EF4-FFF2-40B4-BE49-F238E27FC236}">
                <a16:creationId xmlns:a16="http://schemas.microsoft.com/office/drawing/2014/main" id="{B0258617-5C09-42D5-AFE2-E7A166D25413}"/>
              </a:ext>
            </a:extLst>
          </p:cNvPr>
          <p:cNvGrpSpPr>
            <a:grpSpLocks/>
          </p:cNvGrpSpPr>
          <p:nvPr/>
        </p:nvGrpSpPr>
        <p:grpSpPr bwMode="auto">
          <a:xfrm>
            <a:off x="5651672" y="1315559"/>
            <a:ext cx="3252435" cy="903048"/>
            <a:chOff x="0" y="0"/>
            <a:chExt cx="3154730" cy="874538"/>
          </a:xfrm>
        </p:grpSpPr>
        <p:sp>
          <p:nvSpPr>
            <p:cNvPr id="13" name="矩形 15">
              <a:extLst>
                <a:ext uri="{FF2B5EF4-FFF2-40B4-BE49-F238E27FC236}">
                  <a16:creationId xmlns:a16="http://schemas.microsoft.com/office/drawing/2014/main" id="{B305FD21-9093-4958-8A28-46FDA1EC40C4}"/>
                </a:ext>
              </a:extLst>
            </p:cNvPr>
            <p:cNvSpPr>
              <a:spLocks noChangeArrowheads="1"/>
            </p:cNvSpPr>
            <p:nvPr/>
          </p:nvSpPr>
          <p:spPr bwMode="auto">
            <a:xfrm>
              <a:off x="95245" y="72172"/>
              <a:ext cx="358757" cy="229911"/>
            </a:xfrm>
            <a:prstGeom prst="rect">
              <a:avLst/>
            </a:prstGeom>
            <a:solidFill>
              <a:srgbClr val="D1A85B"/>
            </a:solidFill>
            <a:ln>
              <a:noFill/>
            </a:ln>
            <a:extLst>
              <a:ext uri="{91240B29-F687-4F45-9708-019B960494DF}">
                <a14:hiddenLine xmlns:a14="http://schemas.microsoft.com/office/drawing/2010/main" w="25400">
                  <a:solidFill>
                    <a:srgbClr val="000000"/>
                  </a:solidFill>
                  <a:bevel/>
                  <a:headEnd/>
                  <a:tailEnd/>
                </a14:hiddenLine>
              </a:ext>
            </a:extLst>
          </p:spPr>
          <p:txBody>
            <a:bodyPr anchor="ctr"/>
            <a:lstStyle/>
            <a:p>
              <a:pPr algn="ctr"/>
              <a:endParaRPr lang="zh-CN" altLang="zh-CN" sz="1012">
                <a:solidFill>
                  <a:schemeClr val="bg1">
                    <a:lumMod val="50000"/>
                  </a:schemeClr>
                </a:solidFill>
                <a:latin typeface="+mn-lt"/>
                <a:ea typeface="+mn-ea"/>
                <a:cs typeface="+mn-ea"/>
                <a:sym typeface="+mn-lt"/>
              </a:endParaRPr>
            </a:p>
          </p:txBody>
        </p:sp>
        <p:sp>
          <p:nvSpPr>
            <p:cNvPr id="14" name="TextBox 16">
              <a:extLst>
                <a:ext uri="{FF2B5EF4-FFF2-40B4-BE49-F238E27FC236}">
                  <a16:creationId xmlns:a16="http://schemas.microsoft.com/office/drawing/2014/main" id="{727A1587-CBC5-4706-AAE6-BC56015451BB}"/>
                </a:ext>
              </a:extLst>
            </p:cNvPr>
            <p:cNvSpPr>
              <a:spLocks noChangeArrowheads="1"/>
            </p:cNvSpPr>
            <p:nvPr/>
          </p:nvSpPr>
          <p:spPr bwMode="auto">
            <a:xfrm>
              <a:off x="0" y="343308"/>
              <a:ext cx="3154730" cy="531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1050" dirty="0">
                  <a:solidFill>
                    <a:schemeClr val="bg1">
                      <a:lumMod val="50000"/>
                    </a:schemeClr>
                  </a:solidFill>
                  <a:latin typeface="+mn-lt"/>
                  <a:ea typeface="+mn-ea"/>
                  <a:cs typeface="+mn-ea"/>
                  <a:sym typeface="+mn-lt"/>
                </a:rPr>
                <a:t>这里输入简单的文字概述这里输入简单文字概述简单的文字概述这里输入简单的文字概述这里输入简单</a:t>
              </a:r>
            </a:p>
          </p:txBody>
        </p:sp>
        <p:sp>
          <p:nvSpPr>
            <p:cNvPr id="15" name="矩形 17">
              <a:extLst>
                <a:ext uri="{FF2B5EF4-FFF2-40B4-BE49-F238E27FC236}">
                  <a16:creationId xmlns:a16="http://schemas.microsoft.com/office/drawing/2014/main" id="{0807F5CC-9415-4C06-BA1C-F596FBC478D7}"/>
                </a:ext>
              </a:extLst>
            </p:cNvPr>
            <p:cNvSpPr>
              <a:spLocks noChangeArrowheads="1"/>
            </p:cNvSpPr>
            <p:nvPr/>
          </p:nvSpPr>
          <p:spPr bwMode="auto">
            <a:xfrm>
              <a:off x="558773" y="0"/>
              <a:ext cx="2020788" cy="240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012" b="1" dirty="0">
                  <a:solidFill>
                    <a:schemeClr val="bg1">
                      <a:lumMod val="50000"/>
                    </a:schemeClr>
                  </a:solidFill>
                  <a:latin typeface="+mn-lt"/>
                  <a:ea typeface="+mn-ea"/>
                  <a:cs typeface="+mn-ea"/>
                  <a:sym typeface="+mn-lt"/>
                </a:rPr>
                <a:t>输入相关标题</a:t>
              </a:r>
            </a:p>
          </p:txBody>
        </p:sp>
      </p:grpSp>
      <p:grpSp>
        <p:nvGrpSpPr>
          <p:cNvPr id="16" name="组合 18">
            <a:extLst>
              <a:ext uri="{FF2B5EF4-FFF2-40B4-BE49-F238E27FC236}">
                <a16:creationId xmlns:a16="http://schemas.microsoft.com/office/drawing/2014/main" id="{6AE87C7E-A5C7-44C5-9EFC-124339A8325D}"/>
              </a:ext>
            </a:extLst>
          </p:cNvPr>
          <p:cNvGrpSpPr>
            <a:grpSpLocks/>
          </p:cNvGrpSpPr>
          <p:nvPr/>
        </p:nvGrpSpPr>
        <p:grpSpPr bwMode="auto">
          <a:xfrm>
            <a:off x="5651671" y="2335507"/>
            <a:ext cx="3328619" cy="924370"/>
            <a:chOff x="0" y="0"/>
            <a:chExt cx="3228622" cy="896624"/>
          </a:xfrm>
        </p:grpSpPr>
        <p:sp>
          <p:nvSpPr>
            <p:cNvPr id="17" name="矩形 19">
              <a:extLst>
                <a:ext uri="{FF2B5EF4-FFF2-40B4-BE49-F238E27FC236}">
                  <a16:creationId xmlns:a16="http://schemas.microsoft.com/office/drawing/2014/main" id="{BCF56199-3FA6-47B9-8AD4-37E2052DE5DD}"/>
                </a:ext>
              </a:extLst>
            </p:cNvPr>
            <p:cNvSpPr>
              <a:spLocks noChangeArrowheads="1"/>
            </p:cNvSpPr>
            <p:nvPr/>
          </p:nvSpPr>
          <p:spPr bwMode="auto">
            <a:xfrm>
              <a:off x="95245" y="92989"/>
              <a:ext cx="358757" cy="230264"/>
            </a:xfrm>
            <a:prstGeom prst="rect">
              <a:avLst/>
            </a:prstGeom>
            <a:solidFill>
              <a:srgbClr val="D1A85B"/>
            </a:solidFill>
            <a:ln>
              <a:noFill/>
            </a:ln>
            <a:extLst>
              <a:ext uri="{91240B29-F687-4F45-9708-019B960494DF}">
                <a14:hiddenLine xmlns:a14="http://schemas.microsoft.com/office/drawing/2010/main" w="25400">
                  <a:solidFill>
                    <a:srgbClr val="000000"/>
                  </a:solidFill>
                  <a:bevel/>
                  <a:headEnd/>
                  <a:tailEnd/>
                </a14:hiddenLine>
              </a:ext>
            </a:extLst>
          </p:spPr>
          <p:txBody>
            <a:bodyPr anchor="ctr"/>
            <a:lstStyle/>
            <a:p>
              <a:pPr algn="ctr"/>
              <a:endParaRPr lang="zh-CN" altLang="zh-CN" sz="1012" dirty="0">
                <a:solidFill>
                  <a:schemeClr val="bg1">
                    <a:lumMod val="50000"/>
                  </a:schemeClr>
                </a:solidFill>
                <a:latin typeface="+mn-lt"/>
                <a:ea typeface="+mn-ea"/>
                <a:cs typeface="+mn-ea"/>
                <a:sym typeface="+mn-lt"/>
              </a:endParaRPr>
            </a:p>
          </p:txBody>
        </p:sp>
        <p:sp>
          <p:nvSpPr>
            <p:cNvPr id="18" name="TextBox 20">
              <a:extLst>
                <a:ext uri="{FF2B5EF4-FFF2-40B4-BE49-F238E27FC236}">
                  <a16:creationId xmlns:a16="http://schemas.microsoft.com/office/drawing/2014/main" id="{676F115E-B08E-4361-BDA7-B42B7B21FDD8}"/>
                </a:ext>
              </a:extLst>
            </p:cNvPr>
            <p:cNvSpPr>
              <a:spLocks noChangeArrowheads="1"/>
            </p:cNvSpPr>
            <p:nvPr/>
          </p:nvSpPr>
          <p:spPr bwMode="auto">
            <a:xfrm>
              <a:off x="0" y="364541"/>
              <a:ext cx="3228622" cy="5320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1050" dirty="0">
                  <a:solidFill>
                    <a:schemeClr val="bg1">
                      <a:lumMod val="50000"/>
                    </a:schemeClr>
                  </a:solidFill>
                  <a:latin typeface="+mn-lt"/>
                  <a:ea typeface="+mn-ea"/>
                  <a:cs typeface="+mn-ea"/>
                  <a:sym typeface="+mn-lt"/>
                </a:rPr>
                <a:t>这里输入简单的文字概述这里输入简单文字概述简单的文字概述这里输入简单的文字概述这里输入简单</a:t>
              </a:r>
            </a:p>
          </p:txBody>
        </p:sp>
        <p:sp>
          <p:nvSpPr>
            <p:cNvPr id="19" name="矩形 21">
              <a:extLst>
                <a:ext uri="{FF2B5EF4-FFF2-40B4-BE49-F238E27FC236}">
                  <a16:creationId xmlns:a16="http://schemas.microsoft.com/office/drawing/2014/main" id="{8DB6A68D-701D-4325-A85B-6F8BC1611921}"/>
                </a:ext>
              </a:extLst>
            </p:cNvPr>
            <p:cNvSpPr>
              <a:spLocks noChangeArrowheads="1"/>
            </p:cNvSpPr>
            <p:nvPr/>
          </p:nvSpPr>
          <p:spPr bwMode="auto">
            <a:xfrm>
              <a:off x="558772" y="0"/>
              <a:ext cx="2020787" cy="2406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012" b="1">
                  <a:solidFill>
                    <a:schemeClr val="bg1">
                      <a:lumMod val="50000"/>
                    </a:schemeClr>
                  </a:solidFill>
                  <a:latin typeface="+mn-lt"/>
                  <a:ea typeface="+mn-ea"/>
                  <a:cs typeface="+mn-ea"/>
                  <a:sym typeface="+mn-lt"/>
                </a:rPr>
                <a:t>输入相关标题</a:t>
              </a:r>
            </a:p>
          </p:txBody>
        </p:sp>
      </p:grpSp>
      <p:grpSp>
        <p:nvGrpSpPr>
          <p:cNvPr id="20" name="组合 22">
            <a:extLst>
              <a:ext uri="{FF2B5EF4-FFF2-40B4-BE49-F238E27FC236}">
                <a16:creationId xmlns:a16="http://schemas.microsoft.com/office/drawing/2014/main" id="{0C3F1223-F666-4011-BD16-13CA24F2B1AF}"/>
              </a:ext>
            </a:extLst>
          </p:cNvPr>
          <p:cNvGrpSpPr>
            <a:grpSpLocks/>
          </p:cNvGrpSpPr>
          <p:nvPr/>
        </p:nvGrpSpPr>
        <p:grpSpPr bwMode="auto">
          <a:xfrm>
            <a:off x="5651671" y="3392289"/>
            <a:ext cx="3328619" cy="889720"/>
            <a:chOff x="0" y="0"/>
            <a:chExt cx="3228621" cy="862635"/>
          </a:xfrm>
        </p:grpSpPr>
        <p:sp>
          <p:nvSpPr>
            <p:cNvPr id="21" name="矩形 23">
              <a:extLst>
                <a:ext uri="{FF2B5EF4-FFF2-40B4-BE49-F238E27FC236}">
                  <a16:creationId xmlns:a16="http://schemas.microsoft.com/office/drawing/2014/main" id="{F9230A28-CCF6-499B-A222-E66FE966AC94}"/>
                </a:ext>
              </a:extLst>
            </p:cNvPr>
            <p:cNvSpPr>
              <a:spLocks noChangeArrowheads="1"/>
            </p:cNvSpPr>
            <p:nvPr/>
          </p:nvSpPr>
          <p:spPr bwMode="auto">
            <a:xfrm>
              <a:off x="95245" y="59234"/>
              <a:ext cx="358757" cy="230264"/>
            </a:xfrm>
            <a:prstGeom prst="rect">
              <a:avLst/>
            </a:prstGeom>
            <a:solidFill>
              <a:srgbClr val="D1A85B"/>
            </a:solidFill>
            <a:ln>
              <a:noFill/>
            </a:ln>
            <a:extLst>
              <a:ext uri="{91240B29-F687-4F45-9708-019B960494DF}">
                <a14:hiddenLine xmlns:a14="http://schemas.microsoft.com/office/drawing/2010/main" w="25400">
                  <a:solidFill>
                    <a:srgbClr val="000000"/>
                  </a:solidFill>
                  <a:bevel/>
                  <a:headEnd/>
                  <a:tailEnd/>
                </a14:hiddenLine>
              </a:ext>
            </a:extLst>
          </p:spPr>
          <p:txBody>
            <a:bodyPr anchor="ctr"/>
            <a:lstStyle/>
            <a:p>
              <a:pPr algn="ctr"/>
              <a:endParaRPr lang="zh-CN" altLang="zh-CN" sz="1012" dirty="0">
                <a:solidFill>
                  <a:schemeClr val="bg1">
                    <a:lumMod val="50000"/>
                  </a:schemeClr>
                </a:solidFill>
                <a:latin typeface="+mn-lt"/>
                <a:ea typeface="+mn-ea"/>
                <a:cs typeface="+mn-ea"/>
                <a:sym typeface="+mn-lt"/>
              </a:endParaRPr>
            </a:p>
          </p:txBody>
        </p:sp>
        <p:sp>
          <p:nvSpPr>
            <p:cNvPr id="22" name="TextBox 24">
              <a:extLst>
                <a:ext uri="{FF2B5EF4-FFF2-40B4-BE49-F238E27FC236}">
                  <a16:creationId xmlns:a16="http://schemas.microsoft.com/office/drawing/2014/main" id="{2FF7A127-75BD-4C12-B7DF-FC2521B5DEA9}"/>
                </a:ext>
              </a:extLst>
            </p:cNvPr>
            <p:cNvSpPr>
              <a:spLocks noChangeArrowheads="1"/>
            </p:cNvSpPr>
            <p:nvPr/>
          </p:nvSpPr>
          <p:spPr bwMode="auto">
            <a:xfrm>
              <a:off x="0" y="330786"/>
              <a:ext cx="3228621" cy="531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nSpc>
                  <a:spcPct val="150000"/>
                </a:lnSpc>
              </a:pPr>
              <a:r>
                <a:rPr lang="zh-CN" altLang="en-US" sz="1050" dirty="0">
                  <a:solidFill>
                    <a:schemeClr val="bg1">
                      <a:lumMod val="50000"/>
                    </a:schemeClr>
                  </a:solidFill>
                  <a:latin typeface="+mn-lt"/>
                  <a:ea typeface="+mn-ea"/>
                  <a:cs typeface="+mn-ea"/>
                  <a:sym typeface="+mn-lt"/>
                </a:rPr>
                <a:t>这里输入简单的文字概述这里输入简单文字概述简单的文字概述这里输入简单的文字概述这里输入简单</a:t>
              </a:r>
            </a:p>
          </p:txBody>
        </p:sp>
        <p:sp>
          <p:nvSpPr>
            <p:cNvPr id="23" name="矩形 25">
              <a:extLst>
                <a:ext uri="{FF2B5EF4-FFF2-40B4-BE49-F238E27FC236}">
                  <a16:creationId xmlns:a16="http://schemas.microsoft.com/office/drawing/2014/main" id="{D2E1DB0B-D789-4BD4-BFF2-025ED72F0824}"/>
                </a:ext>
              </a:extLst>
            </p:cNvPr>
            <p:cNvSpPr>
              <a:spLocks noChangeArrowheads="1"/>
            </p:cNvSpPr>
            <p:nvPr/>
          </p:nvSpPr>
          <p:spPr bwMode="auto">
            <a:xfrm>
              <a:off x="558772" y="0"/>
              <a:ext cx="2020787" cy="2405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zh-CN" altLang="en-US" sz="1012" b="1" dirty="0">
                  <a:solidFill>
                    <a:schemeClr val="bg1">
                      <a:lumMod val="50000"/>
                    </a:schemeClr>
                  </a:solidFill>
                  <a:latin typeface="+mn-lt"/>
                  <a:ea typeface="+mn-ea"/>
                  <a:cs typeface="+mn-ea"/>
                  <a:sym typeface="+mn-lt"/>
                </a:rPr>
                <a:t>输入相关标题</a:t>
              </a:r>
              <a:endParaRPr lang="zh-CN" altLang="en-US" sz="1012" dirty="0">
                <a:solidFill>
                  <a:schemeClr val="bg1">
                    <a:lumMod val="50000"/>
                  </a:schemeClr>
                </a:solidFill>
                <a:latin typeface="+mn-lt"/>
                <a:ea typeface="+mn-ea"/>
                <a:cs typeface="+mn-ea"/>
                <a:sym typeface="+mn-lt"/>
              </a:endParaRPr>
            </a:p>
          </p:txBody>
        </p:sp>
      </p:grpSp>
    </p:spTree>
    <p:extLst>
      <p:ext uri="{BB962C8B-B14F-4D97-AF65-F5344CB8AC3E}">
        <p14:creationId xmlns:p14="http://schemas.microsoft.com/office/powerpoint/2010/main" val="356799933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250"/>
                                        <p:tgtEl>
                                          <p:spTgt spid="8"/>
                                        </p:tgtEl>
                                      </p:cBhvr>
                                    </p:animEffect>
                                    <p:anim calcmode="lin" valueType="num">
                                      <p:cBhvr>
                                        <p:cTn id="12" dur="250" fill="hold"/>
                                        <p:tgtEl>
                                          <p:spTgt spid="8"/>
                                        </p:tgtEl>
                                        <p:attrNameLst>
                                          <p:attrName>ppt_x</p:attrName>
                                        </p:attrNameLst>
                                      </p:cBhvr>
                                      <p:tavLst>
                                        <p:tav tm="0">
                                          <p:val>
                                            <p:strVal val="#ppt_x"/>
                                          </p:val>
                                        </p:tav>
                                        <p:tav tm="100000">
                                          <p:val>
                                            <p:strVal val="#ppt_x"/>
                                          </p:val>
                                        </p:tav>
                                      </p:tavLst>
                                    </p:anim>
                                    <p:anim calcmode="lin" valueType="num">
                                      <p:cBhvr>
                                        <p:cTn id="13" dur="250" fill="hold"/>
                                        <p:tgtEl>
                                          <p:spTgt spid="8"/>
                                        </p:tgtEl>
                                        <p:attrNameLst>
                                          <p:attrName>ppt_y</p:attrName>
                                        </p:attrNameLst>
                                      </p:cBhvr>
                                      <p:tavLst>
                                        <p:tav tm="0">
                                          <p:val>
                                            <p:strVal val="#ppt_y+.1"/>
                                          </p:val>
                                        </p:tav>
                                        <p:tav tm="100000">
                                          <p:val>
                                            <p:strVal val="#ppt_y"/>
                                          </p:val>
                                        </p:tav>
                                      </p:tavLst>
                                    </p:anim>
                                  </p:childTnLst>
                                </p:cTn>
                              </p:par>
                            </p:childTnLst>
                          </p:cTn>
                        </p:par>
                        <p:par>
                          <p:cTn id="14" fill="hold">
                            <p:stCondLst>
                              <p:cond delay="750"/>
                            </p:stCondLst>
                            <p:childTnLst>
                              <p:par>
                                <p:cTn id="15" presetID="42"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250"/>
                                        <p:tgtEl>
                                          <p:spTgt spid="9"/>
                                        </p:tgtEl>
                                      </p:cBhvr>
                                    </p:animEffect>
                                    <p:anim calcmode="lin" valueType="num">
                                      <p:cBhvr>
                                        <p:cTn id="18" dur="250" fill="hold"/>
                                        <p:tgtEl>
                                          <p:spTgt spid="9"/>
                                        </p:tgtEl>
                                        <p:attrNameLst>
                                          <p:attrName>ppt_x</p:attrName>
                                        </p:attrNameLst>
                                      </p:cBhvr>
                                      <p:tavLst>
                                        <p:tav tm="0">
                                          <p:val>
                                            <p:strVal val="#ppt_x"/>
                                          </p:val>
                                        </p:tav>
                                        <p:tav tm="100000">
                                          <p:val>
                                            <p:strVal val="#ppt_x"/>
                                          </p:val>
                                        </p:tav>
                                      </p:tavLst>
                                    </p:anim>
                                    <p:anim calcmode="lin" valueType="num">
                                      <p:cBhvr>
                                        <p:cTn id="19" dur="25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42" presetClass="entr" presetSubtype="0"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250"/>
                                        <p:tgtEl>
                                          <p:spTgt spid="10"/>
                                        </p:tgtEl>
                                      </p:cBhvr>
                                    </p:animEffect>
                                    <p:anim calcmode="lin" valueType="num">
                                      <p:cBhvr>
                                        <p:cTn id="24" dur="250" fill="hold"/>
                                        <p:tgtEl>
                                          <p:spTgt spid="10"/>
                                        </p:tgtEl>
                                        <p:attrNameLst>
                                          <p:attrName>ppt_x</p:attrName>
                                        </p:attrNameLst>
                                      </p:cBhvr>
                                      <p:tavLst>
                                        <p:tav tm="0">
                                          <p:val>
                                            <p:strVal val="#ppt_x"/>
                                          </p:val>
                                        </p:tav>
                                        <p:tav tm="100000">
                                          <p:val>
                                            <p:strVal val="#ppt_x"/>
                                          </p:val>
                                        </p:tav>
                                      </p:tavLst>
                                    </p:anim>
                                    <p:anim calcmode="lin" valueType="num">
                                      <p:cBhvr>
                                        <p:cTn id="25" dur="250" fill="hold"/>
                                        <p:tgtEl>
                                          <p:spTgt spid="10"/>
                                        </p:tgtEl>
                                        <p:attrNameLst>
                                          <p:attrName>ppt_y</p:attrName>
                                        </p:attrNameLst>
                                      </p:cBhvr>
                                      <p:tavLst>
                                        <p:tav tm="0">
                                          <p:val>
                                            <p:strVal val="#ppt_y+.1"/>
                                          </p:val>
                                        </p:tav>
                                        <p:tav tm="100000">
                                          <p:val>
                                            <p:strVal val="#ppt_y"/>
                                          </p:val>
                                        </p:tav>
                                      </p:tavLst>
                                    </p:anim>
                                  </p:childTnLst>
                                </p:cTn>
                              </p:par>
                            </p:childTnLst>
                          </p:cTn>
                        </p:par>
                        <p:par>
                          <p:cTn id="26" fill="hold">
                            <p:stCondLst>
                              <p:cond delay="1250"/>
                            </p:stCondLst>
                            <p:childTnLst>
                              <p:par>
                                <p:cTn id="27" presetID="42" presetClass="entr" presetSubtype="0"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250"/>
                                        <p:tgtEl>
                                          <p:spTgt spid="11"/>
                                        </p:tgtEl>
                                      </p:cBhvr>
                                    </p:animEffect>
                                    <p:anim calcmode="lin" valueType="num">
                                      <p:cBhvr>
                                        <p:cTn id="30" dur="250" fill="hold"/>
                                        <p:tgtEl>
                                          <p:spTgt spid="11"/>
                                        </p:tgtEl>
                                        <p:attrNameLst>
                                          <p:attrName>ppt_x</p:attrName>
                                        </p:attrNameLst>
                                      </p:cBhvr>
                                      <p:tavLst>
                                        <p:tav tm="0">
                                          <p:val>
                                            <p:strVal val="#ppt_x"/>
                                          </p:val>
                                        </p:tav>
                                        <p:tav tm="100000">
                                          <p:val>
                                            <p:strVal val="#ppt_x"/>
                                          </p:val>
                                        </p:tav>
                                      </p:tavLst>
                                    </p:anim>
                                    <p:anim calcmode="lin" valueType="num">
                                      <p:cBhvr>
                                        <p:cTn id="31" dur="250" fill="hold"/>
                                        <p:tgtEl>
                                          <p:spTgt spid="11"/>
                                        </p:tgtEl>
                                        <p:attrNameLst>
                                          <p:attrName>ppt_y</p:attrName>
                                        </p:attrNameLst>
                                      </p:cBhvr>
                                      <p:tavLst>
                                        <p:tav tm="0">
                                          <p:val>
                                            <p:strVal val="#ppt_y+.1"/>
                                          </p:val>
                                        </p:tav>
                                        <p:tav tm="100000">
                                          <p:val>
                                            <p:strVal val="#ppt_y"/>
                                          </p:val>
                                        </p:tav>
                                      </p:tavLst>
                                    </p:anim>
                                  </p:childTnLst>
                                </p:cTn>
                              </p:par>
                            </p:childTnLst>
                          </p:cTn>
                        </p:par>
                        <p:par>
                          <p:cTn id="32" fill="hold">
                            <p:stCondLst>
                              <p:cond delay="1500"/>
                            </p:stCondLst>
                            <p:childTnLst>
                              <p:par>
                                <p:cTn id="33" presetID="42" presetClass="entr" presetSubtype="0" fill="hold" nodeType="afterEffect">
                                  <p:stCondLst>
                                    <p:cond delay="0"/>
                                  </p:stCondLst>
                                  <p:childTnLst>
                                    <p:set>
                                      <p:cBhvr>
                                        <p:cTn id="34" dur="1" fill="hold">
                                          <p:stCondLst>
                                            <p:cond delay="0"/>
                                          </p:stCondLst>
                                        </p:cTn>
                                        <p:tgtEl>
                                          <p:spTgt spid="12"/>
                                        </p:tgtEl>
                                        <p:attrNameLst>
                                          <p:attrName>style.visibility</p:attrName>
                                        </p:attrNameLst>
                                      </p:cBhvr>
                                      <p:to>
                                        <p:strVal val="visible"/>
                                      </p:to>
                                    </p:set>
                                    <p:animEffect>
                                      <p:cBhvr>
                                        <p:cTn id="35" dur="750"/>
                                        <p:tgtEl>
                                          <p:spTgt spid="12"/>
                                        </p:tgtEl>
                                      </p:cBhvr>
                                    </p:animEffect>
                                    <p:anim calcmode="lin" valueType="num">
                                      <p:cBhvr>
                                        <p:cTn id="36" dur="750" fill="hold"/>
                                        <p:tgtEl>
                                          <p:spTgt spid="12"/>
                                        </p:tgtEl>
                                        <p:attrNameLst>
                                          <p:attrName>ppt_x</p:attrName>
                                        </p:attrNameLst>
                                      </p:cBhvr>
                                      <p:tavLst>
                                        <p:tav tm="0">
                                          <p:val>
                                            <p:strVal val="#ppt_x"/>
                                          </p:val>
                                        </p:tav>
                                        <p:tav tm="100000">
                                          <p:val>
                                            <p:strVal val="#ppt_x"/>
                                          </p:val>
                                        </p:tav>
                                      </p:tavLst>
                                    </p:anim>
                                    <p:anim calcmode="lin" valueType="num">
                                      <p:cBhvr>
                                        <p:cTn id="37" dur="750" fill="hold"/>
                                        <p:tgtEl>
                                          <p:spTgt spid="12"/>
                                        </p:tgtEl>
                                        <p:attrNameLst>
                                          <p:attrName>ppt_y</p:attrName>
                                        </p:attrNameLst>
                                      </p:cBhvr>
                                      <p:tavLst>
                                        <p:tav tm="0">
                                          <p:val>
                                            <p:strVal val="#ppt_y+.1"/>
                                          </p:val>
                                        </p:tav>
                                        <p:tav tm="100000">
                                          <p:val>
                                            <p:strVal val="#ppt_y"/>
                                          </p:val>
                                        </p:tav>
                                      </p:tavLst>
                                    </p:anim>
                                  </p:childTnLst>
                                </p:cTn>
                              </p:par>
                            </p:childTnLst>
                          </p:cTn>
                        </p:par>
                        <p:par>
                          <p:cTn id="38" fill="hold">
                            <p:stCondLst>
                              <p:cond delay="2250"/>
                            </p:stCondLst>
                            <p:childTnLst>
                              <p:par>
                                <p:cTn id="39" presetID="42" presetClass="entr" presetSubtype="0" fill="hold" nodeType="afterEffect">
                                  <p:stCondLst>
                                    <p:cond delay="0"/>
                                  </p:stCondLst>
                                  <p:childTnLst>
                                    <p:set>
                                      <p:cBhvr>
                                        <p:cTn id="40" dur="1" fill="hold">
                                          <p:stCondLst>
                                            <p:cond delay="0"/>
                                          </p:stCondLst>
                                        </p:cTn>
                                        <p:tgtEl>
                                          <p:spTgt spid="16"/>
                                        </p:tgtEl>
                                        <p:attrNameLst>
                                          <p:attrName>style.visibility</p:attrName>
                                        </p:attrNameLst>
                                      </p:cBhvr>
                                      <p:to>
                                        <p:strVal val="visible"/>
                                      </p:to>
                                    </p:set>
                                    <p:animEffect>
                                      <p:cBhvr>
                                        <p:cTn id="41" dur="750"/>
                                        <p:tgtEl>
                                          <p:spTgt spid="16"/>
                                        </p:tgtEl>
                                      </p:cBhvr>
                                    </p:animEffect>
                                    <p:anim calcmode="lin" valueType="num">
                                      <p:cBhvr>
                                        <p:cTn id="42" dur="750" fill="hold"/>
                                        <p:tgtEl>
                                          <p:spTgt spid="16"/>
                                        </p:tgtEl>
                                        <p:attrNameLst>
                                          <p:attrName>ppt_x</p:attrName>
                                        </p:attrNameLst>
                                      </p:cBhvr>
                                      <p:tavLst>
                                        <p:tav tm="0">
                                          <p:val>
                                            <p:strVal val="#ppt_x"/>
                                          </p:val>
                                        </p:tav>
                                        <p:tav tm="100000">
                                          <p:val>
                                            <p:strVal val="#ppt_x"/>
                                          </p:val>
                                        </p:tav>
                                      </p:tavLst>
                                    </p:anim>
                                    <p:anim calcmode="lin" valueType="num">
                                      <p:cBhvr>
                                        <p:cTn id="43" dur="750" fill="hold"/>
                                        <p:tgtEl>
                                          <p:spTgt spid="16"/>
                                        </p:tgtEl>
                                        <p:attrNameLst>
                                          <p:attrName>ppt_y</p:attrName>
                                        </p:attrNameLst>
                                      </p:cBhvr>
                                      <p:tavLst>
                                        <p:tav tm="0">
                                          <p:val>
                                            <p:strVal val="#ppt_y+.1"/>
                                          </p:val>
                                        </p:tav>
                                        <p:tav tm="100000">
                                          <p:val>
                                            <p:strVal val="#ppt_y"/>
                                          </p:val>
                                        </p:tav>
                                      </p:tavLst>
                                    </p:anim>
                                  </p:childTnLst>
                                </p:cTn>
                              </p:par>
                            </p:childTnLst>
                          </p:cTn>
                        </p:par>
                        <p:par>
                          <p:cTn id="44" fill="hold">
                            <p:stCondLst>
                              <p:cond delay="3000"/>
                            </p:stCondLst>
                            <p:childTnLst>
                              <p:par>
                                <p:cTn id="45" presetID="42" presetClass="entr" presetSubtype="0" fill="hold" nodeType="afterEffect">
                                  <p:stCondLst>
                                    <p:cond delay="0"/>
                                  </p:stCondLst>
                                  <p:childTnLst>
                                    <p:set>
                                      <p:cBhvr>
                                        <p:cTn id="46" dur="1" fill="hold">
                                          <p:stCondLst>
                                            <p:cond delay="0"/>
                                          </p:stCondLst>
                                        </p:cTn>
                                        <p:tgtEl>
                                          <p:spTgt spid="20"/>
                                        </p:tgtEl>
                                        <p:attrNameLst>
                                          <p:attrName>style.visibility</p:attrName>
                                        </p:attrNameLst>
                                      </p:cBhvr>
                                      <p:to>
                                        <p:strVal val="visible"/>
                                      </p:to>
                                    </p:set>
                                    <p:animEffect>
                                      <p:cBhvr>
                                        <p:cTn id="47" dur="750"/>
                                        <p:tgtEl>
                                          <p:spTgt spid="20"/>
                                        </p:tgtEl>
                                      </p:cBhvr>
                                    </p:animEffect>
                                    <p:anim calcmode="lin" valueType="num">
                                      <p:cBhvr>
                                        <p:cTn id="48" dur="750" fill="hold"/>
                                        <p:tgtEl>
                                          <p:spTgt spid="20"/>
                                        </p:tgtEl>
                                        <p:attrNameLst>
                                          <p:attrName>ppt_x</p:attrName>
                                        </p:attrNameLst>
                                      </p:cBhvr>
                                      <p:tavLst>
                                        <p:tav tm="0">
                                          <p:val>
                                            <p:strVal val="#ppt_x"/>
                                          </p:val>
                                        </p:tav>
                                        <p:tav tm="100000">
                                          <p:val>
                                            <p:strVal val="#ppt_x"/>
                                          </p:val>
                                        </p:tav>
                                      </p:tavLst>
                                    </p:anim>
                                    <p:anim calcmode="lin" valueType="num">
                                      <p:cBhvr>
                                        <p:cTn id="49" dur="75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8" grpId="0" animBg="1"/>
      <p:bldP spid="9" grpId="0" animBg="1"/>
      <p:bldP spid="10"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p:cNvPicPr>
            <a:picLocks noChangeAspect="1"/>
          </p:cNvPicPr>
          <p:nvPr/>
        </p:nvPicPr>
        <p:blipFill rotWithShape="1">
          <a:blip r:embed="rId3" cstate="print">
            <a:extLst>
              <a:ext uri="{28A0092B-C50C-407E-A947-70E740481C1C}">
                <a14:useLocalDpi xmlns:a14="http://schemas.microsoft.com/office/drawing/2010/main" val="0"/>
              </a:ext>
            </a:extLst>
          </a:blip>
          <a:srcRect l="12561" t="40540" r="27666" b="3685"/>
          <a:stretch/>
        </p:blipFill>
        <p:spPr>
          <a:xfrm>
            <a:off x="1254752" y="1163928"/>
            <a:ext cx="3171969" cy="1973230"/>
          </a:xfrm>
          <a:prstGeom prst="rect">
            <a:avLst/>
          </a:prstGeom>
          <a:effectLst>
            <a:outerShdw blurRad="50800" dist="38100" algn="l" rotWithShape="0">
              <a:prstClr val="black">
                <a:alpha val="40000"/>
              </a:prstClr>
            </a:outerShdw>
          </a:effectLst>
        </p:spPr>
      </p:pic>
      <p:pic>
        <p:nvPicPr>
          <p:cNvPr id="10" name="图片 9"/>
          <p:cNvPicPr>
            <a:picLocks noChangeAspect="1"/>
          </p:cNvPicPr>
          <p:nvPr/>
        </p:nvPicPr>
        <p:blipFill rotWithShape="1">
          <a:blip r:embed="rId4" cstate="print">
            <a:extLst>
              <a:ext uri="{28A0092B-C50C-407E-A947-70E740481C1C}">
                <a14:useLocalDpi xmlns:a14="http://schemas.microsoft.com/office/drawing/2010/main" val="0"/>
              </a:ext>
            </a:extLst>
          </a:blip>
          <a:srcRect t="1" r="6015" b="11486"/>
          <a:stretch/>
        </p:blipFill>
        <p:spPr>
          <a:xfrm>
            <a:off x="5186153" y="1175009"/>
            <a:ext cx="3125168" cy="1962149"/>
          </a:xfrm>
          <a:prstGeom prst="rect">
            <a:avLst/>
          </a:prstGeom>
          <a:effectLst>
            <a:outerShdw blurRad="50800" dist="38100" algn="l" rotWithShape="0">
              <a:prstClr val="black">
                <a:alpha val="40000"/>
              </a:prstClr>
            </a:outerShdw>
          </a:effectLst>
        </p:spPr>
      </p:pic>
      <p:sp>
        <p:nvSpPr>
          <p:cNvPr id="31" name="文本框 7"/>
          <p:cNvSpPr txBox="1">
            <a:spLocks noChangeArrowheads="1"/>
          </p:cNvSpPr>
          <p:nvPr/>
        </p:nvSpPr>
        <p:spPr bwMode="auto">
          <a:xfrm>
            <a:off x="658766" y="222647"/>
            <a:ext cx="2020491" cy="369332"/>
          </a:xfrm>
          <a:prstGeom prst="rect">
            <a:avLst/>
          </a:prstGeom>
          <a:noFill/>
          <a:ln w="9525">
            <a:noFill/>
            <a:miter lim="800000"/>
            <a:headEnd/>
            <a:tailEnd/>
          </a:ln>
        </p:spPr>
        <p:txBody>
          <a:bodyPr>
            <a:spAutoFit/>
          </a:bodyPr>
          <a:lstStyle/>
          <a:p>
            <a:pPr eaLnBrk="1" hangingPunct="1"/>
            <a:r>
              <a:rPr lang="zh-CN" altLang="en-US" b="1" dirty="0">
                <a:solidFill>
                  <a:schemeClr val="tx1">
                    <a:lumMod val="75000"/>
                    <a:lumOff val="25000"/>
                  </a:schemeClr>
                </a:solidFill>
                <a:latin typeface="+mn-lt"/>
                <a:ea typeface="+mn-ea"/>
                <a:cs typeface="+mn-ea"/>
                <a:sym typeface="+mn-lt"/>
              </a:rPr>
              <a:t>此处添加标题</a:t>
            </a:r>
          </a:p>
        </p:txBody>
      </p:sp>
      <p:sp>
        <p:nvSpPr>
          <p:cNvPr id="6" name="文本框 5">
            <a:extLst>
              <a:ext uri="{FF2B5EF4-FFF2-40B4-BE49-F238E27FC236}">
                <a16:creationId xmlns:a16="http://schemas.microsoft.com/office/drawing/2014/main" id="{5421A4BE-2D63-40C6-89C8-67C38E7346F6}"/>
              </a:ext>
            </a:extLst>
          </p:cNvPr>
          <p:cNvSpPr txBox="1"/>
          <p:nvPr/>
        </p:nvSpPr>
        <p:spPr>
          <a:xfrm>
            <a:off x="1416677" y="3749796"/>
            <a:ext cx="6777372" cy="595869"/>
          </a:xfrm>
          <a:prstGeom prst="rect">
            <a:avLst/>
          </a:prstGeom>
          <a:noFill/>
        </p:spPr>
        <p:txBody>
          <a:bodyPr wrap="square" rtlCol="0">
            <a:spAutoFit/>
          </a:bodyPr>
          <a:lstStyle/>
          <a:p>
            <a:pPr>
              <a:lnSpc>
                <a:spcPct val="125000"/>
              </a:lnSpc>
            </a:pPr>
            <a:r>
              <a:rPr lang="zh-CN" altLang="en-US" sz="900" dirty="0">
                <a:solidFill>
                  <a:schemeClr val="tx1">
                    <a:lumMod val="75000"/>
                    <a:lumOff val="25000"/>
                  </a:schemeClr>
                </a:solidFill>
                <a:latin typeface="+mn-lt"/>
                <a:ea typeface="+mn-ea"/>
                <a:cs typeface="+mn-ea"/>
                <a:sym typeface="+mn-lt"/>
              </a:rPr>
              <a:t>点击文本框即可进行编辑输入相关内容点击文本框即可进行编辑输入相关内容点击文本框即可进行编辑输入相关内容点击文本框即可进行编辑输入相关内容点击文本框即可进行编辑输入相关内容点击文本框即可进行编辑输入相关内容点击文本框即可进行编辑输入相关内容点击文本框即可进行编辑输入相关内容</a:t>
            </a:r>
          </a:p>
        </p:txBody>
      </p:sp>
      <p:sp>
        <p:nvSpPr>
          <p:cNvPr id="8" name="文本框 7">
            <a:extLst>
              <a:ext uri="{FF2B5EF4-FFF2-40B4-BE49-F238E27FC236}">
                <a16:creationId xmlns:a16="http://schemas.microsoft.com/office/drawing/2014/main" id="{8FDA13B0-6E7A-4C2A-81E9-A37D2B35ECC5}"/>
              </a:ext>
            </a:extLst>
          </p:cNvPr>
          <p:cNvSpPr txBox="1"/>
          <p:nvPr/>
        </p:nvSpPr>
        <p:spPr>
          <a:xfrm>
            <a:off x="1416677" y="3501240"/>
            <a:ext cx="3679311" cy="276999"/>
          </a:xfrm>
          <a:prstGeom prst="rect">
            <a:avLst/>
          </a:prstGeom>
          <a:noFill/>
        </p:spPr>
        <p:txBody>
          <a:bodyPr wrap="square" rtlCol="0">
            <a:spAutoFit/>
          </a:bodyPr>
          <a:lstStyle/>
          <a:p>
            <a:r>
              <a:rPr lang="zh-CN" altLang="en-US" sz="1200" b="1" dirty="0">
                <a:solidFill>
                  <a:schemeClr val="tx1">
                    <a:lumMod val="75000"/>
                    <a:lumOff val="25000"/>
                  </a:schemeClr>
                </a:solidFill>
                <a:latin typeface="+mn-lt"/>
                <a:ea typeface="+mn-ea"/>
                <a:cs typeface="+mn-ea"/>
                <a:sym typeface="+mn-lt"/>
              </a:rPr>
              <a:t>添加标题</a:t>
            </a:r>
          </a:p>
        </p:txBody>
      </p:sp>
    </p:spTree>
    <p:extLst>
      <p:ext uri="{BB962C8B-B14F-4D97-AF65-F5344CB8AC3E}">
        <p14:creationId xmlns:p14="http://schemas.microsoft.com/office/powerpoint/2010/main" val="106913925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p:cNvPicPr>
            <a:picLocks noChangeAspect="1"/>
          </p:cNvPicPr>
          <p:nvPr/>
        </p:nvPicPr>
        <p:blipFill rotWithShape="1">
          <a:blip r:embed="rId3" cstate="print">
            <a:extLst>
              <a:ext uri="{28A0092B-C50C-407E-A947-70E740481C1C}">
                <a14:useLocalDpi xmlns:a14="http://schemas.microsoft.com/office/drawing/2010/main" val="0"/>
              </a:ext>
            </a:extLst>
          </a:blip>
          <a:srcRect l="12562" t="34491" r="23998" b="541"/>
          <a:stretch/>
        </p:blipFill>
        <p:spPr>
          <a:xfrm>
            <a:off x="6276619" y="1589519"/>
            <a:ext cx="2440091" cy="1665862"/>
          </a:xfrm>
          <a:prstGeom prst="rect">
            <a:avLst/>
          </a:prstGeom>
          <a:effectLst>
            <a:outerShdw blurRad="50800" dist="38100" dir="2700000" algn="tl" rotWithShape="0">
              <a:prstClr val="black">
                <a:alpha val="40000"/>
              </a:prstClr>
            </a:outerShdw>
          </a:effectLst>
        </p:spPr>
      </p:pic>
      <p:pic>
        <p:nvPicPr>
          <p:cNvPr id="20" name="图片 19"/>
          <p:cNvPicPr>
            <a:picLocks noChangeAspect="1"/>
          </p:cNvPicPr>
          <p:nvPr/>
        </p:nvPicPr>
        <p:blipFill rotWithShape="1">
          <a:blip r:embed="rId4" cstate="print">
            <a:extLst>
              <a:ext uri="{28A0092B-C50C-407E-A947-70E740481C1C}">
                <a14:useLocalDpi xmlns:a14="http://schemas.microsoft.com/office/drawing/2010/main" val="0"/>
              </a:ext>
            </a:extLst>
          </a:blip>
          <a:srcRect r="11699" b="11609"/>
          <a:stretch/>
        </p:blipFill>
        <p:spPr>
          <a:xfrm>
            <a:off x="520304" y="1600200"/>
            <a:ext cx="2453632" cy="1637434"/>
          </a:xfrm>
          <a:prstGeom prst="rect">
            <a:avLst/>
          </a:prstGeom>
          <a:effectLst>
            <a:outerShdw blurRad="50800" dist="38100" dir="2700000" algn="tl" rotWithShape="0">
              <a:prstClr val="black">
                <a:alpha val="40000"/>
              </a:prstClr>
            </a:outerShdw>
          </a:effectLst>
        </p:spPr>
      </p:pic>
      <p:pic>
        <p:nvPicPr>
          <p:cNvPr id="21" name="图片 20"/>
          <p:cNvPicPr>
            <a:picLocks noChangeAspect="1"/>
          </p:cNvPicPr>
          <p:nvPr/>
        </p:nvPicPr>
        <p:blipFill rotWithShape="1">
          <a:blip r:embed="rId5" cstate="print">
            <a:extLst>
              <a:ext uri="{28A0092B-C50C-407E-A947-70E740481C1C}">
                <a14:useLocalDpi xmlns:a14="http://schemas.microsoft.com/office/drawing/2010/main" val="0"/>
              </a:ext>
            </a:extLst>
          </a:blip>
          <a:srcRect t="1" r="11384" b="11486"/>
          <a:stretch/>
        </p:blipFill>
        <p:spPr>
          <a:xfrm>
            <a:off x="3386323" y="1600200"/>
            <a:ext cx="2459000" cy="1637433"/>
          </a:xfrm>
          <a:prstGeom prst="rect">
            <a:avLst/>
          </a:prstGeom>
          <a:effectLst>
            <a:outerShdw blurRad="50800" dist="38100" dir="2700000" algn="tl" rotWithShape="0">
              <a:prstClr val="black">
                <a:alpha val="40000"/>
              </a:prstClr>
            </a:outerShdw>
          </a:effectLst>
        </p:spPr>
      </p:pic>
      <p:sp>
        <p:nvSpPr>
          <p:cNvPr id="31" name="文本框 7"/>
          <p:cNvSpPr txBox="1">
            <a:spLocks noChangeArrowheads="1"/>
          </p:cNvSpPr>
          <p:nvPr/>
        </p:nvSpPr>
        <p:spPr bwMode="auto">
          <a:xfrm>
            <a:off x="658766" y="222647"/>
            <a:ext cx="2020491" cy="369332"/>
          </a:xfrm>
          <a:prstGeom prst="rect">
            <a:avLst/>
          </a:prstGeom>
          <a:noFill/>
          <a:ln w="9525">
            <a:noFill/>
            <a:miter lim="800000"/>
            <a:headEnd/>
            <a:tailEnd/>
          </a:ln>
        </p:spPr>
        <p:txBody>
          <a:bodyPr>
            <a:spAutoFit/>
          </a:bodyPr>
          <a:lstStyle/>
          <a:p>
            <a:pPr eaLnBrk="1" hangingPunct="1"/>
            <a:r>
              <a:rPr lang="zh-CN" altLang="en-US" b="1" dirty="0">
                <a:solidFill>
                  <a:schemeClr val="tx1">
                    <a:lumMod val="75000"/>
                    <a:lumOff val="25000"/>
                  </a:schemeClr>
                </a:solidFill>
                <a:latin typeface="+mn-lt"/>
                <a:ea typeface="+mn-ea"/>
                <a:cs typeface="+mn-ea"/>
                <a:sym typeface="+mn-lt"/>
              </a:rPr>
              <a:t>此处添加标题</a:t>
            </a:r>
          </a:p>
        </p:txBody>
      </p:sp>
      <p:grpSp>
        <p:nvGrpSpPr>
          <p:cNvPr id="7" name="组合 10"/>
          <p:cNvGrpSpPr>
            <a:grpSpLocks/>
          </p:cNvGrpSpPr>
          <p:nvPr/>
        </p:nvGrpSpPr>
        <p:grpSpPr bwMode="auto">
          <a:xfrm>
            <a:off x="520304" y="3292079"/>
            <a:ext cx="2463403" cy="1070479"/>
            <a:chOff x="0" y="0"/>
            <a:chExt cx="2500311" cy="1085868"/>
          </a:xfrm>
        </p:grpSpPr>
        <p:sp>
          <p:nvSpPr>
            <p:cNvPr id="8" name="矩形 11"/>
            <p:cNvSpPr>
              <a:spLocks noChangeArrowheads="1"/>
            </p:cNvSpPr>
            <p:nvPr/>
          </p:nvSpPr>
          <p:spPr bwMode="auto">
            <a:xfrm>
              <a:off x="0" y="0"/>
              <a:ext cx="2500311" cy="360000"/>
            </a:xfrm>
            <a:prstGeom prst="rect">
              <a:avLst/>
            </a:prstGeom>
            <a:solidFill>
              <a:srgbClr val="D1A85B"/>
            </a:solidFill>
            <a:ln w="9525">
              <a:noFill/>
              <a:miter lim="800000"/>
              <a:headEnd/>
              <a:tailEnd/>
            </a:ln>
          </p:spPr>
          <p:txBody>
            <a:bodyPr anchor="ctr"/>
            <a:lstStyle/>
            <a:p>
              <a:pPr algn="ctr" eaLnBrk="1" hangingPunct="1"/>
              <a:endParaRPr lang="zh-CN" altLang="en-US" sz="900">
                <a:solidFill>
                  <a:srgbClr val="FFFFFF"/>
                </a:solidFill>
                <a:latin typeface="+mn-lt"/>
                <a:ea typeface="+mn-ea"/>
                <a:cs typeface="+mn-ea"/>
                <a:sym typeface="+mn-lt"/>
              </a:endParaRPr>
            </a:p>
          </p:txBody>
        </p:sp>
        <p:sp>
          <p:nvSpPr>
            <p:cNvPr id="9" name="文本框 12"/>
            <p:cNvSpPr txBox="1">
              <a:spLocks noChangeArrowheads="1"/>
            </p:cNvSpPr>
            <p:nvPr/>
          </p:nvSpPr>
          <p:spPr bwMode="auto">
            <a:xfrm>
              <a:off x="576378" y="70500"/>
              <a:ext cx="1417460" cy="257566"/>
            </a:xfrm>
            <a:prstGeom prst="rect">
              <a:avLst/>
            </a:prstGeom>
            <a:noFill/>
            <a:ln w="9525">
              <a:noFill/>
              <a:miter lim="800000"/>
              <a:headEnd/>
              <a:tailEnd/>
            </a:ln>
          </p:spPr>
          <p:txBody>
            <a:bodyPr wrap="none">
              <a:spAutoFit/>
            </a:bodyPr>
            <a:lstStyle/>
            <a:p>
              <a:pPr algn="ctr" eaLnBrk="1" hangingPunct="1"/>
              <a:r>
                <a:rPr lang="zh-CN" altLang="en-US" sz="1050" b="1">
                  <a:solidFill>
                    <a:srgbClr val="FFFFFF"/>
                  </a:solidFill>
                  <a:latin typeface="+mn-lt"/>
                  <a:ea typeface="+mn-ea"/>
                  <a:cs typeface="+mn-ea"/>
                  <a:sym typeface="+mn-lt"/>
                </a:rPr>
                <a:t>请在此处添加小标题</a:t>
              </a:r>
            </a:p>
          </p:txBody>
        </p:sp>
        <p:sp>
          <p:nvSpPr>
            <p:cNvPr id="10" name="文本框 13"/>
            <p:cNvSpPr txBox="1">
              <a:spLocks noChangeArrowheads="1"/>
            </p:cNvSpPr>
            <p:nvPr/>
          </p:nvSpPr>
          <p:spPr bwMode="auto">
            <a:xfrm>
              <a:off x="0" y="360000"/>
              <a:ext cx="2500311" cy="725868"/>
            </a:xfrm>
            <a:prstGeom prst="rect">
              <a:avLst/>
            </a:prstGeom>
            <a:noFill/>
            <a:ln w="9525">
              <a:noFill/>
              <a:miter lim="800000"/>
              <a:headEnd/>
              <a:tailEnd/>
            </a:ln>
          </p:spPr>
          <p:txBody>
            <a:bodyPr lIns="0" rIns="0">
              <a:spAutoFit/>
            </a:bodyPr>
            <a:lstStyle/>
            <a:p>
              <a:pPr eaLnBrk="1" hangingPunct="1">
                <a:lnSpc>
                  <a:spcPct val="150000"/>
                </a:lnSpc>
              </a:pPr>
              <a:r>
                <a:rPr lang="zh-CN" altLang="en-US" sz="900" dirty="0">
                  <a:solidFill>
                    <a:schemeClr val="tx1">
                      <a:lumMod val="65000"/>
                      <a:lumOff val="35000"/>
                    </a:schemeClr>
                  </a:solidFill>
                  <a:latin typeface="+mn-lt"/>
                  <a:ea typeface="+mn-ea"/>
                  <a:cs typeface="+mn-ea"/>
                  <a:sym typeface="+mn-lt"/>
                </a:rPr>
                <a:t>单击此处添加本章节的简要内容。本模板精心设计，超值回馈，每一页堪比专业定制级别。模板所有素材均可自由编辑替换移动</a:t>
              </a:r>
            </a:p>
          </p:txBody>
        </p:sp>
      </p:grpSp>
      <p:grpSp>
        <p:nvGrpSpPr>
          <p:cNvPr id="11" name="组合 14"/>
          <p:cNvGrpSpPr>
            <a:grpSpLocks/>
          </p:cNvGrpSpPr>
          <p:nvPr/>
        </p:nvGrpSpPr>
        <p:grpSpPr bwMode="auto">
          <a:xfrm>
            <a:off x="3389710" y="3292079"/>
            <a:ext cx="2464594" cy="1070479"/>
            <a:chOff x="0" y="0"/>
            <a:chExt cx="2500311" cy="1085868"/>
          </a:xfrm>
        </p:grpSpPr>
        <p:sp>
          <p:nvSpPr>
            <p:cNvPr id="12" name="矩形 15"/>
            <p:cNvSpPr>
              <a:spLocks noChangeArrowheads="1"/>
            </p:cNvSpPr>
            <p:nvPr/>
          </p:nvSpPr>
          <p:spPr bwMode="auto">
            <a:xfrm>
              <a:off x="0" y="0"/>
              <a:ext cx="2500311" cy="360000"/>
            </a:xfrm>
            <a:prstGeom prst="rect">
              <a:avLst/>
            </a:prstGeom>
            <a:solidFill>
              <a:srgbClr val="D1A85B"/>
            </a:solidFill>
            <a:ln w="9525">
              <a:noFill/>
              <a:miter lim="800000"/>
              <a:headEnd/>
              <a:tailEnd/>
            </a:ln>
          </p:spPr>
          <p:txBody>
            <a:bodyPr anchor="ctr"/>
            <a:lstStyle/>
            <a:p>
              <a:pPr algn="ctr" eaLnBrk="1" hangingPunct="1"/>
              <a:endParaRPr lang="zh-CN" altLang="en-US" sz="900">
                <a:solidFill>
                  <a:srgbClr val="FFFFFF"/>
                </a:solidFill>
                <a:latin typeface="+mn-lt"/>
                <a:ea typeface="+mn-ea"/>
                <a:cs typeface="+mn-ea"/>
                <a:sym typeface="+mn-lt"/>
              </a:endParaRPr>
            </a:p>
          </p:txBody>
        </p:sp>
        <p:sp>
          <p:nvSpPr>
            <p:cNvPr id="13" name="文本框 16"/>
            <p:cNvSpPr txBox="1">
              <a:spLocks noChangeArrowheads="1"/>
            </p:cNvSpPr>
            <p:nvPr/>
          </p:nvSpPr>
          <p:spPr bwMode="auto">
            <a:xfrm>
              <a:off x="576721" y="70500"/>
              <a:ext cx="1416775" cy="257566"/>
            </a:xfrm>
            <a:prstGeom prst="rect">
              <a:avLst/>
            </a:prstGeom>
            <a:noFill/>
            <a:ln w="9525">
              <a:noFill/>
              <a:miter lim="800000"/>
              <a:headEnd/>
              <a:tailEnd/>
            </a:ln>
          </p:spPr>
          <p:txBody>
            <a:bodyPr wrap="none">
              <a:spAutoFit/>
            </a:bodyPr>
            <a:lstStyle/>
            <a:p>
              <a:pPr algn="ctr" eaLnBrk="1" hangingPunct="1"/>
              <a:r>
                <a:rPr lang="zh-CN" altLang="en-US" sz="1050" b="1">
                  <a:solidFill>
                    <a:srgbClr val="FFFFFF"/>
                  </a:solidFill>
                  <a:latin typeface="+mn-lt"/>
                  <a:ea typeface="+mn-ea"/>
                  <a:cs typeface="+mn-ea"/>
                  <a:sym typeface="+mn-lt"/>
                </a:rPr>
                <a:t>请在此处添加小标题</a:t>
              </a:r>
            </a:p>
          </p:txBody>
        </p:sp>
        <p:sp>
          <p:nvSpPr>
            <p:cNvPr id="14" name="文本框 17"/>
            <p:cNvSpPr txBox="1">
              <a:spLocks noChangeArrowheads="1"/>
            </p:cNvSpPr>
            <p:nvPr/>
          </p:nvSpPr>
          <p:spPr bwMode="auto">
            <a:xfrm>
              <a:off x="0" y="360000"/>
              <a:ext cx="2500311" cy="725868"/>
            </a:xfrm>
            <a:prstGeom prst="rect">
              <a:avLst/>
            </a:prstGeom>
            <a:noFill/>
            <a:ln w="9525">
              <a:noFill/>
              <a:miter lim="800000"/>
              <a:headEnd/>
              <a:tailEnd/>
            </a:ln>
          </p:spPr>
          <p:txBody>
            <a:bodyPr lIns="0" rIns="0">
              <a:spAutoFit/>
            </a:bodyPr>
            <a:lstStyle/>
            <a:p>
              <a:pPr eaLnBrk="1" hangingPunct="1">
                <a:lnSpc>
                  <a:spcPct val="150000"/>
                </a:lnSpc>
              </a:pPr>
              <a:r>
                <a:rPr lang="zh-CN" altLang="en-US" sz="900" dirty="0">
                  <a:solidFill>
                    <a:schemeClr val="tx1">
                      <a:lumMod val="65000"/>
                      <a:lumOff val="35000"/>
                    </a:schemeClr>
                  </a:solidFill>
                  <a:latin typeface="+mn-lt"/>
                  <a:ea typeface="+mn-ea"/>
                  <a:cs typeface="+mn-ea"/>
                  <a:sym typeface="+mn-lt"/>
                </a:rPr>
                <a:t>单击此处添加本章节的简要内容。本模板精心设计，超值回馈，每一页堪比专业定制级别。模板所有素材均可自由编辑替换移动</a:t>
              </a:r>
            </a:p>
          </p:txBody>
        </p:sp>
      </p:grpSp>
      <p:grpSp>
        <p:nvGrpSpPr>
          <p:cNvPr id="15" name="组合 18"/>
          <p:cNvGrpSpPr>
            <a:grpSpLocks/>
          </p:cNvGrpSpPr>
          <p:nvPr/>
        </p:nvGrpSpPr>
        <p:grpSpPr bwMode="auto">
          <a:xfrm>
            <a:off x="6260306" y="3292079"/>
            <a:ext cx="2463404" cy="1070479"/>
            <a:chOff x="0" y="0"/>
            <a:chExt cx="2500311" cy="1085868"/>
          </a:xfrm>
        </p:grpSpPr>
        <p:sp>
          <p:nvSpPr>
            <p:cNvPr id="16" name="矩形 19"/>
            <p:cNvSpPr>
              <a:spLocks noChangeArrowheads="1"/>
            </p:cNvSpPr>
            <p:nvPr/>
          </p:nvSpPr>
          <p:spPr bwMode="auto">
            <a:xfrm>
              <a:off x="0" y="0"/>
              <a:ext cx="2500311" cy="360000"/>
            </a:xfrm>
            <a:prstGeom prst="rect">
              <a:avLst/>
            </a:prstGeom>
            <a:solidFill>
              <a:srgbClr val="D1A85B"/>
            </a:solidFill>
            <a:ln w="9525">
              <a:noFill/>
              <a:miter lim="800000"/>
              <a:headEnd/>
              <a:tailEnd/>
            </a:ln>
          </p:spPr>
          <p:txBody>
            <a:bodyPr anchor="ctr"/>
            <a:lstStyle/>
            <a:p>
              <a:pPr algn="ctr" eaLnBrk="1" hangingPunct="1"/>
              <a:endParaRPr lang="zh-CN" altLang="en-US" sz="900">
                <a:solidFill>
                  <a:srgbClr val="FFFFFF"/>
                </a:solidFill>
                <a:latin typeface="+mn-lt"/>
                <a:ea typeface="+mn-ea"/>
                <a:cs typeface="+mn-ea"/>
                <a:sym typeface="+mn-lt"/>
              </a:endParaRPr>
            </a:p>
          </p:txBody>
        </p:sp>
        <p:sp>
          <p:nvSpPr>
            <p:cNvPr id="17" name="文本框 20"/>
            <p:cNvSpPr txBox="1">
              <a:spLocks noChangeArrowheads="1"/>
            </p:cNvSpPr>
            <p:nvPr/>
          </p:nvSpPr>
          <p:spPr bwMode="auto">
            <a:xfrm>
              <a:off x="576380" y="70500"/>
              <a:ext cx="1417459" cy="257566"/>
            </a:xfrm>
            <a:prstGeom prst="rect">
              <a:avLst/>
            </a:prstGeom>
            <a:noFill/>
            <a:ln w="9525">
              <a:noFill/>
              <a:miter lim="800000"/>
              <a:headEnd/>
              <a:tailEnd/>
            </a:ln>
          </p:spPr>
          <p:txBody>
            <a:bodyPr wrap="none">
              <a:spAutoFit/>
            </a:bodyPr>
            <a:lstStyle/>
            <a:p>
              <a:pPr algn="ctr" eaLnBrk="1" hangingPunct="1"/>
              <a:r>
                <a:rPr lang="zh-CN" altLang="en-US" sz="1050" b="1">
                  <a:solidFill>
                    <a:srgbClr val="FFFFFF"/>
                  </a:solidFill>
                  <a:latin typeface="+mn-lt"/>
                  <a:ea typeface="+mn-ea"/>
                  <a:cs typeface="+mn-ea"/>
                  <a:sym typeface="+mn-lt"/>
                </a:rPr>
                <a:t>请在此处添加小标题</a:t>
              </a:r>
            </a:p>
          </p:txBody>
        </p:sp>
        <p:sp>
          <p:nvSpPr>
            <p:cNvPr id="18" name="文本框 21"/>
            <p:cNvSpPr txBox="1">
              <a:spLocks noChangeArrowheads="1"/>
            </p:cNvSpPr>
            <p:nvPr/>
          </p:nvSpPr>
          <p:spPr bwMode="auto">
            <a:xfrm>
              <a:off x="0" y="360000"/>
              <a:ext cx="2500311" cy="725868"/>
            </a:xfrm>
            <a:prstGeom prst="rect">
              <a:avLst/>
            </a:prstGeom>
            <a:noFill/>
            <a:ln w="9525">
              <a:noFill/>
              <a:miter lim="800000"/>
              <a:headEnd/>
              <a:tailEnd/>
            </a:ln>
          </p:spPr>
          <p:txBody>
            <a:bodyPr lIns="0" rIns="0">
              <a:spAutoFit/>
            </a:bodyPr>
            <a:lstStyle/>
            <a:p>
              <a:pPr eaLnBrk="1" hangingPunct="1">
                <a:lnSpc>
                  <a:spcPct val="150000"/>
                </a:lnSpc>
              </a:pPr>
              <a:r>
                <a:rPr lang="zh-CN" altLang="en-US" sz="900" dirty="0">
                  <a:solidFill>
                    <a:schemeClr val="tx1">
                      <a:lumMod val="65000"/>
                      <a:lumOff val="35000"/>
                    </a:schemeClr>
                  </a:solidFill>
                  <a:latin typeface="+mn-lt"/>
                  <a:ea typeface="+mn-ea"/>
                  <a:cs typeface="+mn-ea"/>
                  <a:sym typeface="+mn-lt"/>
                </a:rPr>
                <a:t>单击此处添加本章节的简要内容。本模板精心设计，超值回馈，每一页堪比专业定制级别。模板所有素材均可自由编辑替换移动</a:t>
              </a:r>
            </a:p>
          </p:txBody>
        </p:sp>
      </p:grpSp>
    </p:spTree>
    <p:extLst>
      <p:ext uri="{BB962C8B-B14F-4D97-AF65-F5344CB8AC3E}">
        <p14:creationId xmlns:p14="http://schemas.microsoft.com/office/powerpoint/2010/main" val="48367065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wipe(up)">
                                      <p:cBhvr>
                                        <p:cTn id="12" dur="500"/>
                                        <p:tgtEl>
                                          <p:spTgt spid="7"/>
                                        </p:tgtEl>
                                      </p:cBhvr>
                                    </p:animEffect>
                                  </p:childTnLst>
                                </p:cTn>
                              </p:par>
                              <p:par>
                                <p:cTn id="13" presetID="22" presetClass="entr" presetSubtype="1"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up)">
                                      <p:cBhvr>
                                        <p:cTn id="15" dur="500"/>
                                        <p:tgtEl>
                                          <p:spTgt spid="11"/>
                                        </p:tgtEl>
                                      </p:cBhvr>
                                    </p:animEffect>
                                  </p:childTnLst>
                                </p:cTn>
                              </p:par>
                              <p:par>
                                <p:cTn id="16" presetID="22" presetClass="entr" presetSubtype="1"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wipe(up)">
                                      <p:cBhvr>
                                        <p:cTn id="18"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25C68D29-9E32-4855-9020-E2F91FB10D85}"/>
              </a:ext>
            </a:extLst>
          </p:cNvPr>
          <p:cNvSpPr/>
          <p:nvPr/>
        </p:nvSpPr>
        <p:spPr bwMode="auto">
          <a:xfrm>
            <a:off x="1925706" y="1359119"/>
            <a:ext cx="5292588" cy="93497"/>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3" name="矩形 12">
            <a:extLst>
              <a:ext uri="{FF2B5EF4-FFF2-40B4-BE49-F238E27FC236}">
                <a16:creationId xmlns:a16="http://schemas.microsoft.com/office/drawing/2014/main" id="{28CCA3CE-2D4E-449C-9B83-2523FB4A6625}"/>
              </a:ext>
            </a:extLst>
          </p:cNvPr>
          <p:cNvSpPr/>
          <p:nvPr/>
        </p:nvSpPr>
        <p:spPr bwMode="auto">
          <a:xfrm>
            <a:off x="1925706" y="2251277"/>
            <a:ext cx="5292588" cy="93497"/>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4" name="矩形 13">
            <a:extLst>
              <a:ext uri="{FF2B5EF4-FFF2-40B4-BE49-F238E27FC236}">
                <a16:creationId xmlns:a16="http://schemas.microsoft.com/office/drawing/2014/main" id="{5204056A-F0A1-4166-A37A-42670FD81B38}"/>
              </a:ext>
            </a:extLst>
          </p:cNvPr>
          <p:cNvSpPr/>
          <p:nvPr/>
        </p:nvSpPr>
        <p:spPr bwMode="auto">
          <a:xfrm>
            <a:off x="2735317" y="549892"/>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5" name="矩形 14">
            <a:extLst>
              <a:ext uri="{FF2B5EF4-FFF2-40B4-BE49-F238E27FC236}">
                <a16:creationId xmlns:a16="http://schemas.microsoft.com/office/drawing/2014/main" id="{5D877375-DA26-4B19-8C3F-F3A0955B6724}"/>
              </a:ext>
            </a:extLst>
          </p:cNvPr>
          <p:cNvSpPr/>
          <p:nvPr/>
        </p:nvSpPr>
        <p:spPr bwMode="auto">
          <a:xfrm>
            <a:off x="3631639" y="549892"/>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6" name="矩形 15">
            <a:extLst>
              <a:ext uri="{FF2B5EF4-FFF2-40B4-BE49-F238E27FC236}">
                <a16:creationId xmlns:a16="http://schemas.microsoft.com/office/drawing/2014/main" id="{DF56D1D4-5837-409B-BF3A-ADBB354EA857}"/>
              </a:ext>
            </a:extLst>
          </p:cNvPr>
          <p:cNvSpPr/>
          <p:nvPr/>
        </p:nvSpPr>
        <p:spPr bwMode="auto">
          <a:xfrm>
            <a:off x="4527961" y="543429"/>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7" name="矩形 16">
            <a:extLst>
              <a:ext uri="{FF2B5EF4-FFF2-40B4-BE49-F238E27FC236}">
                <a16:creationId xmlns:a16="http://schemas.microsoft.com/office/drawing/2014/main" id="{80FC5562-6778-43E2-90E4-34BF3E6210F3}"/>
              </a:ext>
            </a:extLst>
          </p:cNvPr>
          <p:cNvSpPr/>
          <p:nvPr/>
        </p:nvSpPr>
        <p:spPr bwMode="auto">
          <a:xfrm>
            <a:off x="5424283" y="543428"/>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8" name="矩形 17">
            <a:extLst>
              <a:ext uri="{FF2B5EF4-FFF2-40B4-BE49-F238E27FC236}">
                <a16:creationId xmlns:a16="http://schemas.microsoft.com/office/drawing/2014/main" id="{AAF7497C-6F7A-4B39-9B54-512590586C17}"/>
              </a:ext>
            </a:extLst>
          </p:cNvPr>
          <p:cNvSpPr/>
          <p:nvPr/>
        </p:nvSpPr>
        <p:spPr bwMode="auto">
          <a:xfrm>
            <a:off x="6320605" y="548783"/>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22" name="文本框 3">
            <a:extLst>
              <a:ext uri="{FF2B5EF4-FFF2-40B4-BE49-F238E27FC236}">
                <a16:creationId xmlns:a16="http://schemas.microsoft.com/office/drawing/2014/main" id="{4E4F30C0-26C9-465D-B80F-2E2C72C4AE22}"/>
              </a:ext>
            </a:extLst>
          </p:cNvPr>
          <p:cNvSpPr txBox="1"/>
          <p:nvPr/>
        </p:nvSpPr>
        <p:spPr>
          <a:xfrm>
            <a:off x="2695162" y="4111809"/>
            <a:ext cx="3740798" cy="435817"/>
          </a:xfrm>
          <a:prstGeom prst="rect">
            <a:avLst/>
          </a:prstGeom>
          <a:noFill/>
          <a:effectLst/>
        </p:spPr>
        <p:txBody>
          <a:bodyPr wrap="square" lIns="68573" tIns="34286" rIns="68573" bIns="34286" rtlCol="0">
            <a:spAutoFit/>
          </a:bodyPr>
          <a:lstStyle/>
          <a:p>
            <a:pPr lvl="0" algn="ctr">
              <a:lnSpc>
                <a:spcPct val="150000"/>
              </a:lnSpc>
            </a:pPr>
            <a:r>
              <a:rPr lang="en-US" altLang="zh-CN" dirty="0">
                <a:solidFill>
                  <a:schemeClr val="tx1">
                    <a:lumMod val="50000"/>
                    <a:lumOff val="50000"/>
                  </a:schemeClr>
                </a:solidFill>
                <a:latin typeface="+mn-lt"/>
                <a:ea typeface="+mn-ea"/>
                <a:cs typeface="+mn-ea"/>
                <a:sym typeface="+mn-lt"/>
              </a:rPr>
              <a:t>Click add caption</a:t>
            </a:r>
          </a:p>
        </p:txBody>
      </p:sp>
      <p:sp>
        <p:nvSpPr>
          <p:cNvPr id="23" name="文本框 3">
            <a:extLst>
              <a:ext uri="{FF2B5EF4-FFF2-40B4-BE49-F238E27FC236}">
                <a16:creationId xmlns:a16="http://schemas.microsoft.com/office/drawing/2014/main" id="{25051E1D-E5EF-4E5F-98C3-C8415DFFF924}"/>
              </a:ext>
            </a:extLst>
          </p:cNvPr>
          <p:cNvSpPr txBox="1"/>
          <p:nvPr/>
        </p:nvSpPr>
        <p:spPr>
          <a:xfrm>
            <a:off x="2119412" y="3692650"/>
            <a:ext cx="4905177" cy="530906"/>
          </a:xfrm>
          <a:prstGeom prst="rect">
            <a:avLst/>
          </a:prstGeom>
          <a:noFill/>
          <a:effectLst/>
        </p:spPr>
        <p:txBody>
          <a:bodyPr wrap="square" lIns="68573" tIns="34286" rIns="68573" bIns="34286" rtlCol="0">
            <a:spAutoFit/>
          </a:bodyPr>
          <a:lstStyle/>
          <a:p>
            <a:pPr algn="ctr"/>
            <a:r>
              <a:rPr lang="zh-CN" altLang="en-US" sz="3000" b="1" dirty="0">
                <a:solidFill>
                  <a:srgbClr val="D1A85B"/>
                </a:solidFill>
                <a:latin typeface="+mn-lt"/>
                <a:ea typeface="+mn-ea"/>
                <a:cs typeface="+mn-ea"/>
                <a:sym typeface="+mn-lt"/>
              </a:rPr>
              <a:t>单击添加标题</a:t>
            </a:r>
          </a:p>
        </p:txBody>
      </p:sp>
      <p:sp>
        <p:nvSpPr>
          <p:cNvPr id="25" name="矩形 24">
            <a:extLst>
              <a:ext uri="{FF2B5EF4-FFF2-40B4-BE49-F238E27FC236}">
                <a16:creationId xmlns:a16="http://schemas.microsoft.com/office/drawing/2014/main" id="{04AC83EA-0219-4F92-888C-B242C067590D}"/>
              </a:ext>
            </a:extLst>
          </p:cNvPr>
          <p:cNvSpPr/>
          <p:nvPr/>
        </p:nvSpPr>
        <p:spPr>
          <a:xfrm>
            <a:off x="3534899" y="1667114"/>
            <a:ext cx="2020199" cy="1938455"/>
          </a:xfrm>
          <a:prstGeom prst="rect">
            <a:avLst/>
          </a:prstGeom>
          <a:solidFill>
            <a:srgbClr val="D1A85B">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spcCol="0" rtlCol="0" anchor="ctr"/>
          <a:lstStyle/>
          <a:p>
            <a:pPr algn="ctr"/>
            <a:r>
              <a:rPr lang="en-US" altLang="zh-CN" sz="9000" dirty="0">
                <a:cs typeface="+mn-ea"/>
                <a:sym typeface="+mn-lt"/>
              </a:rPr>
              <a:t>04</a:t>
            </a:r>
            <a:endParaRPr lang="zh-CN" altLang="en-US" sz="9000" dirty="0">
              <a:cs typeface="+mn-ea"/>
              <a:sym typeface="+mn-lt"/>
            </a:endParaRPr>
          </a:p>
        </p:txBody>
      </p:sp>
    </p:spTree>
    <p:extLst>
      <p:ext uri="{BB962C8B-B14F-4D97-AF65-F5344CB8AC3E}">
        <p14:creationId xmlns:p14="http://schemas.microsoft.com/office/powerpoint/2010/main" val="35679569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10000"/>
                                  </p:iterate>
                                  <p:childTnLst>
                                    <p:set>
                                      <p:cBhvr>
                                        <p:cTn id="6" dur="1" fill="hold">
                                          <p:stCondLst>
                                            <p:cond delay="0"/>
                                          </p:stCondLst>
                                        </p:cTn>
                                        <p:tgtEl>
                                          <p:spTgt spid="23"/>
                                        </p:tgtEl>
                                        <p:attrNameLst>
                                          <p:attrName>style.visibility</p:attrName>
                                        </p:attrNameLst>
                                      </p:cBhvr>
                                      <p:to>
                                        <p:strVal val="visible"/>
                                      </p:to>
                                    </p:set>
                                    <p:animEffect transition="in" filter="fade">
                                      <p:cBhvr>
                                        <p:cTn id="7" dur="1750"/>
                                        <p:tgtEl>
                                          <p:spTgt spid="23"/>
                                        </p:tgtEl>
                                      </p:cBhvr>
                                    </p:animEffect>
                                    <p:anim calcmode="lin" valueType="num">
                                      <p:cBhvr>
                                        <p:cTn id="8" dur="1750" fill="hold"/>
                                        <p:tgtEl>
                                          <p:spTgt spid="23"/>
                                        </p:tgtEl>
                                        <p:attrNameLst>
                                          <p:attrName>ppt_x</p:attrName>
                                        </p:attrNameLst>
                                      </p:cBhvr>
                                      <p:tavLst>
                                        <p:tav tm="0">
                                          <p:val>
                                            <p:strVal val="#ppt_x"/>
                                          </p:val>
                                        </p:tav>
                                        <p:tav tm="100000">
                                          <p:val>
                                            <p:strVal val="#ppt_x"/>
                                          </p:val>
                                        </p:tav>
                                      </p:tavLst>
                                    </p:anim>
                                    <p:anim calcmode="lin" valueType="num">
                                      <p:cBhvr>
                                        <p:cTn id="9" dur="175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2625"/>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22"/>
                                        </p:tgtEl>
                                        <p:attrNameLst>
                                          <p:attrName>style.visibility</p:attrName>
                                        </p:attrNameLst>
                                      </p:cBhvr>
                                      <p:to>
                                        <p:strVal val="visible"/>
                                      </p:to>
                                    </p:set>
                                    <p:anim calcmode="lin" valueType="num">
                                      <p:cBhvr>
                                        <p:cTn id="13"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22"/>
                                        </p:tgtEl>
                                        <p:attrNameLst>
                                          <p:attrName>ppt_y</p:attrName>
                                        </p:attrNameLst>
                                      </p:cBhvr>
                                      <p:tavLst>
                                        <p:tav tm="0">
                                          <p:val>
                                            <p:strVal val="#ppt_y"/>
                                          </p:val>
                                        </p:tav>
                                        <p:tav tm="100000">
                                          <p:val>
                                            <p:strVal val="#ppt_y"/>
                                          </p:val>
                                        </p:tav>
                                      </p:tavLst>
                                    </p:anim>
                                    <p:anim calcmode="lin" valueType="num">
                                      <p:cBhvr>
                                        <p:cTn id="15"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22"/>
                                        </p:tgtEl>
                                      </p:cBhvr>
                                    </p:animEffect>
                                  </p:childTnLst>
                                </p:cTn>
                              </p:par>
                            </p:childTnLst>
                          </p:cTn>
                        </p:par>
                        <p:par>
                          <p:cTn id="18" fill="hold">
                            <p:stCondLst>
                              <p:cond delay="3825"/>
                            </p:stCondLst>
                            <p:childTnLst>
                              <p:par>
                                <p:cTn id="19" presetID="53" presetClass="entr" presetSubtype="16"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animEffect transition="in" filter="fade">
                                      <p:cBhvr>
                                        <p:cTn id="2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31"/>
          <p:cNvPicPr>
            <a:picLocks/>
          </p:cNvPicPr>
          <p:nvPr/>
        </p:nvPicPr>
        <p:blipFill rotWithShape="1">
          <a:blip r:embed="rId3" cstate="print">
            <a:extLst>
              <a:ext uri="{28A0092B-C50C-407E-A947-70E740481C1C}">
                <a14:useLocalDpi xmlns:a14="http://schemas.microsoft.com/office/drawing/2010/main" val="0"/>
              </a:ext>
            </a:extLst>
          </a:blip>
          <a:srcRect l="-442" r="43752" b="14453"/>
          <a:stretch/>
        </p:blipFill>
        <p:spPr>
          <a:xfrm>
            <a:off x="1121862" y="1397308"/>
            <a:ext cx="1656000" cy="1296000"/>
          </a:xfrm>
          <a:prstGeom prst="rect">
            <a:avLst/>
          </a:prstGeom>
        </p:spPr>
      </p:pic>
      <p:pic>
        <p:nvPicPr>
          <p:cNvPr id="30" name="图片 29"/>
          <p:cNvPicPr>
            <a:picLocks/>
          </p:cNvPicPr>
          <p:nvPr/>
        </p:nvPicPr>
        <p:blipFill rotWithShape="1">
          <a:blip r:embed="rId4" cstate="print">
            <a:extLst>
              <a:ext uri="{28A0092B-C50C-407E-A947-70E740481C1C}">
                <a14:useLocalDpi xmlns:a14="http://schemas.microsoft.com/office/drawing/2010/main" val="0"/>
              </a:ext>
            </a:extLst>
          </a:blip>
          <a:srcRect l="12123" t="40539" r="42998" b="5458"/>
          <a:stretch/>
        </p:blipFill>
        <p:spPr>
          <a:xfrm>
            <a:off x="2856430" y="2772252"/>
            <a:ext cx="1656000" cy="1295655"/>
          </a:xfrm>
          <a:prstGeom prst="rect">
            <a:avLst/>
          </a:prstGeom>
        </p:spPr>
      </p:pic>
      <p:pic>
        <p:nvPicPr>
          <p:cNvPr id="33" name="图片 32"/>
          <p:cNvPicPr>
            <a:picLocks/>
          </p:cNvPicPr>
          <p:nvPr/>
        </p:nvPicPr>
        <p:blipFill rotWithShape="1">
          <a:blip r:embed="rId5" cstate="print">
            <a:extLst>
              <a:ext uri="{28A0092B-C50C-407E-A947-70E740481C1C}">
                <a14:useLocalDpi xmlns:a14="http://schemas.microsoft.com/office/drawing/2010/main" val="0"/>
              </a:ext>
            </a:extLst>
          </a:blip>
          <a:srcRect l="17633" r="10481" b="11609"/>
          <a:stretch/>
        </p:blipFill>
        <p:spPr>
          <a:xfrm>
            <a:off x="4631572" y="2774260"/>
            <a:ext cx="1656000" cy="1296000"/>
          </a:xfrm>
          <a:prstGeom prst="rect">
            <a:avLst/>
          </a:prstGeom>
        </p:spPr>
      </p:pic>
      <p:pic>
        <p:nvPicPr>
          <p:cNvPr id="34" name="图片 33"/>
          <p:cNvPicPr>
            <a:picLocks/>
          </p:cNvPicPr>
          <p:nvPr/>
        </p:nvPicPr>
        <p:blipFill rotWithShape="1">
          <a:blip r:embed="rId6" cstate="print">
            <a:extLst>
              <a:ext uri="{28A0092B-C50C-407E-A947-70E740481C1C}">
                <a14:useLocalDpi xmlns:a14="http://schemas.microsoft.com/office/drawing/2010/main" val="0"/>
              </a:ext>
            </a:extLst>
          </a:blip>
          <a:srcRect t="1" r="28482" b="10565"/>
          <a:stretch/>
        </p:blipFill>
        <p:spPr>
          <a:xfrm>
            <a:off x="6342466" y="1389270"/>
            <a:ext cx="1656000" cy="1296000"/>
          </a:xfrm>
          <a:prstGeom prst="rect">
            <a:avLst/>
          </a:prstGeom>
        </p:spPr>
      </p:pic>
      <p:sp>
        <p:nvSpPr>
          <p:cNvPr id="31" name="文本框 7"/>
          <p:cNvSpPr txBox="1">
            <a:spLocks noChangeArrowheads="1"/>
          </p:cNvSpPr>
          <p:nvPr/>
        </p:nvSpPr>
        <p:spPr bwMode="auto">
          <a:xfrm>
            <a:off x="658766" y="222647"/>
            <a:ext cx="2020491" cy="369332"/>
          </a:xfrm>
          <a:prstGeom prst="rect">
            <a:avLst/>
          </a:prstGeom>
          <a:noFill/>
          <a:ln w="9525">
            <a:noFill/>
            <a:miter lim="800000"/>
            <a:headEnd/>
            <a:tailEnd/>
          </a:ln>
        </p:spPr>
        <p:txBody>
          <a:bodyPr>
            <a:spAutoFit/>
          </a:bodyPr>
          <a:lstStyle/>
          <a:p>
            <a:pPr eaLnBrk="1" hangingPunct="1"/>
            <a:r>
              <a:rPr lang="zh-CN" altLang="en-US" b="1" dirty="0">
                <a:solidFill>
                  <a:schemeClr val="tx1">
                    <a:lumMod val="75000"/>
                    <a:lumOff val="25000"/>
                  </a:schemeClr>
                </a:solidFill>
                <a:latin typeface="+mn-lt"/>
                <a:ea typeface="+mn-ea"/>
                <a:cs typeface="+mn-ea"/>
                <a:sym typeface="+mn-lt"/>
              </a:rPr>
              <a:t>此处添加标题</a:t>
            </a:r>
          </a:p>
        </p:txBody>
      </p:sp>
      <p:grpSp>
        <p:nvGrpSpPr>
          <p:cNvPr id="8" name="组合 11"/>
          <p:cNvGrpSpPr>
            <a:grpSpLocks/>
          </p:cNvGrpSpPr>
          <p:nvPr/>
        </p:nvGrpSpPr>
        <p:grpSpPr bwMode="auto">
          <a:xfrm>
            <a:off x="1117989" y="2771907"/>
            <a:ext cx="1858963" cy="1328234"/>
            <a:chOff x="-1" y="0"/>
            <a:chExt cx="2478444" cy="1771620"/>
          </a:xfrm>
        </p:grpSpPr>
        <p:grpSp>
          <p:nvGrpSpPr>
            <p:cNvPr id="9" name="组合 12"/>
            <p:cNvGrpSpPr>
              <a:grpSpLocks/>
            </p:cNvGrpSpPr>
            <p:nvPr/>
          </p:nvGrpSpPr>
          <p:grpSpPr bwMode="auto">
            <a:xfrm>
              <a:off x="-1" y="0"/>
              <a:ext cx="2478444" cy="1728626"/>
              <a:chOff x="-1" y="0"/>
              <a:chExt cx="2478444" cy="1728626"/>
            </a:xfrm>
          </p:grpSpPr>
          <p:sp>
            <p:nvSpPr>
              <p:cNvPr id="12" name="矩形 15"/>
              <p:cNvSpPr>
                <a:spLocks noChangeArrowheads="1"/>
              </p:cNvSpPr>
              <p:nvPr/>
            </p:nvSpPr>
            <p:spPr bwMode="auto">
              <a:xfrm>
                <a:off x="-1" y="0"/>
                <a:ext cx="2207846" cy="1728626"/>
              </a:xfrm>
              <a:prstGeom prst="rect">
                <a:avLst/>
              </a:prstGeom>
              <a:solidFill>
                <a:srgbClr val="D1A85B"/>
              </a:solidFill>
              <a:ln w="9525">
                <a:noFill/>
                <a:miter lim="800000"/>
                <a:headEnd/>
                <a:tailEnd/>
              </a:ln>
            </p:spPr>
            <p:txBody>
              <a:bodyPr anchor="ctr"/>
              <a:lstStyle/>
              <a:p>
                <a:pPr algn="ctr" eaLnBrk="1" hangingPunct="1"/>
                <a:endParaRPr lang="zh-CN" altLang="en-US">
                  <a:solidFill>
                    <a:srgbClr val="FFFFFF"/>
                  </a:solidFill>
                  <a:latin typeface="+mn-lt"/>
                  <a:ea typeface="+mn-ea"/>
                  <a:cs typeface="+mn-ea"/>
                  <a:sym typeface="+mn-lt"/>
                </a:endParaRPr>
              </a:p>
            </p:txBody>
          </p:sp>
          <p:sp>
            <p:nvSpPr>
              <p:cNvPr id="13" name="等腰三角形 16"/>
              <p:cNvSpPr>
                <a:spLocks noChangeArrowheads="1"/>
              </p:cNvSpPr>
              <p:nvPr/>
            </p:nvSpPr>
            <p:spPr bwMode="auto">
              <a:xfrm rot="5400000">
                <a:off x="2145593" y="710216"/>
                <a:ext cx="357505" cy="308194"/>
              </a:xfrm>
              <a:prstGeom prst="triangle">
                <a:avLst>
                  <a:gd name="adj" fmla="val 50000"/>
                </a:avLst>
              </a:prstGeom>
              <a:solidFill>
                <a:srgbClr val="B7A362"/>
              </a:solidFill>
              <a:ln w="9525">
                <a:noFill/>
                <a:miter lim="800000"/>
                <a:headEnd/>
                <a:tailEnd/>
              </a:ln>
            </p:spPr>
            <p:txBody>
              <a:bodyPr anchor="ctr"/>
              <a:lstStyle/>
              <a:p>
                <a:pPr algn="ctr" eaLnBrk="1" hangingPunct="1"/>
                <a:endParaRPr lang="zh-CN" altLang="en-US">
                  <a:solidFill>
                    <a:srgbClr val="FFFFFF"/>
                  </a:solidFill>
                  <a:latin typeface="+mn-lt"/>
                  <a:ea typeface="+mn-ea"/>
                  <a:cs typeface="+mn-ea"/>
                  <a:sym typeface="+mn-lt"/>
                </a:endParaRPr>
              </a:p>
            </p:txBody>
          </p:sp>
        </p:grpSp>
        <p:sp>
          <p:nvSpPr>
            <p:cNvPr id="10" name="文本框 13"/>
            <p:cNvSpPr txBox="1">
              <a:spLocks noChangeArrowheads="1"/>
            </p:cNvSpPr>
            <p:nvPr/>
          </p:nvSpPr>
          <p:spPr bwMode="auto">
            <a:xfrm>
              <a:off x="548050" y="315826"/>
              <a:ext cx="1287435" cy="615776"/>
            </a:xfrm>
            <a:prstGeom prst="rect">
              <a:avLst/>
            </a:prstGeom>
            <a:noFill/>
            <a:ln w="9525">
              <a:noFill/>
              <a:miter lim="800000"/>
              <a:headEnd/>
              <a:tailEnd/>
            </a:ln>
          </p:spPr>
          <p:txBody>
            <a:bodyPr>
              <a:spAutoFit/>
            </a:bodyPr>
            <a:lstStyle/>
            <a:p>
              <a:pPr eaLnBrk="1" hangingPunct="1"/>
              <a:r>
                <a:rPr lang="zh-CN" altLang="en-US" sz="2400" dirty="0">
                  <a:solidFill>
                    <a:srgbClr val="FFFFFF"/>
                  </a:solidFill>
                  <a:latin typeface="+mn-lt"/>
                  <a:ea typeface="+mn-ea"/>
                  <a:cs typeface="+mn-ea"/>
                  <a:sym typeface="+mn-lt"/>
                </a:rPr>
                <a:t>进取</a:t>
              </a:r>
            </a:p>
          </p:txBody>
        </p:sp>
        <p:sp>
          <p:nvSpPr>
            <p:cNvPr id="11" name="文本框 14"/>
            <p:cNvSpPr txBox="1">
              <a:spLocks noChangeArrowheads="1"/>
            </p:cNvSpPr>
            <p:nvPr/>
          </p:nvSpPr>
          <p:spPr bwMode="auto">
            <a:xfrm>
              <a:off x="343397" y="909533"/>
              <a:ext cx="1473446" cy="862087"/>
            </a:xfrm>
            <a:prstGeom prst="rect">
              <a:avLst/>
            </a:prstGeom>
            <a:noFill/>
            <a:ln w="9525">
              <a:noFill/>
              <a:miter lim="800000"/>
              <a:headEnd/>
              <a:tailEnd/>
            </a:ln>
          </p:spPr>
          <p:txBody>
            <a:bodyPr>
              <a:spAutoFit/>
            </a:bodyPr>
            <a:lstStyle/>
            <a:p>
              <a:pPr eaLnBrk="1" hangingPunct="1"/>
              <a:r>
                <a:rPr lang="zh-CN" altLang="en-US" sz="900">
                  <a:solidFill>
                    <a:srgbClr val="FFFFFF"/>
                  </a:solidFill>
                  <a:latin typeface="+mn-lt"/>
                  <a:ea typeface="+mn-ea"/>
                  <a:cs typeface="+mn-ea"/>
                  <a:sym typeface="+mn-lt"/>
                </a:rPr>
                <a:t>单击此处添加标题</a:t>
              </a:r>
              <a:endParaRPr lang="en-US" sz="900">
                <a:solidFill>
                  <a:srgbClr val="FFFFFF"/>
                </a:solidFill>
                <a:latin typeface="+mn-lt"/>
                <a:ea typeface="+mn-ea"/>
                <a:cs typeface="+mn-ea"/>
                <a:sym typeface="+mn-lt"/>
              </a:endParaRPr>
            </a:p>
            <a:p>
              <a:pPr eaLnBrk="1" hangingPunct="1"/>
              <a:r>
                <a:rPr lang="zh-CN" altLang="en-US" sz="900">
                  <a:solidFill>
                    <a:srgbClr val="FFFFFF"/>
                  </a:solidFill>
                  <a:latin typeface="+mn-lt"/>
                  <a:ea typeface="+mn-ea"/>
                  <a:cs typeface="+mn-ea"/>
                  <a:sym typeface="+mn-lt"/>
                </a:rPr>
                <a:t>单击此处添加标题</a:t>
              </a:r>
            </a:p>
            <a:p>
              <a:pPr eaLnBrk="1" hangingPunct="1"/>
              <a:r>
                <a:rPr lang="zh-CN" altLang="en-US" sz="900">
                  <a:solidFill>
                    <a:srgbClr val="FFFFFF"/>
                  </a:solidFill>
                  <a:latin typeface="+mn-lt"/>
                  <a:ea typeface="+mn-ea"/>
                  <a:cs typeface="+mn-ea"/>
                  <a:sym typeface="+mn-lt"/>
                </a:rPr>
                <a:t>单击此处添加标题</a:t>
              </a:r>
            </a:p>
            <a:p>
              <a:pPr eaLnBrk="1" hangingPunct="1"/>
              <a:endParaRPr lang="zh-CN" altLang="en-US" sz="900">
                <a:solidFill>
                  <a:srgbClr val="FFFFFF"/>
                </a:solidFill>
                <a:latin typeface="+mn-lt"/>
                <a:ea typeface="+mn-ea"/>
                <a:cs typeface="+mn-ea"/>
                <a:sym typeface="+mn-lt"/>
              </a:endParaRPr>
            </a:p>
          </p:txBody>
        </p:sp>
      </p:grpSp>
      <p:grpSp>
        <p:nvGrpSpPr>
          <p:cNvPr id="14" name="组合 17"/>
          <p:cNvGrpSpPr>
            <a:grpSpLocks/>
          </p:cNvGrpSpPr>
          <p:nvPr/>
        </p:nvGrpSpPr>
        <p:grpSpPr bwMode="auto">
          <a:xfrm>
            <a:off x="2691249" y="1389987"/>
            <a:ext cx="1821927" cy="1315777"/>
            <a:chOff x="75563" y="0"/>
            <a:chExt cx="2428791" cy="1753784"/>
          </a:xfrm>
        </p:grpSpPr>
        <p:grpSp>
          <p:nvGrpSpPr>
            <p:cNvPr id="15" name="组合 18"/>
            <p:cNvGrpSpPr>
              <a:grpSpLocks/>
            </p:cNvGrpSpPr>
            <p:nvPr/>
          </p:nvGrpSpPr>
          <p:grpSpPr bwMode="auto">
            <a:xfrm>
              <a:off x="75563" y="0"/>
              <a:ext cx="2428791" cy="1727424"/>
              <a:chOff x="75563" y="0"/>
              <a:chExt cx="2428791" cy="1727424"/>
            </a:xfrm>
          </p:grpSpPr>
          <p:sp>
            <p:nvSpPr>
              <p:cNvPr id="18" name="矩形 21"/>
              <p:cNvSpPr>
                <a:spLocks noChangeArrowheads="1"/>
              </p:cNvSpPr>
              <p:nvPr/>
            </p:nvSpPr>
            <p:spPr bwMode="auto">
              <a:xfrm>
                <a:off x="296758" y="0"/>
                <a:ext cx="2207596" cy="1727424"/>
              </a:xfrm>
              <a:prstGeom prst="rect">
                <a:avLst/>
              </a:prstGeom>
              <a:solidFill>
                <a:srgbClr val="D1A85B"/>
              </a:solidFill>
              <a:ln w="9525">
                <a:noFill/>
                <a:miter lim="800000"/>
                <a:headEnd/>
                <a:tailEnd/>
              </a:ln>
            </p:spPr>
            <p:txBody>
              <a:bodyPr anchor="ctr"/>
              <a:lstStyle/>
              <a:p>
                <a:pPr algn="ctr" eaLnBrk="1" hangingPunct="1"/>
                <a:endParaRPr lang="zh-CN" altLang="en-US">
                  <a:solidFill>
                    <a:srgbClr val="FFFFFF"/>
                  </a:solidFill>
                  <a:latin typeface="+mn-lt"/>
                  <a:ea typeface="+mn-ea"/>
                  <a:cs typeface="+mn-ea"/>
                  <a:sym typeface="+mn-lt"/>
                </a:endParaRPr>
              </a:p>
            </p:txBody>
          </p:sp>
          <p:sp>
            <p:nvSpPr>
              <p:cNvPr id="19" name="等腰三角形 22"/>
              <p:cNvSpPr>
                <a:spLocks noChangeArrowheads="1"/>
              </p:cNvSpPr>
              <p:nvPr/>
            </p:nvSpPr>
            <p:spPr bwMode="auto">
              <a:xfrm rot="16200000">
                <a:off x="50907" y="736613"/>
                <a:ext cx="357505" cy="308194"/>
              </a:xfrm>
              <a:prstGeom prst="triangle">
                <a:avLst>
                  <a:gd name="adj" fmla="val 50000"/>
                </a:avLst>
              </a:prstGeom>
              <a:solidFill>
                <a:srgbClr val="7F7F7F"/>
              </a:solidFill>
              <a:ln w="9525">
                <a:noFill/>
                <a:miter lim="800000"/>
                <a:headEnd/>
                <a:tailEnd/>
              </a:ln>
            </p:spPr>
            <p:txBody>
              <a:bodyPr anchor="ctr"/>
              <a:lstStyle/>
              <a:p>
                <a:pPr algn="ctr" eaLnBrk="1" hangingPunct="1"/>
                <a:endParaRPr lang="zh-CN" altLang="en-US">
                  <a:solidFill>
                    <a:srgbClr val="FFFFFF"/>
                  </a:solidFill>
                  <a:latin typeface="+mn-lt"/>
                  <a:ea typeface="+mn-ea"/>
                  <a:cs typeface="+mn-ea"/>
                  <a:sym typeface="+mn-lt"/>
                </a:endParaRPr>
              </a:p>
            </p:txBody>
          </p:sp>
        </p:grpSp>
        <p:sp>
          <p:nvSpPr>
            <p:cNvPr id="16" name="文本框 19"/>
            <p:cNvSpPr txBox="1">
              <a:spLocks noChangeArrowheads="1"/>
            </p:cNvSpPr>
            <p:nvPr/>
          </p:nvSpPr>
          <p:spPr bwMode="auto">
            <a:xfrm>
              <a:off x="900272" y="336942"/>
              <a:ext cx="1287436" cy="615348"/>
            </a:xfrm>
            <a:prstGeom prst="rect">
              <a:avLst/>
            </a:prstGeom>
            <a:noFill/>
            <a:ln w="9525">
              <a:noFill/>
              <a:miter lim="800000"/>
              <a:headEnd/>
              <a:tailEnd/>
            </a:ln>
          </p:spPr>
          <p:txBody>
            <a:bodyPr>
              <a:spAutoFit/>
            </a:bodyPr>
            <a:lstStyle/>
            <a:p>
              <a:pPr eaLnBrk="1" hangingPunct="1"/>
              <a:r>
                <a:rPr lang="zh-CN" altLang="en-US" sz="2400" dirty="0">
                  <a:solidFill>
                    <a:srgbClr val="FFFFFF"/>
                  </a:solidFill>
                  <a:latin typeface="+mn-lt"/>
                  <a:ea typeface="+mn-ea"/>
                  <a:cs typeface="+mn-ea"/>
                  <a:sym typeface="+mn-lt"/>
                </a:rPr>
                <a:t>合作</a:t>
              </a:r>
            </a:p>
          </p:txBody>
        </p:sp>
        <p:sp>
          <p:nvSpPr>
            <p:cNvPr id="17" name="文本框 20"/>
            <p:cNvSpPr txBox="1">
              <a:spLocks noChangeArrowheads="1"/>
            </p:cNvSpPr>
            <p:nvPr/>
          </p:nvSpPr>
          <p:spPr bwMode="auto">
            <a:xfrm>
              <a:off x="646772" y="892297"/>
              <a:ext cx="1473447" cy="861487"/>
            </a:xfrm>
            <a:prstGeom prst="rect">
              <a:avLst/>
            </a:prstGeom>
            <a:noFill/>
            <a:ln w="9525">
              <a:noFill/>
              <a:miter lim="800000"/>
              <a:headEnd/>
              <a:tailEnd/>
            </a:ln>
          </p:spPr>
          <p:txBody>
            <a:bodyPr>
              <a:spAutoFit/>
            </a:bodyPr>
            <a:lstStyle/>
            <a:p>
              <a:pPr eaLnBrk="1" hangingPunct="1"/>
              <a:r>
                <a:rPr lang="zh-CN" altLang="en-US" sz="900">
                  <a:solidFill>
                    <a:srgbClr val="FFFFFF"/>
                  </a:solidFill>
                  <a:latin typeface="+mn-lt"/>
                  <a:ea typeface="+mn-ea"/>
                  <a:cs typeface="+mn-ea"/>
                  <a:sym typeface="+mn-lt"/>
                </a:rPr>
                <a:t>单击此处添加标题</a:t>
              </a:r>
              <a:endParaRPr lang="en-US" sz="900">
                <a:solidFill>
                  <a:srgbClr val="FFFFFF"/>
                </a:solidFill>
                <a:latin typeface="+mn-lt"/>
                <a:ea typeface="+mn-ea"/>
                <a:cs typeface="+mn-ea"/>
                <a:sym typeface="+mn-lt"/>
              </a:endParaRPr>
            </a:p>
            <a:p>
              <a:pPr eaLnBrk="1" hangingPunct="1"/>
              <a:r>
                <a:rPr lang="zh-CN" altLang="en-US" sz="900">
                  <a:solidFill>
                    <a:srgbClr val="FFFFFF"/>
                  </a:solidFill>
                  <a:latin typeface="+mn-lt"/>
                  <a:ea typeface="+mn-ea"/>
                  <a:cs typeface="+mn-ea"/>
                  <a:sym typeface="+mn-lt"/>
                </a:rPr>
                <a:t>单击此处添加标题</a:t>
              </a:r>
            </a:p>
            <a:p>
              <a:pPr eaLnBrk="1" hangingPunct="1"/>
              <a:r>
                <a:rPr lang="zh-CN" altLang="en-US" sz="900">
                  <a:solidFill>
                    <a:srgbClr val="FFFFFF"/>
                  </a:solidFill>
                  <a:latin typeface="+mn-lt"/>
                  <a:ea typeface="+mn-ea"/>
                  <a:cs typeface="+mn-ea"/>
                  <a:sym typeface="+mn-lt"/>
                </a:rPr>
                <a:t>单击此处添加标题</a:t>
              </a:r>
            </a:p>
            <a:p>
              <a:pPr eaLnBrk="1" hangingPunct="1"/>
              <a:endParaRPr lang="zh-CN" altLang="en-US" sz="900">
                <a:solidFill>
                  <a:srgbClr val="FFFFFF"/>
                </a:solidFill>
                <a:latin typeface="+mn-lt"/>
                <a:ea typeface="+mn-ea"/>
                <a:cs typeface="+mn-ea"/>
                <a:sym typeface="+mn-lt"/>
              </a:endParaRPr>
            </a:p>
          </p:txBody>
        </p:sp>
      </p:grpSp>
      <p:grpSp>
        <p:nvGrpSpPr>
          <p:cNvPr id="20" name="组合 23"/>
          <p:cNvGrpSpPr>
            <a:grpSpLocks/>
          </p:cNvGrpSpPr>
          <p:nvPr/>
        </p:nvGrpSpPr>
        <p:grpSpPr bwMode="auto">
          <a:xfrm>
            <a:off x="4599232" y="1378494"/>
            <a:ext cx="1656000" cy="1320132"/>
            <a:chOff x="0" y="0"/>
            <a:chExt cx="2207658" cy="1759590"/>
          </a:xfrm>
        </p:grpSpPr>
        <p:sp>
          <p:nvSpPr>
            <p:cNvPr id="21" name="矩形 24"/>
            <p:cNvSpPr>
              <a:spLocks noChangeArrowheads="1"/>
            </p:cNvSpPr>
            <p:nvPr/>
          </p:nvSpPr>
          <p:spPr bwMode="auto">
            <a:xfrm>
              <a:off x="0" y="0"/>
              <a:ext cx="2207658" cy="1727425"/>
            </a:xfrm>
            <a:prstGeom prst="rect">
              <a:avLst/>
            </a:prstGeom>
            <a:solidFill>
              <a:srgbClr val="D1A85B"/>
            </a:solidFill>
            <a:ln w="9525">
              <a:noFill/>
              <a:miter lim="800000"/>
              <a:headEnd/>
              <a:tailEnd/>
            </a:ln>
          </p:spPr>
          <p:txBody>
            <a:bodyPr anchor="ctr"/>
            <a:lstStyle/>
            <a:p>
              <a:pPr algn="ctr" eaLnBrk="1" hangingPunct="1"/>
              <a:endParaRPr lang="zh-CN" altLang="en-US">
                <a:solidFill>
                  <a:srgbClr val="FFFFFF"/>
                </a:solidFill>
                <a:latin typeface="+mn-lt"/>
                <a:ea typeface="+mn-ea"/>
                <a:cs typeface="+mn-ea"/>
                <a:sym typeface="+mn-lt"/>
              </a:endParaRPr>
            </a:p>
          </p:txBody>
        </p:sp>
        <p:sp>
          <p:nvSpPr>
            <p:cNvPr id="22" name="文本框 25"/>
            <p:cNvSpPr txBox="1">
              <a:spLocks noChangeArrowheads="1"/>
            </p:cNvSpPr>
            <p:nvPr/>
          </p:nvSpPr>
          <p:spPr bwMode="auto">
            <a:xfrm>
              <a:off x="614612" y="337294"/>
              <a:ext cx="1287435" cy="615349"/>
            </a:xfrm>
            <a:prstGeom prst="rect">
              <a:avLst/>
            </a:prstGeom>
            <a:noFill/>
            <a:ln w="9525">
              <a:noFill/>
              <a:miter lim="800000"/>
              <a:headEnd/>
              <a:tailEnd/>
            </a:ln>
          </p:spPr>
          <p:txBody>
            <a:bodyPr>
              <a:spAutoFit/>
            </a:bodyPr>
            <a:lstStyle/>
            <a:p>
              <a:pPr eaLnBrk="1" hangingPunct="1"/>
              <a:r>
                <a:rPr lang="zh-CN" altLang="en-US" sz="2400">
                  <a:solidFill>
                    <a:srgbClr val="FFFFFF"/>
                  </a:solidFill>
                  <a:latin typeface="+mn-lt"/>
                  <a:ea typeface="+mn-ea"/>
                  <a:cs typeface="+mn-ea"/>
                  <a:sym typeface="+mn-lt"/>
                </a:rPr>
                <a:t>共赢</a:t>
              </a:r>
            </a:p>
          </p:txBody>
        </p:sp>
        <p:sp>
          <p:nvSpPr>
            <p:cNvPr id="23" name="文本框 26"/>
            <p:cNvSpPr txBox="1">
              <a:spLocks noChangeArrowheads="1"/>
            </p:cNvSpPr>
            <p:nvPr/>
          </p:nvSpPr>
          <p:spPr bwMode="auto">
            <a:xfrm>
              <a:off x="356353" y="898102"/>
              <a:ext cx="1473447" cy="861488"/>
            </a:xfrm>
            <a:prstGeom prst="rect">
              <a:avLst/>
            </a:prstGeom>
            <a:noFill/>
            <a:ln w="9525">
              <a:noFill/>
              <a:miter lim="800000"/>
              <a:headEnd/>
              <a:tailEnd/>
            </a:ln>
          </p:spPr>
          <p:txBody>
            <a:bodyPr>
              <a:spAutoFit/>
            </a:bodyPr>
            <a:lstStyle/>
            <a:p>
              <a:pPr eaLnBrk="1" hangingPunct="1"/>
              <a:r>
                <a:rPr lang="zh-CN" altLang="en-US" sz="900">
                  <a:solidFill>
                    <a:srgbClr val="FFFFFF"/>
                  </a:solidFill>
                  <a:latin typeface="+mn-lt"/>
                  <a:ea typeface="+mn-ea"/>
                  <a:cs typeface="+mn-ea"/>
                  <a:sym typeface="+mn-lt"/>
                </a:rPr>
                <a:t>单击此处添加标题</a:t>
              </a:r>
              <a:endParaRPr lang="en-US" sz="900">
                <a:solidFill>
                  <a:srgbClr val="FFFFFF"/>
                </a:solidFill>
                <a:latin typeface="+mn-lt"/>
                <a:ea typeface="+mn-ea"/>
                <a:cs typeface="+mn-ea"/>
                <a:sym typeface="+mn-lt"/>
              </a:endParaRPr>
            </a:p>
            <a:p>
              <a:pPr eaLnBrk="1" hangingPunct="1"/>
              <a:r>
                <a:rPr lang="zh-CN" altLang="en-US" sz="900">
                  <a:solidFill>
                    <a:srgbClr val="FFFFFF"/>
                  </a:solidFill>
                  <a:latin typeface="+mn-lt"/>
                  <a:ea typeface="+mn-ea"/>
                  <a:cs typeface="+mn-ea"/>
                  <a:sym typeface="+mn-lt"/>
                </a:rPr>
                <a:t>单击此处添加标题</a:t>
              </a:r>
            </a:p>
            <a:p>
              <a:pPr eaLnBrk="1" hangingPunct="1"/>
              <a:r>
                <a:rPr lang="zh-CN" altLang="en-US" sz="900">
                  <a:solidFill>
                    <a:srgbClr val="FFFFFF"/>
                  </a:solidFill>
                  <a:latin typeface="+mn-lt"/>
                  <a:ea typeface="+mn-ea"/>
                  <a:cs typeface="+mn-ea"/>
                  <a:sym typeface="+mn-lt"/>
                </a:rPr>
                <a:t>单击此处添加标题</a:t>
              </a:r>
            </a:p>
            <a:p>
              <a:pPr eaLnBrk="1" hangingPunct="1"/>
              <a:endParaRPr lang="zh-CN" altLang="en-US" sz="900">
                <a:solidFill>
                  <a:srgbClr val="FFFFFF"/>
                </a:solidFill>
                <a:latin typeface="+mn-lt"/>
                <a:ea typeface="+mn-ea"/>
                <a:cs typeface="+mn-ea"/>
                <a:sym typeface="+mn-lt"/>
              </a:endParaRPr>
            </a:p>
          </p:txBody>
        </p:sp>
      </p:grpSp>
      <p:grpSp>
        <p:nvGrpSpPr>
          <p:cNvPr id="24" name="组合 27"/>
          <p:cNvGrpSpPr>
            <a:grpSpLocks/>
          </p:cNvGrpSpPr>
          <p:nvPr/>
        </p:nvGrpSpPr>
        <p:grpSpPr bwMode="auto">
          <a:xfrm>
            <a:off x="6124963" y="2772507"/>
            <a:ext cx="1887628" cy="1295400"/>
            <a:chOff x="0" y="0"/>
            <a:chExt cx="2517437" cy="1728192"/>
          </a:xfrm>
        </p:grpSpPr>
        <p:grpSp>
          <p:nvGrpSpPr>
            <p:cNvPr id="25" name="组合 28"/>
            <p:cNvGrpSpPr>
              <a:grpSpLocks/>
            </p:cNvGrpSpPr>
            <p:nvPr/>
          </p:nvGrpSpPr>
          <p:grpSpPr bwMode="auto">
            <a:xfrm>
              <a:off x="0" y="0"/>
              <a:ext cx="2517437" cy="1728192"/>
              <a:chOff x="0" y="0"/>
              <a:chExt cx="2517437" cy="1728192"/>
            </a:xfrm>
          </p:grpSpPr>
          <p:sp>
            <p:nvSpPr>
              <p:cNvPr id="28" name="矩形 31"/>
              <p:cNvSpPr>
                <a:spLocks noChangeArrowheads="1"/>
              </p:cNvSpPr>
              <p:nvPr/>
            </p:nvSpPr>
            <p:spPr bwMode="auto">
              <a:xfrm>
                <a:off x="308911" y="0"/>
                <a:ext cx="2208526" cy="1728192"/>
              </a:xfrm>
              <a:prstGeom prst="rect">
                <a:avLst/>
              </a:prstGeom>
              <a:solidFill>
                <a:srgbClr val="D1A85B"/>
              </a:solidFill>
              <a:ln w="9525">
                <a:noFill/>
                <a:miter lim="800000"/>
                <a:headEnd/>
                <a:tailEnd/>
              </a:ln>
            </p:spPr>
            <p:txBody>
              <a:bodyPr anchor="ctr"/>
              <a:lstStyle/>
              <a:p>
                <a:pPr algn="ctr" eaLnBrk="1" hangingPunct="1"/>
                <a:endParaRPr lang="zh-CN" altLang="en-US">
                  <a:solidFill>
                    <a:srgbClr val="FFFFFF"/>
                  </a:solidFill>
                  <a:latin typeface="+mn-lt"/>
                  <a:ea typeface="+mn-ea"/>
                  <a:cs typeface="+mn-ea"/>
                  <a:sym typeface="+mn-lt"/>
                </a:endParaRPr>
              </a:p>
            </p:txBody>
          </p:sp>
          <p:sp>
            <p:nvSpPr>
              <p:cNvPr id="29" name="等腰三角形 32"/>
              <p:cNvSpPr>
                <a:spLocks noChangeArrowheads="1"/>
              </p:cNvSpPr>
              <p:nvPr/>
            </p:nvSpPr>
            <p:spPr bwMode="auto">
              <a:xfrm rot="-5400000">
                <a:off x="-24656" y="748856"/>
                <a:ext cx="357505" cy="308194"/>
              </a:xfrm>
              <a:prstGeom prst="triangle">
                <a:avLst>
                  <a:gd name="adj" fmla="val 50000"/>
                </a:avLst>
              </a:prstGeom>
              <a:solidFill>
                <a:srgbClr val="C6C9CE"/>
              </a:solidFill>
              <a:ln w="9525">
                <a:noFill/>
                <a:miter lim="800000"/>
                <a:headEnd/>
                <a:tailEnd/>
              </a:ln>
            </p:spPr>
            <p:txBody>
              <a:bodyPr anchor="ctr"/>
              <a:lstStyle/>
              <a:p>
                <a:pPr algn="ctr" eaLnBrk="1" hangingPunct="1"/>
                <a:endParaRPr lang="zh-CN" altLang="en-US">
                  <a:solidFill>
                    <a:srgbClr val="FFFFFF"/>
                  </a:solidFill>
                  <a:latin typeface="+mn-lt"/>
                  <a:ea typeface="+mn-ea"/>
                  <a:cs typeface="+mn-ea"/>
                  <a:sym typeface="+mn-lt"/>
                </a:endParaRPr>
              </a:p>
            </p:txBody>
          </p:sp>
        </p:grpSp>
        <p:sp>
          <p:nvSpPr>
            <p:cNvPr id="26" name="文本框 29"/>
            <p:cNvSpPr txBox="1">
              <a:spLocks noChangeArrowheads="1"/>
            </p:cNvSpPr>
            <p:nvPr/>
          </p:nvSpPr>
          <p:spPr bwMode="auto">
            <a:xfrm>
              <a:off x="866908" y="315824"/>
              <a:ext cx="1287436" cy="615907"/>
            </a:xfrm>
            <a:prstGeom prst="rect">
              <a:avLst/>
            </a:prstGeom>
            <a:noFill/>
            <a:ln w="9525">
              <a:noFill/>
              <a:miter lim="800000"/>
              <a:headEnd/>
              <a:tailEnd/>
            </a:ln>
          </p:spPr>
          <p:txBody>
            <a:bodyPr>
              <a:spAutoFit/>
            </a:bodyPr>
            <a:lstStyle/>
            <a:p>
              <a:pPr eaLnBrk="1" hangingPunct="1"/>
              <a:r>
                <a:rPr lang="zh-CN" altLang="en-US" sz="2400">
                  <a:solidFill>
                    <a:srgbClr val="FFFFFF"/>
                  </a:solidFill>
                  <a:latin typeface="+mn-lt"/>
                  <a:ea typeface="+mn-ea"/>
                  <a:cs typeface="+mn-ea"/>
                  <a:sym typeface="+mn-lt"/>
                </a:rPr>
                <a:t>期盼</a:t>
              </a:r>
            </a:p>
          </p:txBody>
        </p:sp>
        <p:sp>
          <p:nvSpPr>
            <p:cNvPr id="27" name="文本框 30"/>
            <p:cNvSpPr txBox="1">
              <a:spLocks noChangeArrowheads="1"/>
            </p:cNvSpPr>
            <p:nvPr/>
          </p:nvSpPr>
          <p:spPr bwMode="auto">
            <a:xfrm>
              <a:off x="652307" y="864096"/>
              <a:ext cx="1473447" cy="862270"/>
            </a:xfrm>
            <a:prstGeom prst="rect">
              <a:avLst/>
            </a:prstGeom>
            <a:noFill/>
            <a:ln w="9525">
              <a:noFill/>
              <a:miter lim="800000"/>
              <a:headEnd/>
              <a:tailEnd/>
            </a:ln>
          </p:spPr>
          <p:txBody>
            <a:bodyPr>
              <a:spAutoFit/>
            </a:bodyPr>
            <a:lstStyle/>
            <a:p>
              <a:pPr eaLnBrk="1" hangingPunct="1"/>
              <a:r>
                <a:rPr lang="zh-CN" altLang="en-US" sz="900">
                  <a:solidFill>
                    <a:srgbClr val="FFFFFF"/>
                  </a:solidFill>
                  <a:latin typeface="+mn-lt"/>
                  <a:ea typeface="+mn-ea"/>
                  <a:cs typeface="+mn-ea"/>
                  <a:sym typeface="+mn-lt"/>
                </a:rPr>
                <a:t>单击此处添加标题</a:t>
              </a:r>
              <a:endParaRPr lang="en-US" sz="900">
                <a:solidFill>
                  <a:srgbClr val="FFFFFF"/>
                </a:solidFill>
                <a:latin typeface="+mn-lt"/>
                <a:ea typeface="+mn-ea"/>
                <a:cs typeface="+mn-ea"/>
                <a:sym typeface="+mn-lt"/>
              </a:endParaRPr>
            </a:p>
            <a:p>
              <a:pPr eaLnBrk="1" hangingPunct="1"/>
              <a:r>
                <a:rPr lang="zh-CN" altLang="en-US" sz="900">
                  <a:solidFill>
                    <a:srgbClr val="FFFFFF"/>
                  </a:solidFill>
                  <a:latin typeface="+mn-lt"/>
                  <a:ea typeface="+mn-ea"/>
                  <a:cs typeface="+mn-ea"/>
                  <a:sym typeface="+mn-lt"/>
                </a:rPr>
                <a:t>单击此处添加标题</a:t>
              </a:r>
            </a:p>
            <a:p>
              <a:pPr eaLnBrk="1" hangingPunct="1"/>
              <a:r>
                <a:rPr lang="zh-CN" altLang="en-US" sz="900">
                  <a:solidFill>
                    <a:srgbClr val="FFFFFF"/>
                  </a:solidFill>
                  <a:latin typeface="+mn-lt"/>
                  <a:ea typeface="+mn-ea"/>
                  <a:cs typeface="+mn-ea"/>
                  <a:sym typeface="+mn-lt"/>
                </a:rPr>
                <a:t>单击此处添加标题</a:t>
              </a:r>
            </a:p>
            <a:p>
              <a:pPr eaLnBrk="1" hangingPunct="1"/>
              <a:endParaRPr lang="zh-CN" altLang="en-US" sz="900">
                <a:solidFill>
                  <a:srgbClr val="FFFFFF"/>
                </a:solidFill>
                <a:latin typeface="+mn-lt"/>
                <a:ea typeface="+mn-ea"/>
                <a:cs typeface="+mn-ea"/>
                <a:sym typeface="+mn-lt"/>
              </a:endParaRPr>
            </a:p>
          </p:txBody>
        </p:sp>
      </p:grpSp>
      <p:sp>
        <p:nvSpPr>
          <p:cNvPr id="35" name="等腰三角形 22">
            <a:extLst>
              <a:ext uri="{FF2B5EF4-FFF2-40B4-BE49-F238E27FC236}">
                <a16:creationId xmlns:a16="http://schemas.microsoft.com/office/drawing/2014/main" id="{E5BFF5F7-FEAB-4B20-B718-3CB4397A67D6}"/>
              </a:ext>
            </a:extLst>
          </p:cNvPr>
          <p:cNvSpPr>
            <a:spLocks noChangeArrowheads="1"/>
          </p:cNvSpPr>
          <p:nvPr/>
        </p:nvSpPr>
        <p:spPr bwMode="auto">
          <a:xfrm rot="5400000" flipH="1">
            <a:off x="6201197" y="1982539"/>
            <a:ext cx="268218" cy="231188"/>
          </a:xfrm>
          <a:prstGeom prst="triangle">
            <a:avLst>
              <a:gd name="adj" fmla="val 50000"/>
            </a:avLst>
          </a:prstGeom>
          <a:solidFill>
            <a:srgbClr val="7F7F7F"/>
          </a:solidFill>
          <a:ln w="9525">
            <a:noFill/>
            <a:miter lim="800000"/>
            <a:headEnd/>
            <a:tailEnd/>
          </a:ln>
        </p:spPr>
        <p:txBody>
          <a:bodyPr anchor="ctr"/>
          <a:lstStyle/>
          <a:p>
            <a:pPr algn="ctr" eaLnBrk="1" hangingPunct="1"/>
            <a:endParaRPr lang="zh-CN" altLang="en-US">
              <a:solidFill>
                <a:srgbClr val="FFFFFF"/>
              </a:solidFill>
              <a:latin typeface="+mn-lt"/>
              <a:ea typeface="+mn-ea"/>
              <a:cs typeface="+mn-ea"/>
              <a:sym typeface="+mn-lt"/>
            </a:endParaRPr>
          </a:p>
        </p:txBody>
      </p:sp>
    </p:spTree>
    <p:extLst>
      <p:ext uri="{BB962C8B-B14F-4D97-AF65-F5344CB8AC3E}">
        <p14:creationId xmlns:p14="http://schemas.microsoft.com/office/powerpoint/2010/main" val="13501617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par>
                                <p:cTn id="8" presetID="2" presetClass="entr" presetSubtype="8"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 fill="hold"/>
                                        <p:tgtEl>
                                          <p:spTgt spid="8"/>
                                        </p:tgtEl>
                                        <p:attrNameLst>
                                          <p:attrName>ppt_x</p:attrName>
                                        </p:attrNameLst>
                                      </p:cBhvr>
                                      <p:tavLst>
                                        <p:tav tm="0">
                                          <p:val>
                                            <p:strVal val="0-#ppt_w/2"/>
                                          </p:val>
                                        </p:tav>
                                        <p:tav tm="100000">
                                          <p:val>
                                            <p:strVal val="#ppt_x"/>
                                          </p:val>
                                        </p:tav>
                                      </p:tavLst>
                                    </p:anim>
                                    <p:anim calcmode="lin" valueType="num">
                                      <p:cBhvr additive="base">
                                        <p:cTn id="11" dur="500" fill="hold"/>
                                        <p:tgtEl>
                                          <p:spTgt spid="8"/>
                                        </p:tgtEl>
                                        <p:attrNameLst>
                                          <p:attrName>ppt_y</p:attrName>
                                        </p:attrNameLst>
                                      </p:cBhvr>
                                      <p:tavLst>
                                        <p:tav tm="0">
                                          <p:val>
                                            <p:strVal val="#ppt_y"/>
                                          </p:val>
                                        </p:tav>
                                        <p:tav tm="100000">
                                          <p:val>
                                            <p:strVal val="#ppt_y"/>
                                          </p:val>
                                        </p:tav>
                                      </p:tavLst>
                                    </p:anim>
                                  </p:childTnLst>
                                </p:cTn>
                              </p:par>
                              <p:par>
                                <p:cTn id="12" presetID="2" presetClass="entr" presetSubtype="1" fill="hold" nodeType="with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additive="base">
                                        <p:cTn id="14" dur="500" fill="hold"/>
                                        <p:tgtEl>
                                          <p:spTgt spid="14"/>
                                        </p:tgtEl>
                                        <p:attrNameLst>
                                          <p:attrName>ppt_x</p:attrName>
                                        </p:attrNameLst>
                                      </p:cBhvr>
                                      <p:tavLst>
                                        <p:tav tm="0">
                                          <p:val>
                                            <p:strVal val="#ppt_x"/>
                                          </p:val>
                                        </p:tav>
                                        <p:tav tm="100000">
                                          <p:val>
                                            <p:strVal val="#ppt_x"/>
                                          </p:val>
                                        </p:tav>
                                      </p:tavLst>
                                    </p:anim>
                                    <p:anim calcmode="lin" valueType="num">
                                      <p:cBhvr additive="base">
                                        <p:cTn id="15" dur="500" fill="hold"/>
                                        <p:tgtEl>
                                          <p:spTgt spid="14"/>
                                        </p:tgtEl>
                                        <p:attrNameLst>
                                          <p:attrName>ppt_y</p:attrName>
                                        </p:attrNameLst>
                                      </p:cBhvr>
                                      <p:tavLst>
                                        <p:tav tm="0">
                                          <p:val>
                                            <p:strVal val="0-#ppt_h/2"/>
                                          </p:val>
                                        </p:tav>
                                        <p:tav tm="100000">
                                          <p:val>
                                            <p:strVal val="#ppt_y"/>
                                          </p:val>
                                        </p:tav>
                                      </p:tavLst>
                                    </p:anim>
                                  </p:childTnLst>
                                </p:cTn>
                              </p:par>
                              <p:par>
                                <p:cTn id="16" presetID="2" presetClass="entr" presetSubtype="1" fill="hold" nodeType="with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additive="base">
                                        <p:cTn id="18" dur="500" fill="hold"/>
                                        <p:tgtEl>
                                          <p:spTgt spid="20"/>
                                        </p:tgtEl>
                                        <p:attrNameLst>
                                          <p:attrName>ppt_x</p:attrName>
                                        </p:attrNameLst>
                                      </p:cBhvr>
                                      <p:tavLst>
                                        <p:tav tm="0">
                                          <p:val>
                                            <p:strVal val="#ppt_x"/>
                                          </p:val>
                                        </p:tav>
                                        <p:tav tm="100000">
                                          <p:val>
                                            <p:strVal val="#ppt_x"/>
                                          </p:val>
                                        </p:tav>
                                      </p:tavLst>
                                    </p:anim>
                                    <p:anim calcmode="lin" valueType="num">
                                      <p:cBhvr additive="base">
                                        <p:cTn id="19" dur="500" fill="hold"/>
                                        <p:tgtEl>
                                          <p:spTgt spid="20"/>
                                        </p:tgtEl>
                                        <p:attrNameLst>
                                          <p:attrName>ppt_y</p:attrName>
                                        </p:attrNameLst>
                                      </p:cBhvr>
                                      <p:tavLst>
                                        <p:tav tm="0">
                                          <p:val>
                                            <p:strVal val="0-#ppt_h/2"/>
                                          </p:val>
                                        </p:tav>
                                        <p:tav tm="100000">
                                          <p:val>
                                            <p:strVal val="#ppt_y"/>
                                          </p:val>
                                        </p:tav>
                                      </p:tavLst>
                                    </p:anim>
                                  </p:childTnLst>
                                </p:cTn>
                              </p:par>
                              <p:par>
                                <p:cTn id="20" presetID="2" presetClass="entr" presetSubtype="2" fill="hold" nodeType="withEffect">
                                  <p:stCondLst>
                                    <p:cond delay="0"/>
                                  </p:stCondLst>
                                  <p:childTnLst>
                                    <p:set>
                                      <p:cBhvr>
                                        <p:cTn id="21" dur="1" fill="hold">
                                          <p:stCondLst>
                                            <p:cond delay="0"/>
                                          </p:stCondLst>
                                        </p:cTn>
                                        <p:tgtEl>
                                          <p:spTgt spid="24"/>
                                        </p:tgtEl>
                                        <p:attrNameLst>
                                          <p:attrName>style.visibility</p:attrName>
                                        </p:attrNameLst>
                                      </p:cBhvr>
                                      <p:to>
                                        <p:strVal val="visible"/>
                                      </p:to>
                                    </p:set>
                                    <p:anim calcmode="lin" valueType="num">
                                      <p:cBhvr additive="base">
                                        <p:cTn id="22" dur="500" fill="hold"/>
                                        <p:tgtEl>
                                          <p:spTgt spid="24"/>
                                        </p:tgtEl>
                                        <p:attrNameLst>
                                          <p:attrName>ppt_x</p:attrName>
                                        </p:attrNameLst>
                                      </p:cBhvr>
                                      <p:tavLst>
                                        <p:tav tm="0">
                                          <p:val>
                                            <p:strVal val="1+#ppt_w/2"/>
                                          </p:val>
                                        </p:tav>
                                        <p:tav tm="100000">
                                          <p:val>
                                            <p:strVal val="#ppt_x"/>
                                          </p:val>
                                        </p:tav>
                                      </p:tavLst>
                                    </p:anim>
                                    <p:anim calcmode="lin" valueType="num">
                                      <p:cBhvr additive="base">
                                        <p:cTn id="23"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7"/>
          <p:cNvSpPr txBox="1">
            <a:spLocks noChangeArrowheads="1"/>
          </p:cNvSpPr>
          <p:nvPr/>
        </p:nvSpPr>
        <p:spPr bwMode="auto">
          <a:xfrm>
            <a:off x="658766" y="222647"/>
            <a:ext cx="2020491" cy="369332"/>
          </a:xfrm>
          <a:prstGeom prst="rect">
            <a:avLst/>
          </a:prstGeom>
          <a:noFill/>
          <a:ln w="9525">
            <a:noFill/>
            <a:miter lim="800000"/>
            <a:headEnd/>
            <a:tailEnd/>
          </a:ln>
        </p:spPr>
        <p:txBody>
          <a:bodyPr>
            <a:spAutoFit/>
          </a:bodyPr>
          <a:lstStyle/>
          <a:p>
            <a:pPr eaLnBrk="1" hangingPunct="1"/>
            <a:r>
              <a:rPr lang="zh-CN" altLang="en-US" b="1" dirty="0">
                <a:solidFill>
                  <a:schemeClr val="tx1">
                    <a:lumMod val="75000"/>
                    <a:lumOff val="25000"/>
                  </a:schemeClr>
                </a:solidFill>
                <a:latin typeface="+mn-lt"/>
                <a:ea typeface="+mn-ea"/>
                <a:cs typeface="+mn-ea"/>
                <a:sym typeface="+mn-lt"/>
              </a:rPr>
              <a:t>此处添加标题</a:t>
            </a:r>
          </a:p>
        </p:txBody>
      </p:sp>
      <p:sp>
        <p:nvSpPr>
          <p:cNvPr id="46" name="Oval 1">
            <a:extLst>
              <a:ext uri="{FF2B5EF4-FFF2-40B4-BE49-F238E27FC236}">
                <a16:creationId xmlns:a16="http://schemas.microsoft.com/office/drawing/2014/main" id="{451F2FFA-E93B-476B-B1E9-4E37FD30EF13}"/>
              </a:ext>
            </a:extLst>
          </p:cNvPr>
          <p:cNvSpPr/>
          <p:nvPr/>
        </p:nvSpPr>
        <p:spPr>
          <a:xfrm>
            <a:off x="4841091" y="1586987"/>
            <a:ext cx="577167" cy="577165"/>
          </a:xfrm>
          <a:prstGeom prst="ellipse">
            <a:avLst/>
          </a:prstGeom>
          <a:solidFill>
            <a:srgbClr val="D1A85B"/>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cs typeface="+mn-ea"/>
              <a:sym typeface="+mn-lt"/>
            </a:endParaRPr>
          </a:p>
        </p:txBody>
      </p:sp>
      <p:sp>
        <p:nvSpPr>
          <p:cNvPr id="47" name="Oval 2">
            <a:extLst>
              <a:ext uri="{FF2B5EF4-FFF2-40B4-BE49-F238E27FC236}">
                <a16:creationId xmlns:a16="http://schemas.microsoft.com/office/drawing/2014/main" id="{91D81F4E-D475-4476-A449-CABA06CE6916}"/>
              </a:ext>
            </a:extLst>
          </p:cNvPr>
          <p:cNvSpPr/>
          <p:nvPr/>
        </p:nvSpPr>
        <p:spPr>
          <a:xfrm>
            <a:off x="4841091" y="2307526"/>
            <a:ext cx="577167" cy="577165"/>
          </a:xfrm>
          <a:prstGeom prst="ellipse">
            <a:avLst/>
          </a:prstGeom>
          <a:solidFill>
            <a:srgbClr val="D1A85B"/>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cs typeface="+mn-ea"/>
              <a:sym typeface="+mn-lt"/>
            </a:endParaRPr>
          </a:p>
        </p:txBody>
      </p:sp>
      <p:sp>
        <p:nvSpPr>
          <p:cNvPr id="48" name="Oval 3">
            <a:extLst>
              <a:ext uri="{FF2B5EF4-FFF2-40B4-BE49-F238E27FC236}">
                <a16:creationId xmlns:a16="http://schemas.microsoft.com/office/drawing/2014/main" id="{6DE66F8A-F1E9-45A4-88C6-0D0C488C1C53}"/>
              </a:ext>
            </a:extLst>
          </p:cNvPr>
          <p:cNvSpPr/>
          <p:nvPr/>
        </p:nvSpPr>
        <p:spPr>
          <a:xfrm>
            <a:off x="4841091" y="3002653"/>
            <a:ext cx="577167" cy="577165"/>
          </a:xfrm>
          <a:prstGeom prst="ellipse">
            <a:avLst/>
          </a:prstGeom>
          <a:solidFill>
            <a:srgbClr val="D1A85B"/>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cs typeface="+mn-ea"/>
              <a:sym typeface="+mn-lt"/>
            </a:endParaRPr>
          </a:p>
        </p:txBody>
      </p:sp>
      <p:sp>
        <p:nvSpPr>
          <p:cNvPr id="49" name="Oval 4">
            <a:extLst>
              <a:ext uri="{FF2B5EF4-FFF2-40B4-BE49-F238E27FC236}">
                <a16:creationId xmlns:a16="http://schemas.microsoft.com/office/drawing/2014/main" id="{EABE7AAF-FDD2-4A21-900B-ABAF09FCDEE9}"/>
              </a:ext>
            </a:extLst>
          </p:cNvPr>
          <p:cNvSpPr/>
          <p:nvPr/>
        </p:nvSpPr>
        <p:spPr>
          <a:xfrm>
            <a:off x="4841091" y="3758028"/>
            <a:ext cx="577167" cy="577165"/>
          </a:xfrm>
          <a:prstGeom prst="ellipse">
            <a:avLst/>
          </a:prstGeom>
          <a:solidFill>
            <a:srgbClr val="D1A85B"/>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cs typeface="+mn-ea"/>
              <a:sym typeface="+mn-lt"/>
            </a:endParaRPr>
          </a:p>
        </p:txBody>
      </p:sp>
      <p:sp>
        <p:nvSpPr>
          <p:cNvPr id="50" name="Subtitle 2">
            <a:extLst>
              <a:ext uri="{FF2B5EF4-FFF2-40B4-BE49-F238E27FC236}">
                <a16:creationId xmlns:a16="http://schemas.microsoft.com/office/drawing/2014/main" id="{EB93B460-FE8B-4E5C-BED4-40CB48E8706F}"/>
              </a:ext>
            </a:extLst>
          </p:cNvPr>
          <p:cNvSpPr txBox="1"/>
          <p:nvPr/>
        </p:nvSpPr>
        <p:spPr>
          <a:xfrm>
            <a:off x="5566567" y="1545697"/>
            <a:ext cx="2964166" cy="556274"/>
          </a:xfrm>
          <a:prstGeom prst="rect">
            <a:avLst/>
          </a:prstGeom>
        </p:spPr>
        <p:txBody>
          <a:bodyPr vert="horz" wrap="square" lIns="68549" tIns="34274" rIns="68549" bIns="34274"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zh-CN" altLang="en-US" sz="1350" dirty="0">
                <a:solidFill>
                  <a:schemeClr val="bg1">
                    <a:lumMod val="50000"/>
                  </a:schemeClr>
                </a:solidFill>
                <a:cs typeface="+mn-ea"/>
                <a:sym typeface="+mn-lt"/>
              </a:rPr>
              <a:t>添加标题</a:t>
            </a:r>
            <a:endParaRPr lang="en-US" sz="900" dirty="0">
              <a:solidFill>
                <a:schemeClr val="bg1">
                  <a:lumMod val="50000"/>
                </a:schemeClr>
              </a:solidFill>
              <a:cs typeface="+mn-ea"/>
              <a:sym typeface="+mn-lt"/>
            </a:endParaRPr>
          </a:p>
          <a:p>
            <a:pPr marL="0" indent="0">
              <a:buNone/>
            </a:pPr>
            <a:r>
              <a:rPr lang="zh-CN" altLang="en-US" sz="825" dirty="0">
                <a:solidFill>
                  <a:schemeClr val="bg1">
                    <a:lumMod val="50000"/>
                  </a:schemeClr>
                </a:solidFill>
                <a:cs typeface="+mn-ea"/>
                <a:sym typeface="+mn-lt"/>
              </a:rPr>
              <a:t>此处添加详细文本描述，建议与标题相关并符合整体语言风格，语言描述尽量简洁生动。</a:t>
            </a:r>
            <a:endParaRPr lang="en-US" sz="825" dirty="0">
              <a:solidFill>
                <a:schemeClr val="bg1">
                  <a:lumMod val="50000"/>
                </a:schemeClr>
              </a:solidFill>
              <a:cs typeface="+mn-ea"/>
              <a:sym typeface="+mn-lt"/>
            </a:endParaRPr>
          </a:p>
        </p:txBody>
      </p:sp>
      <p:sp>
        <p:nvSpPr>
          <p:cNvPr id="51" name="Subtitle 2">
            <a:extLst>
              <a:ext uri="{FF2B5EF4-FFF2-40B4-BE49-F238E27FC236}">
                <a16:creationId xmlns:a16="http://schemas.microsoft.com/office/drawing/2014/main" id="{4E7BBC5E-F4C4-4846-9758-7F25BC9D1558}"/>
              </a:ext>
            </a:extLst>
          </p:cNvPr>
          <p:cNvSpPr txBox="1"/>
          <p:nvPr/>
        </p:nvSpPr>
        <p:spPr>
          <a:xfrm>
            <a:off x="5566567" y="2307002"/>
            <a:ext cx="2964166" cy="556274"/>
          </a:xfrm>
          <a:prstGeom prst="rect">
            <a:avLst/>
          </a:prstGeom>
        </p:spPr>
        <p:txBody>
          <a:bodyPr vert="horz" wrap="square" lIns="68549" tIns="34274" rIns="68549" bIns="34274"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zh-CN" altLang="en-US" sz="1350" dirty="0">
                <a:solidFill>
                  <a:schemeClr val="bg1">
                    <a:lumMod val="50000"/>
                  </a:schemeClr>
                </a:solidFill>
                <a:cs typeface="+mn-ea"/>
                <a:sym typeface="+mn-lt"/>
              </a:rPr>
              <a:t>添加标题</a:t>
            </a:r>
            <a:endParaRPr lang="en-US" sz="900" dirty="0">
              <a:solidFill>
                <a:schemeClr val="bg1">
                  <a:lumMod val="50000"/>
                </a:schemeClr>
              </a:solidFill>
              <a:cs typeface="+mn-ea"/>
              <a:sym typeface="+mn-lt"/>
            </a:endParaRPr>
          </a:p>
          <a:p>
            <a:pPr marL="0" indent="0">
              <a:buNone/>
            </a:pPr>
            <a:r>
              <a:rPr lang="zh-CN" altLang="en-US" sz="825" dirty="0">
                <a:solidFill>
                  <a:schemeClr val="bg1">
                    <a:lumMod val="50000"/>
                  </a:schemeClr>
                </a:solidFill>
                <a:cs typeface="+mn-ea"/>
                <a:sym typeface="+mn-lt"/>
              </a:rPr>
              <a:t>此处添加详细文本描述，建议与标题相关并符合整体语言风格，语言描述尽量简洁生动。</a:t>
            </a:r>
            <a:endParaRPr lang="en-US" sz="825" dirty="0">
              <a:solidFill>
                <a:schemeClr val="bg1">
                  <a:lumMod val="50000"/>
                </a:schemeClr>
              </a:solidFill>
              <a:cs typeface="+mn-ea"/>
              <a:sym typeface="+mn-lt"/>
            </a:endParaRPr>
          </a:p>
        </p:txBody>
      </p:sp>
      <p:sp>
        <p:nvSpPr>
          <p:cNvPr id="52" name="Subtitle 2">
            <a:extLst>
              <a:ext uri="{FF2B5EF4-FFF2-40B4-BE49-F238E27FC236}">
                <a16:creationId xmlns:a16="http://schemas.microsoft.com/office/drawing/2014/main" id="{A8343F73-13AF-48EA-A6F7-64027D441CD1}"/>
              </a:ext>
            </a:extLst>
          </p:cNvPr>
          <p:cNvSpPr txBox="1"/>
          <p:nvPr/>
        </p:nvSpPr>
        <p:spPr>
          <a:xfrm>
            <a:off x="5566567" y="3004773"/>
            <a:ext cx="2964166" cy="556274"/>
          </a:xfrm>
          <a:prstGeom prst="rect">
            <a:avLst/>
          </a:prstGeom>
        </p:spPr>
        <p:txBody>
          <a:bodyPr vert="horz" wrap="square" lIns="68549" tIns="34274" rIns="68549" bIns="34274"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zh-CN" altLang="en-US" sz="1350" dirty="0">
                <a:solidFill>
                  <a:schemeClr val="bg1">
                    <a:lumMod val="50000"/>
                  </a:schemeClr>
                </a:solidFill>
                <a:cs typeface="+mn-ea"/>
                <a:sym typeface="+mn-lt"/>
              </a:rPr>
              <a:t>添加标题</a:t>
            </a:r>
            <a:endParaRPr lang="en-US" sz="900" dirty="0">
              <a:solidFill>
                <a:schemeClr val="bg1">
                  <a:lumMod val="50000"/>
                </a:schemeClr>
              </a:solidFill>
              <a:cs typeface="+mn-ea"/>
              <a:sym typeface="+mn-lt"/>
            </a:endParaRPr>
          </a:p>
          <a:p>
            <a:pPr marL="0" indent="0">
              <a:buNone/>
            </a:pPr>
            <a:r>
              <a:rPr lang="zh-CN" altLang="en-US" sz="825" dirty="0">
                <a:solidFill>
                  <a:schemeClr val="bg1">
                    <a:lumMod val="50000"/>
                  </a:schemeClr>
                </a:solidFill>
                <a:cs typeface="+mn-ea"/>
                <a:sym typeface="+mn-lt"/>
              </a:rPr>
              <a:t>此处添加详细文本描述，建议与标题相关并符合整体语言风格，语言描述尽量简洁生动。</a:t>
            </a:r>
            <a:endParaRPr lang="en-US" sz="825" dirty="0">
              <a:solidFill>
                <a:schemeClr val="bg1">
                  <a:lumMod val="50000"/>
                </a:schemeClr>
              </a:solidFill>
              <a:cs typeface="+mn-ea"/>
              <a:sym typeface="+mn-lt"/>
            </a:endParaRPr>
          </a:p>
        </p:txBody>
      </p:sp>
      <p:sp>
        <p:nvSpPr>
          <p:cNvPr id="53" name="Subtitle 2">
            <a:extLst>
              <a:ext uri="{FF2B5EF4-FFF2-40B4-BE49-F238E27FC236}">
                <a16:creationId xmlns:a16="http://schemas.microsoft.com/office/drawing/2014/main" id="{DDA21910-086E-4414-8625-CE278223C506}"/>
              </a:ext>
            </a:extLst>
          </p:cNvPr>
          <p:cNvSpPr txBox="1"/>
          <p:nvPr/>
        </p:nvSpPr>
        <p:spPr>
          <a:xfrm>
            <a:off x="5566567" y="3744399"/>
            <a:ext cx="2964166" cy="556274"/>
          </a:xfrm>
          <a:prstGeom prst="rect">
            <a:avLst/>
          </a:prstGeom>
        </p:spPr>
        <p:txBody>
          <a:bodyPr vert="horz" wrap="square" lIns="68549" tIns="34274" rIns="68549" bIns="34274"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zh-CN" altLang="en-US" sz="1350" dirty="0">
                <a:solidFill>
                  <a:schemeClr val="bg1">
                    <a:lumMod val="50000"/>
                  </a:schemeClr>
                </a:solidFill>
                <a:cs typeface="+mn-ea"/>
                <a:sym typeface="+mn-lt"/>
              </a:rPr>
              <a:t>添加标题</a:t>
            </a:r>
            <a:endParaRPr lang="en-US" sz="900" dirty="0">
              <a:solidFill>
                <a:schemeClr val="bg1">
                  <a:lumMod val="50000"/>
                </a:schemeClr>
              </a:solidFill>
              <a:cs typeface="+mn-ea"/>
              <a:sym typeface="+mn-lt"/>
            </a:endParaRPr>
          </a:p>
          <a:p>
            <a:pPr marL="0" indent="0">
              <a:buNone/>
            </a:pPr>
            <a:r>
              <a:rPr lang="zh-CN" altLang="en-US" sz="825" dirty="0">
                <a:solidFill>
                  <a:schemeClr val="bg1">
                    <a:lumMod val="50000"/>
                  </a:schemeClr>
                </a:solidFill>
                <a:cs typeface="+mn-ea"/>
                <a:sym typeface="+mn-lt"/>
              </a:rPr>
              <a:t>此处添加详细文本描述，建议与标题相关并符合整体语言风格，语言描述尽量简洁生动。</a:t>
            </a:r>
            <a:endParaRPr lang="en-US" sz="825" dirty="0">
              <a:solidFill>
                <a:schemeClr val="bg1">
                  <a:lumMod val="50000"/>
                </a:schemeClr>
              </a:solidFill>
              <a:cs typeface="+mn-ea"/>
              <a:sym typeface="+mn-lt"/>
            </a:endParaRPr>
          </a:p>
        </p:txBody>
      </p:sp>
      <p:sp>
        <p:nvSpPr>
          <p:cNvPr id="54" name="Subtitle 2">
            <a:extLst>
              <a:ext uri="{FF2B5EF4-FFF2-40B4-BE49-F238E27FC236}">
                <a16:creationId xmlns:a16="http://schemas.microsoft.com/office/drawing/2014/main" id="{C20D1C5B-9501-4031-8813-F27758179EE4}"/>
              </a:ext>
            </a:extLst>
          </p:cNvPr>
          <p:cNvSpPr txBox="1"/>
          <p:nvPr/>
        </p:nvSpPr>
        <p:spPr>
          <a:xfrm>
            <a:off x="4856502" y="1704913"/>
            <a:ext cx="566533" cy="276967"/>
          </a:xfrm>
          <a:prstGeom prst="rect">
            <a:avLst/>
          </a:prstGeom>
        </p:spPr>
        <p:txBody>
          <a:bodyPr vert="horz" wrap="square" lIns="68549" tIns="34274" rIns="68549" bIns="34274"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350" dirty="0">
                <a:solidFill>
                  <a:schemeClr val="bg1"/>
                </a:solidFill>
                <a:cs typeface="+mn-ea"/>
                <a:sym typeface="+mn-lt"/>
              </a:rPr>
              <a:t>25%</a:t>
            </a:r>
            <a:endParaRPr lang="en-US" sz="825" dirty="0">
              <a:solidFill>
                <a:schemeClr val="bg1"/>
              </a:solidFill>
              <a:cs typeface="+mn-ea"/>
              <a:sym typeface="+mn-lt"/>
            </a:endParaRPr>
          </a:p>
        </p:txBody>
      </p:sp>
      <p:sp>
        <p:nvSpPr>
          <p:cNvPr id="55" name="Subtitle 2">
            <a:extLst>
              <a:ext uri="{FF2B5EF4-FFF2-40B4-BE49-F238E27FC236}">
                <a16:creationId xmlns:a16="http://schemas.microsoft.com/office/drawing/2014/main" id="{8E0521C5-296A-460B-8163-F078EC0FF75E}"/>
              </a:ext>
            </a:extLst>
          </p:cNvPr>
          <p:cNvSpPr txBox="1"/>
          <p:nvPr/>
        </p:nvSpPr>
        <p:spPr>
          <a:xfrm>
            <a:off x="4849448" y="2428236"/>
            <a:ext cx="566533" cy="276967"/>
          </a:xfrm>
          <a:prstGeom prst="rect">
            <a:avLst/>
          </a:prstGeom>
        </p:spPr>
        <p:txBody>
          <a:bodyPr vert="horz" wrap="square" lIns="68549" tIns="34274" rIns="68549" bIns="34274"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350" dirty="0">
                <a:solidFill>
                  <a:schemeClr val="bg1"/>
                </a:solidFill>
                <a:cs typeface="+mn-ea"/>
                <a:sym typeface="+mn-lt"/>
              </a:rPr>
              <a:t>55%</a:t>
            </a:r>
            <a:endParaRPr lang="en-US" sz="825" dirty="0">
              <a:solidFill>
                <a:schemeClr val="bg1"/>
              </a:solidFill>
              <a:cs typeface="+mn-ea"/>
              <a:sym typeface="+mn-lt"/>
            </a:endParaRPr>
          </a:p>
        </p:txBody>
      </p:sp>
      <p:sp>
        <p:nvSpPr>
          <p:cNvPr id="56" name="Subtitle 2">
            <a:extLst>
              <a:ext uri="{FF2B5EF4-FFF2-40B4-BE49-F238E27FC236}">
                <a16:creationId xmlns:a16="http://schemas.microsoft.com/office/drawing/2014/main" id="{9C174067-B121-4C91-B1DF-DACEDF54A76D}"/>
              </a:ext>
            </a:extLst>
          </p:cNvPr>
          <p:cNvSpPr txBox="1"/>
          <p:nvPr/>
        </p:nvSpPr>
        <p:spPr>
          <a:xfrm>
            <a:off x="4856502" y="3130051"/>
            <a:ext cx="566533" cy="276967"/>
          </a:xfrm>
          <a:prstGeom prst="rect">
            <a:avLst/>
          </a:prstGeom>
        </p:spPr>
        <p:txBody>
          <a:bodyPr vert="horz" wrap="square" lIns="68549" tIns="34274" rIns="68549" bIns="34274"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350" dirty="0">
                <a:solidFill>
                  <a:schemeClr val="bg1"/>
                </a:solidFill>
                <a:cs typeface="+mn-ea"/>
                <a:sym typeface="+mn-lt"/>
              </a:rPr>
              <a:t>20%</a:t>
            </a:r>
            <a:endParaRPr lang="en-US" sz="825" dirty="0">
              <a:solidFill>
                <a:schemeClr val="bg1"/>
              </a:solidFill>
              <a:cs typeface="+mn-ea"/>
              <a:sym typeface="+mn-lt"/>
            </a:endParaRPr>
          </a:p>
        </p:txBody>
      </p:sp>
      <p:sp>
        <p:nvSpPr>
          <p:cNvPr id="57" name="Subtitle 2">
            <a:extLst>
              <a:ext uri="{FF2B5EF4-FFF2-40B4-BE49-F238E27FC236}">
                <a16:creationId xmlns:a16="http://schemas.microsoft.com/office/drawing/2014/main" id="{E93A92E6-35E1-4F9F-AAB5-70B47A054D3B}"/>
              </a:ext>
            </a:extLst>
          </p:cNvPr>
          <p:cNvSpPr txBox="1"/>
          <p:nvPr/>
        </p:nvSpPr>
        <p:spPr>
          <a:xfrm>
            <a:off x="4856502" y="3877973"/>
            <a:ext cx="566533" cy="276967"/>
          </a:xfrm>
          <a:prstGeom prst="rect">
            <a:avLst/>
          </a:prstGeom>
        </p:spPr>
        <p:txBody>
          <a:bodyPr vert="horz" wrap="square" lIns="68549" tIns="34274" rIns="68549" bIns="34274"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350" dirty="0">
                <a:solidFill>
                  <a:schemeClr val="bg1"/>
                </a:solidFill>
                <a:cs typeface="+mn-ea"/>
                <a:sym typeface="+mn-lt"/>
              </a:rPr>
              <a:t>80%</a:t>
            </a:r>
            <a:endParaRPr lang="en-US" sz="825" dirty="0">
              <a:solidFill>
                <a:schemeClr val="bg1"/>
              </a:solidFill>
              <a:cs typeface="+mn-ea"/>
              <a:sym typeface="+mn-lt"/>
            </a:endParaRPr>
          </a:p>
        </p:txBody>
      </p:sp>
      <p:grpSp>
        <p:nvGrpSpPr>
          <p:cNvPr id="58" name="组合 57">
            <a:extLst>
              <a:ext uri="{FF2B5EF4-FFF2-40B4-BE49-F238E27FC236}">
                <a16:creationId xmlns:a16="http://schemas.microsoft.com/office/drawing/2014/main" id="{A5B04054-9D3F-40D5-AFCA-B73B1B482752}"/>
              </a:ext>
            </a:extLst>
          </p:cNvPr>
          <p:cNvGrpSpPr/>
          <p:nvPr/>
        </p:nvGrpSpPr>
        <p:grpSpPr>
          <a:xfrm>
            <a:off x="800183" y="1606965"/>
            <a:ext cx="3681675" cy="2649728"/>
            <a:chOff x="4283968" y="1172870"/>
            <a:chExt cx="3744416" cy="2694881"/>
          </a:xfrm>
        </p:grpSpPr>
        <p:cxnSp>
          <p:nvCxnSpPr>
            <p:cNvPr id="59" name="直接连接符 58">
              <a:extLst>
                <a:ext uri="{FF2B5EF4-FFF2-40B4-BE49-F238E27FC236}">
                  <a16:creationId xmlns:a16="http://schemas.microsoft.com/office/drawing/2014/main" id="{AE37961D-1655-40E7-9E22-2CE47B926E6D}"/>
                </a:ext>
              </a:extLst>
            </p:cNvPr>
            <p:cNvCxnSpPr/>
            <p:nvPr/>
          </p:nvCxnSpPr>
          <p:spPr>
            <a:xfrm>
              <a:off x="4283968" y="3435846"/>
              <a:ext cx="3744416" cy="0"/>
            </a:xfrm>
            <a:prstGeom prst="line">
              <a:avLst/>
            </a:prstGeom>
            <a:ln w="28575">
              <a:solidFill>
                <a:srgbClr val="D1A85B"/>
              </a:solidFill>
            </a:ln>
          </p:spPr>
          <p:style>
            <a:lnRef idx="1">
              <a:schemeClr val="accent1"/>
            </a:lnRef>
            <a:fillRef idx="0">
              <a:schemeClr val="accent1"/>
            </a:fillRef>
            <a:effectRef idx="0">
              <a:schemeClr val="accent1"/>
            </a:effectRef>
            <a:fontRef idx="minor">
              <a:schemeClr val="tx1"/>
            </a:fontRef>
          </p:style>
        </p:cxnSp>
        <p:sp>
          <p:nvSpPr>
            <p:cNvPr id="60" name="TextBox 8">
              <a:extLst>
                <a:ext uri="{FF2B5EF4-FFF2-40B4-BE49-F238E27FC236}">
                  <a16:creationId xmlns:a16="http://schemas.microsoft.com/office/drawing/2014/main" id="{F0454D95-76FF-4870-AC1D-CDE6D7714382}"/>
                </a:ext>
              </a:extLst>
            </p:cNvPr>
            <p:cNvSpPr txBox="1"/>
            <p:nvPr/>
          </p:nvSpPr>
          <p:spPr>
            <a:xfrm>
              <a:off x="4657466" y="3445173"/>
              <a:ext cx="3051252" cy="422578"/>
            </a:xfrm>
            <a:prstGeom prst="rect">
              <a:avLst/>
            </a:prstGeom>
            <a:noFill/>
          </p:spPr>
          <p:txBody>
            <a:bodyPr wrap="square" rtlCol="0">
              <a:spAutoFit/>
            </a:bodyPr>
            <a:lstStyle/>
            <a:p>
              <a:pPr marL="0" indent="0" algn="ctr">
                <a:buNone/>
              </a:pPr>
              <a:r>
                <a:rPr lang="zh-CN" altLang="en-US" sz="1050" dirty="0">
                  <a:solidFill>
                    <a:schemeClr val="bg1">
                      <a:lumMod val="50000"/>
                    </a:schemeClr>
                  </a:solidFill>
                  <a:latin typeface="+mn-lt"/>
                  <a:ea typeface="+mn-ea"/>
                  <a:cs typeface="+mn-ea"/>
                  <a:sym typeface="+mn-lt"/>
                </a:rPr>
                <a:t>此处添加详细文本描述，建议与标题相关并符合整体语言风格，语言描述尽量简洁生动。</a:t>
              </a:r>
              <a:endParaRPr lang="en-US" altLang="zh-CN" sz="1050" dirty="0">
                <a:solidFill>
                  <a:schemeClr val="bg1">
                    <a:lumMod val="50000"/>
                  </a:schemeClr>
                </a:solidFill>
                <a:latin typeface="+mn-lt"/>
                <a:ea typeface="+mn-ea"/>
                <a:cs typeface="+mn-ea"/>
                <a:sym typeface="+mn-lt"/>
              </a:endParaRPr>
            </a:p>
          </p:txBody>
        </p:sp>
        <p:grpSp>
          <p:nvGrpSpPr>
            <p:cNvPr id="61" name="组合 60">
              <a:extLst>
                <a:ext uri="{FF2B5EF4-FFF2-40B4-BE49-F238E27FC236}">
                  <a16:creationId xmlns:a16="http://schemas.microsoft.com/office/drawing/2014/main" id="{0C708668-5F17-4F6C-951A-9C24D673D7B0}"/>
                </a:ext>
              </a:extLst>
            </p:cNvPr>
            <p:cNvGrpSpPr/>
            <p:nvPr/>
          </p:nvGrpSpPr>
          <p:grpSpPr>
            <a:xfrm>
              <a:off x="4499992" y="1172870"/>
              <a:ext cx="1030446" cy="1030446"/>
              <a:chOff x="4499992" y="1172870"/>
              <a:chExt cx="1030446" cy="1030446"/>
            </a:xfrm>
          </p:grpSpPr>
          <p:sp>
            <p:nvSpPr>
              <p:cNvPr id="82" name="矩形 81">
                <a:extLst>
                  <a:ext uri="{FF2B5EF4-FFF2-40B4-BE49-F238E27FC236}">
                    <a16:creationId xmlns:a16="http://schemas.microsoft.com/office/drawing/2014/main" id="{99E1E8AD-49F4-4B32-83C7-A13C31AB7EAB}"/>
                  </a:ext>
                </a:extLst>
              </p:cNvPr>
              <p:cNvSpPr/>
              <p:nvPr/>
            </p:nvSpPr>
            <p:spPr>
              <a:xfrm>
                <a:off x="4499992" y="1172870"/>
                <a:ext cx="1030446" cy="1030446"/>
              </a:xfrm>
              <a:prstGeom prst="rect">
                <a:avLst/>
              </a:prstGeom>
              <a:solidFill>
                <a:srgbClr val="B7A36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900" dirty="0">
                  <a:cs typeface="+mn-ea"/>
                  <a:sym typeface="+mn-lt"/>
                </a:endParaRPr>
              </a:p>
            </p:txBody>
          </p:sp>
          <p:sp>
            <p:nvSpPr>
              <p:cNvPr id="83" name="矩形 82">
                <a:extLst>
                  <a:ext uri="{FF2B5EF4-FFF2-40B4-BE49-F238E27FC236}">
                    <a16:creationId xmlns:a16="http://schemas.microsoft.com/office/drawing/2014/main" id="{FABD57DF-A789-42FC-990F-44AB96C89B9F}"/>
                  </a:ext>
                </a:extLst>
              </p:cNvPr>
              <p:cNvSpPr/>
              <p:nvPr/>
            </p:nvSpPr>
            <p:spPr>
              <a:xfrm>
                <a:off x="4649043" y="1334150"/>
                <a:ext cx="732340" cy="563438"/>
              </a:xfrm>
              <a:prstGeom prst="rect">
                <a:avLst/>
              </a:prstGeom>
            </p:spPr>
            <p:txBody>
              <a:bodyPr wrap="none">
                <a:spAutoFit/>
              </a:bodyPr>
              <a:lstStyle/>
              <a:p>
                <a:pPr algn="ctr"/>
                <a:r>
                  <a:rPr lang="en-US" altLang="zh-CN" sz="1500" b="1" dirty="0">
                    <a:solidFill>
                      <a:schemeClr val="bg1"/>
                    </a:solidFill>
                    <a:latin typeface="+mn-lt"/>
                    <a:ea typeface="+mn-ea"/>
                    <a:cs typeface="+mn-ea"/>
                    <a:sym typeface="+mn-lt"/>
                  </a:rPr>
                  <a:t>TEXT</a:t>
                </a:r>
              </a:p>
              <a:p>
                <a:pPr algn="ctr"/>
                <a:r>
                  <a:rPr lang="en-US" altLang="zh-CN" sz="1500" b="1" dirty="0">
                    <a:solidFill>
                      <a:schemeClr val="bg1"/>
                    </a:solidFill>
                    <a:latin typeface="+mn-lt"/>
                    <a:ea typeface="+mn-ea"/>
                    <a:cs typeface="+mn-ea"/>
                    <a:sym typeface="+mn-lt"/>
                  </a:rPr>
                  <a:t>HERE</a:t>
                </a:r>
                <a:endParaRPr lang="zh-CN" altLang="en-US" sz="1500" b="1" dirty="0">
                  <a:solidFill>
                    <a:schemeClr val="bg1"/>
                  </a:solidFill>
                  <a:latin typeface="+mn-lt"/>
                  <a:ea typeface="+mn-ea"/>
                  <a:cs typeface="+mn-ea"/>
                  <a:sym typeface="+mn-lt"/>
                </a:endParaRPr>
              </a:p>
            </p:txBody>
          </p:sp>
        </p:grpSp>
        <p:grpSp>
          <p:nvGrpSpPr>
            <p:cNvPr id="62" name="组合 61">
              <a:extLst>
                <a:ext uri="{FF2B5EF4-FFF2-40B4-BE49-F238E27FC236}">
                  <a16:creationId xmlns:a16="http://schemas.microsoft.com/office/drawing/2014/main" id="{101F644E-EFAD-435C-AAA6-1619DE11BC01}"/>
                </a:ext>
              </a:extLst>
            </p:cNvPr>
            <p:cNvGrpSpPr/>
            <p:nvPr/>
          </p:nvGrpSpPr>
          <p:grpSpPr>
            <a:xfrm>
              <a:off x="6819997" y="1172870"/>
              <a:ext cx="1030446" cy="1030446"/>
              <a:chOff x="6819997" y="1172870"/>
              <a:chExt cx="1030446" cy="1030446"/>
            </a:xfrm>
          </p:grpSpPr>
          <p:sp>
            <p:nvSpPr>
              <p:cNvPr id="80" name="矩形 79">
                <a:extLst>
                  <a:ext uri="{FF2B5EF4-FFF2-40B4-BE49-F238E27FC236}">
                    <a16:creationId xmlns:a16="http://schemas.microsoft.com/office/drawing/2014/main" id="{79C55506-75E5-403B-B2D6-53664581FD3B}"/>
                  </a:ext>
                </a:extLst>
              </p:cNvPr>
              <p:cNvSpPr/>
              <p:nvPr/>
            </p:nvSpPr>
            <p:spPr>
              <a:xfrm>
                <a:off x="6819997" y="1172870"/>
                <a:ext cx="1030446" cy="1030446"/>
              </a:xfrm>
              <a:prstGeom prst="rect">
                <a:avLst/>
              </a:prstGeom>
              <a:solidFill>
                <a:srgbClr val="B7A36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2">
                  <a:cs typeface="+mn-ea"/>
                  <a:sym typeface="+mn-lt"/>
                </a:endParaRPr>
              </a:p>
            </p:txBody>
          </p:sp>
          <p:sp>
            <p:nvSpPr>
              <p:cNvPr id="81" name="矩形 80">
                <a:extLst>
                  <a:ext uri="{FF2B5EF4-FFF2-40B4-BE49-F238E27FC236}">
                    <a16:creationId xmlns:a16="http://schemas.microsoft.com/office/drawing/2014/main" id="{30C24975-70EB-4D6F-A0C2-B265DEE5EC73}"/>
                  </a:ext>
                </a:extLst>
              </p:cNvPr>
              <p:cNvSpPr/>
              <p:nvPr/>
            </p:nvSpPr>
            <p:spPr>
              <a:xfrm>
                <a:off x="6969048" y="1334150"/>
                <a:ext cx="732340" cy="563438"/>
              </a:xfrm>
              <a:prstGeom prst="rect">
                <a:avLst/>
              </a:prstGeom>
            </p:spPr>
            <p:txBody>
              <a:bodyPr wrap="none">
                <a:spAutoFit/>
              </a:bodyPr>
              <a:lstStyle/>
              <a:p>
                <a:pPr algn="ctr"/>
                <a:r>
                  <a:rPr lang="en-US" altLang="zh-CN" sz="1500" b="1" dirty="0">
                    <a:solidFill>
                      <a:schemeClr val="bg1"/>
                    </a:solidFill>
                    <a:latin typeface="+mn-lt"/>
                    <a:ea typeface="+mn-ea"/>
                    <a:cs typeface="+mn-ea"/>
                    <a:sym typeface="+mn-lt"/>
                  </a:rPr>
                  <a:t>TEXT</a:t>
                </a:r>
              </a:p>
              <a:p>
                <a:pPr algn="ctr"/>
                <a:r>
                  <a:rPr lang="en-US" altLang="zh-CN" sz="1500" b="1" dirty="0">
                    <a:solidFill>
                      <a:schemeClr val="bg1"/>
                    </a:solidFill>
                    <a:latin typeface="+mn-lt"/>
                    <a:ea typeface="+mn-ea"/>
                    <a:cs typeface="+mn-ea"/>
                    <a:sym typeface="+mn-lt"/>
                  </a:rPr>
                  <a:t>HERE</a:t>
                </a:r>
                <a:endParaRPr lang="zh-CN" altLang="en-US" sz="1500" b="1" dirty="0">
                  <a:solidFill>
                    <a:schemeClr val="bg1"/>
                  </a:solidFill>
                  <a:latin typeface="+mn-lt"/>
                  <a:ea typeface="+mn-ea"/>
                  <a:cs typeface="+mn-ea"/>
                  <a:sym typeface="+mn-lt"/>
                </a:endParaRPr>
              </a:p>
            </p:txBody>
          </p:sp>
        </p:grpSp>
        <p:grpSp>
          <p:nvGrpSpPr>
            <p:cNvPr id="63" name="组合 62">
              <a:extLst>
                <a:ext uri="{FF2B5EF4-FFF2-40B4-BE49-F238E27FC236}">
                  <a16:creationId xmlns:a16="http://schemas.microsoft.com/office/drawing/2014/main" id="{76A7B9C3-0974-4145-A53F-72BDBCEFBB51}"/>
                </a:ext>
              </a:extLst>
            </p:cNvPr>
            <p:cNvGrpSpPr/>
            <p:nvPr/>
          </p:nvGrpSpPr>
          <p:grpSpPr>
            <a:xfrm>
              <a:off x="5667869" y="2279568"/>
              <a:ext cx="1030446" cy="1030446"/>
              <a:chOff x="5667869" y="2279568"/>
              <a:chExt cx="1030446" cy="1030446"/>
            </a:xfrm>
          </p:grpSpPr>
          <p:sp>
            <p:nvSpPr>
              <p:cNvPr id="78" name="矩形 77">
                <a:extLst>
                  <a:ext uri="{FF2B5EF4-FFF2-40B4-BE49-F238E27FC236}">
                    <a16:creationId xmlns:a16="http://schemas.microsoft.com/office/drawing/2014/main" id="{7259A3C4-DEE1-44D0-9FE9-56B739382EC4}"/>
                  </a:ext>
                </a:extLst>
              </p:cNvPr>
              <p:cNvSpPr/>
              <p:nvPr/>
            </p:nvSpPr>
            <p:spPr>
              <a:xfrm>
                <a:off x="5667869" y="2279568"/>
                <a:ext cx="1030446" cy="1030446"/>
              </a:xfrm>
              <a:prstGeom prst="rect">
                <a:avLst/>
              </a:prstGeom>
              <a:solidFill>
                <a:srgbClr val="B7A36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2">
                  <a:cs typeface="+mn-ea"/>
                  <a:sym typeface="+mn-lt"/>
                </a:endParaRPr>
              </a:p>
            </p:txBody>
          </p:sp>
          <p:sp>
            <p:nvSpPr>
              <p:cNvPr id="79" name="矩形 78">
                <a:extLst>
                  <a:ext uri="{FF2B5EF4-FFF2-40B4-BE49-F238E27FC236}">
                    <a16:creationId xmlns:a16="http://schemas.microsoft.com/office/drawing/2014/main" id="{ECC4FF93-829C-4741-8379-F5BB4358D9A4}"/>
                  </a:ext>
                </a:extLst>
              </p:cNvPr>
              <p:cNvSpPr/>
              <p:nvPr/>
            </p:nvSpPr>
            <p:spPr>
              <a:xfrm>
                <a:off x="5816920" y="2440848"/>
                <a:ext cx="732340" cy="563438"/>
              </a:xfrm>
              <a:prstGeom prst="rect">
                <a:avLst/>
              </a:prstGeom>
            </p:spPr>
            <p:txBody>
              <a:bodyPr wrap="none">
                <a:spAutoFit/>
              </a:bodyPr>
              <a:lstStyle/>
              <a:p>
                <a:pPr algn="ctr"/>
                <a:r>
                  <a:rPr lang="en-US" altLang="zh-CN" sz="1500" b="1" dirty="0">
                    <a:solidFill>
                      <a:schemeClr val="bg1"/>
                    </a:solidFill>
                    <a:latin typeface="+mn-lt"/>
                    <a:ea typeface="+mn-ea"/>
                    <a:cs typeface="+mn-ea"/>
                    <a:sym typeface="+mn-lt"/>
                  </a:rPr>
                  <a:t>TEXT</a:t>
                </a:r>
              </a:p>
              <a:p>
                <a:pPr algn="ctr"/>
                <a:r>
                  <a:rPr lang="en-US" altLang="zh-CN" sz="1500" b="1" dirty="0">
                    <a:solidFill>
                      <a:schemeClr val="bg1"/>
                    </a:solidFill>
                    <a:latin typeface="+mn-lt"/>
                    <a:ea typeface="+mn-ea"/>
                    <a:cs typeface="+mn-ea"/>
                    <a:sym typeface="+mn-lt"/>
                  </a:rPr>
                  <a:t>HERE</a:t>
                </a:r>
                <a:endParaRPr lang="zh-CN" altLang="en-US" sz="1500" b="1" dirty="0">
                  <a:solidFill>
                    <a:schemeClr val="bg1"/>
                  </a:solidFill>
                  <a:latin typeface="+mn-lt"/>
                  <a:ea typeface="+mn-ea"/>
                  <a:cs typeface="+mn-ea"/>
                  <a:sym typeface="+mn-lt"/>
                </a:endParaRPr>
              </a:p>
            </p:txBody>
          </p:sp>
        </p:grpSp>
        <p:grpSp>
          <p:nvGrpSpPr>
            <p:cNvPr id="64" name="组合 63">
              <a:extLst>
                <a:ext uri="{FF2B5EF4-FFF2-40B4-BE49-F238E27FC236}">
                  <a16:creationId xmlns:a16="http://schemas.microsoft.com/office/drawing/2014/main" id="{955566D9-8E38-488F-9C08-20B4D712731D}"/>
                </a:ext>
              </a:extLst>
            </p:cNvPr>
            <p:cNvGrpSpPr/>
            <p:nvPr/>
          </p:nvGrpSpPr>
          <p:grpSpPr>
            <a:xfrm>
              <a:off x="4499992" y="2279568"/>
              <a:ext cx="1030446" cy="1030446"/>
              <a:chOff x="4499992" y="2279568"/>
              <a:chExt cx="1030446" cy="1030446"/>
            </a:xfrm>
          </p:grpSpPr>
          <p:sp>
            <p:nvSpPr>
              <p:cNvPr id="73" name="矩形 72">
                <a:extLst>
                  <a:ext uri="{FF2B5EF4-FFF2-40B4-BE49-F238E27FC236}">
                    <a16:creationId xmlns:a16="http://schemas.microsoft.com/office/drawing/2014/main" id="{D92D72DB-A403-416B-AC64-B67B9DC4EF9C}"/>
                  </a:ext>
                </a:extLst>
              </p:cNvPr>
              <p:cNvSpPr/>
              <p:nvPr/>
            </p:nvSpPr>
            <p:spPr>
              <a:xfrm>
                <a:off x="4499992" y="2279568"/>
                <a:ext cx="1030446" cy="1030446"/>
              </a:xfrm>
              <a:prstGeom prst="rect">
                <a:avLst/>
              </a:prstGeom>
              <a:solidFill>
                <a:srgbClr val="D1A85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2" dirty="0">
                  <a:cs typeface="+mn-ea"/>
                  <a:sym typeface="+mn-lt"/>
                </a:endParaRPr>
              </a:p>
            </p:txBody>
          </p:sp>
          <p:grpSp>
            <p:nvGrpSpPr>
              <p:cNvPr id="74" name="组合 73">
                <a:extLst>
                  <a:ext uri="{FF2B5EF4-FFF2-40B4-BE49-F238E27FC236}">
                    <a16:creationId xmlns:a16="http://schemas.microsoft.com/office/drawing/2014/main" id="{C97F26A3-0A8C-4D15-8927-3E9F586EB87E}"/>
                  </a:ext>
                </a:extLst>
              </p:cNvPr>
              <p:cNvGrpSpPr/>
              <p:nvPr/>
            </p:nvGrpSpPr>
            <p:grpSpPr>
              <a:xfrm>
                <a:off x="4745340" y="2608983"/>
                <a:ext cx="539750" cy="539751"/>
                <a:chOff x="568325" y="5842000"/>
                <a:chExt cx="539750" cy="539751"/>
              </a:xfrm>
            </p:grpSpPr>
            <p:sp>
              <p:nvSpPr>
                <p:cNvPr id="75" name="Freeform 7">
                  <a:extLst>
                    <a:ext uri="{FF2B5EF4-FFF2-40B4-BE49-F238E27FC236}">
                      <a16:creationId xmlns:a16="http://schemas.microsoft.com/office/drawing/2014/main" id="{E64FF6EF-F470-44AB-BEFF-43A0C2D8E737}"/>
                    </a:ext>
                  </a:extLst>
                </p:cNvPr>
                <p:cNvSpPr>
                  <a:spLocks/>
                </p:cNvSpPr>
                <p:nvPr/>
              </p:nvSpPr>
              <p:spPr bwMode="auto">
                <a:xfrm>
                  <a:off x="568325" y="6180138"/>
                  <a:ext cx="539750" cy="66675"/>
                </a:xfrm>
                <a:custGeom>
                  <a:avLst/>
                  <a:gdLst>
                    <a:gd name="T0" fmla="*/ 0 w 192"/>
                    <a:gd name="T1" fmla="*/ 12 h 24"/>
                    <a:gd name="T2" fmla="*/ 13 w 192"/>
                    <a:gd name="T3" fmla="*/ 24 h 24"/>
                    <a:gd name="T4" fmla="*/ 80 w 192"/>
                    <a:gd name="T5" fmla="*/ 24 h 24"/>
                    <a:gd name="T6" fmla="*/ 88 w 192"/>
                    <a:gd name="T7" fmla="*/ 24 h 24"/>
                    <a:gd name="T8" fmla="*/ 104 w 192"/>
                    <a:gd name="T9" fmla="*/ 24 h 24"/>
                    <a:gd name="T10" fmla="*/ 112 w 192"/>
                    <a:gd name="T11" fmla="*/ 24 h 24"/>
                    <a:gd name="T12" fmla="*/ 181 w 192"/>
                    <a:gd name="T13" fmla="*/ 24 h 24"/>
                    <a:gd name="T14" fmla="*/ 192 w 192"/>
                    <a:gd name="T15" fmla="*/ 12 h 24"/>
                    <a:gd name="T16" fmla="*/ 192 w 192"/>
                    <a:gd name="T17" fmla="*/ 0 h 24"/>
                    <a:gd name="T18" fmla="*/ 0 w 192"/>
                    <a:gd name="T19" fmla="*/ 0 h 24"/>
                    <a:gd name="T20" fmla="*/ 0 w 192"/>
                    <a:gd name="T21" fmla="*/ 12 h 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92" h="24">
                      <a:moveTo>
                        <a:pt x="0" y="12"/>
                      </a:moveTo>
                      <a:cubicBezTo>
                        <a:pt x="0" y="19"/>
                        <a:pt x="6" y="24"/>
                        <a:pt x="13" y="24"/>
                      </a:cubicBezTo>
                      <a:cubicBezTo>
                        <a:pt x="80" y="24"/>
                        <a:pt x="80" y="24"/>
                        <a:pt x="80" y="24"/>
                      </a:cubicBezTo>
                      <a:cubicBezTo>
                        <a:pt x="88" y="24"/>
                        <a:pt x="88" y="24"/>
                        <a:pt x="88" y="24"/>
                      </a:cubicBezTo>
                      <a:cubicBezTo>
                        <a:pt x="104" y="24"/>
                        <a:pt x="104" y="24"/>
                        <a:pt x="104" y="24"/>
                      </a:cubicBezTo>
                      <a:cubicBezTo>
                        <a:pt x="112" y="24"/>
                        <a:pt x="112" y="24"/>
                        <a:pt x="112" y="24"/>
                      </a:cubicBezTo>
                      <a:cubicBezTo>
                        <a:pt x="181" y="24"/>
                        <a:pt x="181" y="24"/>
                        <a:pt x="181" y="24"/>
                      </a:cubicBezTo>
                      <a:cubicBezTo>
                        <a:pt x="187" y="24"/>
                        <a:pt x="192" y="18"/>
                        <a:pt x="192" y="12"/>
                      </a:cubicBezTo>
                      <a:cubicBezTo>
                        <a:pt x="192" y="0"/>
                        <a:pt x="192" y="0"/>
                        <a:pt x="192" y="0"/>
                      </a:cubicBezTo>
                      <a:cubicBezTo>
                        <a:pt x="0" y="0"/>
                        <a:pt x="0" y="0"/>
                        <a:pt x="0" y="0"/>
                      </a:cubicBezTo>
                      <a:lnTo>
                        <a:pt x="0" y="1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012">
                    <a:latin typeface="+mn-lt"/>
                    <a:ea typeface="+mn-ea"/>
                    <a:cs typeface="+mn-ea"/>
                    <a:sym typeface="+mn-lt"/>
                  </a:endParaRPr>
                </a:p>
              </p:txBody>
            </p:sp>
            <p:sp>
              <p:nvSpPr>
                <p:cNvPr id="76" name="Freeform 8">
                  <a:extLst>
                    <a:ext uri="{FF2B5EF4-FFF2-40B4-BE49-F238E27FC236}">
                      <a16:creationId xmlns:a16="http://schemas.microsoft.com/office/drawing/2014/main" id="{27FCF525-3C5F-474E-B8FA-419B8A529458}"/>
                    </a:ext>
                  </a:extLst>
                </p:cNvPr>
                <p:cNvSpPr>
                  <a:spLocks/>
                </p:cNvSpPr>
                <p:nvPr/>
              </p:nvSpPr>
              <p:spPr bwMode="auto">
                <a:xfrm>
                  <a:off x="568325" y="5842000"/>
                  <a:ext cx="539750" cy="315913"/>
                </a:xfrm>
                <a:custGeom>
                  <a:avLst/>
                  <a:gdLst>
                    <a:gd name="T0" fmla="*/ 180 w 192"/>
                    <a:gd name="T1" fmla="*/ 0 h 112"/>
                    <a:gd name="T2" fmla="*/ 12 w 192"/>
                    <a:gd name="T3" fmla="*/ 0 h 112"/>
                    <a:gd name="T4" fmla="*/ 0 w 192"/>
                    <a:gd name="T5" fmla="*/ 12 h 112"/>
                    <a:gd name="T6" fmla="*/ 0 w 192"/>
                    <a:gd name="T7" fmla="*/ 112 h 112"/>
                    <a:gd name="T8" fmla="*/ 192 w 192"/>
                    <a:gd name="T9" fmla="*/ 112 h 112"/>
                    <a:gd name="T10" fmla="*/ 192 w 192"/>
                    <a:gd name="T11" fmla="*/ 12 h 112"/>
                    <a:gd name="T12" fmla="*/ 180 w 192"/>
                    <a:gd name="T13" fmla="*/ 0 h 112"/>
                  </a:gdLst>
                  <a:ahLst/>
                  <a:cxnLst>
                    <a:cxn ang="0">
                      <a:pos x="T0" y="T1"/>
                    </a:cxn>
                    <a:cxn ang="0">
                      <a:pos x="T2" y="T3"/>
                    </a:cxn>
                    <a:cxn ang="0">
                      <a:pos x="T4" y="T5"/>
                    </a:cxn>
                    <a:cxn ang="0">
                      <a:pos x="T6" y="T7"/>
                    </a:cxn>
                    <a:cxn ang="0">
                      <a:pos x="T8" y="T9"/>
                    </a:cxn>
                    <a:cxn ang="0">
                      <a:pos x="T10" y="T11"/>
                    </a:cxn>
                    <a:cxn ang="0">
                      <a:pos x="T12" y="T13"/>
                    </a:cxn>
                  </a:cxnLst>
                  <a:rect l="0" t="0" r="r" b="b"/>
                  <a:pathLst>
                    <a:path w="192" h="112">
                      <a:moveTo>
                        <a:pt x="180" y="0"/>
                      </a:moveTo>
                      <a:cubicBezTo>
                        <a:pt x="12" y="0"/>
                        <a:pt x="12" y="0"/>
                        <a:pt x="12" y="0"/>
                      </a:cubicBezTo>
                      <a:cubicBezTo>
                        <a:pt x="6" y="0"/>
                        <a:pt x="0" y="5"/>
                        <a:pt x="0" y="12"/>
                      </a:cubicBezTo>
                      <a:cubicBezTo>
                        <a:pt x="0" y="112"/>
                        <a:pt x="0" y="112"/>
                        <a:pt x="0" y="112"/>
                      </a:cubicBezTo>
                      <a:cubicBezTo>
                        <a:pt x="192" y="112"/>
                        <a:pt x="192" y="112"/>
                        <a:pt x="192" y="112"/>
                      </a:cubicBezTo>
                      <a:cubicBezTo>
                        <a:pt x="192" y="12"/>
                        <a:pt x="192" y="12"/>
                        <a:pt x="192" y="12"/>
                      </a:cubicBezTo>
                      <a:cubicBezTo>
                        <a:pt x="192" y="5"/>
                        <a:pt x="187" y="0"/>
                        <a:pt x="18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012">
                    <a:latin typeface="+mn-lt"/>
                    <a:ea typeface="+mn-ea"/>
                    <a:cs typeface="+mn-ea"/>
                    <a:sym typeface="+mn-lt"/>
                  </a:endParaRPr>
                </a:p>
              </p:txBody>
            </p:sp>
            <p:sp>
              <p:nvSpPr>
                <p:cNvPr id="77" name="Freeform 9">
                  <a:extLst>
                    <a:ext uri="{FF2B5EF4-FFF2-40B4-BE49-F238E27FC236}">
                      <a16:creationId xmlns:a16="http://schemas.microsoft.com/office/drawing/2014/main" id="{8F37EB6B-5051-49EE-A30B-A8114991668E}"/>
                    </a:ext>
                  </a:extLst>
                </p:cNvPr>
                <p:cNvSpPr>
                  <a:spLocks/>
                </p:cNvSpPr>
                <p:nvPr/>
              </p:nvSpPr>
              <p:spPr bwMode="auto">
                <a:xfrm>
                  <a:off x="725488" y="6269038"/>
                  <a:ext cx="225425" cy="112713"/>
                </a:xfrm>
                <a:custGeom>
                  <a:avLst/>
                  <a:gdLst>
                    <a:gd name="T0" fmla="*/ 56 w 80"/>
                    <a:gd name="T1" fmla="*/ 2 h 40"/>
                    <a:gd name="T2" fmla="*/ 56 w 80"/>
                    <a:gd name="T3" fmla="*/ 2 h 40"/>
                    <a:gd name="T4" fmla="*/ 56 w 80"/>
                    <a:gd name="T5" fmla="*/ 0 h 40"/>
                    <a:gd name="T6" fmla="*/ 48 w 80"/>
                    <a:gd name="T7" fmla="*/ 0 h 40"/>
                    <a:gd name="T8" fmla="*/ 32 w 80"/>
                    <a:gd name="T9" fmla="*/ 0 h 40"/>
                    <a:gd name="T10" fmla="*/ 24 w 80"/>
                    <a:gd name="T11" fmla="*/ 0 h 40"/>
                    <a:gd name="T12" fmla="*/ 24 w 80"/>
                    <a:gd name="T13" fmla="*/ 1 h 40"/>
                    <a:gd name="T14" fmla="*/ 24 w 80"/>
                    <a:gd name="T15" fmla="*/ 1 h 40"/>
                    <a:gd name="T16" fmla="*/ 0 w 80"/>
                    <a:gd name="T17" fmla="*/ 20 h 40"/>
                    <a:gd name="T18" fmla="*/ 13 w 80"/>
                    <a:gd name="T19" fmla="*/ 35 h 40"/>
                    <a:gd name="T20" fmla="*/ 40 w 80"/>
                    <a:gd name="T21" fmla="*/ 40 h 40"/>
                    <a:gd name="T22" fmla="*/ 80 w 80"/>
                    <a:gd name="T23" fmla="*/ 20 h 40"/>
                    <a:gd name="T24" fmla="*/ 80 w 80"/>
                    <a:gd name="T25" fmla="*/ 20 h 40"/>
                    <a:gd name="T26" fmla="*/ 80 w 80"/>
                    <a:gd name="T27" fmla="*/ 20 h 40"/>
                    <a:gd name="T28" fmla="*/ 80 w 80"/>
                    <a:gd name="T29" fmla="*/ 20 h 40"/>
                    <a:gd name="T30" fmla="*/ 80 w 80"/>
                    <a:gd name="T31" fmla="*/ 20 h 40"/>
                    <a:gd name="T32" fmla="*/ 56 w 80"/>
                    <a:gd name="T33" fmla="*/ 2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80" h="40">
                      <a:moveTo>
                        <a:pt x="56" y="2"/>
                      </a:moveTo>
                      <a:cubicBezTo>
                        <a:pt x="56" y="2"/>
                        <a:pt x="56" y="2"/>
                        <a:pt x="56" y="2"/>
                      </a:cubicBezTo>
                      <a:cubicBezTo>
                        <a:pt x="56" y="0"/>
                        <a:pt x="56" y="0"/>
                        <a:pt x="56" y="0"/>
                      </a:cubicBezTo>
                      <a:cubicBezTo>
                        <a:pt x="48" y="0"/>
                        <a:pt x="48" y="0"/>
                        <a:pt x="48" y="0"/>
                      </a:cubicBezTo>
                      <a:cubicBezTo>
                        <a:pt x="32" y="0"/>
                        <a:pt x="32" y="0"/>
                        <a:pt x="32" y="0"/>
                      </a:cubicBezTo>
                      <a:cubicBezTo>
                        <a:pt x="24" y="0"/>
                        <a:pt x="24" y="0"/>
                        <a:pt x="24" y="0"/>
                      </a:cubicBezTo>
                      <a:cubicBezTo>
                        <a:pt x="24" y="1"/>
                        <a:pt x="24" y="1"/>
                        <a:pt x="24" y="1"/>
                      </a:cubicBezTo>
                      <a:cubicBezTo>
                        <a:pt x="24" y="1"/>
                        <a:pt x="24" y="1"/>
                        <a:pt x="24" y="1"/>
                      </a:cubicBezTo>
                      <a:cubicBezTo>
                        <a:pt x="9" y="5"/>
                        <a:pt x="0" y="11"/>
                        <a:pt x="0" y="20"/>
                      </a:cubicBezTo>
                      <a:cubicBezTo>
                        <a:pt x="0" y="26"/>
                        <a:pt x="5" y="31"/>
                        <a:pt x="13" y="35"/>
                      </a:cubicBezTo>
                      <a:cubicBezTo>
                        <a:pt x="20" y="38"/>
                        <a:pt x="30" y="40"/>
                        <a:pt x="40" y="40"/>
                      </a:cubicBezTo>
                      <a:cubicBezTo>
                        <a:pt x="63" y="40"/>
                        <a:pt x="80" y="31"/>
                        <a:pt x="80" y="20"/>
                      </a:cubicBezTo>
                      <a:cubicBezTo>
                        <a:pt x="80" y="20"/>
                        <a:pt x="80" y="20"/>
                        <a:pt x="80" y="20"/>
                      </a:cubicBezTo>
                      <a:cubicBezTo>
                        <a:pt x="80" y="20"/>
                        <a:pt x="80" y="20"/>
                        <a:pt x="80" y="20"/>
                      </a:cubicBezTo>
                      <a:cubicBezTo>
                        <a:pt x="80" y="20"/>
                        <a:pt x="80" y="20"/>
                        <a:pt x="80" y="20"/>
                      </a:cubicBezTo>
                      <a:cubicBezTo>
                        <a:pt x="80" y="20"/>
                        <a:pt x="80" y="20"/>
                        <a:pt x="80" y="20"/>
                      </a:cubicBezTo>
                      <a:cubicBezTo>
                        <a:pt x="80" y="11"/>
                        <a:pt x="71" y="5"/>
                        <a:pt x="56" y="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012">
                    <a:latin typeface="+mn-lt"/>
                    <a:ea typeface="+mn-ea"/>
                    <a:cs typeface="+mn-ea"/>
                    <a:sym typeface="+mn-lt"/>
                  </a:endParaRPr>
                </a:p>
              </p:txBody>
            </p:sp>
          </p:grpSp>
        </p:grpSp>
        <p:grpSp>
          <p:nvGrpSpPr>
            <p:cNvPr id="65" name="组合 64">
              <a:extLst>
                <a:ext uri="{FF2B5EF4-FFF2-40B4-BE49-F238E27FC236}">
                  <a16:creationId xmlns:a16="http://schemas.microsoft.com/office/drawing/2014/main" id="{AA6C9829-64EA-4186-8B69-55AC20894AD7}"/>
                </a:ext>
              </a:extLst>
            </p:cNvPr>
            <p:cNvGrpSpPr/>
            <p:nvPr/>
          </p:nvGrpSpPr>
          <p:grpSpPr>
            <a:xfrm>
              <a:off x="6819997" y="2279568"/>
              <a:ext cx="1030446" cy="1030446"/>
              <a:chOff x="6819997" y="2279568"/>
              <a:chExt cx="1030446" cy="1030446"/>
            </a:xfrm>
          </p:grpSpPr>
          <p:sp>
            <p:nvSpPr>
              <p:cNvPr id="71" name="矩形 70">
                <a:extLst>
                  <a:ext uri="{FF2B5EF4-FFF2-40B4-BE49-F238E27FC236}">
                    <a16:creationId xmlns:a16="http://schemas.microsoft.com/office/drawing/2014/main" id="{E2DF10C9-3BAE-4B37-8624-45719261269A}"/>
                  </a:ext>
                </a:extLst>
              </p:cNvPr>
              <p:cNvSpPr/>
              <p:nvPr/>
            </p:nvSpPr>
            <p:spPr>
              <a:xfrm>
                <a:off x="6819997" y="2279568"/>
                <a:ext cx="1030446" cy="1030446"/>
              </a:xfrm>
              <a:prstGeom prst="rect">
                <a:avLst/>
              </a:prstGeom>
              <a:solidFill>
                <a:srgbClr val="D1A85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2">
                  <a:cs typeface="+mn-ea"/>
                  <a:sym typeface="+mn-lt"/>
                </a:endParaRPr>
              </a:p>
            </p:txBody>
          </p:sp>
          <p:sp>
            <p:nvSpPr>
              <p:cNvPr id="72" name="Freeform 11">
                <a:extLst>
                  <a:ext uri="{FF2B5EF4-FFF2-40B4-BE49-F238E27FC236}">
                    <a16:creationId xmlns:a16="http://schemas.microsoft.com/office/drawing/2014/main" id="{0B32C34B-814F-4AA2-913F-A62D3AAAC3F2}"/>
                  </a:ext>
                </a:extLst>
              </p:cNvPr>
              <p:cNvSpPr>
                <a:spLocks noEditPoints="1"/>
              </p:cNvSpPr>
              <p:nvPr/>
            </p:nvSpPr>
            <p:spPr bwMode="auto">
              <a:xfrm>
                <a:off x="7065345" y="2664659"/>
                <a:ext cx="539750" cy="404813"/>
              </a:xfrm>
              <a:custGeom>
                <a:avLst/>
                <a:gdLst>
                  <a:gd name="T0" fmla="*/ 180 w 192"/>
                  <a:gd name="T1" fmla="*/ 0 h 144"/>
                  <a:gd name="T2" fmla="*/ 12 w 192"/>
                  <a:gd name="T3" fmla="*/ 0 h 144"/>
                  <a:gd name="T4" fmla="*/ 0 w 192"/>
                  <a:gd name="T5" fmla="*/ 12 h 144"/>
                  <a:gd name="T6" fmla="*/ 0 w 192"/>
                  <a:gd name="T7" fmla="*/ 116 h 144"/>
                  <a:gd name="T8" fmla="*/ 13 w 192"/>
                  <a:gd name="T9" fmla="*/ 128 h 144"/>
                  <a:gd name="T10" fmla="*/ 78 w 192"/>
                  <a:gd name="T11" fmla="*/ 128 h 144"/>
                  <a:gd name="T12" fmla="*/ 73 w 192"/>
                  <a:gd name="T13" fmla="*/ 138 h 144"/>
                  <a:gd name="T14" fmla="*/ 74 w 192"/>
                  <a:gd name="T15" fmla="*/ 143 h 144"/>
                  <a:gd name="T16" fmla="*/ 76 w 192"/>
                  <a:gd name="T17" fmla="*/ 144 h 144"/>
                  <a:gd name="T18" fmla="*/ 80 w 192"/>
                  <a:gd name="T19" fmla="*/ 142 h 144"/>
                  <a:gd name="T20" fmla="*/ 87 w 192"/>
                  <a:gd name="T21" fmla="*/ 128 h 144"/>
                  <a:gd name="T22" fmla="*/ 106 w 192"/>
                  <a:gd name="T23" fmla="*/ 128 h 144"/>
                  <a:gd name="T24" fmla="*/ 113 w 192"/>
                  <a:gd name="T25" fmla="*/ 142 h 144"/>
                  <a:gd name="T26" fmla="*/ 116 w 192"/>
                  <a:gd name="T27" fmla="*/ 144 h 144"/>
                  <a:gd name="T28" fmla="*/ 118 w 192"/>
                  <a:gd name="T29" fmla="*/ 143 h 144"/>
                  <a:gd name="T30" fmla="*/ 120 w 192"/>
                  <a:gd name="T31" fmla="*/ 138 h 144"/>
                  <a:gd name="T32" fmla="*/ 115 w 192"/>
                  <a:gd name="T33" fmla="*/ 128 h 144"/>
                  <a:gd name="T34" fmla="*/ 181 w 192"/>
                  <a:gd name="T35" fmla="*/ 128 h 144"/>
                  <a:gd name="T36" fmla="*/ 192 w 192"/>
                  <a:gd name="T37" fmla="*/ 116 h 144"/>
                  <a:gd name="T38" fmla="*/ 192 w 192"/>
                  <a:gd name="T39" fmla="*/ 12 h 144"/>
                  <a:gd name="T40" fmla="*/ 180 w 192"/>
                  <a:gd name="T41" fmla="*/ 0 h 144"/>
                  <a:gd name="T42" fmla="*/ 176 w 192"/>
                  <a:gd name="T43" fmla="*/ 108 h 144"/>
                  <a:gd name="T44" fmla="*/ 172 w 192"/>
                  <a:gd name="T45" fmla="*/ 112 h 144"/>
                  <a:gd name="T46" fmla="*/ 20 w 192"/>
                  <a:gd name="T47" fmla="*/ 112 h 144"/>
                  <a:gd name="T48" fmla="*/ 16 w 192"/>
                  <a:gd name="T49" fmla="*/ 108 h 144"/>
                  <a:gd name="T50" fmla="*/ 16 w 192"/>
                  <a:gd name="T51" fmla="*/ 20 h 144"/>
                  <a:gd name="T52" fmla="*/ 20 w 192"/>
                  <a:gd name="T53" fmla="*/ 16 h 144"/>
                  <a:gd name="T54" fmla="*/ 172 w 192"/>
                  <a:gd name="T55" fmla="*/ 16 h 144"/>
                  <a:gd name="T56" fmla="*/ 176 w 192"/>
                  <a:gd name="T57" fmla="*/ 20 h 144"/>
                  <a:gd name="T58" fmla="*/ 176 w 192"/>
                  <a:gd name="T59" fmla="*/ 10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192" h="144">
                    <a:moveTo>
                      <a:pt x="180" y="0"/>
                    </a:moveTo>
                    <a:cubicBezTo>
                      <a:pt x="12" y="0"/>
                      <a:pt x="12" y="0"/>
                      <a:pt x="12" y="0"/>
                    </a:cubicBezTo>
                    <a:cubicBezTo>
                      <a:pt x="6" y="0"/>
                      <a:pt x="0" y="5"/>
                      <a:pt x="0" y="12"/>
                    </a:cubicBezTo>
                    <a:cubicBezTo>
                      <a:pt x="0" y="116"/>
                      <a:pt x="0" y="116"/>
                      <a:pt x="0" y="116"/>
                    </a:cubicBezTo>
                    <a:cubicBezTo>
                      <a:pt x="0" y="123"/>
                      <a:pt x="6" y="128"/>
                      <a:pt x="13" y="128"/>
                    </a:cubicBezTo>
                    <a:cubicBezTo>
                      <a:pt x="78" y="128"/>
                      <a:pt x="78" y="128"/>
                      <a:pt x="78" y="128"/>
                    </a:cubicBezTo>
                    <a:cubicBezTo>
                      <a:pt x="73" y="138"/>
                      <a:pt x="73" y="138"/>
                      <a:pt x="73" y="138"/>
                    </a:cubicBezTo>
                    <a:cubicBezTo>
                      <a:pt x="72" y="140"/>
                      <a:pt x="72" y="142"/>
                      <a:pt x="74" y="143"/>
                    </a:cubicBezTo>
                    <a:cubicBezTo>
                      <a:pt x="75" y="144"/>
                      <a:pt x="76" y="144"/>
                      <a:pt x="76" y="144"/>
                    </a:cubicBezTo>
                    <a:cubicBezTo>
                      <a:pt x="78" y="144"/>
                      <a:pt x="79" y="143"/>
                      <a:pt x="80" y="142"/>
                    </a:cubicBezTo>
                    <a:cubicBezTo>
                      <a:pt x="87" y="128"/>
                      <a:pt x="87" y="128"/>
                      <a:pt x="87" y="128"/>
                    </a:cubicBezTo>
                    <a:cubicBezTo>
                      <a:pt x="106" y="128"/>
                      <a:pt x="106" y="128"/>
                      <a:pt x="106" y="128"/>
                    </a:cubicBezTo>
                    <a:cubicBezTo>
                      <a:pt x="113" y="142"/>
                      <a:pt x="113" y="142"/>
                      <a:pt x="113" y="142"/>
                    </a:cubicBezTo>
                    <a:cubicBezTo>
                      <a:pt x="113" y="143"/>
                      <a:pt x="115" y="144"/>
                      <a:pt x="116" y="144"/>
                    </a:cubicBezTo>
                    <a:cubicBezTo>
                      <a:pt x="117" y="144"/>
                      <a:pt x="117" y="144"/>
                      <a:pt x="118" y="143"/>
                    </a:cubicBezTo>
                    <a:cubicBezTo>
                      <a:pt x="120" y="142"/>
                      <a:pt x="121" y="140"/>
                      <a:pt x="120" y="138"/>
                    </a:cubicBezTo>
                    <a:cubicBezTo>
                      <a:pt x="115" y="128"/>
                      <a:pt x="115" y="128"/>
                      <a:pt x="115" y="128"/>
                    </a:cubicBezTo>
                    <a:cubicBezTo>
                      <a:pt x="181" y="128"/>
                      <a:pt x="181" y="128"/>
                      <a:pt x="181" y="128"/>
                    </a:cubicBezTo>
                    <a:cubicBezTo>
                      <a:pt x="187" y="128"/>
                      <a:pt x="192" y="122"/>
                      <a:pt x="192" y="116"/>
                    </a:cubicBezTo>
                    <a:cubicBezTo>
                      <a:pt x="192" y="12"/>
                      <a:pt x="192" y="12"/>
                      <a:pt x="192" y="12"/>
                    </a:cubicBezTo>
                    <a:cubicBezTo>
                      <a:pt x="192" y="5"/>
                      <a:pt x="187" y="0"/>
                      <a:pt x="180" y="0"/>
                    </a:cubicBezTo>
                    <a:close/>
                    <a:moveTo>
                      <a:pt x="176" y="108"/>
                    </a:moveTo>
                    <a:cubicBezTo>
                      <a:pt x="176" y="110"/>
                      <a:pt x="174" y="112"/>
                      <a:pt x="172" y="112"/>
                    </a:cubicBezTo>
                    <a:cubicBezTo>
                      <a:pt x="20" y="112"/>
                      <a:pt x="20" y="112"/>
                      <a:pt x="20" y="112"/>
                    </a:cubicBezTo>
                    <a:cubicBezTo>
                      <a:pt x="18" y="112"/>
                      <a:pt x="16" y="110"/>
                      <a:pt x="16" y="108"/>
                    </a:cubicBezTo>
                    <a:cubicBezTo>
                      <a:pt x="16" y="20"/>
                      <a:pt x="16" y="20"/>
                      <a:pt x="16" y="20"/>
                    </a:cubicBezTo>
                    <a:cubicBezTo>
                      <a:pt x="16" y="18"/>
                      <a:pt x="18" y="16"/>
                      <a:pt x="20" y="16"/>
                    </a:cubicBezTo>
                    <a:cubicBezTo>
                      <a:pt x="172" y="16"/>
                      <a:pt x="172" y="16"/>
                      <a:pt x="172" y="16"/>
                    </a:cubicBezTo>
                    <a:cubicBezTo>
                      <a:pt x="174" y="16"/>
                      <a:pt x="176" y="18"/>
                      <a:pt x="176" y="20"/>
                    </a:cubicBezTo>
                    <a:lnTo>
                      <a:pt x="176" y="10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012">
                  <a:latin typeface="+mn-lt"/>
                  <a:ea typeface="+mn-ea"/>
                  <a:cs typeface="+mn-ea"/>
                  <a:sym typeface="+mn-lt"/>
                </a:endParaRPr>
              </a:p>
            </p:txBody>
          </p:sp>
        </p:grpSp>
        <p:grpSp>
          <p:nvGrpSpPr>
            <p:cNvPr id="66" name="组合 65">
              <a:extLst>
                <a:ext uri="{FF2B5EF4-FFF2-40B4-BE49-F238E27FC236}">
                  <a16:creationId xmlns:a16="http://schemas.microsoft.com/office/drawing/2014/main" id="{82A3160E-7810-4CED-BA2E-4A1ECD91C20F}"/>
                </a:ext>
              </a:extLst>
            </p:cNvPr>
            <p:cNvGrpSpPr/>
            <p:nvPr/>
          </p:nvGrpSpPr>
          <p:grpSpPr>
            <a:xfrm>
              <a:off x="5667869" y="1172870"/>
              <a:ext cx="1030446" cy="1030446"/>
              <a:chOff x="5667869" y="1172870"/>
              <a:chExt cx="1030446" cy="1030446"/>
            </a:xfrm>
          </p:grpSpPr>
          <p:sp>
            <p:nvSpPr>
              <p:cNvPr id="67" name="矩形 66">
                <a:extLst>
                  <a:ext uri="{FF2B5EF4-FFF2-40B4-BE49-F238E27FC236}">
                    <a16:creationId xmlns:a16="http://schemas.microsoft.com/office/drawing/2014/main" id="{8456B451-B372-4F42-B2EC-64D9D66B271C}"/>
                  </a:ext>
                </a:extLst>
              </p:cNvPr>
              <p:cNvSpPr/>
              <p:nvPr/>
            </p:nvSpPr>
            <p:spPr>
              <a:xfrm>
                <a:off x="5667869" y="1172870"/>
                <a:ext cx="1030446" cy="1030446"/>
              </a:xfrm>
              <a:prstGeom prst="rect">
                <a:avLst/>
              </a:prstGeom>
              <a:solidFill>
                <a:srgbClr val="D1A85B"/>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12">
                  <a:cs typeface="+mn-ea"/>
                  <a:sym typeface="+mn-lt"/>
                </a:endParaRPr>
              </a:p>
            </p:txBody>
          </p:sp>
          <p:grpSp>
            <p:nvGrpSpPr>
              <p:cNvPr id="68" name="组合 67">
                <a:extLst>
                  <a:ext uri="{FF2B5EF4-FFF2-40B4-BE49-F238E27FC236}">
                    <a16:creationId xmlns:a16="http://schemas.microsoft.com/office/drawing/2014/main" id="{4B2BEE8C-F083-4757-B07E-5A160435DB8B}"/>
                  </a:ext>
                </a:extLst>
              </p:cNvPr>
              <p:cNvGrpSpPr/>
              <p:nvPr/>
            </p:nvGrpSpPr>
            <p:grpSpPr>
              <a:xfrm>
                <a:off x="5907732" y="1400960"/>
                <a:ext cx="496888" cy="539751"/>
                <a:chOff x="5843588" y="533400"/>
                <a:chExt cx="496888" cy="539751"/>
              </a:xfrm>
            </p:grpSpPr>
            <p:sp>
              <p:nvSpPr>
                <p:cNvPr id="69" name="Freeform 70">
                  <a:extLst>
                    <a:ext uri="{FF2B5EF4-FFF2-40B4-BE49-F238E27FC236}">
                      <a16:creationId xmlns:a16="http://schemas.microsoft.com/office/drawing/2014/main" id="{C0C23908-74D6-4DE3-A6D5-9279EBD1F4EC}"/>
                    </a:ext>
                  </a:extLst>
                </p:cNvPr>
                <p:cNvSpPr>
                  <a:spLocks noEditPoints="1"/>
                </p:cNvSpPr>
                <p:nvPr/>
              </p:nvSpPr>
              <p:spPr bwMode="auto">
                <a:xfrm>
                  <a:off x="5843588" y="533400"/>
                  <a:ext cx="384175" cy="517525"/>
                </a:xfrm>
                <a:custGeom>
                  <a:avLst/>
                  <a:gdLst>
                    <a:gd name="T0" fmla="*/ 80 w 136"/>
                    <a:gd name="T1" fmla="*/ 156 h 184"/>
                    <a:gd name="T2" fmla="*/ 68 w 136"/>
                    <a:gd name="T3" fmla="*/ 168 h 184"/>
                    <a:gd name="T4" fmla="*/ 56 w 136"/>
                    <a:gd name="T5" fmla="*/ 156 h 184"/>
                    <a:gd name="T6" fmla="*/ 68 w 136"/>
                    <a:gd name="T7" fmla="*/ 144 h 184"/>
                    <a:gd name="T8" fmla="*/ 80 w 136"/>
                    <a:gd name="T9" fmla="*/ 156 h 184"/>
                    <a:gd name="T10" fmla="*/ 80 w 136"/>
                    <a:gd name="T11" fmla="*/ 136 h 184"/>
                    <a:gd name="T12" fmla="*/ 20 w 136"/>
                    <a:gd name="T13" fmla="*/ 136 h 184"/>
                    <a:gd name="T14" fmla="*/ 16 w 136"/>
                    <a:gd name="T15" fmla="*/ 132 h 184"/>
                    <a:gd name="T16" fmla="*/ 16 w 136"/>
                    <a:gd name="T17" fmla="*/ 36 h 184"/>
                    <a:gd name="T18" fmla="*/ 20 w 136"/>
                    <a:gd name="T19" fmla="*/ 32 h 184"/>
                    <a:gd name="T20" fmla="*/ 116 w 136"/>
                    <a:gd name="T21" fmla="*/ 32 h 184"/>
                    <a:gd name="T22" fmla="*/ 120 w 136"/>
                    <a:gd name="T23" fmla="*/ 36 h 184"/>
                    <a:gd name="T24" fmla="*/ 120 w 136"/>
                    <a:gd name="T25" fmla="*/ 40 h 184"/>
                    <a:gd name="T26" fmla="*/ 136 w 136"/>
                    <a:gd name="T27" fmla="*/ 40 h 184"/>
                    <a:gd name="T28" fmla="*/ 136 w 136"/>
                    <a:gd name="T29" fmla="*/ 12 h 184"/>
                    <a:gd name="T30" fmla="*/ 124 w 136"/>
                    <a:gd name="T31" fmla="*/ 0 h 184"/>
                    <a:gd name="T32" fmla="*/ 12 w 136"/>
                    <a:gd name="T33" fmla="*/ 0 h 184"/>
                    <a:gd name="T34" fmla="*/ 0 w 136"/>
                    <a:gd name="T35" fmla="*/ 12 h 184"/>
                    <a:gd name="T36" fmla="*/ 0 w 136"/>
                    <a:gd name="T37" fmla="*/ 172 h 184"/>
                    <a:gd name="T38" fmla="*/ 12 w 136"/>
                    <a:gd name="T39" fmla="*/ 184 h 184"/>
                    <a:gd name="T40" fmla="*/ 81 w 136"/>
                    <a:gd name="T41" fmla="*/ 184 h 184"/>
                    <a:gd name="T42" fmla="*/ 80 w 136"/>
                    <a:gd name="T43" fmla="*/ 180 h 184"/>
                    <a:gd name="T44" fmla="*/ 80 w 136"/>
                    <a:gd name="T45" fmla="*/ 156 h 184"/>
                    <a:gd name="T46" fmla="*/ 65 w 136"/>
                    <a:gd name="T47" fmla="*/ 17 h 184"/>
                    <a:gd name="T48" fmla="*/ 71 w 136"/>
                    <a:gd name="T49" fmla="*/ 17 h 184"/>
                    <a:gd name="T50" fmla="*/ 72 w 136"/>
                    <a:gd name="T51" fmla="*/ 20 h 184"/>
                    <a:gd name="T52" fmla="*/ 71 w 136"/>
                    <a:gd name="T53" fmla="*/ 23 h 184"/>
                    <a:gd name="T54" fmla="*/ 68 w 136"/>
                    <a:gd name="T55" fmla="*/ 24 h 184"/>
                    <a:gd name="T56" fmla="*/ 65 w 136"/>
                    <a:gd name="T57" fmla="*/ 23 h 184"/>
                    <a:gd name="T58" fmla="*/ 64 w 136"/>
                    <a:gd name="T59" fmla="*/ 20 h 184"/>
                    <a:gd name="T60" fmla="*/ 65 w 136"/>
                    <a:gd name="T61" fmla="*/ 17 h 1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136" h="184">
                      <a:moveTo>
                        <a:pt x="80" y="156"/>
                      </a:moveTo>
                      <a:cubicBezTo>
                        <a:pt x="80" y="162"/>
                        <a:pt x="75" y="168"/>
                        <a:pt x="68" y="168"/>
                      </a:cubicBezTo>
                      <a:cubicBezTo>
                        <a:pt x="62" y="168"/>
                        <a:pt x="56" y="162"/>
                        <a:pt x="56" y="156"/>
                      </a:cubicBezTo>
                      <a:cubicBezTo>
                        <a:pt x="56" y="149"/>
                        <a:pt x="62" y="144"/>
                        <a:pt x="68" y="144"/>
                      </a:cubicBezTo>
                      <a:cubicBezTo>
                        <a:pt x="75" y="144"/>
                        <a:pt x="80" y="149"/>
                        <a:pt x="80" y="156"/>
                      </a:cubicBezTo>
                      <a:cubicBezTo>
                        <a:pt x="80" y="136"/>
                        <a:pt x="80" y="136"/>
                        <a:pt x="80" y="136"/>
                      </a:cubicBezTo>
                      <a:cubicBezTo>
                        <a:pt x="20" y="136"/>
                        <a:pt x="20" y="136"/>
                        <a:pt x="20" y="136"/>
                      </a:cubicBezTo>
                      <a:cubicBezTo>
                        <a:pt x="18" y="136"/>
                        <a:pt x="16" y="134"/>
                        <a:pt x="16" y="132"/>
                      </a:cubicBezTo>
                      <a:cubicBezTo>
                        <a:pt x="16" y="36"/>
                        <a:pt x="16" y="36"/>
                        <a:pt x="16" y="36"/>
                      </a:cubicBezTo>
                      <a:cubicBezTo>
                        <a:pt x="16" y="34"/>
                        <a:pt x="18" y="32"/>
                        <a:pt x="20" y="32"/>
                      </a:cubicBezTo>
                      <a:cubicBezTo>
                        <a:pt x="116" y="32"/>
                        <a:pt x="116" y="32"/>
                        <a:pt x="116" y="32"/>
                      </a:cubicBezTo>
                      <a:cubicBezTo>
                        <a:pt x="118" y="32"/>
                        <a:pt x="120" y="34"/>
                        <a:pt x="120" y="36"/>
                      </a:cubicBezTo>
                      <a:cubicBezTo>
                        <a:pt x="120" y="40"/>
                        <a:pt x="120" y="40"/>
                        <a:pt x="120" y="40"/>
                      </a:cubicBezTo>
                      <a:cubicBezTo>
                        <a:pt x="136" y="40"/>
                        <a:pt x="136" y="40"/>
                        <a:pt x="136" y="40"/>
                      </a:cubicBezTo>
                      <a:cubicBezTo>
                        <a:pt x="136" y="12"/>
                        <a:pt x="136" y="12"/>
                        <a:pt x="136" y="12"/>
                      </a:cubicBezTo>
                      <a:cubicBezTo>
                        <a:pt x="136" y="5"/>
                        <a:pt x="131" y="0"/>
                        <a:pt x="124" y="0"/>
                      </a:cubicBezTo>
                      <a:cubicBezTo>
                        <a:pt x="12" y="0"/>
                        <a:pt x="12" y="0"/>
                        <a:pt x="12" y="0"/>
                      </a:cubicBezTo>
                      <a:cubicBezTo>
                        <a:pt x="6" y="0"/>
                        <a:pt x="0" y="5"/>
                        <a:pt x="0" y="12"/>
                      </a:cubicBezTo>
                      <a:cubicBezTo>
                        <a:pt x="0" y="172"/>
                        <a:pt x="0" y="172"/>
                        <a:pt x="0" y="172"/>
                      </a:cubicBezTo>
                      <a:cubicBezTo>
                        <a:pt x="0" y="178"/>
                        <a:pt x="6" y="184"/>
                        <a:pt x="12" y="184"/>
                      </a:cubicBezTo>
                      <a:cubicBezTo>
                        <a:pt x="81" y="184"/>
                        <a:pt x="81" y="184"/>
                        <a:pt x="81" y="184"/>
                      </a:cubicBezTo>
                      <a:cubicBezTo>
                        <a:pt x="80" y="183"/>
                        <a:pt x="80" y="181"/>
                        <a:pt x="80" y="180"/>
                      </a:cubicBezTo>
                      <a:lnTo>
                        <a:pt x="80" y="156"/>
                      </a:lnTo>
                      <a:close/>
                      <a:moveTo>
                        <a:pt x="65" y="17"/>
                      </a:moveTo>
                      <a:cubicBezTo>
                        <a:pt x="67" y="16"/>
                        <a:pt x="70" y="16"/>
                        <a:pt x="71" y="17"/>
                      </a:cubicBezTo>
                      <a:cubicBezTo>
                        <a:pt x="72" y="18"/>
                        <a:pt x="72" y="19"/>
                        <a:pt x="72" y="20"/>
                      </a:cubicBezTo>
                      <a:cubicBezTo>
                        <a:pt x="72" y="21"/>
                        <a:pt x="72" y="22"/>
                        <a:pt x="71" y="23"/>
                      </a:cubicBezTo>
                      <a:cubicBezTo>
                        <a:pt x="70" y="23"/>
                        <a:pt x="69" y="24"/>
                        <a:pt x="68" y="24"/>
                      </a:cubicBezTo>
                      <a:cubicBezTo>
                        <a:pt x="67" y="24"/>
                        <a:pt x="66" y="23"/>
                        <a:pt x="65" y="23"/>
                      </a:cubicBezTo>
                      <a:cubicBezTo>
                        <a:pt x="65" y="22"/>
                        <a:pt x="64" y="21"/>
                        <a:pt x="64" y="20"/>
                      </a:cubicBezTo>
                      <a:cubicBezTo>
                        <a:pt x="64" y="19"/>
                        <a:pt x="65" y="18"/>
                        <a:pt x="65" y="1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012">
                    <a:latin typeface="+mn-lt"/>
                    <a:ea typeface="+mn-ea"/>
                    <a:cs typeface="+mn-ea"/>
                    <a:sym typeface="+mn-lt"/>
                  </a:endParaRPr>
                </a:p>
              </p:txBody>
            </p:sp>
            <p:sp>
              <p:nvSpPr>
                <p:cNvPr id="70" name="Freeform 71">
                  <a:extLst>
                    <a:ext uri="{FF2B5EF4-FFF2-40B4-BE49-F238E27FC236}">
                      <a16:creationId xmlns:a16="http://schemas.microsoft.com/office/drawing/2014/main" id="{FB8912D5-D2FC-4DB9-A7D2-9F8B174449D9}"/>
                    </a:ext>
                  </a:extLst>
                </p:cNvPr>
                <p:cNvSpPr>
                  <a:spLocks noEditPoints="1"/>
                </p:cNvSpPr>
                <p:nvPr/>
              </p:nvSpPr>
              <p:spPr bwMode="auto">
                <a:xfrm>
                  <a:off x="6091238" y="668338"/>
                  <a:ext cx="249238" cy="404813"/>
                </a:xfrm>
                <a:custGeom>
                  <a:avLst/>
                  <a:gdLst>
                    <a:gd name="T0" fmla="*/ 76 w 88"/>
                    <a:gd name="T1" fmla="*/ 0 h 144"/>
                    <a:gd name="T2" fmla="*/ 12 w 88"/>
                    <a:gd name="T3" fmla="*/ 0 h 144"/>
                    <a:gd name="T4" fmla="*/ 0 w 88"/>
                    <a:gd name="T5" fmla="*/ 12 h 144"/>
                    <a:gd name="T6" fmla="*/ 0 w 88"/>
                    <a:gd name="T7" fmla="*/ 132 h 144"/>
                    <a:gd name="T8" fmla="*/ 12 w 88"/>
                    <a:gd name="T9" fmla="*/ 144 h 144"/>
                    <a:gd name="T10" fmla="*/ 76 w 88"/>
                    <a:gd name="T11" fmla="*/ 144 h 144"/>
                    <a:gd name="T12" fmla="*/ 88 w 88"/>
                    <a:gd name="T13" fmla="*/ 132 h 144"/>
                    <a:gd name="T14" fmla="*/ 88 w 88"/>
                    <a:gd name="T15" fmla="*/ 12 h 144"/>
                    <a:gd name="T16" fmla="*/ 76 w 88"/>
                    <a:gd name="T17" fmla="*/ 0 h 144"/>
                    <a:gd name="T18" fmla="*/ 41 w 88"/>
                    <a:gd name="T19" fmla="*/ 17 h 144"/>
                    <a:gd name="T20" fmla="*/ 47 w 88"/>
                    <a:gd name="T21" fmla="*/ 17 h 144"/>
                    <a:gd name="T22" fmla="*/ 48 w 88"/>
                    <a:gd name="T23" fmla="*/ 20 h 144"/>
                    <a:gd name="T24" fmla="*/ 47 w 88"/>
                    <a:gd name="T25" fmla="*/ 23 h 144"/>
                    <a:gd name="T26" fmla="*/ 44 w 88"/>
                    <a:gd name="T27" fmla="*/ 24 h 144"/>
                    <a:gd name="T28" fmla="*/ 41 w 88"/>
                    <a:gd name="T29" fmla="*/ 23 h 144"/>
                    <a:gd name="T30" fmla="*/ 40 w 88"/>
                    <a:gd name="T31" fmla="*/ 20 h 144"/>
                    <a:gd name="T32" fmla="*/ 41 w 88"/>
                    <a:gd name="T33" fmla="*/ 17 h 144"/>
                    <a:gd name="T34" fmla="*/ 25 w 88"/>
                    <a:gd name="T35" fmla="*/ 17 h 144"/>
                    <a:gd name="T36" fmla="*/ 31 w 88"/>
                    <a:gd name="T37" fmla="*/ 17 h 144"/>
                    <a:gd name="T38" fmla="*/ 32 w 88"/>
                    <a:gd name="T39" fmla="*/ 20 h 144"/>
                    <a:gd name="T40" fmla="*/ 31 w 88"/>
                    <a:gd name="T41" fmla="*/ 23 h 144"/>
                    <a:gd name="T42" fmla="*/ 28 w 88"/>
                    <a:gd name="T43" fmla="*/ 24 h 144"/>
                    <a:gd name="T44" fmla="*/ 25 w 88"/>
                    <a:gd name="T45" fmla="*/ 23 h 144"/>
                    <a:gd name="T46" fmla="*/ 24 w 88"/>
                    <a:gd name="T47" fmla="*/ 20 h 144"/>
                    <a:gd name="T48" fmla="*/ 25 w 88"/>
                    <a:gd name="T49" fmla="*/ 17 h 144"/>
                    <a:gd name="T50" fmla="*/ 47 w 88"/>
                    <a:gd name="T51" fmla="*/ 127 h 144"/>
                    <a:gd name="T52" fmla="*/ 44 w 88"/>
                    <a:gd name="T53" fmla="*/ 128 h 144"/>
                    <a:gd name="T54" fmla="*/ 41 w 88"/>
                    <a:gd name="T55" fmla="*/ 127 h 144"/>
                    <a:gd name="T56" fmla="*/ 40 w 88"/>
                    <a:gd name="T57" fmla="*/ 124 h 144"/>
                    <a:gd name="T58" fmla="*/ 41 w 88"/>
                    <a:gd name="T59" fmla="*/ 121 h 144"/>
                    <a:gd name="T60" fmla="*/ 47 w 88"/>
                    <a:gd name="T61" fmla="*/ 121 h 144"/>
                    <a:gd name="T62" fmla="*/ 48 w 88"/>
                    <a:gd name="T63" fmla="*/ 124 h 144"/>
                    <a:gd name="T64" fmla="*/ 47 w 88"/>
                    <a:gd name="T65" fmla="*/ 127 h 144"/>
                    <a:gd name="T66" fmla="*/ 72 w 88"/>
                    <a:gd name="T67" fmla="*/ 108 h 144"/>
                    <a:gd name="T68" fmla="*/ 68 w 88"/>
                    <a:gd name="T69" fmla="*/ 112 h 144"/>
                    <a:gd name="T70" fmla="*/ 20 w 88"/>
                    <a:gd name="T71" fmla="*/ 112 h 144"/>
                    <a:gd name="T72" fmla="*/ 16 w 88"/>
                    <a:gd name="T73" fmla="*/ 108 h 144"/>
                    <a:gd name="T74" fmla="*/ 16 w 88"/>
                    <a:gd name="T75" fmla="*/ 36 h 144"/>
                    <a:gd name="T76" fmla="*/ 20 w 88"/>
                    <a:gd name="T77" fmla="*/ 32 h 144"/>
                    <a:gd name="T78" fmla="*/ 68 w 88"/>
                    <a:gd name="T79" fmla="*/ 32 h 144"/>
                    <a:gd name="T80" fmla="*/ 72 w 88"/>
                    <a:gd name="T81" fmla="*/ 36 h 144"/>
                    <a:gd name="T82" fmla="*/ 72 w 88"/>
                    <a:gd name="T83" fmla="*/ 108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88" h="144">
                      <a:moveTo>
                        <a:pt x="76" y="0"/>
                      </a:moveTo>
                      <a:cubicBezTo>
                        <a:pt x="12" y="0"/>
                        <a:pt x="12" y="0"/>
                        <a:pt x="12" y="0"/>
                      </a:cubicBezTo>
                      <a:cubicBezTo>
                        <a:pt x="6" y="0"/>
                        <a:pt x="0" y="5"/>
                        <a:pt x="0" y="12"/>
                      </a:cubicBezTo>
                      <a:cubicBezTo>
                        <a:pt x="0" y="132"/>
                        <a:pt x="0" y="132"/>
                        <a:pt x="0" y="132"/>
                      </a:cubicBezTo>
                      <a:cubicBezTo>
                        <a:pt x="0" y="138"/>
                        <a:pt x="6" y="144"/>
                        <a:pt x="12" y="144"/>
                      </a:cubicBezTo>
                      <a:cubicBezTo>
                        <a:pt x="76" y="144"/>
                        <a:pt x="76" y="144"/>
                        <a:pt x="76" y="144"/>
                      </a:cubicBezTo>
                      <a:cubicBezTo>
                        <a:pt x="83" y="144"/>
                        <a:pt x="88" y="138"/>
                        <a:pt x="88" y="132"/>
                      </a:cubicBezTo>
                      <a:cubicBezTo>
                        <a:pt x="88" y="12"/>
                        <a:pt x="88" y="12"/>
                        <a:pt x="88" y="12"/>
                      </a:cubicBezTo>
                      <a:cubicBezTo>
                        <a:pt x="88" y="5"/>
                        <a:pt x="83" y="0"/>
                        <a:pt x="76" y="0"/>
                      </a:cubicBezTo>
                      <a:close/>
                      <a:moveTo>
                        <a:pt x="41" y="17"/>
                      </a:moveTo>
                      <a:cubicBezTo>
                        <a:pt x="43" y="16"/>
                        <a:pt x="45" y="16"/>
                        <a:pt x="47" y="17"/>
                      </a:cubicBezTo>
                      <a:cubicBezTo>
                        <a:pt x="48" y="18"/>
                        <a:pt x="48" y="19"/>
                        <a:pt x="48" y="20"/>
                      </a:cubicBezTo>
                      <a:cubicBezTo>
                        <a:pt x="48" y="21"/>
                        <a:pt x="48" y="22"/>
                        <a:pt x="47" y="23"/>
                      </a:cubicBezTo>
                      <a:cubicBezTo>
                        <a:pt x="46" y="23"/>
                        <a:pt x="45" y="24"/>
                        <a:pt x="44" y="24"/>
                      </a:cubicBezTo>
                      <a:cubicBezTo>
                        <a:pt x="43" y="24"/>
                        <a:pt x="42" y="23"/>
                        <a:pt x="41" y="23"/>
                      </a:cubicBezTo>
                      <a:cubicBezTo>
                        <a:pt x="41" y="22"/>
                        <a:pt x="40" y="21"/>
                        <a:pt x="40" y="20"/>
                      </a:cubicBezTo>
                      <a:cubicBezTo>
                        <a:pt x="40" y="19"/>
                        <a:pt x="41" y="18"/>
                        <a:pt x="41" y="17"/>
                      </a:cubicBezTo>
                      <a:close/>
                      <a:moveTo>
                        <a:pt x="25" y="17"/>
                      </a:moveTo>
                      <a:cubicBezTo>
                        <a:pt x="27" y="16"/>
                        <a:pt x="30" y="16"/>
                        <a:pt x="31" y="17"/>
                      </a:cubicBezTo>
                      <a:cubicBezTo>
                        <a:pt x="32" y="18"/>
                        <a:pt x="32" y="19"/>
                        <a:pt x="32" y="20"/>
                      </a:cubicBezTo>
                      <a:cubicBezTo>
                        <a:pt x="32" y="21"/>
                        <a:pt x="32" y="22"/>
                        <a:pt x="31" y="23"/>
                      </a:cubicBezTo>
                      <a:cubicBezTo>
                        <a:pt x="30" y="23"/>
                        <a:pt x="29" y="24"/>
                        <a:pt x="28" y="24"/>
                      </a:cubicBezTo>
                      <a:cubicBezTo>
                        <a:pt x="27" y="24"/>
                        <a:pt x="26" y="23"/>
                        <a:pt x="25" y="23"/>
                      </a:cubicBezTo>
                      <a:cubicBezTo>
                        <a:pt x="25" y="22"/>
                        <a:pt x="24" y="21"/>
                        <a:pt x="24" y="20"/>
                      </a:cubicBezTo>
                      <a:cubicBezTo>
                        <a:pt x="24" y="19"/>
                        <a:pt x="25" y="18"/>
                        <a:pt x="25" y="17"/>
                      </a:cubicBezTo>
                      <a:close/>
                      <a:moveTo>
                        <a:pt x="47" y="127"/>
                      </a:moveTo>
                      <a:cubicBezTo>
                        <a:pt x="46" y="127"/>
                        <a:pt x="45" y="128"/>
                        <a:pt x="44" y="128"/>
                      </a:cubicBezTo>
                      <a:cubicBezTo>
                        <a:pt x="43" y="128"/>
                        <a:pt x="42" y="127"/>
                        <a:pt x="41" y="127"/>
                      </a:cubicBezTo>
                      <a:cubicBezTo>
                        <a:pt x="41" y="126"/>
                        <a:pt x="40" y="125"/>
                        <a:pt x="40" y="124"/>
                      </a:cubicBezTo>
                      <a:cubicBezTo>
                        <a:pt x="40" y="123"/>
                        <a:pt x="41" y="122"/>
                        <a:pt x="41" y="121"/>
                      </a:cubicBezTo>
                      <a:cubicBezTo>
                        <a:pt x="43" y="120"/>
                        <a:pt x="46" y="120"/>
                        <a:pt x="47" y="121"/>
                      </a:cubicBezTo>
                      <a:cubicBezTo>
                        <a:pt x="48" y="122"/>
                        <a:pt x="48" y="123"/>
                        <a:pt x="48" y="124"/>
                      </a:cubicBezTo>
                      <a:cubicBezTo>
                        <a:pt x="48" y="125"/>
                        <a:pt x="48" y="126"/>
                        <a:pt x="47" y="127"/>
                      </a:cubicBezTo>
                      <a:close/>
                      <a:moveTo>
                        <a:pt x="72" y="108"/>
                      </a:moveTo>
                      <a:cubicBezTo>
                        <a:pt x="72" y="110"/>
                        <a:pt x="70" y="112"/>
                        <a:pt x="68" y="112"/>
                      </a:cubicBezTo>
                      <a:cubicBezTo>
                        <a:pt x="20" y="112"/>
                        <a:pt x="20" y="112"/>
                        <a:pt x="20" y="112"/>
                      </a:cubicBezTo>
                      <a:cubicBezTo>
                        <a:pt x="18" y="112"/>
                        <a:pt x="16" y="110"/>
                        <a:pt x="16" y="108"/>
                      </a:cubicBezTo>
                      <a:cubicBezTo>
                        <a:pt x="16" y="36"/>
                        <a:pt x="16" y="36"/>
                        <a:pt x="16" y="36"/>
                      </a:cubicBezTo>
                      <a:cubicBezTo>
                        <a:pt x="16" y="34"/>
                        <a:pt x="18" y="32"/>
                        <a:pt x="20" y="32"/>
                      </a:cubicBezTo>
                      <a:cubicBezTo>
                        <a:pt x="68" y="32"/>
                        <a:pt x="68" y="32"/>
                        <a:pt x="68" y="32"/>
                      </a:cubicBezTo>
                      <a:cubicBezTo>
                        <a:pt x="70" y="32"/>
                        <a:pt x="72" y="34"/>
                        <a:pt x="72" y="36"/>
                      </a:cubicBezTo>
                      <a:lnTo>
                        <a:pt x="72" y="108"/>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012">
                    <a:latin typeface="+mn-lt"/>
                    <a:ea typeface="+mn-ea"/>
                    <a:cs typeface="+mn-ea"/>
                    <a:sym typeface="+mn-lt"/>
                  </a:endParaRPr>
                </a:p>
              </p:txBody>
            </p:sp>
          </p:grpSp>
        </p:grpSp>
      </p:grpSp>
    </p:spTree>
    <p:extLst>
      <p:ext uri="{BB962C8B-B14F-4D97-AF65-F5344CB8AC3E}">
        <p14:creationId xmlns:p14="http://schemas.microsoft.com/office/powerpoint/2010/main" val="425447282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9"/>
                                        </p:tgtEl>
                                        <p:attrNameLst>
                                          <p:attrName>style.visibility</p:attrName>
                                        </p:attrNameLst>
                                      </p:cBhvr>
                                      <p:to>
                                        <p:strVal val="visible"/>
                                      </p:to>
                                    </p:set>
                                    <p:animEffect transition="in" filter="fade">
                                      <p:cBhvr>
                                        <p:cTn id="10" dur="500"/>
                                        <p:tgtEl>
                                          <p:spTgt spid="49"/>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57"/>
                                        </p:tgtEl>
                                        <p:attrNameLst>
                                          <p:attrName>style.visibility</p:attrName>
                                        </p:attrNameLst>
                                      </p:cBhvr>
                                      <p:to>
                                        <p:strVal val="visible"/>
                                      </p:to>
                                    </p:set>
                                    <p:animEffect transition="in" filter="fade">
                                      <p:cBhvr>
                                        <p:cTn id="13" dur="500"/>
                                        <p:tgtEl>
                                          <p:spTgt spid="5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53"/>
                                        </p:tgtEl>
                                        <p:attrNameLst>
                                          <p:attrName>style.visibility</p:attrName>
                                        </p:attrNameLst>
                                      </p:cBhvr>
                                      <p:to>
                                        <p:strVal val="visible"/>
                                      </p:to>
                                    </p:set>
                                    <p:animEffect transition="in" filter="fade">
                                      <p:cBhvr>
                                        <p:cTn id="16" dur="500"/>
                                        <p:tgtEl>
                                          <p:spTgt spid="53"/>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48"/>
                                        </p:tgtEl>
                                        <p:attrNameLst>
                                          <p:attrName>style.visibility</p:attrName>
                                        </p:attrNameLst>
                                      </p:cBhvr>
                                      <p:to>
                                        <p:strVal val="visible"/>
                                      </p:to>
                                    </p:set>
                                    <p:animEffect transition="in" filter="fade">
                                      <p:cBhvr>
                                        <p:cTn id="19" dur="500"/>
                                        <p:tgtEl>
                                          <p:spTgt spid="4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6"/>
                                        </p:tgtEl>
                                        <p:attrNameLst>
                                          <p:attrName>style.visibility</p:attrName>
                                        </p:attrNameLst>
                                      </p:cBhvr>
                                      <p:to>
                                        <p:strVal val="visible"/>
                                      </p:to>
                                    </p:set>
                                    <p:animEffect transition="in" filter="fade">
                                      <p:cBhvr>
                                        <p:cTn id="22" dur="500"/>
                                        <p:tgtEl>
                                          <p:spTgt spid="56"/>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52"/>
                                        </p:tgtEl>
                                        <p:attrNameLst>
                                          <p:attrName>style.visibility</p:attrName>
                                        </p:attrNameLst>
                                      </p:cBhvr>
                                      <p:to>
                                        <p:strVal val="visible"/>
                                      </p:to>
                                    </p:set>
                                    <p:animEffect transition="in" filter="fade">
                                      <p:cBhvr>
                                        <p:cTn id="25" dur="500"/>
                                        <p:tgtEl>
                                          <p:spTgt spid="52"/>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47"/>
                                        </p:tgtEl>
                                        <p:attrNameLst>
                                          <p:attrName>style.visibility</p:attrName>
                                        </p:attrNameLst>
                                      </p:cBhvr>
                                      <p:to>
                                        <p:strVal val="visible"/>
                                      </p:to>
                                    </p:set>
                                    <p:animEffect transition="in" filter="fade">
                                      <p:cBhvr>
                                        <p:cTn id="28" dur="500"/>
                                        <p:tgtEl>
                                          <p:spTgt spid="47"/>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5"/>
                                        </p:tgtEl>
                                        <p:attrNameLst>
                                          <p:attrName>style.visibility</p:attrName>
                                        </p:attrNameLst>
                                      </p:cBhvr>
                                      <p:to>
                                        <p:strVal val="visible"/>
                                      </p:to>
                                    </p:set>
                                    <p:animEffect transition="in" filter="fade">
                                      <p:cBhvr>
                                        <p:cTn id="31" dur="500"/>
                                        <p:tgtEl>
                                          <p:spTgt spid="5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51"/>
                                        </p:tgtEl>
                                        <p:attrNameLst>
                                          <p:attrName>style.visibility</p:attrName>
                                        </p:attrNameLst>
                                      </p:cBhvr>
                                      <p:to>
                                        <p:strVal val="visible"/>
                                      </p:to>
                                    </p:set>
                                    <p:animEffect transition="in" filter="fade">
                                      <p:cBhvr>
                                        <p:cTn id="34" dur="500"/>
                                        <p:tgtEl>
                                          <p:spTgt spid="51"/>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46"/>
                                        </p:tgtEl>
                                        <p:attrNameLst>
                                          <p:attrName>style.visibility</p:attrName>
                                        </p:attrNameLst>
                                      </p:cBhvr>
                                      <p:to>
                                        <p:strVal val="visible"/>
                                      </p:to>
                                    </p:set>
                                    <p:animEffect transition="in" filter="fade">
                                      <p:cBhvr>
                                        <p:cTn id="37" dur="500"/>
                                        <p:tgtEl>
                                          <p:spTgt spid="46"/>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54"/>
                                        </p:tgtEl>
                                        <p:attrNameLst>
                                          <p:attrName>style.visibility</p:attrName>
                                        </p:attrNameLst>
                                      </p:cBhvr>
                                      <p:to>
                                        <p:strVal val="visible"/>
                                      </p:to>
                                    </p:set>
                                    <p:animEffect transition="in" filter="fade">
                                      <p:cBhvr>
                                        <p:cTn id="40" dur="500"/>
                                        <p:tgtEl>
                                          <p:spTgt spid="54"/>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50"/>
                                        </p:tgtEl>
                                        <p:attrNameLst>
                                          <p:attrName>style.visibility</p:attrName>
                                        </p:attrNameLst>
                                      </p:cBhvr>
                                      <p:to>
                                        <p:strVal val="visible"/>
                                      </p:to>
                                    </p:set>
                                    <p:animEffect transition="in" filter="fade">
                                      <p:cBhvr>
                                        <p:cTn id="43" dur="500"/>
                                        <p:tgtEl>
                                          <p:spTgt spid="50"/>
                                        </p:tgtEl>
                                      </p:cBhvr>
                                    </p:animEffect>
                                  </p:childTnLst>
                                </p:cTn>
                              </p:par>
                            </p:childTnLst>
                          </p:cTn>
                        </p:par>
                        <p:par>
                          <p:cTn id="44" fill="hold">
                            <p:stCondLst>
                              <p:cond delay="500"/>
                            </p:stCondLst>
                            <p:childTnLst>
                              <p:par>
                                <p:cTn id="45" presetID="42" presetClass="entr" presetSubtype="0" fill="hold" nodeType="afterEffect">
                                  <p:stCondLst>
                                    <p:cond delay="0"/>
                                  </p:stCondLst>
                                  <p:childTnLst>
                                    <p:set>
                                      <p:cBhvr>
                                        <p:cTn id="46" dur="1" fill="hold">
                                          <p:stCondLst>
                                            <p:cond delay="0"/>
                                          </p:stCondLst>
                                        </p:cTn>
                                        <p:tgtEl>
                                          <p:spTgt spid="58"/>
                                        </p:tgtEl>
                                        <p:attrNameLst>
                                          <p:attrName>style.visibility</p:attrName>
                                        </p:attrNameLst>
                                      </p:cBhvr>
                                      <p:to>
                                        <p:strVal val="visible"/>
                                      </p:to>
                                    </p:set>
                                    <p:animEffect transition="in" filter="fade">
                                      <p:cBhvr>
                                        <p:cTn id="47" dur="1000"/>
                                        <p:tgtEl>
                                          <p:spTgt spid="58"/>
                                        </p:tgtEl>
                                      </p:cBhvr>
                                    </p:animEffect>
                                    <p:anim calcmode="lin" valueType="num">
                                      <p:cBhvr>
                                        <p:cTn id="48" dur="1000" fill="hold"/>
                                        <p:tgtEl>
                                          <p:spTgt spid="58"/>
                                        </p:tgtEl>
                                        <p:attrNameLst>
                                          <p:attrName>ppt_x</p:attrName>
                                        </p:attrNameLst>
                                      </p:cBhvr>
                                      <p:tavLst>
                                        <p:tav tm="0">
                                          <p:val>
                                            <p:strVal val="#ppt_x"/>
                                          </p:val>
                                        </p:tav>
                                        <p:tav tm="100000">
                                          <p:val>
                                            <p:strVal val="#ppt_x"/>
                                          </p:val>
                                        </p:tav>
                                      </p:tavLst>
                                    </p:anim>
                                    <p:anim calcmode="lin" valueType="num">
                                      <p:cBhvr>
                                        <p:cTn id="49" dur="1000" fill="hold"/>
                                        <p:tgtEl>
                                          <p:spTgt spid="5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46" grpId="0" animBg="1"/>
      <p:bldP spid="47" grpId="0" animBg="1"/>
      <p:bldP spid="48" grpId="0" animBg="1"/>
      <p:bldP spid="49" grpId="0" animBg="1"/>
      <p:bldP spid="50" grpId="0"/>
      <p:bldP spid="51" grpId="0"/>
      <p:bldP spid="52" grpId="0"/>
      <p:bldP spid="53" grpId="0"/>
      <p:bldP spid="54" grpId="0"/>
      <p:bldP spid="55" grpId="0"/>
      <p:bldP spid="56" grpId="0"/>
      <p:bldP spid="5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25C68D29-9E32-4855-9020-E2F91FB10D85}"/>
              </a:ext>
            </a:extLst>
          </p:cNvPr>
          <p:cNvSpPr/>
          <p:nvPr/>
        </p:nvSpPr>
        <p:spPr bwMode="auto">
          <a:xfrm>
            <a:off x="1929247" y="1350569"/>
            <a:ext cx="5292588" cy="93497"/>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3" name="矩形 12">
            <a:extLst>
              <a:ext uri="{FF2B5EF4-FFF2-40B4-BE49-F238E27FC236}">
                <a16:creationId xmlns:a16="http://schemas.microsoft.com/office/drawing/2014/main" id="{28CCA3CE-2D4E-449C-9B83-2523FB4A6625}"/>
              </a:ext>
            </a:extLst>
          </p:cNvPr>
          <p:cNvSpPr/>
          <p:nvPr/>
        </p:nvSpPr>
        <p:spPr bwMode="auto">
          <a:xfrm>
            <a:off x="1929247" y="2242727"/>
            <a:ext cx="5292588" cy="93497"/>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4" name="矩形 13">
            <a:extLst>
              <a:ext uri="{FF2B5EF4-FFF2-40B4-BE49-F238E27FC236}">
                <a16:creationId xmlns:a16="http://schemas.microsoft.com/office/drawing/2014/main" id="{5204056A-F0A1-4166-A37A-42670FD81B38}"/>
              </a:ext>
            </a:extLst>
          </p:cNvPr>
          <p:cNvSpPr/>
          <p:nvPr/>
        </p:nvSpPr>
        <p:spPr bwMode="auto">
          <a:xfrm>
            <a:off x="2738859" y="541342"/>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5" name="矩形 14">
            <a:extLst>
              <a:ext uri="{FF2B5EF4-FFF2-40B4-BE49-F238E27FC236}">
                <a16:creationId xmlns:a16="http://schemas.microsoft.com/office/drawing/2014/main" id="{5D877375-DA26-4B19-8C3F-F3A0955B6724}"/>
              </a:ext>
            </a:extLst>
          </p:cNvPr>
          <p:cNvSpPr/>
          <p:nvPr/>
        </p:nvSpPr>
        <p:spPr bwMode="auto">
          <a:xfrm>
            <a:off x="3635181" y="541341"/>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6" name="矩形 15">
            <a:extLst>
              <a:ext uri="{FF2B5EF4-FFF2-40B4-BE49-F238E27FC236}">
                <a16:creationId xmlns:a16="http://schemas.microsoft.com/office/drawing/2014/main" id="{DF56D1D4-5837-409B-BF3A-ADBB354EA857}"/>
              </a:ext>
            </a:extLst>
          </p:cNvPr>
          <p:cNvSpPr/>
          <p:nvPr/>
        </p:nvSpPr>
        <p:spPr bwMode="auto">
          <a:xfrm>
            <a:off x="4531503" y="534878"/>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7" name="矩形 16">
            <a:extLst>
              <a:ext uri="{FF2B5EF4-FFF2-40B4-BE49-F238E27FC236}">
                <a16:creationId xmlns:a16="http://schemas.microsoft.com/office/drawing/2014/main" id="{80FC5562-6778-43E2-90E4-34BF3E6210F3}"/>
              </a:ext>
            </a:extLst>
          </p:cNvPr>
          <p:cNvSpPr/>
          <p:nvPr/>
        </p:nvSpPr>
        <p:spPr bwMode="auto">
          <a:xfrm>
            <a:off x="5427825" y="534878"/>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8" name="矩形 17">
            <a:extLst>
              <a:ext uri="{FF2B5EF4-FFF2-40B4-BE49-F238E27FC236}">
                <a16:creationId xmlns:a16="http://schemas.microsoft.com/office/drawing/2014/main" id="{AAF7497C-6F7A-4B39-9B54-512590586C17}"/>
              </a:ext>
            </a:extLst>
          </p:cNvPr>
          <p:cNvSpPr/>
          <p:nvPr/>
        </p:nvSpPr>
        <p:spPr bwMode="auto">
          <a:xfrm>
            <a:off x="6324147" y="540233"/>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22" name="文本框 21">
            <a:extLst>
              <a:ext uri="{FF2B5EF4-FFF2-40B4-BE49-F238E27FC236}">
                <a16:creationId xmlns:a16="http://schemas.microsoft.com/office/drawing/2014/main" id="{4F3DD536-22AA-4D0B-9886-2CF0FDBE3C7E}"/>
              </a:ext>
            </a:extLst>
          </p:cNvPr>
          <p:cNvSpPr txBox="1"/>
          <p:nvPr/>
        </p:nvSpPr>
        <p:spPr>
          <a:xfrm>
            <a:off x="2841335" y="3634792"/>
            <a:ext cx="4134465" cy="769441"/>
          </a:xfrm>
          <a:prstGeom prst="rect">
            <a:avLst/>
          </a:prstGeom>
          <a:noFill/>
        </p:spPr>
        <p:txBody>
          <a:bodyPr wrap="none" rtlCol="0">
            <a:spAutoFit/>
            <a:scene3d>
              <a:camera prst="orthographicFront"/>
              <a:lightRig rig="threePt" dir="t"/>
            </a:scene3d>
            <a:sp3d contourW="12700"/>
          </a:bodyPr>
          <a:lstStyle/>
          <a:p>
            <a:pPr lvl="0" algn="r">
              <a:defRPr/>
            </a:pPr>
            <a:r>
              <a:rPr lang="zh-CN" altLang="en-US" sz="4400" b="1" dirty="0">
                <a:solidFill>
                  <a:schemeClr val="tx1">
                    <a:lumMod val="75000"/>
                    <a:lumOff val="25000"/>
                  </a:schemeClr>
                </a:solidFill>
                <a:latin typeface="+mn-lt"/>
                <a:ea typeface="+mn-ea"/>
                <a:cs typeface="+mn-ea"/>
                <a:sym typeface="+mn-lt"/>
              </a:rPr>
              <a:t>谢谢您的观看！</a:t>
            </a:r>
          </a:p>
        </p:txBody>
      </p:sp>
      <p:sp>
        <p:nvSpPr>
          <p:cNvPr id="28" name="文本框 27">
            <a:extLst>
              <a:ext uri="{FF2B5EF4-FFF2-40B4-BE49-F238E27FC236}">
                <a16:creationId xmlns:a16="http://schemas.microsoft.com/office/drawing/2014/main" id="{129DA303-CEB0-4A2F-8AFA-B368CBB09C34}"/>
              </a:ext>
            </a:extLst>
          </p:cNvPr>
          <p:cNvSpPr txBox="1"/>
          <p:nvPr/>
        </p:nvSpPr>
        <p:spPr>
          <a:xfrm>
            <a:off x="1650736" y="3300085"/>
            <a:ext cx="6242064" cy="415498"/>
          </a:xfrm>
          <a:prstGeom prst="rect">
            <a:avLst/>
          </a:prstGeom>
          <a:noFill/>
        </p:spPr>
        <p:txBody>
          <a:bodyPr wrap="square" rtlCol="0">
            <a:spAutoFit/>
            <a:scene3d>
              <a:camera prst="orthographicFront"/>
              <a:lightRig rig="threePt" dir="t"/>
            </a:scene3d>
            <a:sp3d contourW="12700"/>
          </a:bodyPr>
          <a:lstStyle/>
          <a:p>
            <a:pPr algn="ctr">
              <a:defRPr/>
            </a:pPr>
            <a:r>
              <a:rPr lang="en-US" altLang="zh-CN" sz="2100" dirty="0">
                <a:solidFill>
                  <a:schemeClr val="tx1">
                    <a:lumMod val="75000"/>
                    <a:lumOff val="25000"/>
                  </a:schemeClr>
                </a:solidFill>
                <a:latin typeface="+mn-lt"/>
                <a:ea typeface="+mn-ea"/>
                <a:cs typeface="+mn-ea"/>
                <a:sym typeface="+mn-lt"/>
              </a:rPr>
              <a:t>GUANGXI UNIVERSITY OF CHINESE MEDICINE</a:t>
            </a:r>
          </a:p>
        </p:txBody>
      </p:sp>
      <p:sp>
        <p:nvSpPr>
          <p:cNvPr id="19" name="矩形 18">
            <a:extLst>
              <a:ext uri="{FF2B5EF4-FFF2-40B4-BE49-F238E27FC236}">
                <a16:creationId xmlns:a16="http://schemas.microsoft.com/office/drawing/2014/main" id="{97AA8917-F699-44D0-80E5-3D6C92E5CC1B}"/>
              </a:ext>
            </a:extLst>
          </p:cNvPr>
          <p:cNvSpPr/>
          <p:nvPr/>
        </p:nvSpPr>
        <p:spPr>
          <a:xfrm>
            <a:off x="3501889" y="4425528"/>
            <a:ext cx="3110577" cy="253916"/>
          </a:xfrm>
          <a:prstGeom prst="rect">
            <a:avLst/>
          </a:prstGeom>
        </p:spPr>
        <p:txBody>
          <a:bodyPr wrap="square">
            <a:spAutoFit/>
          </a:bodyPr>
          <a:lstStyle/>
          <a:p>
            <a:r>
              <a:rPr lang="zh-CN" altLang="en-US" sz="1050" dirty="0">
                <a:solidFill>
                  <a:schemeClr val="tx1">
                    <a:lumMod val="65000"/>
                    <a:lumOff val="35000"/>
                  </a:schemeClr>
                </a:solidFill>
                <a:latin typeface="+mn-lt"/>
                <a:ea typeface="+mn-ea"/>
                <a:cs typeface="+mn-ea"/>
                <a:sym typeface="+mn-lt"/>
              </a:rPr>
              <a:t>设计制作：现代教育技术与信息中心</a:t>
            </a:r>
          </a:p>
        </p:txBody>
      </p:sp>
      <p:sp>
        <p:nvSpPr>
          <p:cNvPr id="20" name="矩形 19">
            <a:extLst>
              <a:ext uri="{FF2B5EF4-FFF2-40B4-BE49-F238E27FC236}">
                <a16:creationId xmlns:a16="http://schemas.microsoft.com/office/drawing/2014/main" id="{DD9D1068-5CE8-45D2-AE4A-9FB1618BA748}"/>
              </a:ext>
            </a:extLst>
          </p:cNvPr>
          <p:cNvSpPr/>
          <p:nvPr/>
        </p:nvSpPr>
        <p:spPr>
          <a:xfrm>
            <a:off x="3501890" y="4679444"/>
            <a:ext cx="2339102" cy="253916"/>
          </a:xfrm>
          <a:prstGeom prst="rect">
            <a:avLst/>
          </a:prstGeom>
        </p:spPr>
        <p:txBody>
          <a:bodyPr wrap="none">
            <a:spAutoFit/>
          </a:bodyPr>
          <a:lstStyle/>
          <a:p>
            <a:r>
              <a:rPr lang="zh-CN" altLang="en-US" sz="1050" dirty="0">
                <a:solidFill>
                  <a:schemeClr val="tx1">
                    <a:lumMod val="65000"/>
                    <a:lumOff val="35000"/>
                  </a:schemeClr>
                </a:solidFill>
                <a:latin typeface="+mn-lt"/>
                <a:ea typeface="+mn-ea"/>
                <a:cs typeface="+mn-ea"/>
                <a:sym typeface="+mn-lt"/>
              </a:rPr>
              <a:t>素材提供：现代教育技术与信息中心</a:t>
            </a:r>
          </a:p>
        </p:txBody>
      </p:sp>
    </p:spTree>
    <p:extLst>
      <p:ext uri="{BB962C8B-B14F-4D97-AF65-F5344CB8AC3E}">
        <p14:creationId xmlns:p14="http://schemas.microsoft.com/office/powerpoint/2010/main" val="38914990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par>
                                <p:cTn id="9" presetID="2" presetClass="entr" presetSubtype="8"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0-#ppt_w/2"/>
                                          </p:val>
                                        </p:tav>
                                        <p:tav tm="100000">
                                          <p:val>
                                            <p:strVal val="#ppt_x"/>
                                          </p:val>
                                        </p:tav>
                                      </p:tavLst>
                                    </p:anim>
                                    <p:anim calcmode="lin" valueType="num">
                                      <p:cBhvr additive="base">
                                        <p:cTn id="12" dur="500" fill="hold"/>
                                        <p:tgtEl>
                                          <p:spTgt spid="13"/>
                                        </p:tgtEl>
                                        <p:attrNameLst>
                                          <p:attrName>ppt_y</p:attrName>
                                        </p:attrNameLst>
                                      </p:cBhvr>
                                      <p:tavLst>
                                        <p:tav tm="0">
                                          <p:val>
                                            <p:strVal val="#ppt_y"/>
                                          </p:val>
                                        </p:tav>
                                        <p:tav tm="100000">
                                          <p:val>
                                            <p:strVal val="#ppt_y"/>
                                          </p:val>
                                        </p:tav>
                                      </p:tavLst>
                                    </p:anim>
                                  </p:childTnLst>
                                </p:cTn>
                              </p:par>
                              <p:par>
                                <p:cTn id="13" presetID="2" presetClass="entr" presetSubtype="8"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0-#ppt_w/2"/>
                                          </p:val>
                                        </p:tav>
                                        <p:tav tm="100000">
                                          <p:val>
                                            <p:strVal val="#ppt_x"/>
                                          </p:val>
                                        </p:tav>
                                      </p:tavLst>
                                    </p:anim>
                                    <p:anim calcmode="lin" valueType="num">
                                      <p:cBhvr additive="base">
                                        <p:cTn id="16" dur="500" fill="hold"/>
                                        <p:tgtEl>
                                          <p:spTgt spid="14"/>
                                        </p:tgtEl>
                                        <p:attrNameLst>
                                          <p:attrName>ppt_y</p:attrName>
                                        </p:attrNameLst>
                                      </p:cBhvr>
                                      <p:tavLst>
                                        <p:tav tm="0">
                                          <p:val>
                                            <p:strVal val="#ppt_y"/>
                                          </p:val>
                                        </p:tav>
                                        <p:tav tm="100000">
                                          <p:val>
                                            <p:strVal val="#ppt_y"/>
                                          </p:val>
                                        </p:tav>
                                      </p:tavLst>
                                    </p:anim>
                                  </p:childTnLst>
                                </p:cTn>
                              </p:par>
                              <p:par>
                                <p:cTn id="17" presetID="2" presetClass="entr" presetSubtype="8"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0-#ppt_w/2"/>
                                          </p:val>
                                        </p:tav>
                                        <p:tav tm="100000">
                                          <p:val>
                                            <p:strVal val="#ppt_x"/>
                                          </p:val>
                                        </p:tav>
                                      </p:tavLst>
                                    </p:anim>
                                    <p:anim calcmode="lin" valueType="num">
                                      <p:cBhvr additive="base">
                                        <p:cTn id="20" dur="500" fill="hold"/>
                                        <p:tgtEl>
                                          <p:spTgt spid="15"/>
                                        </p:tgtEl>
                                        <p:attrNameLst>
                                          <p:attrName>ppt_y</p:attrName>
                                        </p:attrNameLst>
                                      </p:cBhvr>
                                      <p:tavLst>
                                        <p:tav tm="0">
                                          <p:val>
                                            <p:strVal val="#ppt_y"/>
                                          </p:val>
                                        </p:tav>
                                        <p:tav tm="100000">
                                          <p:val>
                                            <p:strVal val="#ppt_y"/>
                                          </p:val>
                                        </p:tav>
                                      </p:tavLst>
                                    </p:anim>
                                  </p:childTnLst>
                                </p:cTn>
                              </p:par>
                              <p:par>
                                <p:cTn id="21" presetID="2" presetClass="entr" presetSubtype="8" fill="hold" grpId="0" nodeType="with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500" fill="hold"/>
                                        <p:tgtEl>
                                          <p:spTgt spid="16"/>
                                        </p:tgtEl>
                                        <p:attrNameLst>
                                          <p:attrName>ppt_x</p:attrName>
                                        </p:attrNameLst>
                                      </p:cBhvr>
                                      <p:tavLst>
                                        <p:tav tm="0">
                                          <p:val>
                                            <p:strVal val="0-#ppt_w/2"/>
                                          </p:val>
                                        </p:tav>
                                        <p:tav tm="100000">
                                          <p:val>
                                            <p:strVal val="#ppt_x"/>
                                          </p:val>
                                        </p:tav>
                                      </p:tavLst>
                                    </p:anim>
                                    <p:anim calcmode="lin" valueType="num">
                                      <p:cBhvr additive="base">
                                        <p:cTn id="24" dur="500" fill="hold"/>
                                        <p:tgtEl>
                                          <p:spTgt spid="16"/>
                                        </p:tgtEl>
                                        <p:attrNameLst>
                                          <p:attrName>ppt_y</p:attrName>
                                        </p:attrNameLst>
                                      </p:cBhvr>
                                      <p:tavLst>
                                        <p:tav tm="0">
                                          <p:val>
                                            <p:strVal val="#ppt_y"/>
                                          </p:val>
                                        </p:tav>
                                        <p:tav tm="100000">
                                          <p:val>
                                            <p:strVal val="#ppt_y"/>
                                          </p:val>
                                        </p:tav>
                                      </p:tavLst>
                                    </p:anim>
                                  </p:childTnLst>
                                </p:cTn>
                              </p:par>
                              <p:par>
                                <p:cTn id="25" presetID="2" presetClass="entr" presetSubtype="8"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anim calcmode="lin" valueType="num">
                                      <p:cBhvr additive="base">
                                        <p:cTn id="27" dur="500" fill="hold"/>
                                        <p:tgtEl>
                                          <p:spTgt spid="17"/>
                                        </p:tgtEl>
                                        <p:attrNameLst>
                                          <p:attrName>ppt_x</p:attrName>
                                        </p:attrNameLst>
                                      </p:cBhvr>
                                      <p:tavLst>
                                        <p:tav tm="0">
                                          <p:val>
                                            <p:strVal val="0-#ppt_w/2"/>
                                          </p:val>
                                        </p:tav>
                                        <p:tav tm="100000">
                                          <p:val>
                                            <p:strVal val="#ppt_x"/>
                                          </p:val>
                                        </p:tav>
                                      </p:tavLst>
                                    </p:anim>
                                    <p:anim calcmode="lin" valueType="num">
                                      <p:cBhvr additive="base">
                                        <p:cTn id="28" dur="500" fill="hold"/>
                                        <p:tgtEl>
                                          <p:spTgt spid="17"/>
                                        </p:tgtEl>
                                        <p:attrNameLst>
                                          <p:attrName>ppt_y</p:attrName>
                                        </p:attrNameLst>
                                      </p:cBhvr>
                                      <p:tavLst>
                                        <p:tav tm="0">
                                          <p:val>
                                            <p:strVal val="#ppt_y"/>
                                          </p:val>
                                        </p:tav>
                                        <p:tav tm="100000">
                                          <p:val>
                                            <p:strVal val="#ppt_y"/>
                                          </p:val>
                                        </p:tav>
                                      </p:tavLst>
                                    </p:anim>
                                  </p:childTnLst>
                                </p:cTn>
                              </p:par>
                              <p:par>
                                <p:cTn id="29" presetID="2" presetClass="entr" presetSubtype="8"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 calcmode="lin" valueType="num">
                                      <p:cBhvr additive="base">
                                        <p:cTn id="31" dur="500" fill="hold"/>
                                        <p:tgtEl>
                                          <p:spTgt spid="18"/>
                                        </p:tgtEl>
                                        <p:attrNameLst>
                                          <p:attrName>ppt_x</p:attrName>
                                        </p:attrNameLst>
                                      </p:cBhvr>
                                      <p:tavLst>
                                        <p:tav tm="0">
                                          <p:val>
                                            <p:strVal val="0-#ppt_w/2"/>
                                          </p:val>
                                        </p:tav>
                                        <p:tav tm="100000">
                                          <p:val>
                                            <p:strVal val="#ppt_x"/>
                                          </p:val>
                                        </p:tav>
                                      </p:tavLst>
                                    </p:anim>
                                    <p:anim calcmode="lin" valueType="num">
                                      <p:cBhvr additive="base">
                                        <p:cTn id="32" dur="500" fill="hold"/>
                                        <p:tgtEl>
                                          <p:spTgt spid="18"/>
                                        </p:tgtEl>
                                        <p:attrNameLst>
                                          <p:attrName>ppt_y</p:attrName>
                                        </p:attrNameLst>
                                      </p:cBhvr>
                                      <p:tavLst>
                                        <p:tav tm="0">
                                          <p:val>
                                            <p:strVal val="#ppt_y"/>
                                          </p:val>
                                        </p:tav>
                                        <p:tav tm="100000">
                                          <p:val>
                                            <p:strVal val="#ppt_y"/>
                                          </p:val>
                                        </p:tav>
                                      </p:tavLst>
                                    </p:anim>
                                  </p:childTnLst>
                                </p:cTn>
                              </p:par>
                            </p:childTnLst>
                          </p:cTn>
                        </p:par>
                        <p:par>
                          <p:cTn id="33" fill="hold">
                            <p:stCondLst>
                              <p:cond delay="500"/>
                            </p:stCondLst>
                            <p:childTnLst>
                              <p:par>
                                <p:cTn id="34" presetID="2" presetClass="entr" presetSubtype="2" fill="hold" grpId="0" nodeType="afterEffect">
                                  <p:stCondLst>
                                    <p:cond delay="0"/>
                                  </p:stCondLst>
                                  <p:childTnLst>
                                    <p:set>
                                      <p:cBhvr>
                                        <p:cTn id="35" dur="1" fill="hold">
                                          <p:stCondLst>
                                            <p:cond delay="0"/>
                                          </p:stCondLst>
                                        </p:cTn>
                                        <p:tgtEl>
                                          <p:spTgt spid="22"/>
                                        </p:tgtEl>
                                        <p:attrNameLst>
                                          <p:attrName>style.visibility</p:attrName>
                                        </p:attrNameLst>
                                      </p:cBhvr>
                                      <p:to>
                                        <p:strVal val="visible"/>
                                      </p:to>
                                    </p:set>
                                    <p:anim calcmode="lin" valueType="num">
                                      <p:cBhvr additive="base">
                                        <p:cTn id="36" dur="500" fill="hold"/>
                                        <p:tgtEl>
                                          <p:spTgt spid="22"/>
                                        </p:tgtEl>
                                        <p:attrNameLst>
                                          <p:attrName>ppt_x</p:attrName>
                                        </p:attrNameLst>
                                      </p:cBhvr>
                                      <p:tavLst>
                                        <p:tav tm="0">
                                          <p:val>
                                            <p:strVal val="1+#ppt_w/2"/>
                                          </p:val>
                                        </p:tav>
                                        <p:tav tm="100000">
                                          <p:val>
                                            <p:strVal val="#ppt_x"/>
                                          </p:val>
                                        </p:tav>
                                      </p:tavLst>
                                    </p:anim>
                                    <p:anim calcmode="lin" valueType="num">
                                      <p:cBhvr additive="base">
                                        <p:cTn id="37" dur="500" fill="hold"/>
                                        <p:tgtEl>
                                          <p:spTgt spid="22"/>
                                        </p:tgtEl>
                                        <p:attrNameLst>
                                          <p:attrName>ppt_y</p:attrName>
                                        </p:attrNameLst>
                                      </p:cBhvr>
                                      <p:tavLst>
                                        <p:tav tm="0">
                                          <p:val>
                                            <p:strVal val="#ppt_y"/>
                                          </p:val>
                                        </p:tav>
                                        <p:tav tm="100000">
                                          <p:val>
                                            <p:strVal val="#ppt_y"/>
                                          </p:val>
                                        </p:tav>
                                      </p:tavLst>
                                    </p:anim>
                                  </p:childTnLst>
                                </p:cTn>
                              </p:par>
                            </p:childTnLst>
                          </p:cTn>
                        </p:par>
                        <p:par>
                          <p:cTn id="38" fill="hold">
                            <p:stCondLst>
                              <p:cond delay="1000"/>
                            </p:stCondLst>
                            <p:childTnLst>
                              <p:par>
                                <p:cTn id="39" presetID="10" presetClass="entr" presetSubtype="0" fill="hold" grpId="0" nodeType="after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fade">
                                      <p:cBhvr>
                                        <p:cTn id="41"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3" grpId="0" animBg="1"/>
      <p:bldP spid="14" grpId="0" animBg="1"/>
      <p:bldP spid="15" grpId="0" animBg="1"/>
      <p:bldP spid="16" grpId="0" animBg="1"/>
      <p:bldP spid="17" grpId="0" animBg="1"/>
      <p:bldP spid="18" grpId="0" animBg="1"/>
      <p:bldP spid="22" grpId="0"/>
      <p:bldP spid="2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文本框 18">
            <a:extLst>
              <a:ext uri="{FF2B5EF4-FFF2-40B4-BE49-F238E27FC236}">
                <a16:creationId xmlns:a16="http://schemas.microsoft.com/office/drawing/2014/main" id="{4F3DD536-22AA-4D0B-9886-2CF0FDBE3C7E}"/>
              </a:ext>
            </a:extLst>
          </p:cNvPr>
          <p:cNvSpPr txBox="1"/>
          <p:nvPr/>
        </p:nvSpPr>
        <p:spPr>
          <a:xfrm>
            <a:off x="1755169" y="3230159"/>
            <a:ext cx="5796779" cy="707886"/>
          </a:xfrm>
          <a:prstGeom prst="rect">
            <a:avLst/>
          </a:prstGeom>
          <a:noFill/>
        </p:spPr>
        <p:txBody>
          <a:bodyPr wrap="none" rtlCol="0">
            <a:spAutoFit/>
            <a:scene3d>
              <a:camera prst="orthographicFront"/>
              <a:lightRig rig="threePt" dir="t"/>
            </a:scene3d>
            <a:sp3d contourW="12700"/>
          </a:bodyPr>
          <a:lstStyle/>
          <a:p>
            <a:pPr lvl="0" algn="r">
              <a:defRPr/>
            </a:pPr>
            <a:r>
              <a:rPr lang="zh-CN" altLang="en-US" sz="4000" b="1" dirty="0">
                <a:solidFill>
                  <a:schemeClr val="tx1">
                    <a:lumMod val="75000"/>
                    <a:lumOff val="25000"/>
                  </a:schemeClr>
                </a:solidFill>
                <a:latin typeface="+mn-lt"/>
                <a:ea typeface="+mn-ea"/>
                <a:cs typeface="+mn-ea"/>
                <a:sym typeface="+mn-lt"/>
              </a:rPr>
              <a:t>广西中医药大学</a:t>
            </a:r>
            <a:r>
              <a:rPr lang="en-US" altLang="zh-CN" sz="4000" b="1" dirty="0">
                <a:solidFill>
                  <a:schemeClr val="tx1">
                    <a:lumMod val="75000"/>
                    <a:lumOff val="25000"/>
                  </a:schemeClr>
                </a:solidFill>
                <a:latin typeface="+mn-lt"/>
                <a:ea typeface="+mn-ea"/>
                <a:cs typeface="+mn-ea"/>
                <a:sym typeface="+mn-lt"/>
              </a:rPr>
              <a:t>PPT</a:t>
            </a:r>
            <a:r>
              <a:rPr lang="zh-CN" altLang="en-US" sz="4000" b="1" dirty="0">
                <a:solidFill>
                  <a:schemeClr val="tx1">
                    <a:lumMod val="75000"/>
                    <a:lumOff val="25000"/>
                  </a:schemeClr>
                </a:solidFill>
                <a:latin typeface="+mn-lt"/>
                <a:ea typeface="+mn-ea"/>
                <a:cs typeface="+mn-ea"/>
                <a:sym typeface="+mn-lt"/>
              </a:rPr>
              <a:t>模板</a:t>
            </a:r>
          </a:p>
        </p:txBody>
      </p:sp>
      <p:sp>
        <p:nvSpPr>
          <p:cNvPr id="20" name="文本框 19">
            <a:extLst>
              <a:ext uri="{FF2B5EF4-FFF2-40B4-BE49-F238E27FC236}">
                <a16:creationId xmlns:a16="http://schemas.microsoft.com/office/drawing/2014/main" id="{129DA303-CEB0-4A2F-8AFA-B368CBB09C34}"/>
              </a:ext>
            </a:extLst>
          </p:cNvPr>
          <p:cNvSpPr txBox="1"/>
          <p:nvPr/>
        </p:nvSpPr>
        <p:spPr>
          <a:xfrm>
            <a:off x="1930400" y="3935932"/>
            <a:ext cx="5554133" cy="369332"/>
          </a:xfrm>
          <a:prstGeom prst="rect">
            <a:avLst/>
          </a:prstGeom>
          <a:noFill/>
        </p:spPr>
        <p:txBody>
          <a:bodyPr wrap="square" rtlCol="0">
            <a:spAutoFit/>
            <a:scene3d>
              <a:camera prst="orthographicFront"/>
              <a:lightRig rig="threePt" dir="t"/>
            </a:scene3d>
            <a:sp3d contourW="12700"/>
          </a:bodyPr>
          <a:lstStyle/>
          <a:p>
            <a:pPr algn="ctr">
              <a:defRPr/>
            </a:pPr>
            <a:r>
              <a:rPr lang="en-US" altLang="zh-CN" dirty="0">
                <a:solidFill>
                  <a:schemeClr val="tx1">
                    <a:lumMod val="75000"/>
                    <a:lumOff val="25000"/>
                  </a:schemeClr>
                </a:solidFill>
                <a:latin typeface="+mn-lt"/>
                <a:ea typeface="+mn-ea"/>
                <a:cs typeface="+mn-ea"/>
                <a:sym typeface="+mn-lt"/>
              </a:rPr>
              <a:t>GUANGXI UNIVERSITY OF CHINESE MEDICINE</a:t>
            </a:r>
          </a:p>
        </p:txBody>
      </p:sp>
      <p:sp>
        <p:nvSpPr>
          <p:cNvPr id="22" name="矩形 21">
            <a:extLst>
              <a:ext uri="{FF2B5EF4-FFF2-40B4-BE49-F238E27FC236}">
                <a16:creationId xmlns:a16="http://schemas.microsoft.com/office/drawing/2014/main" id="{228045F0-62F2-4D89-914F-3AD3B2B1AA4C}"/>
              </a:ext>
            </a:extLst>
          </p:cNvPr>
          <p:cNvSpPr/>
          <p:nvPr/>
        </p:nvSpPr>
        <p:spPr>
          <a:xfrm>
            <a:off x="3408756" y="4305264"/>
            <a:ext cx="3110577" cy="253916"/>
          </a:xfrm>
          <a:prstGeom prst="rect">
            <a:avLst/>
          </a:prstGeom>
        </p:spPr>
        <p:txBody>
          <a:bodyPr wrap="square">
            <a:spAutoFit/>
          </a:bodyPr>
          <a:lstStyle/>
          <a:p>
            <a:r>
              <a:rPr lang="zh-CN" altLang="en-US" sz="1050" dirty="0">
                <a:solidFill>
                  <a:schemeClr val="tx1">
                    <a:lumMod val="65000"/>
                    <a:lumOff val="35000"/>
                  </a:schemeClr>
                </a:solidFill>
                <a:latin typeface="+mn-lt"/>
                <a:ea typeface="+mn-ea"/>
                <a:cs typeface="+mn-ea"/>
                <a:sym typeface="+mn-lt"/>
              </a:rPr>
              <a:t>设计制作：现代教育技术与信息中心</a:t>
            </a:r>
          </a:p>
        </p:txBody>
      </p:sp>
      <p:sp>
        <p:nvSpPr>
          <p:cNvPr id="28" name="矩形 27">
            <a:extLst>
              <a:ext uri="{FF2B5EF4-FFF2-40B4-BE49-F238E27FC236}">
                <a16:creationId xmlns:a16="http://schemas.microsoft.com/office/drawing/2014/main" id="{CF0F1C6E-8C18-4A50-8A07-D0A85AA2606A}"/>
              </a:ext>
            </a:extLst>
          </p:cNvPr>
          <p:cNvSpPr/>
          <p:nvPr/>
        </p:nvSpPr>
        <p:spPr>
          <a:xfrm>
            <a:off x="3408757" y="4559180"/>
            <a:ext cx="2339102" cy="253916"/>
          </a:xfrm>
          <a:prstGeom prst="rect">
            <a:avLst/>
          </a:prstGeom>
        </p:spPr>
        <p:txBody>
          <a:bodyPr wrap="none">
            <a:spAutoFit/>
          </a:bodyPr>
          <a:lstStyle/>
          <a:p>
            <a:r>
              <a:rPr lang="zh-CN" altLang="en-US" sz="1050" dirty="0">
                <a:solidFill>
                  <a:schemeClr val="tx1">
                    <a:lumMod val="65000"/>
                    <a:lumOff val="35000"/>
                  </a:schemeClr>
                </a:solidFill>
                <a:latin typeface="+mn-lt"/>
                <a:ea typeface="+mn-ea"/>
                <a:cs typeface="+mn-ea"/>
                <a:sym typeface="+mn-lt"/>
              </a:rPr>
              <a:t>素材提供：现代教育技术与信息中心</a:t>
            </a:r>
          </a:p>
        </p:txBody>
      </p:sp>
    </p:spTree>
    <p:extLst>
      <p:ext uri="{BB962C8B-B14F-4D97-AF65-F5344CB8AC3E}">
        <p14:creationId xmlns:p14="http://schemas.microsoft.com/office/powerpoint/2010/main" val="351965095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1+#ppt_w/2"/>
                                          </p:val>
                                        </p:tav>
                                        <p:tav tm="100000">
                                          <p:val>
                                            <p:strVal val="#ppt_x"/>
                                          </p:val>
                                        </p:tav>
                                      </p:tavLst>
                                    </p:anim>
                                    <p:anim calcmode="lin" valueType="num">
                                      <p:cBhvr additive="base">
                                        <p:cTn id="8" dur="500" fill="hold"/>
                                        <p:tgtEl>
                                          <p:spTgt spid="1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3751843" y="1323519"/>
            <a:ext cx="432048" cy="432048"/>
          </a:xfrm>
          <a:prstGeom prst="rect">
            <a:avLst/>
          </a:prstGeom>
          <a:solidFill>
            <a:srgbClr val="D1A85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rtlCol="0" anchor="ctr"/>
          <a:lstStyle/>
          <a:p>
            <a:pPr algn="ctr"/>
            <a:r>
              <a:rPr lang="en-US" altLang="zh-CN" sz="2700" dirty="0">
                <a:cs typeface="+mn-ea"/>
                <a:sym typeface="+mn-lt"/>
              </a:rPr>
              <a:t>1</a:t>
            </a:r>
            <a:endParaRPr lang="zh-CN" altLang="en-US" sz="2700" dirty="0">
              <a:cs typeface="+mn-ea"/>
              <a:sym typeface="+mn-lt"/>
            </a:endParaRPr>
          </a:p>
        </p:txBody>
      </p:sp>
      <p:cxnSp>
        <p:nvCxnSpPr>
          <p:cNvPr id="5" name="直接连接符 4"/>
          <p:cNvCxnSpPr/>
          <p:nvPr/>
        </p:nvCxnSpPr>
        <p:spPr>
          <a:xfrm>
            <a:off x="4171336" y="1741279"/>
            <a:ext cx="3930159"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6" name="矩形 5"/>
          <p:cNvSpPr/>
          <p:nvPr/>
        </p:nvSpPr>
        <p:spPr>
          <a:xfrm>
            <a:off x="4294991" y="1276913"/>
            <a:ext cx="1985145" cy="435817"/>
          </a:xfrm>
          <a:prstGeom prst="rect">
            <a:avLst/>
          </a:prstGeom>
        </p:spPr>
        <p:txBody>
          <a:bodyPr wrap="none" lIns="68573" tIns="34286" rIns="68573" bIns="34286">
            <a:spAutoFit/>
          </a:bodyPr>
          <a:lstStyle/>
          <a:p>
            <a:pPr lvl="0">
              <a:lnSpc>
                <a:spcPct val="150000"/>
              </a:lnSpc>
            </a:pPr>
            <a:r>
              <a:rPr lang="zh-CN" altLang="en-US" dirty="0">
                <a:solidFill>
                  <a:schemeClr val="tx1">
                    <a:lumMod val="65000"/>
                    <a:lumOff val="35000"/>
                  </a:schemeClr>
                </a:solidFill>
                <a:latin typeface="+mn-lt"/>
                <a:ea typeface="+mn-ea"/>
                <a:cs typeface="+mn-ea"/>
                <a:sym typeface="+mn-lt"/>
              </a:rPr>
              <a:t>单击此处添加标题</a:t>
            </a:r>
            <a:endParaRPr lang="en-US" altLang="zh-CN" dirty="0">
              <a:solidFill>
                <a:schemeClr val="tx1">
                  <a:lumMod val="65000"/>
                  <a:lumOff val="35000"/>
                </a:schemeClr>
              </a:solidFill>
              <a:latin typeface="+mn-lt"/>
              <a:ea typeface="+mn-ea"/>
              <a:cs typeface="+mn-ea"/>
              <a:sym typeface="+mn-lt"/>
            </a:endParaRPr>
          </a:p>
        </p:txBody>
      </p:sp>
      <p:sp>
        <p:nvSpPr>
          <p:cNvPr id="7" name="矩形 6"/>
          <p:cNvSpPr/>
          <p:nvPr/>
        </p:nvSpPr>
        <p:spPr>
          <a:xfrm>
            <a:off x="3751843" y="2040771"/>
            <a:ext cx="432048" cy="432048"/>
          </a:xfrm>
          <a:prstGeom prst="rect">
            <a:avLst/>
          </a:prstGeom>
          <a:solidFill>
            <a:srgbClr val="D1A85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rtlCol="0" anchor="ctr"/>
          <a:lstStyle/>
          <a:p>
            <a:pPr algn="ctr"/>
            <a:r>
              <a:rPr lang="en-US" altLang="zh-CN" sz="2700" dirty="0">
                <a:cs typeface="+mn-ea"/>
                <a:sym typeface="+mn-lt"/>
              </a:rPr>
              <a:t>2</a:t>
            </a:r>
            <a:endParaRPr lang="zh-CN" altLang="en-US" sz="2700" dirty="0">
              <a:cs typeface="+mn-ea"/>
              <a:sym typeface="+mn-lt"/>
            </a:endParaRPr>
          </a:p>
        </p:txBody>
      </p:sp>
      <p:cxnSp>
        <p:nvCxnSpPr>
          <p:cNvPr id="8" name="直接连接符 7"/>
          <p:cNvCxnSpPr/>
          <p:nvPr/>
        </p:nvCxnSpPr>
        <p:spPr>
          <a:xfrm>
            <a:off x="4171336" y="2458532"/>
            <a:ext cx="3930159"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 name="矩形 8"/>
          <p:cNvSpPr/>
          <p:nvPr/>
        </p:nvSpPr>
        <p:spPr>
          <a:xfrm>
            <a:off x="4294991" y="1994165"/>
            <a:ext cx="1985145" cy="435817"/>
          </a:xfrm>
          <a:prstGeom prst="rect">
            <a:avLst/>
          </a:prstGeom>
        </p:spPr>
        <p:txBody>
          <a:bodyPr wrap="none" lIns="68573" tIns="34286" rIns="68573" bIns="34286">
            <a:spAutoFit/>
          </a:bodyPr>
          <a:lstStyle/>
          <a:p>
            <a:pPr lvl="0">
              <a:lnSpc>
                <a:spcPct val="150000"/>
              </a:lnSpc>
            </a:pPr>
            <a:r>
              <a:rPr lang="zh-CN" altLang="en-US" dirty="0">
                <a:solidFill>
                  <a:schemeClr val="tx1">
                    <a:lumMod val="65000"/>
                    <a:lumOff val="35000"/>
                  </a:schemeClr>
                </a:solidFill>
                <a:latin typeface="+mn-lt"/>
                <a:ea typeface="+mn-ea"/>
                <a:cs typeface="+mn-ea"/>
                <a:sym typeface="+mn-lt"/>
              </a:rPr>
              <a:t>单击此处添加标题</a:t>
            </a:r>
            <a:endParaRPr lang="en-US" altLang="zh-CN" dirty="0">
              <a:solidFill>
                <a:schemeClr val="tx1">
                  <a:lumMod val="65000"/>
                  <a:lumOff val="35000"/>
                </a:schemeClr>
              </a:solidFill>
              <a:latin typeface="+mn-lt"/>
              <a:ea typeface="+mn-ea"/>
              <a:cs typeface="+mn-ea"/>
              <a:sym typeface="+mn-lt"/>
            </a:endParaRPr>
          </a:p>
        </p:txBody>
      </p:sp>
      <p:sp>
        <p:nvSpPr>
          <p:cNvPr id="10" name="矩形 9"/>
          <p:cNvSpPr/>
          <p:nvPr/>
        </p:nvSpPr>
        <p:spPr>
          <a:xfrm>
            <a:off x="3751843" y="2731998"/>
            <a:ext cx="432048" cy="432048"/>
          </a:xfrm>
          <a:prstGeom prst="rect">
            <a:avLst/>
          </a:prstGeom>
          <a:solidFill>
            <a:srgbClr val="D1A85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rtlCol="0" anchor="ctr"/>
          <a:lstStyle/>
          <a:p>
            <a:pPr algn="ctr"/>
            <a:r>
              <a:rPr lang="en-US" altLang="zh-CN" sz="2700" dirty="0">
                <a:cs typeface="+mn-ea"/>
                <a:sym typeface="+mn-lt"/>
              </a:rPr>
              <a:t>3</a:t>
            </a:r>
            <a:endParaRPr lang="zh-CN" altLang="en-US" sz="2700" dirty="0">
              <a:cs typeface="+mn-ea"/>
              <a:sym typeface="+mn-lt"/>
            </a:endParaRPr>
          </a:p>
        </p:txBody>
      </p:sp>
      <p:cxnSp>
        <p:nvCxnSpPr>
          <p:cNvPr id="11" name="直接连接符 10"/>
          <p:cNvCxnSpPr/>
          <p:nvPr/>
        </p:nvCxnSpPr>
        <p:spPr>
          <a:xfrm>
            <a:off x="4171336" y="3149758"/>
            <a:ext cx="3930159"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2" name="矩形 11"/>
          <p:cNvSpPr/>
          <p:nvPr/>
        </p:nvSpPr>
        <p:spPr>
          <a:xfrm>
            <a:off x="4294992" y="2685392"/>
            <a:ext cx="1985145" cy="435817"/>
          </a:xfrm>
          <a:prstGeom prst="rect">
            <a:avLst/>
          </a:prstGeom>
        </p:spPr>
        <p:txBody>
          <a:bodyPr wrap="none" lIns="68573" tIns="34286" rIns="68573" bIns="34286">
            <a:spAutoFit/>
          </a:bodyPr>
          <a:lstStyle/>
          <a:p>
            <a:pPr lvl="0">
              <a:lnSpc>
                <a:spcPct val="150000"/>
              </a:lnSpc>
            </a:pPr>
            <a:r>
              <a:rPr lang="zh-CN" altLang="en-US" dirty="0">
                <a:solidFill>
                  <a:schemeClr val="tx1">
                    <a:lumMod val="65000"/>
                    <a:lumOff val="35000"/>
                  </a:schemeClr>
                </a:solidFill>
                <a:latin typeface="+mn-lt"/>
                <a:ea typeface="+mn-ea"/>
                <a:cs typeface="+mn-ea"/>
                <a:sym typeface="+mn-lt"/>
              </a:rPr>
              <a:t>单击此处添加标题</a:t>
            </a:r>
            <a:endParaRPr lang="en-US" altLang="zh-CN" dirty="0">
              <a:solidFill>
                <a:schemeClr val="tx1">
                  <a:lumMod val="65000"/>
                  <a:lumOff val="35000"/>
                </a:schemeClr>
              </a:solidFill>
              <a:latin typeface="+mn-lt"/>
              <a:ea typeface="+mn-ea"/>
              <a:cs typeface="+mn-ea"/>
              <a:sym typeface="+mn-lt"/>
            </a:endParaRPr>
          </a:p>
        </p:txBody>
      </p:sp>
      <p:sp>
        <p:nvSpPr>
          <p:cNvPr id="13" name="矩形 12"/>
          <p:cNvSpPr/>
          <p:nvPr/>
        </p:nvSpPr>
        <p:spPr>
          <a:xfrm>
            <a:off x="3751843" y="3429753"/>
            <a:ext cx="432048" cy="432048"/>
          </a:xfrm>
          <a:prstGeom prst="rect">
            <a:avLst/>
          </a:prstGeom>
          <a:solidFill>
            <a:srgbClr val="D1A85B"/>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rtlCol="0" anchor="ctr"/>
          <a:lstStyle/>
          <a:p>
            <a:pPr algn="ctr"/>
            <a:r>
              <a:rPr lang="en-US" altLang="zh-CN" sz="2700" dirty="0">
                <a:cs typeface="+mn-ea"/>
                <a:sym typeface="+mn-lt"/>
              </a:rPr>
              <a:t>4</a:t>
            </a:r>
            <a:endParaRPr lang="zh-CN" altLang="en-US" sz="2700" dirty="0">
              <a:cs typeface="+mn-ea"/>
              <a:sym typeface="+mn-lt"/>
            </a:endParaRPr>
          </a:p>
        </p:txBody>
      </p:sp>
      <p:cxnSp>
        <p:nvCxnSpPr>
          <p:cNvPr id="14" name="直接连接符 13"/>
          <p:cNvCxnSpPr/>
          <p:nvPr/>
        </p:nvCxnSpPr>
        <p:spPr>
          <a:xfrm>
            <a:off x="4171334" y="3840369"/>
            <a:ext cx="3930159" cy="0"/>
          </a:xfrm>
          <a:prstGeom prst="line">
            <a:avLst/>
          </a:prstGeom>
          <a:ln>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p:nvSpPr>
        <p:spPr>
          <a:xfrm>
            <a:off x="4294992" y="3383147"/>
            <a:ext cx="1985145" cy="435817"/>
          </a:xfrm>
          <a:prstGeom prst="rect">
            <a:avLst/>
          </a:prstGeom>
        </p:spPr>
        <p:txBody>
          <a:bodyPr wrap="none" lIns="68573" tIns="34286" rIns="68573" bIns="34286">
            <a:spAutoFit/>
          </a:bodyPr>
          <a:lstStyle/>
          <a:p>
            <a:pPr lvl="0">
              <a:lnSpc>
                <a:spcPct val="150000"/>
              </a:lnSpc>
            </a:pPr>
            <a:r>
              <a:rPr lang="zh-CN" altLang="en-US" dirty="0">
                <a:solidFill>
                  <a:schemeClr val="tx1">
                    <a:lumMod val="65000"/>
                    <a:lumOff val="35000"/>
                  </a:schemeClr>
                </a:solidFill>
                <a:latin typeface="+mn-lt"/>
                <a:ea typeface="+mn-ea"/>
                <a:cs typeface="+mn-ea"/>
                <a:sym typeface="+mn-lt"/>
              </a:rPr>
              <a:t>单击此处添加标题</a:t>
            </a:r>
            <a:endParaRPr lang="en-US" altLang="zh-CN" dirty="0">
              <a:solidFill>
                <a:schemeClr val="tx1">
                  <a:lumMod val="65000"/>
                  <a:lumOff val="35000"/>
                </a:schemeClr>
              </a:solidFill>
              <a:latin typeface="+mn-lt"/>
              <a:ea typeface="+mn-ea"/>
              <a:cs typeface="+mn-ea"/>
              <a:sym typeface="+mn-lt"/>
            </a:endParaRPr>
          </a:p>
        </p:txBody>
      </p:sp>
    </p:spTree>
    <p:extLst>
      <p:ext uri="{BB962C8B-B14F-4D97-AF65-F5344CB8AC3E}">
        <p14:creationId xmlns:p14="http://schemas.microsoft.com/office/powerpoint/2010/main" val="206232196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1+#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0-#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55" presetClass="entr" presetSubtype="0" fill="hold" grpId="0" nodeType="afterEffect">
                                  <p:stCondLst>
                                    <p:cond delay="0"/>
                                  </p:stCondLst>
                                  <p:iterate type="lt">
                                    <p:tmPct val="10000"/>
                                  </p:iterate>
                                  <p:childTnLst>
                                    <p:set>
                                      <p:cBhvr>
                                        <p:cTn id="15" dur="1" fill="hold">
                                          <p:stCondLst>
                                            <p:cond delay="0"/>
                                          </p:stCondLst>
                                        </p:cTn>
                                        <p:tgtEl>
                                          <p:spTgt spid="6"/>
                                        </p:tgtEl>
                                        <p:attrNameLst>
                                          <p:attrName>style.visibility</p:attrName>
                                        </p:attrNameLst>
                                      </p:cBhvr>
                                      <p:to>
                                        <p:strVal val="visible"/>
                                      </p:to>
                                    </p:set>
                                    <p:anim calcmode="lin" valueType="num">
                                      <p:cBhvr>
                                        <p:cTn id="16" dur="750" fill="hold"/>
                                        <p:tgtEl>
                                          <p:spTgt spid="6"/>
                                        </p:tgtEl>
                                        <p:attrNameLst>
                                          <p:attrName>ppt_w</p:attrName>
                                        </p:attrNameLst>
                                      </p:cBhvr>
                                      <p:tavLst>
                                        <p:tav tm="0">
                                          <p:val>
                                            <p:strVal val="#ppt_w*0.70"/>
                                          </p:val>
                                        </p:tav>
                                        <p:tav tm="100000">
                                          <p:val>
                                            <p:strVal val="#ppt_w"/>
                                          </p:val>
                                        </p:tav>
                                      </p:tavLst>
                                    </p:anim>
                                    <p:anim calcmode="lin" valueType="num">
                                      <p:cBhvr>
                                        <p:cTn id="17" dur="750" fill="hold"/>
                                        <p:tgtEl>
                                          <p:spTgt spid="6"/>
                                        </p:tgtEl>
                                        <p:attrNameLst>
                                          <p:attrName>ppt_h</p:attrName>
                                        </p:attrNameLst>
                                      </p:cBhvr>
                                      <p:tavLst>
                                        <p:tav tm="0">
                                          <p:val>
                                            <p:strVal val="#ppt_h"/>
                                          </p:val>
                                        </p:tav>
                                        <p:tav tm="100000">
                                          <p:val>
                                            <p:strVal val="#ppt_h"/>
                                          </p:val>
                                        </p:tav>
                                      </p:tavLst>
                                    </p:anim>
                                    <p:animEffect transition="in" filter="fade">
                                      <p:cBhvr>
                                        <p:cTn id="18" dur="750"/>
                                        <p:tgtEl>
                                          <p:spTgt spid="6"/>
                                        </p:tgtEl>
                                      </p:cBhvr>
                                    </p:animEffect>
                                  </p:childTnLst>
                                </p:cTn>
                              </p:par>
                            </p:childTnLst>
                          </p:cTn>
                        </p:par>
                        <p:par>
                          <p:cTn id="19" fill="hold">
                            <p:stCondLst>
                              <p:cond delay="1775"/>
                            </p:stCondLst>
                            <p:childTnLst>
                              <p:par>
                                <p:cTn id="20" presetID="2" presetClass="entr" presetSubtype="2" fill="hold" grpId="0" nodeType="after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1+#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par>
                                <p:cTn id="24" presetID="2" presetClass="entr" presetSubtype="8" fill="hold" nodeType="withEffect">
                                  <p:stCondLst>
                                    <p:cond delay="0"/>
                                  </p:stCondLst>
                                  <p:childTnLst>
                                    <p:set>
                                      <p:cBhvr>
                                        <p:cTn id="25" dur="1" fill="hold">
                                          <p:stCondLst>
                                            <p:cond delay="0"/>
                                          </p:stCondLst>
                                        </p:cTn>
                                        <p:tgtEl>
                                          <p:spTgt spid="8"/>
                                        </p:tgtEl>
                                        <p:attrNameLst>
                                          <p:attrName>style.visibility</p:attrName>
                                        </p:attrNameLst>
                                      </p:cBhvr>
                                      <p:to>
                                        <p:strVal val="visible"/>
                                      </p:to>
                                    </p:set>
                                    <p:anim calcmode="lin" valueType="num">
                                      <p:cBhvr additive="base">
                                        <p:cTn id="26" dur="500" fill="hold"/>
                                        <p:tgtEl>
                                          <p:spTgt spid="8"/>
                                        </p:tgtEl>
                                        <p:attrNameLst>
                                          <p:attrName>ppt_x</p:attrName>
                                        </p:attrNameLst>
                                      </p:cBhvr>
                                      <p:tavLst>
                                        <p:tav tm="0">
                                          <p:val>
                                            <p:strVal val="0-#ppt_w/2"/>
                                          </p:val>
                                        </p:tav>
                                        <p:tav tm="100000">
                                          <p:val>
                                            <p:strVal val="#ppt_x"/>
                                          </p:val>
                                        </p:tav>
                                      </p:tavLst>
                                    </p:anim>
                                    <p:anim calcmode="lin" valueType="num">
                                      <p:cBhvr additive="base">
                                        <p:cTn id="27" dur="500" fill="hold"/>
                                        <p:tgtEl>
                                          <p:spTgt spid="8"/>
                                        </p:tgtEl>
                                        <p:attrNameLst>
                                          <p:attrName>ppt_y</p:attrName>
                                        </p:attrNameLst>
                                      </p:cBhvr>
                                      <p:tavLst>
                                        <p:tav tm="0">
                                          <p:val>
                                            <p:strVal val="#ppt_y"/>
                                          </p:val>
                                        </p:tav>
                                        <p:tav tm="100000">
                                          <p:val>
                                            <p:strVal val="#ppt_y"/>
                                          </p:val>
                                        </p:tav>
                                      </p:tavLst>
                                    </p:anim>
                                  </p:childTnLst>
                                </p:cTn>
                              </p:par>
                            </p:childTnLst>
                          </p:cTn>
                        </p:par>
                        <p:par>
                          <p:cTn id="28" fill="hold">
                            <p:stCondLst>
                              <p:cond delay="2275"/>
                            </p:stCondLst>
                            <p:childTnLst>
                              <p:par>
                                <p:cTn id="29" presetID="55" presetClass="entr" presetSubtype="0" fill="hold" grpId="0" nodeType="afterEffect">
                                  <p:stCondLst>
                                    <p:cond delay="0"/>
                                  </p:stCondLst>
                                  <p:iterate type="lt">
                                    <p:tmPct val="10000"/>
                                  </p:iterate>
                                  <p:childTnLst>
                                    <p:set>
                                      <p:cBhvr>
                                        <p:cTn id="30" dur="1" fill="hold">
                                          <p:stCondLst>
                                            <p:cond delay="0"/>
                                          </p:stCondLst>
                                        </p:cTn>
                                        <p:tgtEl>
                                          <p:spTgt spid="9"/>
                                        </p:tgtEl>
                                        <p:attrNameLst>
                                          <p:attrName>style.visibility</p:attrName>
                                        </p:attrNameLst>
                                      </p:cBhvr>
                                      <p:to>
                                        <p:strVal val="visible"/>
                                      </p:to>
                                    </p:set>
                                    <p:anim calcmode="lin" valueType="num">
                                      <p:cBhvr>
                                        <p:cTn id="31" dur="750" fill="hold"/>
                                        <p:tgtEl>
                                          <p:spTgt spid="9"/>
                                        </p:tgtEl>
                                        <p:attrNameLst>
                                          <p:attrName>ppt_w</p:attrName>
                                        </p:attrNameLst>
                                      </p:cBhvr>
                                      <p:tavLst>
                                        <p:tav tm="0">
                                          <p:val>
                                            <p:strVal val="#ppt_w*0.70"/>
                                          </p:val>
                                        </p:tav>
                                        <p:tav tm="100000">
                                          <p:val>
                                            <p:strVal val="#ppt_w"/>
                                          </p:val>
                                        </p:tav>
                                      </p:tavLst>
                                    </p:anim>
                                    <p:anim calcmode="lin" valueType="num">
                                      <p:cBhvr>
                                        <p:cTn id="32" dur="750" fill="hold"/>
                                        <p:tgtEl>
                                          <p:spTgt spid="9"/>
                                        </p:tgtEl>
                                        <p:attrNameLst>
                                          <p:attrName>ppt_h</p:attrName>
                                        </p:attrNameLst>
                                      </p:cBhvr>
                                      <p:tavLst>
                                        <p:tav tm="0">
                                          <p:val>
                                            <p:strVal val="#ppt_h"/>
                                          </p:val>
                                        </p:tav>
                                        <p:tav tm="100000">
                                          <p:val>
                                            <p:strVal val="#ppt_h"/>
                                          </p:val>
                                        </p:tav>
                                      </p:tavLst>
                                    </p:anim>
                                    <p:animEffect transition="in" filter="fade">
                                      <p:cBhvr>
                                        <p:cTn id="33" dur="750"/>
                                        <p:tgtEl>
                                          <p:spTgt spid="9"/>
                                        </p:tgtEl>
                                      </p:cBhvr>
                                    </p:animEffect>
                                  </p:childTnLst>
                                </p:cTn>
                              </p:par>
                            </p:childTnLst>
                          </p:cTn>
                        </p:par>
                        <p:par>
                          <p:cTn id="34" fill="hold">
                            <p:stCondLst>
                              <p:cond delay="3550"/>
                            </p:stCondLst>
                            <p:childTnLst>
                              <p:par>
                                <p:cTn id="35" presetID="2" presetClass="entr" presetSubtype="2"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 calcmode="lin" valueType="num">
                                      <p:cBhvr additive="base">
                                        <p:cTn id="37" dur="500" fill="hold"/>
                                        <p:tgtEl>
                                          <p:spTgt spid="10"/>
                                        </p:tgtEl>
                                        <p:attrNameLst>
                                          <p:attrName>ppt_x</p:attrName>
                                        </p:attrNameLst>
                                      </p:cBhvr>
                                      <p:tavLst>
                                        <p:tav tm="0">
                                          <p:val>
                                            <p:strVal val="1+#ppt_w/2"/>
                                          </p:val>
                                        </p:tav>
                                        <p:tav tm="100000">
                                          <p:val>
                                            <p:strVal val="#ppt_x"/>
                                          </p:val>
                                        </p:tav>
                                      </p:tavLst>
                                    </p:anim>
                                    <p:anim calcmode="lin" valueType="num">
                                      <p:cBhvr additive="base">
                                        <p:cTn id="38" dur="500" fill="hold"/>
                                        <p:tgtEl>
                                          <p:spTgt spid="10"/>
                                        </p:tgtEl>
                                        <p:attrNameLst>
                                          <p:attrName>ppt_y</p:attrName>
                                        </p:attrNameLst>
                                      </p:cBhvr>
                                      <p:tavLst>
                                        <p:tav tm="0">
                                          <p:val>
                                            <p:strVal val="#ppt_y"/>
                                          </p:val>
                                        </p:tav>
                                        <p:tav tm="100000">
                                          <p:val>
                                            <p:strVal val="#ppt_y"/>
                                          </p:val>
                                        </p:tav>
                                      </p:tavLst>
                                    </p:anim>
                                  </p:childTnLst>
                                </p:cTn>
                              </p:par>
                              <p:par>
                                <p:cTn id="39" presetID="2" presetClass="entr" presetSubtype="8" fill="hold" nodeType="with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additive="base">
                                        <p:cTn id="41" dur="500" fill="hold"/>
                                        <p:tgtEl>
                                          <p:spTgt spid="11"/>
                                        </p:tgtEl>
                                        <p:attrNameLst>
                                          <p:attrName>ppt_x</p:attrName>
                                        </p:attrNameLst>
                                      </p:cBhvr>
                                      <p:tavLst>
                                        <p:tav tm="0">
                                          <p:val>
                                            <p:strVal val="0-#ppt_w/2"/>
                                          </p:val>
                                        </p:tav>
                                        <p:tav tm="100000">
                                          <p:val>
                                            <p:strVal val="#ppt_x"/>
                                          </p:val>
                                        </p:tav>
                                      </p:tavLst>
                                    </p:anim>
                                    <p:anim calcmode="lin" valueType="num">
                                      <p:cBhvr additive="base">
                                        <p:cTn id="42" dur="500" fill="hold"/>
                                        <p:tgtEl>
                                          <p:spTgt spid="11"/>
                                        </p:tgtEl>
                                        <p:attrNameLst>
                                          <p:attrName>ppt_y</p:attrName>
                                        </p:attrNameLst>
                                      </p:cBhvr>
                                      <p:tavLst>
                                        <p:tav tm="0">
                                          <p:val>
                                            <p:strVal val="#ppt_y"/>
                                          </p:val>
                                        </p:tav>
                                        <p:tav tm="100000">
                                          <p:val>
                                            <p:strVal val="#ppt_y"/>
                                          </p:val>
                                        </p:tav>
                                      </p:tavLst>
                                    </p:anim>
                                  </p:childTnLst>
                                </p:cTn>
                              </p:par>
                            </p:childTnLst>
                          </p:cTn>
                        </p:par>
                        <p:par>
                          <p:cTn id="43" fill="hold">
                            <p:stCondLst>
                              <p:cond delay="4050"/>
                            </p:stCondLst>
                            <p:childTnLst>
                              <p:par>
                                <p:cTn id="44" presetID="55" presetClass="entr" presetSubtype="0" fill="hold" grpId="0" nodeType="afterEffect">
                                  <p:stCondLst>
                                    <p:cond delay="0"/>
                                  </p:stCondLst>
                                  <p:iterate type="lt">
                                    <p:tmPct val="10000"/>
                                  </p:iterate>
                                  <p:childTnLst>
                                    <p:set>
                                      <p:cBhvr>
                                        <p:cTn id="45" dur="1" fill="hold">
                                          <p:stCondLst>
                                            <p:cond delay="0"/>
                                          </p:stCondLst>
                                        </p:cTn>
                                        <p:tgtEl>
                                          <p:spTgt spid="12"/>
                                        </p:tgtEl>
                                        <p:attrNameLst>
                                          <p:attrName>style.visibility</p:attrName>
                                        </p:attrNameLst>
                                      </p:cBhvr>
                                      <p:to>
                                        <p:strVal val="visible"/>
                                      </p:to>
                                    </p:set>
                                    <p:anim calcmode="lin" valueType="num">
                                      <p:cBhvr>
                                        <p:cTn id="46" dur="750" fill="hold"/>
                                        <p:tgtEl>
                                          <p:spTgt spid="12"/>
                                        </p:tgtEl>
                                        <p:attrNameLst>
                                          <p:attrName>ppt_w</p:attrName>
                                        </p:attrNameLst>
                                      </p:cBhvr>
                                      <p:tavLst>
                                        <p:tav tm="0">
                                          <p:val>
                                            <p:strVal val="#ppt_w*0.70"/>
                                          </p:val>
                                        </p:tav>
                                        <p:tav tm="100000">
                                          <p:val>
                                            <p:strVal val="#ppt_w"/>
                                          </p:val>
                                        </p:tav>
                                      </p:tavLst>
                                    </p:anim>
                                    <p:anim calcmode="lin" valueType="num">
                                      <p:cBhvr>
                                        <p:cTn id="47" dur="750" fill="hold"/>
                                        <p:tgtEl>
                                          <p:spTgt spid="12"/>
                                        </p:tgtEl>
                                        <p:attrNameLst>
                                          <p:attrName>ppt_h</p:attrName>
                                        </p:attrNameLst>
                                      </p:cBhvr>
                                      <p:tavLst>
                                        <p:tav tm="0">
                                          <p:val>
                                            <p:strVal val="#ppt_h"/>
                                          </p:val>
                                        </p:tav>
                                        <p:tav tm="100000">
                                          <p:val>
                                            <p:strVal val="#ppt_h"/>
                                          </p:val>
                                        </p:tav>
                                      </p:tavLst>
                                    </p:anim>
                                    <p:animEffect transition="in" filter="fade">
                                      <p:cBhvr>
                                        <p:cTn id="48" dur="750"/>
                                        <p:tgtEl>
                                          <p:spTgt spid="12"/>
                                        </p:tgtEl>
                                      </p:cBhvr>
                                    </p:animEffect>
                                  </p:childTnLst>
                                </p:cTn>
                              </p:par>
                            </p:childTnLst>
                          </p:cTn>
                        </p:par>
                        <p:par>
                          <p:cTn id="49" fill="hold">
                            <p:stCondLst>
                              <p:cond delay="5325"/>
                            </p:stCondLst>
                            <p:childTnLst>
                              <p:par>
                                <p:cTn id="50" presetID="2" presetClass="entr" presetSubtype="2"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 calcmode="lin" valueType="num">
                                      <p:cBhvr additive="base">
                                        <p:cTn id="52" dur="500" fill="hold"/>
                                        <p:tgtEl>
                                          <p:spTgt spid="13"/>
                                        </p:tgtEl>
                                        <p:attrNameLst>
                                          <p:attrName>ppt_x</p:attrName>
                                        </p:attrNameLst>
                                      </p:cBhvr>
                                      <p:tavLst>
                                        <p:tav tm="0">
                                          <p:val>
                                            <p:strVal val="1+#ppt_w/2"/>
                                          </p:val>
                                        </p:tav>
                                        <p:tav tm="100000">
                                          <p:val>
                                            <p:strVal val="#ppt_x"/>
                                          </p:val>
                                        </p:tav>
                                      </p:tavLst>
                                    </p:anim>
                                    <p:anim calcmode="lin" valueType="num">
                                      <p:cBhvr additive="base">
                                        <p:cTn id="53" dur="500" fill="hold"/>
                                        <p:tgtEl>
                                          <p:spTgt spid="13"/>
                                        </p:tgtEl>
                                        <p:attrNameLst>
                                          <p:attrName>ppt_y</p:attrName>
                                        </p:attrNameLst>
                                      </p:cBhvr>
                                      <p:tavLst>
                                        <p:tav tm="0">
                                          <p:val>
                                            <p:strVal val="#ppt_y"/>
                                          </p:val>
                                        </p:tav>
                                        <p:tav tm="100000">
                                          <p:val>
                                            <p:strVal val="#ppt_y"/>
                                          </p:val>
                                        </p:tav>
                                      </p:tavLst>
                                    </p:anim>
                                  </p:childTnLst>
                                </p:cTn>
                              </p:par>
                              <p:par>
                                <p:cTn id="54" presetID="2" presetClass="entr" presetSubtype="8" fill="hold" nodeType="withEffect">
                                  <p:stCondLst>
                                    <p:cond delay="0"/>
                                  </p:stCondLst>
                                  <p:childTnLst>
                                    <p:set>
                                      <p:cBhvr>
                                        <p:cTn id="55" dur="1" fill="hold">
                                          <p:stCondLst>
                                            <p:cond delay="0"/>
                                          </p:stCondLst>
                                        </p:cTn>
                                        <p:tgtEl>
                                          <p:spTgt spid="14"/>
                                        </p:tgtEl>
                                        <p:attrNameLst>
                                          <p:attrName>style.visibility</p:attrName>
                                        </p:attrNameLst>
                                      </p:cBhvr>
                                      <p:to>
                                        <p:strVal val="visible"/>
                                      </p:to>
                                    </p:set>
                                    <p:anim calcmode="lin" valueType="num">
                                      <p:cBhvr additive="base">
                                        <p:cTn id="56" dur="500" fill="hold"/>
                                        <p:tgtEl>
                                          <p:spTgt spid="14"/>
                                        </p:tgtEl>
                                        <p:attrNameLst>
                                          <p:attrName>ppt_x</p:attrName>
                                        </p:attrNameLst>
                                      </p:cBhvr>
                                      <p:tavLst>
                                        <p:tav tm="0">
                                          <p:val>
                                            <p:strVal val="0-#ppt_w/2"/>
                                          </p:val>
                                        </p:tav>
                                        <p:tav tm="100000">
                                          <p:val>
                                            <p:strVal val="#ppt_x"/>
                                          </p:val>
                                        </p:tav>
                                      </p:tavLst>
                                    </p:anim>
                                    <p:anim calcmode="lin" valueType="num">
                                      <p:cBhvr additive="base">
                                        <p:cTn id="57" dur="500" fill="hold"/>
                                        <p:tgtEl>
                                          <p:spTgt spid="14"/>
                                        </p:tgtEl>
                                        <p:attrNameLst>
                                          <p:attrName>ppt_y</p:attrName>
                                        </p:attrNameLst>
                                      </p:cBhvr>
                                      <p:tavLst>
                                        <p:tav tm="0">
                                          <p:val>
                                            <p:strVal val="#ppt_y"/>
                                          </p:val>
                                        </p:tav>
                                        <p:tav tm="100000">
                                          <p:val>
                                            <p:strVal val="#ppt_y"/>
                                          </p:val>
                                        </p:tav>
                                      </p:tavLst>
                                    </p:anim>
                                  </p:childTnLst>
                                </p:cTn>
                              </p:par>
                            </p:childTnLst>
                          </p:cTn>
                        </p:par>
                        <p:par>
                          <p:cTn id="58" fill="hold">
                            <p:stCondLst>
                              <p:cond delay="5825"/>
                            </p:stCondLst>
                            <p:childTnLst>
                              <p:par>
                                <p:cTn id="59" presetID="55" presetClass="entr" presetSubtype="0" fill="hold" grpId="0" nodeType="afterEffect">
                                  <p:stCondLst>
                                    <p:cond delay="0"/>
                                  </p:stCondLst>
                                  <p:iterate type="lt">
                                    <p:tmPct val="10000"/>
                                  </p:iterate>
                                  <p:childTnLst>
                                    <p:set>
                                      <p:cBhvr>
                                        <p:cTn id="60" dur="1" fill="hold">
                                          <p:stCondLst>
                                            <p:cond delay="0"/>
                                          </p:stCondLst>
                                        </p:cTn>
                                        <p:tgtEl>
                                          <p:spTgt spid="15"/>
                                        </p:tgtEl>
                                        <p:attrNameLst>
                                          <p:attrName>style.visibility</p:attrName>
                                        </p:attrNameLst>
                                      </p:cBhvr>
                                      <p:to>
                                        <p:strVal val="visible"/>
                                      </p:to>
                                    </p:set>
                                    <p:anim calcmode="lin" valueType="num">
                                      <p:cBhvr>
                                        <p:cTn id="61" dur="750" fill="hold"/>
                                        <p:tgtEl>
                                          <p:spTgt spid="15"/>
                                        </p:tgtEl>
                                        <p:attrNameLst>
                                          <p:attrName>ppt_w</p:attrName>
                                        </p:attrNameLst>
                                      </p:cBhvr>
                                      <p:tavLst>
                                        <p:tav tm="0">
                                          <p:val>
                                            <p:strVal val="#ppt_w*0.70"/>
                                          </p:val>
                                        </p:tav>
                                        <p:tav tm="100000">
                                          <p:val>
                                            <p:strVal val="#ppt_w"/>
                                          </p:val>
                                        </p:tav>
                                      </p:tavLst>
                                    </p:anim>
                                    <p:anim calcmode="lin" valueType="num">
                                      <p:cBhvr>
                                        <p:cTn id="62" dur="750" fill="hold"/>
                                        <p:tgtEl>
                                          <p:spTgt spid="15"/>
                                        </p:tgtEl>
                                        <p:attrNameLst>
                                          <p:attrName>ppt_h</p:attrName>
                                        </p:attrNameLst>
                                      </p:cBhvr>
                                      <p:tavLst>
                                        <p:tav tm="0">
                                          <p:val>
                                            <p:strVal val="#ppt_h"/>
                                          </p:val>
                                        </p:tav>
                                        <p:tav tm="100000">
                                          <p:val>
                                            <p:strVal val="#ppt_h"/>
                                          </p:val>
                                        </p:tav>
                                      </p:tavLst>
                                    </p:anim>
                                    <p:animEffect transition="in" filter="fade">
                                      <p:cBhvr>
                                        <p:cTn id="63" dur="75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P spid="7" grpId="0" animBg="1"/>
      <p:bldP spid="9" grpId="0"/>
      <p:bldP spid="10" grpId="0" animBg="1"/>
      <p:bldP spid="12" grpId="0"/>
      <p:bldP spid="13" grpId="0" animBg="1"/>
      <p:bldP spid="1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文本框 3">
            <a:extLst>
              <a:ext uri="{FF2B5EF4-FFF2-40B4-BE49-F238E27FC236}">
                <a16:creationId xmlns:a16="http://schemas.microsoft.com/office/drawing/2014/main" id="{4E4F30C0-26C9-465D-B80F-2E2C72C4AE22}"/>
              </a:ext>
            </a:extLst>
          </p:cNvPr>
          <p:cNvSpPr txBox="1"/>
          <p:nvPr/>
        </p:nvSpPr>
        <p:spPr>
          <a:xfrm>
            <a:off x="2695162" y="4111809"/>
            <a:ext cx="3740798" cy="435817"/>
          </a:xfrm>
          <a:prstGeom prst="rect">
            <a:avLst/>
          </a:prstGeom>
          <a:noFill/>
          <a:effectLst/>
        </p:spPr>
        <p:txBody>
          <a:bodyPr wrap="square" lIns="68573" tIns="34286" rIns="68573" bIns="34286" rtlCol="0">
            <a:spAutoFit/>
          </a:bodyPr>
          <a:lstStyle/>
          <a:p>
            <a:pPr lvl="0" algn="ctr">
              <a:lnSpc>
                <a:spcPct val="150000"/>
              </a:lnSpc>
            </a:pPr>
            <a:r>
              <a:rPr lang="en-US" altLang="zh-CN" dirty="0">
                <a:solidFill>
                  <a:schemeClr val="tx1">
                    <a:lumMod val="50000"/>
                    <a:lumOff val="50000"/>
                  </a:schemeClr>
                </a:solidFill>
                <a:latin typeface="+mn-lt"/>
                <a:ea typeface="+mn-ea"/>
                <a:cs typeface="+mn-ea"/>
                <a:sym typeface="+mn-lt"/>
              </a:rPr>
              <a:t>Click add caption</a:t>
            </a:r>
          </a:p>
        </p:txBody>
      </p:sp>
      <p:sp>
        <p:nvSpPr>
          <p:cNvPr id="23" name="文本框 3">
            <a:extLst>
              <a:ext uri="{FF2B5EF4-FFF2-40B4-BE49-F238E27FC236}">
                <a16:creationId xmlns:a16="http://schemas.microsoft.com/office/drawing/2014/main" id="{25051E1D-E5EF-4E5F-98C3-C8415DFFF924}"/>
              </a:ext>
            </a:extLst>
          </p:cNvPr>
          <p:cNvSpPr txBox="1"/>
          <p:nvPr/>
        </p:nvSpPr>
        <p:spPr>
          <a:xfrm>
            <a:off x="2119412" y="3692650"/>
            <a:ext cx="4905177" cy="530906"/>
          </a:xfrm>
          <a:prstGeom prst="rect">
            <a:avLst/>
          </a:prstGeom>
          <a:noFill/>
          <a:effectLst/>
        </p:spPr>
        <p:txBody>
          <a:bodyPr wrap="square" lIns="68573" tIns="34286" rIns="68573" bIns="34286" rtlCol="0">
            <a:spAutoFit/>
          </a:bodyPr>
          <a:lstStyle/>
          <a:p>
            <a:pPr algn="ctr"/>
            <a:r>
              <a:rPr lang="zh-CN" altLang="en-US" sz="3000" b="1" dirty="0">
                <a:solidFill>
                  <a:srgbClr val="D1A85B"/>
                </a:solidFill>
                <a:latin typeface="+mn-lt"/>
                <a:ea typeface="+mn-ea"/>
                <a:cs typeface="+mn-ea"/>
                <a:sym typeface="+mn-lt"/>
              </a:rPr>
              <a:t>单击添加标题</a:t>
            </a:r>
          </a:p>
        </p:txBody>
      </p:sp>
      <p:sp>
        <p:nvSpPr>
          <p:cNvPr id="25" name="矩形 24">
            <a:extLst>
              <a:ext uri="{FF2B5EF4-FFF2-40B4-BE49-F238E27FC236}">
                <a16:creationId xmlns:a16="http://schemas.microsoft.com/office/drawing/2014/main" id="{04AC83EA-0219-4F92-888C-B242C067590D}"/>
              </a:ext>
            </a:extLst>
          </p:cNvPr>
          <p:cNvSpPr/>
          <p:nvPr/>
        </p:nvSpPr>
        <p:spPr>
          <a:xfrm>
            <a:off x="3534899" y="1667114"/>
            <a:ext cx="2020199" cy="1938455"/>
          </a:xfrm>
          <a:prstGeom prst="rect">
            <a:avLst/>
          </a:prstGeom>
          <a:solidFill>
            <a:srgbClr val="D1A85B">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spcCol="0" rtlCol="0" anchor="ctr"/>
          <a:lstStyle/>
          <a:p>
            <a:pPr algn="ctr"/>
            <a:r>
              <a:rPr lang="en-US" altLang="zh-CN" sz="9000" dirty="0">
                <a:cs typeface="+mn-ea"/>
                <a:sym typeface="+mn-lt"/>
              </a:rPr>
              <a:t>01</a:t>
            </a:r>
            <a:endParaRPr lang="zh-CN" altLang="en-US" sz="9000" dirty="0">
              <a:cs typeface="+mn-ea"/>
              <a:sym typeface="+mn-lt"/>
            </a:endParaRPr>
          </a:p>
        </p:txBody>
      </p:sp>
    </p:spTree>
    <p:extLst>
      <p:ext uri="{BB962C8B-B14F-4D97-AF65-F5344CB8AC3E}">
        <p14:creationId xmlns:p14="http://schemas.microsoft.com/office/powerpoint/2010/main" val="150983776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10000"/>
                                  </p:iterate>
                                  <p:childTnLst>
                                    <p:set>
                                      <p:cBhvr>
                                        <p:cTn id="6" dur="1" fill="hold">
                                          <p:stCondLst>
                                            <p:cond delay="0"/>
                                          </p:stCondLst>
                                        </p:cTn>
                                        <p:tgtEl>
                                          <p:spTgt spid="23"/>
                                        </p:tgtEl>
                                        <p:attrNameLst>
                                          <p:attrName>style.visibility</p:attrName>
                                        </p:attrNameLst>
                                      </p:cBhvr>
                                      <p:to>
                                        <p:strVal val="visible"/>
                                      </p:to>
                                    </p:set>
                                    <p:animEffect transition="in" filter="fade">
                                      <p:cBhvr>
                                        <p:cTn id="7" dur="1750"/>
                                        <p:tgtEl>
                                          <p:spTgt spid="23"/>
                                        </p:tgtEl>
                                      </p:cBhvr>
                                    </p:animEffect>
                                    <p:anim calcmode="lin" valueType="num">
                                      <p:cBhvr>
                                        <p:cTn id="8" dur="1750" fill="hold"/>
                                        <p:tgtEl>
                                          <p:spTgt spid="23"/>
                                        </p:tgtEl>
                                        <p:attrNameLst>
                                          <p:attrName>ppt_x</p:attrName>
                                        </p:attrNameLst>
                                      </p:cBhvr>
                                      <p:tavLst>
                                        <p:tav tm="0">
                                          <p:val>
                                            <p:strVal val="#ppt_x"/>
                                          </p:val>
                                        </p:tav>
                                        <p:tav tm="100000">
                                          <p:val>
                                            <p:strVal val="#ppt_x"/>
                                          </p:val>
                                        </p:tav>
                                      </p:tavLst>
                                    </p:anim>
                                    <p:anim calcmode="lin" valueType="num">
                                      <p:cBhvr>
                                        <p:cTn id="9" dur="175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2625"/>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22"/>
                                        </p:tgtEl>
                                        <p:attrNameLst>
                                          <p:attrName>style.visibility</p:attrName>
                                        </p:attrNameLst>
                                      </p:cBhvr>
                                      <p:to>
                                        <p:strVal val="visible"/>
                                      </p:to>
                                    </p:set>
                                    <p:anim calcmode="lin" valueType="num">
                                      <p:cBhvr>
                                        <p:cTn id="13"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22"/>
                                        </p:tgtEl>
                                        <p:attrNameLst>
                                          <p:attrName>ppt_y</p:attrName>
                                        </p:attrNameLst>
                                      </p:cBhvr>
                                      <p:tavLst>
                                        <p:tav tm="0">
                                          <p:val>
                                            <p:strVal val="#ppt_y"/>
                                          </p:val>
                                        </p:tav>
                                        <p:tav tm="100000">
                                          <p:val>
                                            <p:strVal val="#ppt_y"/>
                                          </p:val>
                                        </p:tav>
                                      </p:tavLst>
                                    </p:anim>
                                    <p:anim calcmode="lin" valueType="num">
                                      <p:cBhvr>
                                        <p:cTn id="15"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22"/>
                                        </p:tgtEl>
                                      </p:cBhvr>
                                    </p:animEffect>
                                  </p:childTnLst>
                                </p:cTn>
                              </p:par>
                            </p:childTnLst>
                          </p:cTn>
                        </p:par>
                        <p:par>
                          <p:cTn id="18" fill="hold">
                            <p:stCondLst>
                              <p:cond delay="3825"/>
                            </p:stCondLst>
                            <p:childTnLst>
                              <p:par>
                                <p:cTn id="19" presetID="53" presetClass="entr" presetSubtype="16"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animEffect transition="in" filter="fade">
                                      <p:cBhvr>
                                        <p:cTn id="2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7"/>
          <p:cNvSpPr txBox="1">
            <a:spLocks noChangeArrowheads="1"/>
          </p:cNvSpPr>
          <p:nvPr/>
        </p:nvSpPr>
        <p:spPr bwMode="auto">
          <a:xfrm>
            <a:off x="658766" y="222647"/>
            <a:ext cx="2020491" cy="369332"/>
          </a:xfrm>
          <a:prstGeom prst="rect">
            <a:avLst/>
          </a:prstGeom>
          <a:noFill/>
          <a:ln w="9525">
            <a:noFill/>
            <a:miter lim="800000"/>
            <a:headEnd/>
            <a:tailEnd/>
          </a:ln>
        </p:spPr>
        <p:txBody>
          <a:bodyPr>
            <a:spAutoFit/>
          </a:bodyPr>
          <a:lstStyle/>
          <a:p>
            <a:pPr eaLnBrk="1" hangingPunct="1"/>
            <a:r>
              <a:rPr lang="zh-CN" altLang="en-US" b="1" dirty="0">
                <a:solidFill>
                  <a:schemeClr val="tx1">
                    <a:lumMod val="75000"/>
                    <a:lumOff val="25000"/>
                  </a:schemeClr>
                </a:solidFill>
                <a:latin typeface="+mn-lt"/>
                <a:ea typeface="+mn-ea"/>
                <a:cs typeface="+mn-ea"/>
                <a:sym typeface="+mn-lt"/>
              </a:rPr>
              <a:t>此处添加标题</a:t>
            </a:r>
          </a:p>
        </p:txBody>
      </p:sp>
      <p:sp>
        <p:nvSpPr>
          <p:cNvPr id="59" name="Rectangle 3"/>
          <p:cNvSpPr/>
          <p:nvPr/>
        </p:nvSpPr>
        <p:spPr>
          <a:xfrm>
            <a:off x="915724" y="1127960"/>
            <a:ext cx="3656277" cy="1752600"/>
          </a:xfrm>
          <a:prstGeom prst="rect">
            <a:avLst/>
          </a:prstGeom>
          <a:solidFill>
            <a:srgbClr val="D1A85B"/>
          </a:solidFill>
          <a:ln w="285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cs typeface="+mn-ea"/>
              <a:sym typeface="+mn-lt"/>
            </a:endParaRPr>
          </a:p>
        </p:txBody>
      </p:sp>
      <p:sp>
        <p:nvSpPr>
          <p:cNvPr id="60" name="Oval 4"/>
          <p:cNvSpPr/>
          <p:nvPr/>
        </p:nvSpPr>
        <p:spPr>
          <a:xfrm>
            <a:off x="1260384" y="3012324"/>
            <a:ext cx="717290" cy="720726"/>
          </a:xfrm>
          <a:prstGeom prst="ellipse">
            <a:avLst/>
          </a:prstGeom>
          <a:solidFill>
            <a:srgbClr val="D1A85B"/>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sz="8799" dirty="0">
              <a:solidFill>
                <a:schemeClr val="bg1"/>
              </a:solidFill>
              <a:cs typeface="+mn-ea"/>
              <a:sym typeface="+mn-lt"/>
            </a:endParaRPr>
          </a:p>
        </p:txBody>
      </p:sp>
      <p:sp>
        <p:nvSpPr>
          <p:cNvPr id="61" name="Oval 12"/>
          <p:cNvSpPr/>
          <p:nvPr/>
        </p:nvSpPr>
        <p:spPr>
          <a:xfrm>
            <a:off x="3240044" y="3012324"/>
            <a:ext cx="717290" cy="720726"/>
          </a:xfrm>
          <a:prstGeom prst="ellipse">
            <a:avLst/>
          </a:prstGeom>
          <a:solidFill>
            <a:srgbClr val="D1A85B"/>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sz="8799">
              <a:solidFill>
                <a:schemeClr val="bg1"/>
              </a:solidFill>
              <a:cs typeface="+mn-ea"/>
              <a:sym typeface="+mn-lt"/>
            </a:endParaRPr>
          </a:p>
        </p:txBody>
      </p:sp>
      <p:sp>
        <p:nvSpPr>
          <p:cNvPr id="62" name="Oval 14"/>
          <p:cNvSpPr/>
          <p:nvPr/>
        </p:nvSpPr>
        <p:spPr>
          <a:xfrm>
            <a:off x="5219706" y="3012324"/>
            <a:ext cx="715704" cy="720726"/>
          </a:xfrm>
          <a:prstGeom prst="ellipse">
            <a:avLst/>
          </a:prstGeom>
          <a:solidFill>
            <a:srgbClr val="D1A85B"/>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sz="8799">
              <a:solidFill>
                <a:schemeClr val="bg1"/>
              </a:solidFill>
              <a:cs typeface="+mn-ea"/>
              <a:sym typeface="+mn-lt"/>
            </a:endParaRPr>
          </a:p>
        </p:txBody>
      </p:sp>
      <p:sp>
        <p:nvSpPr>
          <p:cNvPr id="63" name="Oval 16"/>
          <p:cNvSpPr/>
          <p:nvPr/>
        </p:nvSpPr>
        <p:spPr>
          <a:xfrm>
            <a:off x="7197780" y="3012324"/>
            <a:ext cx="715704" cy="720726"/>
          </a:xfrm>
          <a:prstGeom prst="ellipse">
            <a:avLst/>
          </a:prstGeom>
          <a:solidFill>
            <a:srgbClr val="D1A85B"/>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sz="8799">
              <a:solidFill>
                <a:schemeClr val="bg1"/>
              </a:solidFill>
              <a:cs typeface="+mn-ea"/>
              <a:sym typeface="+mn-lt"/>
            </a:endParaRPr>
          </a:p>
        </p:txBody>
      </p:sp>
      <p:grpSp>
        <p:nvGrpSpPr>
          <p:cNvPr id="64" name="Group 20"/>
          <p:cNvGrpSpPr/>
          <p:nvPr/>
        </p:nvGrpSpPr>
        <p:grpSpPr>
          <a:xfrm>
            <a:off x="1428501" y="3168283"/>
            <a:ext cx="401677" cy="404317"/>
            <a:chOff x="7971783" y="2080670"/>
            <a:chExt cx="401822" cy="404317"/>
          </a:xfrm>
          <a:solidFill>
            <a:schemeClr val="bg1"/>
          </a:solidFill>
        </p:grpSpPr>
        <p:sp>
          <p:nvSpPr>
            <p:cNvPr id="65" name="Freeform 42"/>
            <p:cNvSpPr>
              <a:spLocks noEditPoints="1"/>
            </p:cNvSpPr>
            <p:nvPr/>
          </p:nvSpPr>
          <p:spPr bwMode="auto">
            <a:xfrm>
              <a:off x="7971783" y="2080670"/>
              <a:ext cx="401822" cy="404317"/>
            </a:xfrm>
            <a:custGeom>
              <a:avLst/>
              <a:gdLst>
                <a:gd name="T0" fmla="*/ 60 w 121"/>
                <a:gd name="T1" fmla="*/ 0 h 121"/>
                <a:gd name="T2" fmla="*/ 0 w 121"/>
                <a:gd name="T3" fmla="*/ 61 h 121"/>
                <a:gd name="T4" fmla="*/ 60 w 121"/>
                <a:gd name="T5" fmla="*/ 121 h 121"/>
                <a:gd name="T6" fmla="*/ 121 w 121"/>
                <a:gd name="T7" fmla="*/ 61 h 121"/>
                <a:gd name="T8" fmla="*/ 60 w 121"/>
                <a:gd name="T9" fmla="*/ 0 h 121"/>
                <a:gd name="T10" fmla="*/ 60 w 121"/>
                <a:gd name="T11" fmla="*/ 111 h 121"/>
                <a:gd name="T12" fmla="*/ 10 w 121"/>
                <a:gd name="T13" fmla="*/ 61 h 121"/>
                <a:gd name="T14" fmla="*/ 60 w 121"/>
                <a:gd name="T15" fmla="*/ 10 h 121"/>
                <a:gd name="T16" fmla="*/ 111 w 121"/>
                <a:gd name="T17" fmla="*/ 61 h 121"/>
                <a:gd name="T18" fmla="*/ 60 w 121"/>
                <a:gd name="T19" fmla="*/ 11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21" h="121">
                  <a:moveTo>
                    <a:pt x="60" y="0"/>
                  </a:moveTo>
                  <a:cubicBezTo>
                    <a:pt x="27" y="0"/>
                    <a:pt x="0" y="27"/>
                    <a:pt x="0" y="61"/>
                  </a:cubicBezTo>
                  <a:cubicBezTo>
                    <a:pt x="0" y="94"/>
                    <a:pt x="27" y="121"/>
                    <a:pt x="60" y="121"/>
                  </a:cubicBezTo>
                  <a:cubicBezTo>
                    <a:pt x="94" y="121"/>
                    <a:pt x="121" y="94"/>
                    <a:pt x="121" y="61"/>
                  </a:cubicBezTo>
                  <a:cubicBezTo>
                    <a:pt x="121" y="27"/>
                    <a:pt x="94" y="0"/>
                    <a:pt x="60" y="0"/>
                  </a:cubicBezTo>
                  <a:close/>
                  <a:moveTo>
                    <a:pt x="60" y="111"/>
                  </a:moveTo>
                  <a:cubicBezTo>
                    <a:pt x="32" y="111"/>
                    <a:pt x="10" y="89"/>
                    <a:pt x="10" y="61"/>
                  </a:cubicBezTo>
                  <a:cubicBezTo>
                    <a:pt x="10" y="33"/>
                    <a:pt x="32" y="10"/>
                    <a:pt x="60" y="10"/>
                  </a:cubicBezTo>
                  <a:cubicBezTo>
                    <a:pt x="88" y="10"/>
                    <a:pt x="111" y="33"/>
                    <a:pt x="111" y="61"/>
                  </a:cubicBezTo>
                  <a:cubicBezTo>
                    <a:pt x="111" y="89"/>
                    <a:pt x="88" y="111"/>
                    <a:pt x="60" y="1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66" name="Freeform 43"/>
            <p:cNvSpPr/>
            <p:nvPr/>
          </p:nvSpPr>
          <p:spPr bwMode="auto">
            <a:xfrm>
              <a:off x="8079103" y="2178006"/>
              <a:ext cx="139764" cy="199662"/>
            </a:xfrm>
            <a:custGeom>
              <a:avLst/>
              <a:gdLst>
                <a:gd name="T0" fmla="*/ 42 w 42"/>
                <a:gd name="T1" fmla="*/ 60 h 60"/>
                <a:gd name="T2" fmla="*/ 42 w 42"/>
                <a:gd name="T3" fmla="*/ 0 h 60"/>
                <a:gd name="T4" fmla="*/ 0 w 42"/>
                <a:gd name="T5" fmla="*/ 42 h 60"/>
                <a:gd name="T6" fmla="*/ 42 w 42"/>
                <a:gd name="T7" fmla="*/ 60 h 60"/>
              </a:gdLst>
              <a:ahLst/>
              <a:cxnLst>
                <a:cxn ang="0">
                  <a:pos x="T0" y="T1"/>
                </a:cxn>
                <a:cxn ang="0">
                  <a:pos x="T2" y="T3"/>
                </a:cxn>
                <a:cxn ang="0">
                  <a:pos x="T4" y="T5"/>
                </a:cxn>
                <a:cxn ang="0">
                  <a:pos x="T6" y="T7"/>
                </a:cxn>
              </a:cxnLst>
              <a:rect l="0" t="0" r="r" b="b"/>
              <a:pathLst>
                <a:path w="42" h="60">
                  <a:moveTo>
                    <a:pt x="42" y="60"/>
                  </a:moveTo>
                  <a:cubicBezTo>
                    <a:pt x="42" y="0"/>
                    <a:pt x="42" y="0"/>
                    <a:pt x="42" y="0"/>
                  </a:cubicBezTo>
                  <a:cubicBezTo>
                    <a:pt x="0" y="42"/>
                    <a:pt x="0" y="42"/>
                    <a:pt x="0" y="42"/>
                  </a:cubicBezTo>
                  <a:cubicBezTo>
                    <a:pt x="29" y="42"/>
                    <a:pt x="42" y="60"/>
                    <a:pt x="42" y="60"/>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grpSp>
      <p:grpSp>
        <p:nvGrpSpPr>
          <p:cNvPr id="67" name="Group 23"/>
          <p:cNvGrpSpPr/>
          <p:nvPr/>
        </p:nvGrpSpPr>
        <p:grpSpPr>
          <a:xfrm>
            <a:off x="3437433" y="3211959"/>
            <a:ext cx="389201" cy="339426"/>
            <a:chOff x="7540014" y="4306907"/>
            <a:chExt cx="389342" cy="339426"/>
          </a:xfrm>
          <a:solidFill>
            <a:schemeClr val="bg1"/>
          </a:solidFill>
        </p:grpSpPr>
        <p:sp>
          <p:nvSpPr>
            <p:cNvPr id="68" name="Freeform 110"/>
            <p:cNvSpPr/>
            <p:nvPr/>
          </p:nvSpPr>
          <p:spPr bwMode="auto">
            <a:xfrm>
              <a:off x="7799575" y="4409234"/>
              <a:ext cx="102328" cy="102328"/>
            </a:xfrm>
            <a:custGeom>
              <a:avLst/>
              <a:gdLst>
                <a:gd name="T0" fmla="*/ 0 w 41"/>
                <a:gd name="T1" fmla="*/ 39 h 41"/>
                <a:gd name="T2" fmla="*/ 3 w 41"/>
                <a:gd name="T3" fmla="*/ 41 h 41"/>
                <a:gd name="T4" fmla="*/ 41 w 41"/>
                <a:gd name="T5" fmla="*/ 3 h 41"/>
                <a:gd name="T6" fmla="*/ 39 w 41"/>
                <a:gd name="T7" fmla="*/ 0 h 41"/>
                <a:gd name="T8" fmla="*/ 0 w 41"/>
                <a:gd name="T9" fmla="*/ 39 h 41"/>
              </a:gdLst>
              <a:ahLst/>
              <a:cxnLst>
                <a:cxn ang="0">
                  <a:pos x="T0" y="T1"/>
                </a:cxn>
                <a:cxn ang="0">
                  <a:pos x="T2" y="T3"/>
                </a:cxn>
                <a:cxn ang="0">
                  <a:pos x="T4" y="T5"/>
                </a:cxn>
                <a:cxn ang="0">
                  <a:pos x="T6" y="T7"/>
                </a:cxn>
                <a:cxn ang="0">
                  <a:pos x="T8" y="T9"/>
                </a:cxn>
              </a:cxnLst>
              <a:rect l="0" t="0" r="r" b="b"/>
              <a:pathLst>
                <a:path w="41" h="41">
                  <a:moveTo>
                    <a:pt x="0" y="39"/>
                  </a:moveTo>
                  <a:lnTo>
                    <a:pt x="3" y="41"/>
                  </a:lnTo>
                  <a:lnTo>
                    <a:pt x="41" y="3"/>
                  </a:lnTo>
                  <a:lnTo>
                    <a:pt x="39" y="0"/>
                  </a:lnTo>
                  <a:lnTo>
                    <a:pt x="0" y="3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69" name="Freeform 111"/>
            <p:cNvSpPr/>
            <p:nvPr/>
          </p:nvSpPr>
          <p:spPr bwMode="auto">
            <a:xfrm>
              <a:off x="7777112" y="4381780"/>
              <a:ext cx="109814" cy="114806"/>
            </a:xfrm>
            <a:custGeom>
              <a:avLst/>
              <a:gdLst>
                <a:gd name="T0" fmla="*/ 37 w 44"/>
                <a:gd name="T1" fmla="*/ 0 h 46"/>
                <a:gd name="T2" fmla="*/ 0 w 44"/>
                <a:gd name="T3" fmla="*/ 39 h 46"/>
                <a:gd name="T4" fmla="*/ 6 w 44"/>
                <a:gd name="T5" fmla="*/ 46 h 46"/>
                <a:gd name="T6" fmla="*/ 44 w 44"/>
                <a:gd name="T7" fmla="*/ 8 h 46"/>
                <a:gd name="T8" fmla="*/ 37 w 44"/>
                <a:gd name="T9" fmla="*/ 0 h 46"/>
              </a:gdLst>
              <a:ahLst/>
              <a:cxnLst>
                <a:cxn ang="0">
                  <a:pos x="T0" y="T1"/>
                </a:cxn>
                <a:cxn ang="0">
                  <a:pos x="T2" y="T3"/>
                </a:cxn>
                <a:cxn ang="0">
                  <a:pos x="T4" y="T5"/>
                </a:cxn>
                <a:cxn ang="0">
                  <a:pos x="T6" y="T7"/>
                </a:cxn>
                <a:cxn ang="0">
                  <a:pos x="T8" y="T9"/>
                </a:cxn>
              </a:cxnLst>
              <a:rect l="0" t="0" r="r" b="b"/>
              <a:pathLst>
                <a:path w="44" h="46">
                  <a:moveTo>
                    <a:pt x="37" y="0"/>
                  </a:moveTo>
                  <a:lnTo>
                    <a:pt x="0" y="39"/>
                  </a:lnTo>
                  <a:lnTo>
                    <a:pt x="6" y="46"/>
                  </a:lnTo>
                  <a:lnTo>
                    <a:pt x="44" y="8"/>
                  </a:lnTo>
                  <a:lnTo>
                    <a:pt x="3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70" name="Freeform 112"/>
            <p:cNvSpPr/>
            <p:nvPr/>
          </p:nvSpPr>
          <p:spPr bwMode="auto">
            <a:xfrm>
              <a:off x="7757146" y="4366805"/>
              <a:ext cx="104823" cy="104823"/>
            </a:xfrm>
            <a:custGeom>
              <a:avLst/>
              <a:gdLst>
                <a:gd name="T0" fmla="*/ 0 w 42"/>
                <a:gd name="T1" fmla="*/ 38 h 42"/>
                <a:gd name="T2" fmla="*/ 4 w 42"/>
                <a:gd name="T3" fmla="*/ 42 h 42"/>
                <a:gd name="T4" fmla="*/ 42 w 42"/>
                <a:gd name="T5" fmla="*/ 4 h 42"/>
                <a:gd name="T6" fmla="*/ 38 w 42"/>
                <a:gd name="T7" fmla="*/ 0 h 42"/>
                <a:gd name="T8" fmla="*/ 0 w 42"/>
                <a:gd name="T9" fmla="*/ 38 h 42"/>
              </a:gdLst>
              <a:ahLst/>
              <a:cxnLst>
                <a:cxn ang="0">
                  <a:pos x="T0" y="T1"/>
                </a:cxn>
                <a:cxn ang="0">
                  <a:pos x="T2" y="T3"/>
                </a:cxn>
                <a:cxn ang="0">
                  <a:pos x="T4" y="T5"/>
                </a:cxn>
                <a:cxn ang="0">
                  <a:pos x="T6" y="T7"/>
                </a:cxn>
                <a:cxn ang="0">
                  <a:pos x="T8" y="T9"/>
                </a:cxn>
              </a:cxnLst>
              <a:rect l="0" t="0" r="r" b="b"/>
              <a:pathLst>
                <a:path w="42" h="42">
                  <a:moveTo>
                    <a:pt x="0" y="38"/>
                  </a:moveTo>
                  <a:lnTo>
                    <a:pt x="4" y="42"/>
                  </a:lnTo>
                  <a:lnTo>
                    <a:pt x="42" y="4"/>
                  </a:lnTo>
                  <a:lnTo>
                    <a:pt x="38" y="0"/>
                  </a:lnTo>
                  <a:lnTo>
                    <a:pt x="0" y="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71" name="Freeform 113"/>
            <p:cNvSpPr/>
            <p:nvPr/>
          </p:nvSpPr>
          <p:spPr bwMode="auto">
            <a:xfrm>
              <a:off x="7729693" y="4469133"/>
              <a:ext cx="69882" cy="69882"/>
            </a:xfrm>
            <a:custGeom>
              <a:avLst/>
              <a:gdLst>
                <a:gd name="T0" fmla="*/ 28 w 28"/>
                <a:gd name="T1" fmla="*/ 20 h 28"/>
                <a:gd name="T2" fmla="*/ 8 w 28"/>
                <a:gd name="T3" fmla="*/ 0 h 28"/>
                <a:gd name="T4" fmla="*/ 0 w 28"/>
                <a:gd name="T5" fmla="*/ 20 h 28"/>
                <a:gd name="T6" fmla="*/ 9 w 28"/>
                <a:gd name="T7" fmla="*/ 28 h 28"/>
                <a:gd name="T8" fmla="*/ 28 w 28"/>
                <a:gd name="T9" fmla="*/ 20 h 28"/>
              </a:gdLst>
              <a:ahLst/>
              <a:cxnLst>
                <a:cxn ang="0">
                  <a:pos x="T0" y="T1"/>
                </a:cxn>
                <a:cxn ang="0">
                  <a:pos x="T2" y="T3"/>
                </a:cxn>
                <a:cxn ang="0">
                  <a:pos x="T4" y="T5"/>
                </a:cxn>
                <a:cxn ang="0">
                  <a:pos x="T6" y="T7"/>
                </a:cxn>
                <a:cxn ang="0">
                  <a:pos x="T8" y="T9"/>
                </a:cxn>
              </a:cxnLst>
              <a:rect l="0" t="0" r="r" b="b"/>
              <a:pathLst>
                <a:path w="28" h="28">
                  <a:moveTo>
                    <a:pt x="28" y="20"/>
                  </a:moveTo>
                  <a:lnTo>
                    <a:pt x="8" y="0"/>
                  </a:lnTo>
                  <a:lnTo>
                    <a:pt x="0" y="20"/>
                  </a:lnTo>
                  <a:lnTo>
                    <a:pt x="9" y="28"/>
                  </a:lnTo>
                  <a:lnTo>
                    <a:pt x="28"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72" name="Freeform 114"/>
            <p:cNvSpPr/>
            <p:nvPr/>
          </p:nvSpPr>
          <p:spPr bwMode="auto">
            <a:xfrm>
              <a:off x="7712222" y="4526535"/>
              <a:ext cx="34941" cy="32446"/>
            </a:xfrm>
            <a:custGeom>
              <a:avLst/>
              <a:gdLst>
                <a:gd name="T0" fmla="*/ 0 w 14"/>
                <a:gd name="T1" fmla="*/ 13 h 13"/>
                <a:gd name="T2" fmla="*/ 14 w 14"/>
                <a:gd name="T3" fmla="*/ 6 h 13"/>
                <a:gd name="T4" fmla="*/ 6 w 14"/>
                <a:gd name="T5" fmla="*/ 0 h 13"/>
                <a:gd name="T6" fmla="*/ 0 w 14"/>
                <a:gd name="T7" fmla="*/ 13 h 13"/>
              </a:gdLst>
              <a:ahLst/>
              <a:cxnLst>
                <a:cxn ang="0">
                  <a:pos x="T0" y="T1"/>
                </a:cxn>
                <a:cxn ang="0">
                  <a:pos x="T2" y="T3"/>
                </a:cxn>
                <a:cxn ang="0">
                  <a:pos x="T4" y="T5"/>
                </a:cxn>
                <a:cxn ang="0">
                  <a:pos x="T6" y="T7"/>
                </a:cxn>
              </a:cxnLst>
              <a:rect l="0" t="0" r="r" b="b"/>
              <a:pathLst>
                <a:path w="14" h="13">
                  <a:moveTo>
                    <a:pt x="0" y="13"/>
                  </a:moveTo>
                  <a:lnTo>
                    <a:pt x="14" y="6"/>
                  </a:lnTo>
                  <a:lnTo>
                    <a:pt x="6" y="0"/>
                  </a:lnTo>
                  <a:lnTo>
                    <a:pt x="0" y="1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73" name="Freeform 115"/>
            <p:cNvSpPr/>
            <p:nvPr/>
          </p:nvSpPr>
          <p:spPr bwMode="auto">
            <a:xfrm>
              <a:off x="7859474" y="4341848"/>
              <a:ext cx="69882" cy="69882"/>
            </a:xfrm>
            <a:custGeom>
              <a:avLst/>
              <a:gdLst>
                <a:gd name="T0" fmla="*/ 7 w 28"/>
                <a:gd name="T1" fmla="*/ 0 h 28"/>
                <a:gd name="T2" fmla="*/ 0 w 28"/>
                <a:gd name="T3" fmla="*/ 8 h 28"/>
                <a:gd name="T4" fmla="*/ 20 w 28"/>
                <a:gd name="T5" fmla="*/ 28 h 28"/>
                <a:gd name="T6" fmla="*/ 28 w 28"/>
                <a:gd name="T7" fmla="*/ 20 h 28"/>
                <a:gd name="T8" fmla="*/ 7 w 28"/>
                <a:gd name="T9" fmla="*/ 0 h 28"/>
              </a:gdLst>
              <a:ahLst/>
              <a:cxnLst>
                <a:cxn ang="0">
                  <a:pos x="T0" y="T1"/>
                </a:cxn>
                <a:cxn ang="0">
                  <a:pos x="T2" y="T3"/>
                </a:cxn>
                <a:cxn ang="0">
                  <a:pos x="T4" y="T5"/>
                </a:cxn>
                <a:cxn ang="0">
                  <a:pos x="T6" y="T7"/>
                </a:cxn>
                <a:cxn ang="0">
                  <a:pos x="T8" y="T9"/>
                </a:cxn>
              </a:cxnLst>
              <a:rect l="0" t="0" r="r" b="b"/>
              <a:pathLst>
                <a:path w="28" h="28">
                  <a:moveTo>
                    <a:pt x="7" y="0"/>
                  </a:moveTo>
                  <a:lnTo>
                    <a:pt x="0" y="8"/>
                  </a:lnTo>
                  <a:lnTo>
                    <a:pt x="20" y="28"/>
                  </a:lnTo>
                  <a:lnTo>
                    <a:pt x="28" y="20"/>
                  </a:lnTo>
                  <a:lnTo>
                    <a:pt x="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74" name="Freeform 116"/>
            <p:cNvSpPr/>
            <p:nvPr/>
          </p:nvSpPr>
          <p:spPr bwMode="auto">
            <a:xfrm>
              <a:off x="7540014" y="4306907"/>
              <a:ext cx="279527" cy="339426"/>
            </a:xfrm>
            <a:custGeom>
              <a:avLst/>
              <a:gdLst>
                <a:gd name="T0" fmla="*/ 104 w 112"/>
                <a:gd name="T1" fmla="*/ 101 h 136"/>
                <a:gd name="T2" fmla="*/ 83 w 112"/>
                <a:gd name="T3" fmla="*/ 101 h 136"/>
                <a:gd name="T4" fmla="*/ 83 w 112"/>
                <a:gd name="T5" fmla="*/ 129 h 136"/>
                <a:gd name="T6" fmla="*/ 7 w 112"/>
                <a:gd name="T7" fmla="*/ 129 h 136"/>
                <a:gd name="T8" fmla="*/ 7 w 112"/>
                <a:gd name="T9" fmla="*/ 32 h 136"/>
                <a:gd name="T10" fmla="*/ 104 w 112"/>
                <a:gd name="T11" fmla="*/ 32 h 136"/>
                <a:gd name="T12" fmla="*/ 104 w 112"/>
                <a:gd name="T13" fmla="*/ 40 h 136"/>
                <a:gd name="T14" fmla="*/ 112 w 112"/>
                <a:gd name="T15" fmla="*/ 32 h 136"/>
                <a:gd name="T16" fmla="*/ 112 w 112"/>
                <a:gd name="T17" fmla="*/ 6 h 136"/>
                <a:gd name="T18" fmla="*/ 97 w 112"/>
                <a:gd name="T19" fmla="*/ 6 h 136"/>
                <a:gd name="T20" fmla="*/ 97 w 112"/>
                <a:gd name="T21" fmla="*/ 20 h 136"/>
                <a:gd name="T22" fmla="*/ 95 w 112"/>
                <a:gd name="T23" fmla="*/ 20 h 136"/>
                <a:gd name="T24" fmla="*/ 95 w 112"/>
                <a:gd name="T25" fmla="*/ 0 h 136"/>
                <a:gd name="T26" fmla="*/ 89 w 112"/>
                <a:gd name="T27" fmla="*/ 0 h 136"/>
                <a:gd name="T28" fmla="*/ 89 w 112"/>
                <a:gd name="T29" fmla="*/ 20 h 136"/>
                <a:gd name="T30" fmla="*/ 87 w 112"/>
                <a:gd name="T31" fmla="*/ 20 h 136"/>
                <a:gd name="T32" fmla="*/ 87 w 112"/>
                <a:gd name="T33" fmla="*/ 6 h 136"/>
                <a:gd name="T34" fmla="*/ 79 w 112"/>
                <a:gd name="T35" fmla="*/ 6 h 136"/>
                <a:gd name="T36" fmla="*/ 79 w 112"/>
                <a:gd name="T37" fmla="*/ 20 h 136"/>
                <a:gd name="T38" fmla="*/ 76 w 112"/>
                <a:gd name="T39" fmla="*/ 20 h 136"/>
                <a:gd name="T40" fmla="*/ 76 w 112"/>
                <a:gd name="T41" fmla="*/ 0 h 136"/>
                <a:gd name="T42" fmla="*/ 72 w 112"/>
                <a:gd name="T43" fmla="*/ 0 h 136"/>
                <a:gd name="T44" fmla="*/ 72 w 112"/>
                <a:gd name="T45" fmla="*/ 20 h 136"/>
                <a:gd name="T46" fmla="*/ 68 w 112"/>
                <a:gd name="T47" fmla="*/ 20 h 136"/>
                <a:gd name="T48" fmla="*/ 68 w 112"/>
                <a:gd name="T49" fmla="*/ 6 h 136"/>
                <a:gd name="T50" fmla="*/ 60 w 112"/>
                <a:gd name="T51" fmla="*/ 6 h 136"/>
                <a:gd name="T52" fmla="*/ 60 w 112"/>
                <a:gd name="T53" fmla="*/ 20 h 136"/>
                <a:gd name="T54" fmla="*/ 57 w 112"/>
                <a:gd name="T55" fmla="*/ 20 h 136"/>
                <a:gd name="T56" fmla="*/ 57 w 112"/>
                <a:gd name="T57" fmla="*/ 0 h 136"/>
                <a:gd name="T58" fmla="*/ 53 w 112"/>
                <a:gd name="T59" fmla="*/ 0 h 136"/>
                <a:gd name="T60" fmla="*/ 53 w 112"/>
                <a:gd name="T61" fmla="*/ 20 h 136"/>
                <a:gd name="T62" fmla="*/ 51 w 112"/>
                <a:gd name="T63" fmla="*/ 20 h 136"/>
                <a:gd name="T64" fmla="*/ 51 w 112"/>
                <a:gd name="T65" fmla="*/ 6 h 136"/>
                <a:gd name="T66" fmla="*/ 43 w 112"/>
                <a:gd name="T67" fmla="*/ 6 h 136"/>
                <a:gd name="T68" fmla="*/ 43 w 112"/>
                <a:gd name="T69" fmla="*/ 20 h 136"/>
                <a:gd name="T70" fmla="*/ 40 w 112"/>
                <a:gd name="T71" fmla="*/ 20 h 136"/>
                <a:gd name="T72" fmla="*/ 40 w 112"/>
                <a:gd name="T73" fmla="*/ 0 h 136"/>
                <a:gd name="T74" fmla="*/ 35 w 112"/>
                <a:gd name="T75" fmla="*/ 0 h 136"/>
                <a:gd name="T76" fmla="*/ 35 w 112"/>
                <a:gd name="T77" fmla="*/ 20 h 136"/>
                <a:gd name="T78" fmla="*/ 32 w 112"/>
                <a:gd name="T79" fmla="*/ 20 h 136"/>
                <a:gd name="T80" fmla="*/ 32 w 112"/>
                <a:gd name="T81" fmla="*/ 6 h 136"/>
                <a:gd name="T82" fmla="*/ 25 w 112"/>
                <a:gd name="T83" fmla="*/ 6 h 136"/>
                <a:gd name="T84" fmla="*/ 25 w 112"/>
                <a:gd name="T85" fmla="*/ 20 h 136"/>
                <a:gd name="T86" fmla="*/ 23 w 112"/>
                <a:gd name="T87" fmla="*/ 20 h 136"/>
                <a:gd name="T88" fmla="*/ 23 w 112"/>
                <a:gd name="T89" fmla="*/ 0 h 136"/>
                <a:gd name="T90" fmla="*/ 17 w 112"/>
                <a:gd name="T91" fmla="*/ 0 h 136"/>
                <a:gd name="T92" fmla="*/ 17 w 112"/>
                <a:gd name="T93" fmla="*/ 20 h 136"/>
                <a:gd name="T94" fmla="*/ 15 w 112"/>
                <a:gd name="T95" fmla="*/ 20 h 136"/>
                <a:gd name="T96" fmla="*/ 15 w 112"/>
                <a:gd name="T97" fmla="*/ 6 h 136"/>
                <a:gd name="T98" fmla="*/ 0 w 112"/>
                <a:gd name="T99" fmla="*/ 6 h 136"/>
                <a:gd name="T100" fmla="*/ 0 w 112"/>
                <a:gd name="T101" fmla="*/ 24 h 136"/>
                <a:gd name="T102" fmla="*/ 0 w 112"/>
                <a:gd name="T103" fmla="*/ 28 h 136"/>
                <a:gd name="T104" fmla="*/ 0 w 112"/>
                <a:gd name="T105" fmla="*/ 136 h 136"/>
                <a:gd name="T106" fmla="*/ 89 w 112"/>
                <a:gd name="T107" fmla="*/ 136 h 136"/>
                <a:gd name="T108" fmla="*/ 112 w 112"/>
                <a:gd name="T109" fmla="*/ 110 h 136"/>
                <a:gd name="T110" fmla="*/ 112 w 112"/>
                <a:gd name="T111" fmla="*/ 84 h 136"/>
                <a:gd name="T112" fmla="*/ 104 w 112"/>
                <a:gd name="T113" fmla="*/ 92 h 136"/>
                <a:gd name="T114" fmla="*/ 104 w 112"/>
                <a:gd name="T115" fmla="*/ 101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12" h="136">
                  <a:moveTo>
                    <a:pt x="104" y="101"/>
                  </a:moveTo>
                  <a:lnTo>
                    <a:pt x="83" y="101"/>
                  </a:lnTo>
                  <a:lnTo>
                    <a:pt x="83" y="129"/>
                  </a:lnTo>
                  <a:lnTo>
                    <a:pt x="7" y="129"/>
                  </a:lnTo>
                  <a:lnTo>
                    <a:pt x="7" y="32"/>
                  </a:lnTo>
                  <a:lnTo>
                    <a:pt x="104" y="32"/>
                  </a:lnTo>
                  <a:lnTo>
                    <a:pt x="104" y="40"/>
                  </a:lnTo>
                  <a:lnTo>
                    <a:pt x="112" y="32"/>
                  </a:lnTo>
                  <a:lnTo>
                    <a:pt x="112" y="6"/>
                  </a:lnTo>
                  <a:lnTo>
                    <a:pt x="97" y="6"/>
                  </a:lnTo>
                  <a:lnTo>
                    <a:pt x="97" y="20"/>
                  </a:lnTo>
                  <a:lnTo>
                    <a:pt x="95" y="20"/>
                  </a:lnTo>
                  <a:lnTo>
                    <a:pt x="95" y="0"/>
                  </a:lnTo>
                  <a:lnTo>
                    <a:pt x="89" y="0"/>
                  </a:lnTo>
                  <a:lnTo>
                    <a:pt x="89" y="20"/>
                  </a:lnTo>
                  <a:lnTo>
                    <a:pt x="87" y="20"/>
                  </a:lnTo>
                  <a:lnTo>
                    <a:pt x="87" y="6"/>
                  </a:lnTo>
                  <a:lnTo>
                    <a:pt x="79" y="6"/>
                  </a:lnTo>
                  <a:lnTo>
                    <a:pt x="79" y="20"/>
                  </a:lnTo>
                  <a:lnTo>
                    <a:pt x="76" y="20"/>
                  </a:lnTo>
                  <a:lnTo>
                    <a:pt x="76" y="0"/>
                  </a:lnTo>
                  <a:lnTo>
                    <a:pt x="72" y="0"/>
                  </a:lnTo>
                  <a:lnTo>
                    <a:pt x="72" y="20"/>
                  </a:lnTo>
                  <a:lnTo>
                    <a:pt x="68" y="20"/>
                  </a:lnTo>
                  <a:lnTo>
                    <a:pt x="68" y="6"/>
                  </a:lnTo>
                  <a:lnTo>
                    <a:pt x="60" y="6"/>
                  </a:lnTo>
                  <a:lnTo>
                    <a:pt x="60" y="20"/>
                  </a:lnTo>
                  <a:lnTo>
                    <a:pt x="57" y="20"/>
                  </a:lnTo>
                  <a:lnTo>
                    <a:pt x="57" y="0"/>
                  </a:lnTo>
                  <a:lnTo>
                    <a:pt x="53" y="0"/>
                  </a:lnTo>
                  <a:lnTo>
                    <a:pt x="53" y="20"/>
                  </a:lnTo>
                  <a:lnTo>
                    <a:pt x="51" y="20"/>
                  </a:lnTo>
                  <a:lnTo>
                    <a:pt x="51" y="6"/>
                  </a:lnTo>
                  <a:lnTo>
                    <a:pt x="43" y="6"/>
                  </a:lnTo>
                  <a:lnTo>
                    <a:pt x="43" y="20"/>
                  </a:lnTo>
                  <a:lnTo>
                    <a:pt x="40" y="20"/>
                  </a:lnTo>
                  <a:lnTo>
                    <a:pt x="40" y="0"/>
                  </a:lnTo>
                  <a:lnTo>
                    <a:pt x="35" y="0"/>
                  </a:lnTo>
                  <a:lnTo>
                    <a:pt x="35" y="20"/>
                  </a:lnTo>
                  <a:lnTo>
                    <a:pt x="32" y="20"/>
                  </a:lnTo>
                  <a:lnTo>
                    <a:pt x="32" y="6"/>
                  </a:lnTo>
                  <a:lnTo>
                    <a:pt x="25" y="6"/>
                  </a:lnTo>
                  <a:lnTo>
                    <a:pt x="25" y="20"/>
                  </a:lnTo>
                  <a:lnTo>
                    <a:pt x="23" y="20"/>
                  </a:lnTo>
                  <a:lnTo>
                    <a:pt x="23" y="0"/>
                  </a:lnTo>
                  <a:lnTo>
                    <a:pt x="17" y="0"/>
                  </a:lnTo>
                  <a:lnTo>
                    <a:pt x="17" y="20"/>
                  </a:lnTo>
                  <a:lnTo>
                    <a:pt x="15" y="20"/>
                  </a:lnTo>
                  <a:lnTo>
                    <a:pt x="15" y="6"/>
                  </a:lnTo>
                  <a:lnTo>
                    <a:pt x="0" y="6"/>
                  </a:lnTo>
                  <a:lnTo>
                    <a:pt x="0" y="24"/>
                  </a:lnTo>
                  <a:lnTo>
                    <a:pt x="0" y="28"/>
                  </a:lnTo>
                  <a:lnTo>
                    <a:pt x="0" y="136"/>
                  </a:lnTo>
                  <a:lnTo>
                    <a:pt x="89" y="136"/>
                  </a:lnTo>
                  <a:lnTo>
                    <a:pt x="112" y="110"/>
                  </a:lnTo>
                  <a:lnTo>
                    <a:pt x="112" y="84"/>
                  </a:lnTo>
                  <a:lnTo>
                    <a:pt x="104" y="92"/>
                  </a:lnTo>
                  <a:lnTo>
                    <a:pt x="104" y="10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75" name="Rectangle 117"/>
            <p:cNvSpPr>
              <a:spLocks noChangeArrowheads="1"/>
            </p:cNvSpPr>
            <p:nvPr/>
          </p:nvSpPr>
          <p:spPr bwMode="auto">
            <a:xfrm>
              <a:off x="7589930" y="4421713"/>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350">
                <a:latin typeface="+mn-lt"/>
                <a:ea typeface="+mn-ea"/>
                <a:cs typeface="+mn-ea"/>
                <a:sym typeface="+mn-lt"/>
              </a:endParaRPr>
            </a:p>
          </p:txBody>
        </p:sp>
        <p:sp>
          <p:nvSpPr>
            <p:cNvPr id="76" name="Rectangle 118"/>
            <p:cNvSpPr>
              <a:spLocks noChangeArrowheads="1"/>
            </p:cNvSpPr>
            <p:nvPr/>
          </p:nvSpPr>
          <p:spPr bwMode="auto">
            <a:xfrm>
              <a:off x="7589930" y="4461645"/>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350">
                <a:latin typeface="+mn-lt"/>
                <a:ea typeface="+mn-ea"/>
                <a:cs typeface="+mn-ea"/>
                <a:sym typeface="+mn-lt"/>
              </a:endParaRPr>
            </a:p>
          </p:txBody>
        </p:sp>
        <p:sp>
          <p:nvSpPr>
            <p:cNvPr id="77" name="Rectangle 119"/>
            <p:cNvSpPr>
              <a:spLocks noChangeArrowheads="1"/>
            </p:cNvSpPr>
            <p:nvPr/>
          </p:nvSpPr>
          <p:spPr bwMode="auto">
            <a:xfrm>
              <a:off x="7589930" y="4506569"/>
              <a:ext cx="109814" cy="1497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350">
                <a:latin typeface="+mn-lt"/>
                <a:ea typeface="+mn-ea"/>
                <a:cs typeface="+mn-ea"/>
                <a:sym typeface="+mn-lt"/>
              </a:endParaRPr>
            </a:p>
          </p:txBody>
        </p:sp>
        <p:sp>
          <p:nvSpPr>
            <p:cNvPr id="78" name="Rectangle 120"/>
            <p:cNvSpPr>
              <a:spLocks noChangeArrowheads="1"/>
            </p:cNvSpPr>
            <p:nvPr/>
          </p:nvSpPr>
          <p:spPr bwMode="auto">
            <a:xfrm>
              <a:off x="7589930" y="4548998"/>
              <a:ext cx="109814" cy="1747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350">
                <a:latin typeface="+mn-lt"/>
                <a:ea typeface="+mn-ea"/>
                <a:cs typeface="+mn-ea"/>
                <a:sym typeface="+mn-lt"/>
              </a:endParaRPr>
            </a:p>
          </p:txBody>
        </p:sp>
      </p:grpSp>
      <p:grpSp>
        <p:nvGrpSpPr>
          <p:cNvPr id="79" name="Group 35"/>
          <p:cNvGrpSpPr/>
          <p:nvPr/>
        </p:nvGrpSpPr>
        <p:grpSpPr>
          <a:xfrm>
            <a:off x="7365125" y="3177467"/>
            <a:ext cx="379222" cy="376864"/>
            <a:chOff x="6853673" y="3715407"/>
            <a:chExt cx="379359" cy="376864"/>
          </a:xfrm>
          <a:solidFill>
            <a:schemeClr val="bg1"/>
          </a:solidFill>
        </p:grpSpPr>
        <p:sp>
          <p:nvSpPr>
            <p:cNvPr id="80" name="Freeform 150"/>
            <p:cNvSpPr>
              <a:spLocks noEditPoints="1"/>
            </p:cNvSpPr>
            <p:nvPr/>
          </p:nvSpPr>
          <p:spPr bwMode="auto">
            <a:xfrm>
              <a:off x="6853673" y="3715407"/>
              <a:ext cx="379359" cy="376864"/>
            </a:xfrm>
            <a:custGeom>
              <a:avLst/>
              <a:gdLst>
                <a:gd name="T0" fmla="*/ 57 w 114"/>
                <a:gd name="T1" fmla="*/ 0 h 114"/>
                <a:gd name="T2" fmla="*/ 0 w 114"/>
                <a:gd name="T3" fmla="*/ 57 h 114"/>
                <a:gd name="T4" fmla="*/ 57 w 114"/>
                <a:gd name="T5" fmla="*/ 114 h 114"/>
                <a:gd name="T6" fmla="*/ 114 w 114"/>
                <a:gd name="T7" fmla="*/ 57 h 114"/>
                <a:gd name="T8" fmla="*/ 57 w 114"/>
                <a:gd name="T9" fmla="*/ 0 h 114"/>
                <a:gd name="T10" fmla="*/ 57 w 114"/>
                <a:gd name="T11" fmla="*/ 108 h 114"/>
                <a:gd name="T12" fmla="*/ 6 w 114"/>
                <a:gd name="T13" fmla="*/ 57 h 114"/>
                <a:gd name="T14" fmla="*/ 57 w 114"/>
                <a:gd name="T15" fmla="*/ 6 h 114"/>
                <a:gd name="T16" fmla="*/ 108 w 114"/>
                <a:gd name="T17" fmla="*/ 57 h 114"/>
                <a:gd name="T18" fmla="*/ 57 w 114"/>
                <a:gd name="T19" fmla="*/ 108 h 1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14" h="114">
                  <a:moveTo>
                    <a:pt x="57" y="0"/>
                  </a:moveTo>
                  <a:cubicBezTo>
                    <a:pt x="25" y="0"/>
                    <a:pt x="0" y="25"/>
                    <a:pt x="0" y="57"/>
                  </a:cubicBezTo>
                  <a:cubicBezTo>
                    <a:pt x="0" y="89"/>
                    <a:pt x="25" y="114"/>
                    <a:pt x="57" y="114"/>
                  </a:cubicBezTo>
                  <a:cubicBezTo>
                    <a:pt x="89" y="114"/>
                    <a:pt x="114" y="89"/>
                    <a:pt x="114" y="57"/>
                  </a:cubicBezTo>
                  <a:cubicBezTo>
                    <a:pt x="114" y="25"/>
                    <a:pt x="89" y="0"/>
                    <a:pt x="57" y="0"/>
                  </a:cubicBezTo>
                  <a:close/>
                  <a:moveTo>
                    <a:pt x="57" y="108"/>
                  </a:moveTo>
                  <a:cubicBezTo>
                    <a:pt x="29" y="108"/>
                    <a:pt x="6" y="85"/>
                    <a:pt x="6" y="57"/>
                  </a:cubicBezTo>
                  <a:cubicBezTo>
                    <a:pt x="6" y="29"/>
                    <a:pt x="29" y="6"/>
                    <a:pt x="57" y="6"/>
                  </a:cubicBezTo>
                  <a:cubicBezTo>
                    <a:pt x="85" y="6"/>
                    <a:pt x="108" y="29"/>
                    <a:pt x="108" y="57"/>
                  </a:cubicBezTo>
                  <a:cubicBezTo>
                    <a:pt x="108" y="85"/>
                    <a:pt x="85" y="108"/>
                    <a:pt x="57" y="108"/>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81" name="Rectangle 151"/>
            <p:cNvSpPr>
              <a:spLocks noChangeArrowheads="1"/>
            </p:cNvSpPr>
            <p:nvPr/>
          </p:nvSpPr>
          <p:spPr bwMode="auto">
            <a:xfrm>
              <a:off x="6998429" y="3987447"/>
              <a:ext cx="22463" cy="4242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350">
                <a:latin typeface="+mn-lt"/>
                <a:ea typeface="+mn-ea"/>
                <a:cs typeface="+mn-ea"/>
                <a:sym typeface="+mn-lt"/>
              </a:endParaRPr>
            </a:p>
          </p:txBody>
        </p:sp>
        <p:sp>
          <p:nvSpPr>
            <p:cNvPr id="82" name="Rectangle 152"/>
            <p:cNvSpPr>
              <a:spLocks noChangeArrowheads="1"/>
            </p:cNvSpPr>
            <p:nvPr/>
          </p:nvSpPr>
          <p:spPr bwMode="auto">
            <a:xfrm>
              <a:off x="7033370" y="3987447"/>
              <a:ext cx="19966" cy="4242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350">
                <a:latin typeface="+mn-lt"/>
                <a:ea typeface="+mn-ea"/>
                <a:cs typeface="+mn-ea"/>
                <a:sym typeface="+mn-lt"/>
              </a:endParaRPr>
            </a:p>
          </p:txBody>
        </p:sp>
        <p:sp>
          <p:nvSpPr>
            <p:cNvPr id="83" name="Rectangle 153"/>
            <p:cNvSpPr>
              <a:spLocks noChangeArrowheads="1"/>
            </p:cNvSpPr>
            <p:nvPr/>
          </p:nvSpPr>
          <p:spPr bwMode="auto">
            <a:xfrm>
              <a:off x="7068311" y="3987447"/>
              <a:ext cx="19966" cy="42429"/>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350">
                <a:latin typeface="+mn-lt"/>
                <a:ea typeface="+mn-ea"/>
                <a:cs typeface="+mn-ea"/>
                <a:sym typeface="+mn-lt"/>
              </a:endParaRPr>
            </a:p>
          </p:txBody>
        </p:sp>
        <p:sp>
          <p:nvSpPr>
            <p:cNvPr id="84" name="Freeform 154"/>
            <p:cNvSpPr/>
            <p:nvPr/>
          </p:nvSpPr>
          <p:spPr bwMode="auto">
            <a:xfrm>
              <a:off x="6970976" y="3822725"/>
              <a:ext cx="82362" cy="84857"/>
            </a:xfrm>
            <a:custGeom>
              <a:avLst/>
              <a:gdLst>
                <a:gd name="T0" fmla="*/ 19 w 25"/>
                <a:gd name="T1" fmla="*/ 22 h 25"/>
                <a:gd name="T2" fmla="*/ 22 w 25"/>
                <a:gd name="T3" fmla="*/ 25 h 25"/>
                <a:gd name="T4" fmla="*/ 25 w 25"/>
                <a:gd name="T5" fmla="*/ 22 h 25"/>
                <a:gd name="T6" fmla="*/ 22 w 25"/>
                <a:gd name="T7" fmla="*/ 19 h 25"/>
                <a:gd name="T8" fmla="*/ 21 w 25"/>
                <a:gd name="T9" fmla="*/ 19 h 25"/>
                <a:gd name="T10" fmla="*/ 0 w 25"/>
                <a:gd name="T11" fmla="*/ 0 h 25"/>
                <a:gd name="T12" fmla="*/ 19 w 25"/>
                <a:gd name="T13" fmla="*/ 22 h 25"/>
                <a:gd name="T14" fmla="*/ 19 w 25"/>
                <a:gd name="T15" fmla="*/ 22 h 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5" h="25">
                  <a:moveTo>
                    <a:pt x="19" y="22"/>
                  </a:moveTo>
                  <a:cubicBezTo>
                    <a:pt x="19" y="24"/>
                    <a:pt x="20" y="25"/>
                    <a:pt x="22" y="25"/>
                  </a:cubicBezTo>
                  <a:cubicBezTo>
                    <a:pt x="24" y="25"/>
                    <a:pt x="25" y="24"/>
                    <a:pt x="25" y="22"/>
                  </a:cubicBezTo>
                  <a:cubicBezTo>
                    <a:pt x="25" y="21"/>
                    <a:pt x="24" y="19"/>
                    <a:pt x="22" y="19"/>
                  </a:cubicBezTo>
                  <a:cubicBezTo>
                    <a:pt x="22" y="19"/>
                    <a:pt x="22" y="19"/>
                    <a:pt x="21" y="19"/>
                  </a:cubicBezTo>
                  <a:cubicBezTo>
                    <a:pt x="0" y="0"/>
                    <a:pt x="0" y="0"/>
                    <a:pt x="0" y="0"/>
                  </a:cubicBezTo>
                  <a:cubicBezTo>
                    <a:pt x="19" y="22"/>
                    <a:pt x="19" y="22"/>
                    <a:pt x="19" y="22"/>
                  </a:cubicBezTo>
                  <a:cubicBezTo>
                    <a:pt x="19" y="22"/>
                    <a:pt x="19" y="22"/>
                    <a:pt x="19" y="22"/>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85" name="Freeform 155"/>
            <p:cNvSpPr/>
            <p:nvPr/>
          </p:nvSpPr>
          <p:spPr bwMode="auto">
            <a:xfrm>
              <a:off x="6921060" y="3987447"/>
              <a:ext cx="22463" cy="19966"/>
            </a:xfrm>
            <a:custGeom>
              <a:avLst/>
              <a:gdLst>
                <a:gd name="T0" fmla="*/ 0 w 9"/>
                <a:gd name="T1" fmla="*/ 6 h 8"/>
                <a:gd name="T2" fmla="*/ 3 w 9"/>
                <a:gd name="T3" fmla="*/ 8 h 8"/>
                <a:gd name="T4" fmla="*/ 9 w 9"/>
                <a:gd name="T5" fmla="*/ 1 h 8"/>
                <a:gd name="T6" fmla="*/ 7 w 9"/>
                <a:gd name="T7" fmla="*/ 0 h 8"/>
                <a:gd name="T8" fmla="*/ 0 w 9"/>
                <a:gd name="T9" fmla="*/ 6 h 8"/>
              </a:gdLst>
              <a:ahLst/>
              <a:cxnLst>
                <a:cxn ang="0">
                  <a:pos x="T0" y="T1"/>
                </a:cxn>
                <a:cxn ang="0">
                  <a:pos x="T2" y="T3"/>
                </a:cxn>
                <a:cxn ang="0">
                  <a:pos x="T4" y="T5"/>
                </a:cxn>
                <a:cxn ang="0">
                  <a:pos x="T6" y="T7"/>
                </a:cxn>
                <a:cxn ang="0">
                  <a:pos x="T8" y="T9"/>
                </a:cxn>
              </a:cxnLst>
              <a:rect l="0" t="0" r="r" b="b"/>
              <a:pathLst>
                <a:path w="9" h="8">
                  <a:moveTo>
                    <a:pt x="0" y="6"/>
                  </a:moveTo>
                  <a:lnTo>
                    <a:pt x="3" y="8"/>
                  </a:lnTo>
                  <a:lnTo>
                    <a:pt x="9" y="1"/>
                  </a:lnTo>
                  <a:lnTo>
                    <a:pt x="7" y="0"/>
                  </a:lnTo>
                  <a:lnTo>
                    <a:pt x="0"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86" name="Freeform 156"/>
            <p:cNvSpPr/>
            <p:nvPr/>
          </p:nvSpPr>
          <p:spPr bwMode="auto">
            <a:xfrm>
              <a:off x="6901094" y="3942523"/>
              <a:ext cx="27454" cy="14975"/>
            </a:xfrm>
            <a:custGeom>
              <a:avLst/>
              <a:gdLst>
                <a:gd name="T0" fmla="*/ 9 w 11"/>
                <a:gd name="T1" fmla="*/ 0 h 6"/>
                <a:gd name="T2" fmla="*/ 0 w 11"/>
                <a:gd name="T3" fmla="*/ 3 h 6"/>
                <a:gd name="T4" fmla="*/ 1 w 11"/>
                <a:gd name="T5" fmla="*/ 6 h 6"/>
                <a:gd name="T6" fmla="*/ 11 w 11"/>
                <a:gd name="T7" fmla="*/ 3 h 6"/>
                <a:gd name="T8" fmla="*/ 9 w 11"/>
                <a:gd name="T9" fmla="*/ 0 h 6"/>
              </a:gdLst>
              <a:ahLst/>
              <a:cxnLst>
                <a:cxn ang="0">
                  <a:pos x="T0" y="T1"/>
                </a:cxn>
                <a:cxn ang="0">
                  <a:pos x="T2" y="T3"/>
                </a:cxn>
                <a:cxn ang="0">
                  <a:pos x="T4" y="T5"/>
                </a:cxn>
                <a:cxn ang="0">
                  <a:pos x="T6" y="T7"/>
                </a:cxn>
                <a:cxn ang="0">
                  <a:pos x="T8" y="T9"/>
                </a:cxn>
              </a:cxnLst>
              <a:rect l="0" t="0" r="r" b="b"/>
              <a:pathLst>
                <a:path w="11" h="6">
                  <a:moveTo>
                    <a:pt x="9" y="0"/>
                  </a:moveTo>
                  <a:lnTo>
                    <a:pt x="0" y="3"/>
                  </a:lnTo>
                  <a:lnTo>
                    <a:pt x="1" y="6"/>
                  </a:lnTo>
                  <a:lnTo>
                    <a:pt x="11" y="3"/>
                  </a:lnTo>
                  <a:lnTo>
                    <a:pt x="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87" name="Freeform 157"/>
            <p:cNvSpPr/>
            <p:nvPr/>
          </p:nvSpPr>
          <p:spPr bwMode="auto">
            <a:xfrm>
              <a:off x="6933538" y="3790281"/>
              <a:ext cx="19966" cy="22463"/>
            </a:xfrm>
            <a:custGeom>
              <a:avLst/>
              <a:gdLst>
                <a:gd name="T0" fmla="*/ 0 w 8"/>
                <a:gd name="T1" fmla="*/ 3 h 9"/>
                <a:gd name="T2" fmla="*/ 7 w 8"/>
                <a:gd name="T3" fmla="*/ 9 h 9"/>
                <a:gd name="T4" fmla="*/ 8 w 8"/>
                <a:gd name="T5" fmla="*/ 7 h 9"/>
                <a:gd name="T6" fmla="*/ 2 w 8"/>
                <a:gd name="T7" fmla="*/ 0 h 9"/>
                <a:gd name="T8" fmla="*/ 0 w 8"/>
                <a:gd name="T9" fmla="*/ 3 h 9"/>
              </a:gdLst>
              <a:ahLst/>
              <a:cxnLst>
                <a:cxn ang="0">
                  <a:pos x="T0" y="T1"/>
                </a:cxn>
                <a:cxn ang="0">
                  <a:pos x="T2" y="T3"/>
                </a:cxn>
                <a:cxn ang="0">
                  <a:pos x="T4" y="T5"/>
                </a:cxn>
                <a:cxn ang="0">
                  <a:pos x="T6" y="T7"/>
                </a:cxn>
                <a:cxn ang="0">
                  <a:pos x="T8" y="T9"/>
                </a:cxn>
              </a:cxnLst>
              <a:rect l="0" t="0" r="r" b="b"/>
              <a:pathLst>
                <a:path w="8" h="9">
                  <a:moveTo>
                    <a:pt x="0" y="3"/>
                  </a:moveTo>
                  <a:lnTo>
                    <a:pt x="7" y="9"/>
                  </a:lnTo>
                  <a:lnTo>
                    <a:pt x="8" y="7"/>
                  </a:lnTo>
                  <a:lnTo>
                    <a:pt x="2" y="0"/>
                  </a:lnTo>
                  <a:lnTo>
                    <a:pt x="0"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88" name="Freeform 158"/>
            <p:cNvSpPr/>
            <p:nvPr/>
          </p:nvSpPr>
          <p:spPr bwMode="auto">
            <a:xfrm>
              <a:off x="6903589" y="3840196"/>
              <a:ext cx="27454" cy="12480"/>
            </a:xfrm>
            <a:custGeom>
              <a:avLst/>
              <a:gdLst>
                <a:gd name="T0" fmla="*/ 11 w 11"/>
                <a:gd name="T1" fmla="*/ 3 h 5"/>
                <a:gd name="T2" fmla="*/ 2 w 11"/>
                <a:gd name="T3" fmla="*/ 0 h 5"/>
                <a:gd name="T4" fmla="*/ 0 w 11"/>
                <a:gd name="T5" fmla="*/ 3 h 5"/>
                <a:gd name="T6" fmla="*/ 10 w 11"/>
                <a:gd name="T7" fmla="*/ 5 h 5"/>
                <a:gd name="T8" fmla="*/ 11 w 11"/>
                <a:gd name="T9" fmla="*/ 3 h 5"/>
              </a:gdLst>
              <a:ahLst/>
              <a:cxnLst>
                <a:cxn ang="0">
                  <a:pos x="T0" y="T1"/>
                </a:cxn>
                <a:cxn ang="0">
                  <a:pos x="T2" y="T3"/>
                </a:cxn>
                <a:cxn ang="0">
                  <a:pos x="T4" y="T5"/>
                </a:cxn>
                <a:cxn ang="0">
                  <a:pos x="T6" y="T7"/>
                </a:cxn>
                <a:cxn ang="0">
                  <a:pos x="T8" y="T9"/>
                </a:cxn>
              </a:cxnLst>
              <a:rect l="0" t="0" r="r" b="b"/>
              <a:pathLst>
                <a:path w="11" h="5">
                  <a:moveTo>
                    <a:pt x="11" y="3"/>
                  </a:moveTo>
                  <a:lnTo>
                    <a:pt x="2" y="0"/>
                  </a:lnTo>
                  <a:lnTo>
                    <a:pt x="0" y="3"/>
                  </a:lnTo>
                  <a:lnTo>
                    <a:pt x="10" y="5"/>
                  </a:lnTo>
                  <a:lnTo>
                    <a:pt x="11"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89" name="Rectangle 159"/>
            <p:cNvSpPr>
              <a:spLocks noChangeArrowheads="1"/>
            </p:cNvSpPr>
            <p:nvPr/>
          </p:nvSpPr>
          <p:spPr bwMode="auto">
            <a:xfrm>
              <a:off x="7040858" y="3750348"/>
              <a:ext cx="7488" cy="2246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350">
                <a:latin typeface="+mn-lt"/>
                <a:ea typeface="+mn-ea"/>
                <a:cs typeface="+mn-ea"/>
                <a:sym typeface="+mn-lt"/>
              </a:endParaRPr>
            </a:p>
          </p:txBody>
        </p:sp>
        <p:sp>
          <p:nvSpPr>
            <p:cNvPr id="90" name="Freeform 160"/>
            <p:cNvSpPr/>
            <p:nvPr/>
          </p:nvSpPr>
          <p:spPr bwMode="auto">
            <a:xfrm>
              <a:off x="6973471" y="3760331"/>
              <a:ext cx="17471" cy="22463"/>
            </a:xfrm>
            <a:custGeom>
              <a:avLst/>
              <a:gdLst>
                <a:gd name="T0" fmla="*/ 7 w 7"/>
                <a:gd name="T1" fmla="*/ 8 h 9"/>
                <a:gd name="T2" fmla="*/ 3 w 7"/>
                <a:gd name="T3" fmla="*/ 0 h 9"/>
                <a:gd name="T4" fmla="*/ 0 w 7"/>
                <a:gd name="T5" fmla="*/ 2 h 9"/>
                <a:gd name="T6" fmla="*/ 4 w 7"/>
                <a:gd name="T7" fmla="*/ 9 h 9"/>
                <a:gd name="T8" fmla="*/ 7 w 7"/>
                <a:gd name="T9" fmla="*/ 8 h 9"/>
              </a:gdLst>
              <a:ahLst/>
              <a:cxnLst>
                <a:cxn ang="0">
                  <a:pos x="T0" y="T1"/>
                </a:cxn>
                <a:cxn ang="0">
                  <a:pos x="T2" y="T3"/>
                </a:cxn>
                <a:cxn ang="0">
                  <a:pos x="T4" y="T5"/>
                </a:cxn>
                <a:cxn ang="0">
                  <a:pos x="T6" y="T7"/>
                </a:cxn>
                <a:cxn ang="0">
                  <a:pos x="T8" y="T9"/>
                </a:cxn>
              </a:cxnLst>
              <a:rect l="0" t="0" r="r" b="b"/>
              <a:pathLst>
                <a:path w="7" h="9">
                  <a:moveTo>
                    <a:pt x="7" y="8"/>
                  </a:moveTo>
                  <a:lnTo>
                    <a:pt x="3" y="0"/>
                  </a:lnTo>
                  <a:lnTo>
                    <a:pt x="0" y="2"/>
                  </a:lnTo>
                  <a:lnTo>
                    <a:pt x="4" y="9"/>
                  </a:lnTo>
                  <a:lnTo>
                    <a:pt x="7"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91" name="Freeform 161"/>
            <p:cNvSpPr/>
            <p:nvPr/>
          </p:nvSpPr>
          <p:spPr bwMode="auto">
            <a:xfrm>
              <a:off x="7088277" y="3760331"/>
              <a:ext cx="12480" cy="27454"/>
            </a:xfrm>
            <a:custGeom>
              <a:avLst/>
              <a:gdLst>
                <a:gd name="T0" fmla="*/ 0 w 5"/>
                <a:gd name="T1" fmla="*/ 9 h 11"/>
                <a:gd name="T2" fmla="*/ 2 w 5"/>
                <a:gd name="T3" fmla="*/ 11 h 11"/>
                <a:gd name="T4" fmla="*/ 5 w 5"/>
                <a:gd name="T5" fmla="*/ 2 h 11"/>
                <a:gd name="T6" fmla="*/ 2 w 5"/>
                <a:gd name="T7" fmla="*/ 0 h 11"/>
                <a:gd name="T8" fmla="*/ 0 w 5"/>
                <a:gd name="T9" fmla="*/ 9 h 11"/>
              </a:gdLst>
              <a:ahLst/>
              <a:cxnLst>
                <a:cxn ang="0">
                  <a:pos x="T0" y="T1"/>
                </a:cxn>
                <a:cxn ang="0">
                  <a:pos x="T2" y="T3"/>
                </a:cxn>
                <a:cxn ang="0">
                  <a:pos x="T4" y="T5"/>
                </a:cxn>
                <a:cxn ang="0">
                  <a:pos x="T6" y="T7"/>
                </a:cxn>
                <a:cxn ang="0">
                  <a:pos x="T8" y="T9"/>
                </a:cxn>
              </a:cxnLst>
              <a:rect l="0" t="0" r="r" b="b"/>
              <a:pathLst>
                <a:path w="5" h="11">
                  <a:moveTo>
                    <a:pt x="0" y="9"/>
                  </a:moveTo>
                  <a:lnTo>
                    <a:pt x="2" y="11"/>
                  </a:lnTo>
                  <a:lnTo>
                    <a:pt x="5" y="2"/>
                  </a:lnTo>
                  <a:lnTo>
                    <a:pt x="2" y="0"/>
                  </a:lnTo>
                  <a:lnTo>
                    <a:pt x="0" y="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92" name="Freeform 162"/>
            <p:cNvSpPr/>
            <p:nvPr/>
          </p:nvSpPr>
          <p:spPr bwMode="auto">
            <a:xfrm>
              <a:off x="7130706" y="3987447"/>
              <a:ext cx="22463" cy="19966"/>
            </a:xfrm>
            <a:custGeom>
              <a:avLst/>
              <a:gdLst>
                <a:gd name="T0" fmla="*/ 0 w 9"/>
                <a:gd name="T1" fmla="*/ 1 h 8"/>
                <a:gd name="T2" fmla="*/ 8 w 9"/>
                <a:gd name="T3" fmla="*/ 8 h 8"/>
                <a:gd name="T4" fmla="*/ 9 w 9"/>
                <a:gd name="T5" fmla="*/ 6 h 8"/>
                <a:gd name="T6" fmla="*/ 3 w 9"/>
                <a:gd name="T7" fmla="*/ 0 h 8"/>
                <a:gd name="T8" fmla="*/ 0 w 9"/>
                <a:gd name="T9" fmla="*/ 1 h 8"/>
              </a:gdLst>
              <a:ahLst/>
              <a:cxnLst>
                <a:cxn ang="0">
                  <a:pos x="T0" y="T1"/>
                </a:cxn>
                <a:cxn ang="0">
                  <a:pos x="T2" y="T3"/>
                </a:cxn>
                <a:cxn ang="0">
                  <a:pos x="T4" y="T5"/>
                </a:cxn>
                <a:cxn ang="0">
                  <a:pos x="T6" y="T7"/>
                </a:cxn>
                <a:cxn ang="0">
                  <a:pos x="T8" y="T9"/>
                </a:cxn>
              </a:cxnLst>
              <a:rect l="0" t="0" r="r" b="b"/>
              <a:pathLst>
                <a:path w="9" h="8">
                  <a:moveTo>
                    <a:pt x="0" y="1"/>
                  </a:moveTo>
                  <a:lnTo>
                    <a:pt x="8" y="8"/>
                  </a:lnTo>
                  <a:lnTo>
                    <a:pt x="9" y="6"/>
                  </a:lnTo>
                  <a:lnTo>
                    <a:pt x="3" y="0"/>
                  </a:lnTo>
                  <a:lnTo>
                    <a:pt x="0" y="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93" name="Freeform 163"/>
            <p:cNvSpPr/>
            <p:nvPr/>
          </p:nvSpPr>
          <p:spPr bwMode="auto">
            <a:xfrm>
              <a:off x="7158159" y="3942523"/>
              <a:ext cx="24958" cy="14975"/>
            </a:xfrm>
            <a:custGeom>
              <a:avLst/>
              <a:gdLst>
                <a:gd name="T0" fmla="*/ 0 w 10"/>
                <a:gd name="T1" fmla="*/ 3 h 6"/>
                <a:gd name="T2" fmla="*/ 9 w 10"/>
                <a:gd name="T3" fmla="*/ 6 h 6"/>
                <a:gd name="T4" fmla="*/ 10 w 10"/>
                <a:gd name="T5" fmla="*/ 3 h 6"/>
                <a:gd name="T6" fmla="*/ 1 w 10"/>
                <a:gd name="T7" fmla="*/ 0 h 6"/>
                <a:gd name="T8" fmla="*/ 0 w 10"/>
                <a:gd name="T9" fmla="*/ 3 h 6"/>
              </a:gdLst>
              <a:ahLst/>
              <a:cxnLst>
                <a:cxn ang="0">
                  <a:pos x="T0" y="T1"/>
                </a:cxn>
                <a:cxn ang="0">
                  <a:pos x="T2" y="T3"/>
                </a:cxn>
                <a:cxn ang="0">
                  <a:pos x="T4" y="T5"/>
                </a:cxn>
                <a:cxn ang="0">
                  <a:pos x="T6" y="T7"/>
                </a:cxn>
                <a:cxn ang="0">
                  <a:pos x="T8" y="T9"/>
                </a:cxn>
              </a:cxnLst>
              <a:rect l="0" t="0" r="r" b="b"/>
              <a:pathLst>
                <a:path w="10" h="6">
                  <a:moveTo>
                    <a:pt x="0" y="3"/>
                  </a:moveTo>
                  <a:lnTo>
                    <a:pt x="9" y="6"/>
                  </a:lnTo>
                  <a:lnTo>
                    <a:pt x="10" y="3"/>
                  </a:lnTo>
                  <a:lnTo>
                    <a:pt x="1" y="0"/>
                  </a:lnTo>
                  <a:lnTo>
                    <a:pt x="0"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94" name="Freeform 164"/>
            <p:cNvSpPr/>
            <p:nvPr/>
          </p:nvSpPr>
          <p:spPr bwMode="auto">
            <a:xfrm>
              <a:off x="7128209" y="3790281"/>
              <a:ext cx="22463" cy="22463"/>
            </a:xfrm>
            <a:custGeom>
              <a:avLst/>
              <a:gdLst>
                <a:gd name="T0" fmla="*/ 9 w 9"/>
                <a:gd name="T1" fmla="*/ 3 h 9"/>
                <a:gd name="T2" fmla="*/ 8 w 9"/>
                <a:gd name="T3" fmla="*/ 0 h 9"/>
                <a:gd name="T4" fmla="*/ 0 w 9"/>
                <a:gd name="T5" fmla="*/ 7 h 9"/>
                <a:gd name="T6" fmla="*/ 2 w 9"/>
                <a:gd name="T7" fmla="*/ 9 h 9"/>
                <a:gd name="T8" fmla="*/ 9 w 9"/>
                <a:gd name="T9" fmla="*/ 3 h 9"/>
              </a:gdLst>
              <a:ahLst/>
              <a:cxnLst>
                <a:cxn ang="0">
                  <a:pos x="T0" y="T1"/>
                </a:cxn>
                <a:cxn ang="0">
                  <a:pos x="T2" y="T3"/>
                </a:cxn>
                <a:cxn ang="0">
                  <a:pos x="T4" y="T5"/>
                </a:cxn>
                <a:cxn ang="0">
                  <a:pos x="T6" y="T7"/>
                </a:cxn>
                <a:cxn ang="0">
                  <a:pos x="T8" y="T9"/>
                </a:cxn>
              </a:cxnLst>
              <a:rect l="0" t="0" r="r" b="b"/>
              <a:pathLst>
                <a:path w="9" h="9">
                  <a:moveTo>
                    <a:pt x="9" y="3"/>
                  </a:moveTo>
                  <a:lnTo>
                    <a:pt x="8" y="0"/>
                  </a:lnTo>
                  <a:lnTo>
                    <a:pt x="0" y="7"/>
                  </a:lnTo>
                  <a:lnTo>
                    <a:pt x="2" y="9"/>
                  </a:lnTo>
                  <a:lnTo>
                    <a:pt x="9" y="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95" name="Freeform 165"/>
            <p:cNvSpPr/>
            <p:nvPr/>
          </p:nvSpPr>
          <p:spPr bwMode="auto">
            <a:xfrm>
              <a:off x="7153167" y="3840196"/>
              <a:ext cx="27454" cy="12480"/>
            </a:xfrm>
            <a:custGeom>
              <a:avLst/>
              <a:gdLst>
                <a:gd name="T0" fmla="*/ 10 w 11"/>
                <a:gd name="T1" fmla="*/ 0 h 5"/>
                <a:gd name="T2" fmla="*/ 0 w 11"/>
                <a:gd name="T3" fmla="*/ 3 h 5"/>
                <a:gd name="T4" fmla="*/ 2 w 11"/>
                <a:gd name="T5" fmla="*/ 5 h 5"/>
                <a:gd name="T6" fmla="*/ 11 w 11"/>
                <a:gd name="T7" fmla="*/ 3 h 5"/>
                <a:gd name="T8" fmla="*/ 10 w 11"/>
                <a:gd name="T9" fmla="*/ 0 h 5"/>
              </a:gdLst>
              <a:ahLst/>
              <a:cxnLst>
                <a:cxn ang="0">
                  <a:pos x="T0" y="T1"/>
                </a:cxn>
                <a:cxn ang="0">
                  <a:pos x="T2" y="T3"/>
                </a:cxn>
                <a:cxn ang="0">
                  <a:pos x="T4" y="T5"/>
                </a:cxn>
                <a:cxn ang="0">
                  <a:pos x="T6" y="T7"/>
                </a:cxn>
                <a:cxn ang="0">
                  <a:pos x="T8" y="T9"/>
                </a:cxn>
              </a:cxnLst>
              <a:rect l="0" t="0" r="r" b="b"/>
              <a:pathLst>
                <a:path w="11" h="5">
                  <a:moveTo>
                    <a:pt x="10" y="0"/>
                  </a:moveTo>
                  <a:lnTo>
                    <a:pt x="0" y="3"/>
                  </a:lnTo>
                  <a:lnTo>
                    <a:pt x="2" y="5"/>
                  </a:lnTo>
                  <a:lnTo>
                    <a:pt x="11" y="3"/>
                  </a:lnTo>
                  <a:lnTo>
                    <a:pt x="1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96" name="Rectangle 166"/>
            <p:cNvSpPr>
              <a:spLocks noChangeArrowheads="1"/>
            </p:cNvSpPr>
            <p:nvPr/>
          </p:nvSpPr>
          <p:spPr bwMode="auto">
            <a:xfrm>
              <a:off x="6893606" y="3890112"/>
              <a:ext cx="24958" cy="74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350">
                <a:latin typeface="+mn-lt"/>
                <a:ea typeface="+mn-ea"/>
                <a:cs typeface="+mn-ea"/>
                <a:sym typeface="+mn-lt"/>
              </a:endParaRPr>
            </a:p>
          </p:txBody>
        </p:sp>
        <p:sp>
          <p:nvSpPr>
            <p:cNvPr id="97" name="Rectangle 167"/>
            <p:cNvSpPr>
              <a:spLocks noChangeArrowheads="1"/>
            </p:cNvSpPr>
            <p:nvPr/>
          </p:nvSpPr>
          <p:spPr bwMode="auto">
            <a:xfrm>
              <a:off x="7170638" y="3892607"/>
              <a:ext cx="27454" cy="74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a:lstStyle/>
            <a:p>
              <a:pPr>
                <a:defRPr/>
              </a:pPr>
              <a:endParaRPr lang="en-US" sz="1350">
                <a:latin typeface="+mn-lt"/>
                <a:ea typeface="+mn-ea"/>
                <a:cs typeface="+mn-ea"/>
                <a:sym typeface="+mn-lt"/>
              </a:endParaRPr>
            </a:p>
          </p:txBody>
        </p:sp>
      </p:grpSp>
      <p:grpSp>
        <p:nvGrpSpPr>
          <p:cNvPr id="98" name="Group 54"/>
          <p:cNvGrpSpPr/>
          <p:nvPr/>
        </p:nvGrpSpPr>
        <p:grpSpPr>
          <a:xfrm>
            <a:off x="5431796" y="3213709"/>
            <a:ext cx="299385" cy="389342"/>
            <a:chOff x="6421904" y="4798576"/>
            <a:chExt cx="299494" cy="389342"/>
          </a:xfrm>
          <a:solidFill>
            <a:schemeClr val="bg1"/>
          </a:solidFill>
        </p:grpSpPr>
        <p:sp>
          <p:nvSpPr>
            <p:cNvPr id="99" name="Freeform 170"/>
            <p:cNvSpPr/>
            <p:nvPr/>
          </p:nvSpPr>
          <p:spPr bwMode="auto">
            <a:xfrm>
              <a:off x="6421904" y="4910886"/>
              <a:ext cx="299494" cy="277032"/>
            </a:xfrm>
            <a:custGeom>
              <a:avLst/>
              <a:gdLst>
                <a:gd name="T0" fmla="*/ 45 w 90"/>
                <a:gd name="T1" fmla="*/ 83 h 83"/>
                <a:gd name="T2" fmla="*/ 90 w 90"/>
                <a:gd name="T3" fmla="*/ 0 h 83"/>
                <a:gd name="T4" fmla="*/ 0 w 90"/>
                <a:gd name="T5" fmla="*/ 0 h 83"/>
                <a:gd name="T6" fmla="*/ 45 w 90"/>
                <a:gd name="T7" fmla="*/ 83 h 83"/>
              </a:gdLst>
              <a:ahLst/>
              <a:cxnLst>
                <a:cxn ang="0">
                  <a:pos x="T0" y="T1"/>
                </a:cxn>
                <a:cxn ang="0">
                  <a:pos x="T2" y="T3"/>
                </a:cxn>
                <a:cxn ang="0">
                  <a:pos x="T4" y="T5"/>
                </a:cxn>
                <a:cxn ang="0">
                  <a:pos x="T6" y="T7"/>
                </a:cxn>
              </a:cxnLst>
              <a:rect l="0" t="0" r="r" b="b"/>
              <a:pathLst>
                <a:path w="90" h="83">
                  <a:moveTo>
                    <a:pt x="45" y="83"/>
                  </a:moveTo>
                  <a:cubicBezTo>
                    <a:pt x="90" y="59"/>
                    <a:pt x="90" y="0"/>
                    <a:pt x="90" y="0"/>
                  </a:cubicBezTo>
                  <a:cubicBezTo>
                    <a:pt x="0" y="0"/>
                    <a:pt x="0" y="0"/>
                    <a:pt x="0" y="0"/>
                  </a:cubicBezTo>
                  <a:cubicBezTo>
                    <a:pt x="0" y="0"/>
                    <a:pt x="0" y="59"/>
                    <a:pt x="45" y="83"/>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sp>
          <p:nvSpPr>
            <p:cNvPr id="100" name="Freeform 171"/>
            <p:cNvSpPr/>
            <p:nvPr/>
          </p:nvSpPr>
          <p:spPr bwMode="auto">
            <a:xfrm>
              <a:off x="6421904" y="4798576"/>
              <a:ext cx="299494" cy="94840"/>
            </a:xfrm>
            <a:custGeom>
              <a:avLst/>
              <a:gdLst>
                <a:gd name="T0" fmla="*/ 84 w 90"/>
                <a:gd name="T1" fmla="*/ 0 h 29"/>
                <a:gd name="T2" fmla="*/ 68 w 90"/>
                <a:gd name="T3" fmla="*/ 16 h 29"/>
                <a:gd name="T4" fmla="*/ 52 w 90"/>
                <a:gd name="T5" fmla="*/ 0 h 29"/>
                <a:gd name="T6" fmla="*/ 39 w 90"/>
                <a:gd name="T7" fmla="*/ 0 h 29"/>
                <a:gd name="T8" fmla="*/ 23 w 90"/>
                <a:gd name="T9" fmla="*/ 16 h 29"/>
                <a:gd name="T10" fmla="*/ 7 w 90"/>
                <a:gd name="T11" fmla="*/ 0 h 29"/>
                <a:gd name="T12" fmla="*/ 0 w 90"/>
                <a:gd name="T13" fmla="*/ 0 h 29"/>
                <a:gd name="T14" fmla="*/ 0 w 90"/>
                <a:gd name="T15" fmla="*/ 29 h 29"/>
                <a:gd name="T16" fmla="*/ 90 w 90"/>
                <a:gd name="T17" fmla="*/ 29 h 29"/>
                <a:gd name="T18" fmla="*/ 90 w 90"/>
                <a:gd name="T19" fmla="*/ 0 h 29"/>
                <a:gd name="T20" fmla="*/ 84 w 90"/>
                <a:gd name="T21"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0" h="29">
                  <a:moveTo>
                    <a:pt x="84" y="0"/>
                  </a:moveTo>
                  <a:cubicBezTo>
                    <a:pt x="84" y="9"/>
                    <a:pt x="77" y="16"/>
                    <a:pt x="68" y="16"/>
                  </a:cubicBezTo>
                  <a:cubicBezTo>
                    <a:pt x="59" y="16"/>
                    <a:pt x="52" y="9"/>
                    <a:pt x="52" y="0"/>
                  </a:cubicBezTo>
                  <a:cubicBezTo>
                    <a:pt x="39" y="0"/>
                    <a:pt x="39" y="0"/>
                    <a:pt x="39" y="0"/>
                  </a:cubicBezTo>
                  <a:cubicBezTo>
                    <a:pt x="39" y="9"/>
                    <a:pt x="32" y="16"/>
                    <a:pt x="23" y="16"/>
                  </a:cubicBezTo>
                  <a:cubicBezTo>
                    <a:pt x="14" y="16"/>
                    <a:pt x="7" y="9"/>
                    <a:pt x="7" y="0"/>
                  </a:cubicBezTo>
                  <a:cubicBezTo>
                    <a:pt x="0" y="0"/>
                    <a:pt x="0" y="0"/>
                    <a:pt x="0" y="0"/>
                  </a:cubicBezTo>
                  <a:cubicBezTo>
                    <a:pt x="0" y="29"/>
                    <a:pt x="0" y="29"/>
                    <a:pt x="0" y="29"/>
                  </a:cubicBezTo>
                  <a:cubicBezTo>
                    <a:pt x="90" y="29"/>
                    <a:pt x="90" y="29"/>
                    <a:pt x="90" y="29"/>
                  </a:cubicBezTo>
                  <a:cubicBezTo>
                    <a:pt x="90" y="0"/>
                    <a:pt x="90" y="0"/>
                    <a:pt x="90" y="0"/>
                  </a:cubicBezTo>
                  <a:lnTo>
                    <a:pt x="84"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lstStyle/>
            <a:p>
              <a:pPr>
                <a:defRPr/>
              </a:pPr>
              <a:endParaRPr lang="en-US" sz="1350">
                <a:latin typeface="+mn-lt"/>
                <a:ea typeface="+mn-ea"/>
                <a:cs typeface="+mn-ea"/>
                <a:sym typeface="+mn-lt"/>
              </a:endParaRPr>
            </a:p>
          </p:txBody>
        </p:sp>
      </p:grpSp>
      <p:sp>
        <p:nvSpPr>
          <p:cNvPr id="101" name="矩形 100"/>
          <p:cNvSpPr/>
          <p:nvPr/>
        </p:nvSpPr>
        <p:spPr>
          <a:xfrm>
            <a:off x="3335570" y="1414552"/>
            <a:ext cx="984839" cy="323143"/>
          </a:xfrm>
          <a:prstGeom prst="rect">
            <a:avLst/>
          </a:prstGeom>
        </p:spPr>
        <p:txBody>
          <a:bodyPr wrap="none" lIns="68557" tIns="34279" rIns="68557" bIns="34279">
            <a:spAutoFit/>
          </a:bodyPr>
          <a:lstStyle/>
          <a:p>
            <a:pPr algn="r"/>
            <a:r>
              <a:rPr lang="zh-CN" altLang="en-US" sz="1650" b="1" dirty="0">
                <a:solidFill>
                  <a:schemeClr val="bg1"/>
                </a:solidFill>
                <a:latin typeface="+mn-lt"/>
                <a:ea typeface="+mn-ea"/>
                <a:cs typeface="+mn-ea"/>
                <a:sym typeface="+mn-lt"/>
              </a:rPr>
              <a:t>添加标题</a:t>
            </a:r>
            <a:endParaRPr lang="en-US" altLang="zh-CN" sz="1650" b="1" dirty="0">
              <a:solidFill>
                <a:schemeClr val="bg1"/>
              </a:solidFill>
              <a:latin typeface="+mn-lt"/>
              <a:ea typeface="+mn-ea"/>
              <a:cs typeface="+mn-ea"/>
              <a:sym typeface="+mn-lt"/>
            </a:endParaRPr>
          </a:p>
        </p:txBody>
      </p:sp>
      <p:sp>
        <p:nvSpPr>
          <p:cNvPr id="102" name="矩形 47"/>
          <p:cNvSpPr>
            <a:spLocks noChangeArrowheads="1"/>
          </p:cNvSpPr>
          <p:nvPr/>
        </p:nvSpPr>
        <p:spPr bwMode="auto">
          <a:xfrm>
            <a:off x="1174475" y="1753970"/>
            <a:ext cx="3145933" cy="844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57" tIns="34279" rIns="68557" bIns="3427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r">
              <a:lnSpc>
                <a:spcPct val="120000"/>
              </a:lnSpc>
              <a:spcBef>
                <a:spcPct val="0"/>
              </a:spcBef>
              <a:buNone/>
            </a:pPr>
            <a:r>
              <a:rPr lang="zh-CN" altLang="en-US" sz="1050" dirty="0">
                <a:solidFill>
                  <a:schemeClr val="bg1"/>
                </a:solidFill>
                <a:latin typeface="+mn-lt"/>
                <a:ea typeface="+mn-ea"/>
                <a:cs typeface="+mn-ea"/>
                <a:sym typeface="+mn-lt"/>
              </a:rPr>
              <a:t>在此录入上述图表的综合描述说明，在此录入上述图表的综合描述说明，在此录入上述图表的综合描述说明，在此录入上述图表的综合描述说明，在此录入上述图表的综合描述说明</a:t>
            </a:r>
          </a:p>
        </p:txBody>
      </p:sp>
      <p:sp>
        <p:nvSpPr>
          <p:cNvPr id="103" name="矩形 102"/>
          <p:cNvSpPr/>
          <p:nvPr/>
        </p:nvSpPr>
        <p:spPr>
          <a:xfrm>
            <a:off x="1037329" y="3818355"/>
            <a:ext cx="1163404" cy="323143"/>
          </a:xfrm>
          <a:prstGeom prst="rect">
            <a:avLst/>
          </a:prstGeom>
        </p:spPr>
        <p:txBody>
          <a:bodyPr wrap="square" lIns="68557" tIns="34279" rIns="68557" bIns="34279">
            <a:spAutoFit/>
          </a:bodyPr>
          <a:lstStyle/>
          <a:p>
            <a:pPr algn="ctr"/>
            <a:r>
              <a:rPr lang="zh-CN" altLang="en-US" sz="1650" b="1" dirty="0">
                <a:solidFill>
                  <a:schemeClr val="tx1">
                    <a:lumMod val="50000"/>
                    <a:lumOff val="50000"/>
                  </a:schemeClr>
                </a:solidFill>
                <a:latin typeface="+mn-lt"/>
                <a:ea typeface="+mn-ea"/>
                <a:cs typeface="+mn-ea"/>
                <a:sym typeface="+mn-lt"/>
              </a:rPr>
              <a:t>添加标题</a:t>
            </a:r>
            <a:endParaRPr lang="en-US" altLang="zh-CN" sz="1650" b="1" dirty="0">
              <a:solidFill>
                <a:schemeClr val="tx1">
                  <a:lumMod val="50000"/>
                  <a:lumOff val="50000"/>
                </a:schemeClr>
              </a:solidFill>
              <a:latin typeface="+mn-lt"/>
              <a:ea typeface="+mn-ea"/>
              <a:cs typeface="+mn-ea"/>
              <a:sym typeface="+mn-lt"/>
            </a:endParaRPr>
          </a:p>
        </p:txBody>
      </p:sp>
      <p:sp>
        <p:nvSpPr>
          <p:cNvPr id="104" name="矩形 47"/>
          <p:cNvSpPr>
            <a:spLocks noChangeArrowheads="1"/>
          </p:cNvSpPr>
          <p:nvPr/>
        </p:nvSpPr>
        <p:spPr bwMode="auto">
          <a:xfrm>
            <a:off x="880026" y="4133642"/>
            <a:ext cx="1478007" cy="6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57" tIns="34279" rIns="68557" bIns="3427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20000"/>
              </a:lnSpc>
              <a:spcBef>
                <a:spcPct val="0"/>
              </a:spcBef>
              <a:buNone/>
            </a:pPr>
            <a:r>
              <a:rPr lang="zh-CN" altLang="en-US" sz="1050" dirty="0">
                <a:solidFill>
                  <a:schemeClr val="tx1">
                    <a:lumMod val="50000"/>
                    <a:lumOff val="50000"/>
                  </a:schemeClr>
                </a:solidFill>
                <a:latin typeface="+mn-lt"/>
                <a:ea typeface="+mn-ea"/>
                <a:cs typeface="+mn-ea"/>
                <a:sym typeface="+mn-lt"/>
              </a:rPr>
              <a:t>在此录入上述图表的描述说明，在此录入上述图表的描述说明。</a:t>
            </a:r>
          </a:p>
        </p:txBody>
      </p:sp>
      <p:sp>
        <p:nvSpPr>
          <p:cNvPr id="105" name="矩形 104"/>
          <p:cNvSpPr/>
          <p:nvPr/>
        </p:nvSpPr>
        <p:spPr>
          <a:xfrm>
            <a:off x="3016195" y="3818355"/>
            <a:ext cx="1163404" cy="323143"/>
          </a:xfrm>
          <a:prstGeom prst="rect">
            <a:avLst/>
          </a:prstGeom>
        </p:spPr>
        <p:txBody>
          <a:bodyPr wrap="square" lIns="68557" tIns="34279" rIns="68557" bIns="34279">
            <a:spAutoFit/>
          </a:bodyPr>
          <a:lstStyle/>
          <a:p>
            <a:pPr algn="ctr"/>
            <a:r>
              <a:rPr lang="zh-CN" altLang="en-US" sz="1650" b="1" dirty="0">
                <a:solidFill>
                  <a:schemeClr val="tx1">
                    <a:lumMod val="50000"/>
                    <a:lumOff val="50000"/>
                  </a:schemeClr>
                </a:solidFill>
                <a:latin typeface="+mn-lt"/>
                <a:ea typeface="+mn-ea"/>
                <a:cs typeface="+mn-ea"/>
                <a:sym typeface="+mn-lt"/>
              </a:rPr>
              <a:t>添加标题</a:t>
            </a:r>
            <a:endParaRPr lang="en-US" altLang="zh-CN" sz="1650" b="1" dirty="0">
              <a:solidFill>
                <a:schemeClr val="tx1">
                  <a:lumMod val="50000"/>
                  <a:lumOff val="50000"/>
                </a:schemeClr>
              </a:solidFill>
              <a:latin typeface="+mn-lt"/>
              <a:ea typeface="+mn-ea"/>
              <a:cs typeface="+mn-ea"/>
              <a:sym typeface="+mn-lt"/>
            </a:endParaRPr>
          </a:p>
        </p:txBody>
      </p:sp>
      <p:sp>
        <p:nvSpPr>
          <p:cNvPr id="106" name="矩形 47"/>
          <p:cNvSpPr>
            <a:spLocks noChangeArrowheads="1"/>
          </p:cNvSpPr>
          <p:nvPr/>
        </p:nvSpPr>
        <p:spPr bwMode="auto">
          <a:xfrm>
            <a:off x="2858893" y="4133642"/>
            <a:ext cx="1478007" cy="6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57" tIns="34279" rIns="68557" bIns="3427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20000"/>
              </a:lnSpc>
              <a:spcBef>
                <a:spcPct val="0"/>
              </a:spcBef>
              <a:buNone/>
            </a:pPr>
            <a:r>
              <a:rPr lang="zh-CN" altLang="en-US" sz="1050" dirty="0">
                <a:solidFill>
                  <a:schemeClr val="tx1">
                    <a:lumMod val="50000"/>
                    <a:lumOff val="50000"/>
                  </a:schemeClr>
                </a:solidFill>
                <a:latin typeface="+mn-lt"/>
                <a:ea typeface="+mn-ea"/>
                <a:cs typeface="+mn-ea"/>
                <a:sym typeface="+mn-lt"/>
              </a:rPr>
              <a:t>在此录入上述图表的描述说明，在此录入上述图表的描述说明。</a:t>
            </a:r>
          </a:p>
        </p:txBody>
      </p:sp>
      <p:sp>
        <p:nvSpPr>
          <p:cNvPr id="107" name="矩形 106"/>
          <p:cNvSpPr/>
          <p:nvPr/>
        </p:nvSpPr>
        <p:spPr>
          <a:xfrm>
            <a:off x="6973930" y="3818355"/>
            <a:ext cx="1163404" cy="323143"/>
          </a:xfrm>
          <a:prstGeom prst="rect">
            <a:avLst/>
          </a:prstGeom>
        </p:spPr>
        <p:txBody>
          <a:bodyPr wrap="square" lIns="68557" tIns="34279" rIns="68557" bIns="34279">
            <a:spAutoFit/>
          </a:bodyPr>
          <a:lstStyle/>
          <a:p>
            <a:pPr algn="ctr"/>
            <a:r>
              <a:rPr lang="zh-CN" altLang="en-US" sz="1650" b="1" dirty="0">
                <a:solidFill>
                  <a:schemeClr val="tx1">
                    <a:lumMod val="50000"/>
                    <a:lumOff val="50000"/>
                  </a:schemeClr>
                </a:solidFill>
                <a:latin typeface="+mn-lt"/>
                <a:ea typeface="+mn-ea"/>
                <a:cs typeface="+mn-ea"/>
                <a:sym typeface="+mn-lt"/>
              </a:rPr>
              <a:t>添加标题</a:t>
            </a:r>
            <a:endParaRPr lang="en-US" altLang="zh-CN" sz="1650" b="1" dirty="0">
              <a:solidFill>
                <a:schemeClr val="tx1">
                  <a:lumMod val="50000"/>
                  <a:lumOff val="50000"/>
                </a:schemeClr>
              </a:solidFill>
              <a:latin typeface="+mn-lt"/>
              <a:ea typeface="+mn-ea"/>
              <a:cs typeface="+mn-ea"/>
              <a:sym typeface="+mn-lt"/>
            </a:endParaRPr>
          </a:p>
        </p:txBody>
      </p:sp>
      <p:sp>
        <p:nvSpPr>
          <p:cNvPr id="108" name="矩形 47"/>
          <p:cNvSpPr>
            <a:spLocks noChangeArrowheads="1"/>
          </p:cNvSpPr>
          <p:nvPr/>
        </p:nvSpPr>
        <p:spPr bwMode="auto">
          <a:xfrm>
            <a:off x="6816627" y="4133642"/>
            <a:ext cx="1478007" cy="6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57" tIns="34279" rIns="68557" bIns="3427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20000"/>
              </a:lnSpc>
              <a:spcBef>
                <a:spcPct val="0"/>
              </a:spcBef>
              <a:buNone/>
            </a:pPr>
            <a:r>
              <a:rPr lang="zh-CN" altLang="en-US" sz="1050" dirty="0">
                <a:solidFill>
                  <a:schemeClr val="tx1">
                    <a:lumMod val="50000"/>
                    <a:lumOff val="50000"/>
                  </a:schemeClr>
                </a:solidFill>
                <a:latin typeface="+mn-lt"/>
                <a:ea typeface="+mn-ea"/>
                <a:cs typeface="+mn-ea"/>
                <a:sym typeface="+mn-lt"/>
              </a:rPr>
              <a:t>在此录入上述图表的描述说明，在此录入上述图表的描述说明。</a:t>
            </a:r>
          </a:p>
        </p:txBody>
      </p:sp>
      <p:sp>
        <p:nvSpPr>
          <p:cNvPr id="109" name="矩形 108"/>
          <p:cNvSpPr/>
          <p:nvPr/>
        </p:nvSpPr>
        <p:spPr>
          <a:xfrm>
            <a:off x="4995062" y="3818355"/>
            <a:ext cx="1163404" cy="323143"/>
          </a:xfrm>
          <a:prstGeom prst="rect">
            <a:avLst/>
          </a:prstGeom>
        </p:spPr>
        <p:txBody>
          <a:bodyPr wrap="square" lIns="68557" tIns="34279" rIns="68557" bIns="34279">
            <a:spAutoFit/>
          </a:bodyPr>
          <a:lstStyle/>
          <a:p>
            <a:pPr algn="ctr"/>
            <a:r>
              <a:rPr lang="zh-CN" altLang="en-US" sz="1650" b="1" dirty="0">
                <a:solidFill>
                  <a:schemeClr val="tx1">
                    <a:lumMod val="50000"/>
                    <a:lumOff val="50000"/>
                  </a:schemeClr>
                </a:solidFill>
                <a:latin typeface="+mn-lt"/>
                <a:ea typeface="+mn-ea"/>
                <a:cs typeface="+mn-ea"/>
                <a:sym typeface="+mn-lt"/>
              </a:rPr>
              <a:t>添加标题</a:t>
            </a:r>
            <a:endParaRPr lang="en-US" altLang="zh-CN" sz="1650" b="1" dirty="0">
              <a:solidFill>
                <a:schemeClr val="tx1">
                  <a:lumMod val="50000"/>
                  <a:lumOff val="50000"/>
                </a:schemeClr>
              </a:solidFill>
              <a:latin typeface="+mn-lt"/>
              <a:ea typeface="+mn-ea"/>
              <a:cs typeface="+mn-ea"/>
              <a:sym typeface="+mn-lt"/>
            </a:endParaRPr>
          </a:p>
        </p:txBody>
      </p:sp>
      <p:sp>
        <p:nvSpPr>
          <p:cNvPr id="110" name="矩形 47"/>
          <p:cNvSpPr>
            <a:spLocks noChangeArrowheads="1"/>
          </p:cNvSpPr>
          <p:nvPr/>
        </p:nvSpPr>
        <p:spPr bwMode="auto">
          <a:xfrm>
            <a:off x="4837760" y="4133642"/>
            <a:ext cx="1478007" cy="65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68557" tIns="34279" rIns="68557" bIns="34279">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lgn="ctr">
              <a:lnSpc>
                <a:spcPct val="120000"/>
              </a:lnSpc>
              <a:spcBef>
                <a:spcPct val="0"/>
              </a:spcBef>
              <a:buNone/>
            </a:pPr>
            <a:r>
              <a:rPr lang="zh-CN" altLang="en-US" sz="1050" dirty="0">
                <a:solidFill>
                  <a:schemeClr val="tx1">
                    <a:lumMod val="50000"/>
                    <a:lumOff val="50000"/>
                  </a:schemeClr>
                </a:solidFill>
                <a:latin typeface="+mn-lt"/>
                <a:ea typeface="+mn-ea"/>
                <a:cs typeface="+mn-ea"/>
                <a:sym typeface="+mn-lt"/>
              </a:rPr>
              <a:t>在此录入上述图表的描述说明，在此录入上述图表的描述说明。</a:t>
            </a:r>
          </a:p>
        </p:txBody>
      </p:sp>
      <p:pic>
        <p:nvPicPr>
          <p:cNvPr id="3" name="图片 2"/>
          <p:cNvPicPr>
            <a:picLocks noChangeAspect="1"/>
          </p:cNvPicPr>
          <p:nvPr/>
        </p:nvPicPr>
        <p:blipFill rotWithShape="1">
          <a:blip r:embed="rId3" cstate="print">
            <a:extLst>
              <a:ext uri="{28A0092B-C50C-407E-A947-70E740481C1C}">
                <a14:useLocalDpi xmlns:a14="http://schemas.microsoft.com/office/drawing/2010/main" val="0"/>
              </a:ext>
            </a:extLst>
          </a:blip>
          <a:srcRect t="7519" b="16634"/>
          <a:stretch/>
        </p:blipFill>
        <p:spPr>
          <a:xfrm>
            <a:off x="4579159" y="1127959"/>
            <a:ext cx="3447903" cy="174342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367983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par>
                          <p:cTn id="8" fill="hold">
                            <p:stCondLst>
                              <p:cond delay="500"/>
                            </p:stCondLst>
                            <p:childTnLst>
                              <p:par>
                                <p:cTn id="9" presetID="22" presetClass="entr" presetSubtype="2" fill="hold" grpId="0" nodeType="afterEffect">
                                  <p:stCondLst>
                                    <p:cond delay="0"/>
                                  </p:stCondLst>
                                  <p:childTnLst>
                                    <p:set>
                                      <p:cBhvr>
                                        <p:cTn id="10" dur="1" fill="hold">
                                          <p:stCondLst>
                                            <p:cond delay="0"/>
                                          </p:stCondLst>
                                        </p:cTn>
                                        <p:tgtEl>
                                          <p:spTgt spid="59"/>
                                        </p:tgtEl>
                                        <p:attrNameLst>
                                          <p:attrName>style.visibility</p:attrName>
                                        </p:attrNameLst>
                                      </p:cBhvr>
                                      <p:to>
                                        <p:strVal val="visible"/>
                                      </p:to>
                                    </p:set>
                                    <p:animEffect transition="in" filter="wipe(right)">
                                      <p:cBhvr>
                                        <p:cTn id="11" dur="500"/>
                                        <p:tgtEl>
                                          <p:spTgt spid="59"/>
                                        </p:tgtEl>
                                      </p:cBhvr>
                                    </p:animEffect>
                                  </p:childTnLst>
                                </p:cTn>
                              </p:par>
                              <p:par>
                                <p:cTn id="12" presetID="22" presetClass="entr" presetSubtype="2" fill="hold" grpId="0" nodeType="withEffect">
                                  <p:stCondLst>
                                    <p:cond delay="250"/>
                                  </p:stCondLst>
                                  <p:childTnLst>
                                    <p:set>
                                      <p:cBhvr>
                                        <p:cTn id="13" dur="1" fill="hold">
                                          <p:stCondLst>
                                            <p:cond delay="0"/>
                                          </p:stCondLst>
                                        </p:cTn>
                                        <p:tgtEl>
                                          <p:spTgt spid="101"/>
                                        </p:tgtEl>
                                        <p:attrNameLst>
                                          <p:attrName>style.visibility</p:attrName>
                                        </p:attrNameLst>
                                      </p:cBhvr>
                                      <p:to>
                                        <p:strVal val="visible"/>
                                      </p:to>
                                    </p:set>
                                    <p:animEffect transition="in" filter="wipe(right)">
                                      <p:cBhvr>
                                        <p:cTn id="14" dur="500"/>
                                        <p:tgtEl>
                                          <p:spTgt spid="101"/>
                                        </p:tgtEl>
                                      </p:cBhvr>
                                    </p:animEffect>
                                  </p:childTnLst>
                                </p:cTn>
                              </p:par>
                              <p:par>
                                <p:cTn id="15" presetID="22" presetClass="entr" presetSubtype="2" fill="hold" grpId="0" nodeType="withEffect">
                                  <p:stCondLst>
                                    <p:cond delay="250"/>
                                  </p:stCondLst>
                                  <p:childTnLst>
                                    <p:set>
                                      <p:cBhvr>
                                        <p:cTn id="16" dur="1" fill="hold">
                                          <p:stCondLst>
                                            <p:cond delay="0"/>
                                          </p:stCondLst>
                                        </p:cTn>
                                        <p:tgtEl>
                                          <p:spTgt spid="102"/>
                                        </p:tgtEl>
                                        <p:attrNameLst>
                                          <p:attrName>style.visibility</p:attrName>
                                        </p:attrNameLst>
                                      </p:cBhvr>
                                      <p:to>
                                        <p:strVal val="visible"/>
                                      </p:to>
                                    </p:set>
                                    <p:animEffect transition="in" filter="wipe(right)">
                                      <p:cBhvr>
                                        <p:cTn id="17" dur="500"/>
                                        <p:tgtEl>
                                          <p:spTgt spid="102"/>
                                        </p:tgtEl>
                                      </p:cBhvr>
                                    </p:animEffect>
                                  </p:childTnLst>
                                </p:cTn>
                              </p:par>
                            </p:childTnLst>
                          </p:cTn>
                        </p:par>
                        <p:par>
                          <p:cTn id="18" fill="hold">
                            <p:stCondLst>
                              <p:cond delay="1250"/>
                            </p:stCondLst>
                            <p:childTnLst>
                              <p:par>
                                <p:cTn id="19" presetID="21" presetClass="entr" presetSubtype="1" fill="hold" grpId="0" nodeType="after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wheel(1)">
                                      <p:cBhvr>
                                        <p:cTn id="21" dur="400"/>
                                        <p:tgtEl>
                                          <p:spTgt spid="60"/>
                                        </p:tgtEl>
                                      </p:cBhvr>
                                    </p:animEffect>
                                  </p:childTnLst>
                                </p:cTn>
                              </p:par>
                            </p:childTnLst>
                          </p:cTn>
                        </p:par>
                        <p:par>
                          <p:cTn id="22" fill="hold">
                            <p:stCondLst>
                              <p:cond delay="1650"/>
                            </p:stCondLst>
                            <p:childTnLst>
                              <p:par>
                                <p:cTn id="23" presetID="21" presetClass="entr" presetSubtype="1" fill="hold" grpId="0" nodeType="afterEffect">
                                  <p:stCondLst>
                                    <p:cond delay="0"/>
                                  </p:stCondLst>
                                  <p:childTnLst>
                                    <p:set>
                                      <p:cBhvr>
                                        <p:cTn id="24" dur="1" fill="hold">
                                          <p:stCondLst>
                                            <p:cond delay="0"/>
                                          </p:stCondLst>
                                        </p:cTn>
                                        <p:tgtEl>
                                          <p:spTgt spid="61"/>
                                        </p:tgtEl>
                                        <p:attrNameLst>
                                          <p:attrName>style.visibility</p:attrName>
                                        </p:attrNameLst>
                                      </p:cBhvr>
                                      <p:to>
                                        <p:strVal val="visible"/>
                                      </p:to>
                                    </p:set>
                                    <p:animEffect transition="in" filter="wheel(1)">
                                      <p:cBhvr>
                                        <p:cTn id="25" dur="400"/>
                                        <p:tgtEl>
                                          <p:spTgt spid="61"/>
                                        </p:tgtEl>
                                      </p:cBhvr>
                                    </p:animEffect>
                                  </p:childTnLst>
                                </p:cTn>
                              </p:par>
                            </p:childTnLst>
                          </p:cTn>
                        </p:par>
                        <p:par>
                          <p:cTn id="26" fill="hold">
                            <p:stCondLst>
                              <p:cond delay="2050"/>
                            </p:stCondLst>
                            <p:childTnLst>
                              <p:par>
                                <p:cTn id="27" presetID="21" presetClass="entr" presetSubtype="1" fill="hold" grpId="0" nodeType="afterEffect">
                                  <p:stCondLst>
                                    <p:cond delay="0"/>
                                  </p:stCondLst>
                                  <p:childTnLst>
                                    <p:set>
                                      <p:cBhvr>
                                        <p:cTn id="28" dur="1" fill="hold">
                                          <p:stCondLst>
                                            <p:cond delay="0"/>
                                          </p:stCondLst>
                                        </p:cTn>
                                        <p:tgtEl>
                                          <p:spTgt spid="62"/>
                                        </p:tgtEl>
                                        <p:attrNameLst>
                                          <p:attrName>style.visibility</p:attrName>
                                        </p:attrNameLst>
                                      </p:cBhvr>
                                      <p:to>
                                        <p:strVal val="visible"/>
                                      </p:to>
                                    </p:set>
                                    <p:animEffect transition="in" filter="wheel(1)">
                                      <p:cBhvr>
                                        <p:cTn id="29" dur="400"/>
                                        <p:tgtEl>
                                          <p:spTgt spid="62"/>
                                        </p:tgtEl>
                                      </p:cBhvr>
                                    </p:animEffect>
                                  </p:childTnLst>
                                </p:cTn>
                              </p:par>
                            </p:childTnLst>
                          </p:cTn>
                        </p:par>
                        <p:par>
                          <p:cTn id="30" fill="hold">
                            <p:stCondLst>
                              <p:cond delay="2450"/>
                            </p:stCondLst>
                            <p:childTnLst>
                              <p:par>
                                <p:cTn id="31" presetID="21" presetClass="entr" presetSubtype="1" fill="hold" grpId="0" nodeType="afterEffect">
                                  <p:stCondLst>
                                    <p:cond delay="0"/>
                                  </p:stCondLst>
                                  <p:childTnLst>
                                    <p:set>
                                      <p:cBhvr>
                                        <p:cTn id="32" dur="1" fill="hold">
                                          <p:stCondLst>
                                            <p:cond delay="0"/>
                                          </p:stCondLst>
                                        </p:cTn>
                                        <p:tgtEl>
                                          <p:spTgt spid="63"/>
                                        </p:tgtEl>
                                        <p:attrNameLst>
                                          <p:attrName>style.visibility</p:attrName>
                                        </p:attrNameLst>
                                      </p:cBhvr>
                                      <p:to>
                                        <p:strVal val="visible"/>
                                      </p:to>
                                    </p:set>
                                    <p:animEffect transition="in" filter="wheel(1)">
                                      <p:cBhvr>
                                        <p:cTn id="33" dur="400"/>
                                        <p:tgtEl>
                                          <p:spTgt spid="63"/>
                                        </p:tgtEl>
                                      </p:cBhvr>
                                    </p:animEffect>
                                  </p:childTnLst>
                                </p:cTn>
                              </p:par>
                            </p:childTnLst>
                          </p:cTn>
                        </p:par>
                        <p:par>
                          <p:cTn id="34" fill="hold">
                            <p:stCondLst>
                              <p:cond delay="2850"/>
                            </p:stCondLst>
                            <p:childTnLst>
                              <p:par>
                                <p:cTn id="35" presetID="10" presetClass="entr" presetSubtype="0" fill="hold" nodeType="after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fade">
                                      <p:cBhvr>
                                        <p:cTn id="37" dur="250"/>
                                        <p:tgtEl>
                                          <p:spTgt spid="64"/>
                                        </p:tgtEl>
                                      </p:cBhvr>
                                    </p:animEffect>
                                  </p:childTnLst>
                                </p:cTn>
                              </p:par>
                              <p:par>
                                <p:cTn id="38" presetID="10" presetClass="entr" presetSubtype="0" fill="hold" nodeType="withEffect">
                                  <p:stCondLst>
                                    <p:cond delay="0"/>
                                  </p:stCondLst>
                                  <p:childTnLst>
                                    <p:set>
                                      <p:cBhvr>
                                        <p:cTn id="39" dur="1" fill="hold">
                                          <p:stCondLst>
                                            <p:cond delay="0"/>
                                          </p:stCondLst>
                                        </p:cTn>
                                        <p:tgtEl>
                                          <p:spTgt spid="67"/>
                                        </p:tgtEl>
                                        <p:attrNameLst>
                                          <p:attrName>style.visibility</p:attrName>
                                        </p:attrNameLst>
                                      </p:cBhvr>
                                      <p:to>
                                        <p:strVal val="visible"/>
                                      </p:to>
                                    </p:set>
                                    <p:animEffect transition="in" filter="fade">
                                      <p:cBhvr>
                                        <p:cTn id="40" dur="250"/>
                                        <p:tgtEl>
                                          <p:spTgt spid="67"/>
                                        </p:tgtEl>
                                      </p:cBhvr>
                                    </p:animEffect>
                                  </p:childTnLst>
                                </p:cTn>
                              </p:par>
                              <p:par>
                                <p:cTn id="41" presetID="10" presetClass="entr" presetSubtype="0" fill="hold" nodeType="withEffect">
                                  <p:stCondLst>
                                    <p:cond delay="0"/>
                                  </p:stCondLst>
                                  <p:childTnLst>
                                    <p:set>
                                      <p:cBhvr>
                                        <p:cTn id="42" dur="1" fill="hold">
                                          <p:stCondLst>
                                            <p:cond delay="0"/>
                                          </p:stCondLst>
                                        </p:cTn>
                                        <p:tgtEl>
                                          <p:spTgt spid="98"/>
                                        </p:tgtEl>
                                        <p:attrNameLst>
                                          <p:attrName>style.visibility</p:attrName>
                                        </p:attrNameLst>
                                      </p:cBhvr>
                                      <p:to>
                                        <p:strVal val="visible"/>
                                      </p:to>
                                    </p:set>
                                    <p:animEffect transition="in" filter="fade">
                                      <p:cBhvr>
                                        <p:cTn id="43" dur="250"/>
                                        <p:tgtEl>
                                          <p:spTgt spid="98"/>
                                        </p:tgtEl>
                                      </p:cBhvr>
                                    </p:animEffect>
                                  </p:childTnLst>
                                </p:cTn>
                              </p:par>
                              <p:par>
                                <p:cTn id="44" presetID="10" presetClass="entr" presetSubtype="0" fill="hold" nodeType="withEffect">
                                  <p:stCondLst>
                                    <p:cond delay="0"/>
                                  </p:stCondLst>
                                  <p:childTnLst>
                                    <p:set>
                                      <p:cBhvr>
                                        <p:cTn id="45" dur="1" fill="hold">
                                          <p:stCondLst>
                                            <p:cond delay="0"/>
                                          </p:stCondLst>
                                        </p:cTn>
                                        <p:tgtEl>
                                          <p:spTgt spid="79"/>
                                        </p:tgtEl>
                                        <p:attrNameLst>
                                          <p:attrName>style.visibility</p:attrName>
                                        </p:attrNameLst>
                                      </p:cBhvr>
                                      <p:to>
                                        <p:strVal val="visible"/>
                                      </p:to>
                                    </p:set>
                                    <p:animEffect transition="in" filter="fade">
                                      <p:cBhvr>
                                        <p:cTn id="46" dur="250"/>
                                        <p:tgtEl>
                                          <p:spTgt spid="79"/>
                                        </p:tgtEl>
                                      </p:cBhvr>
                                    </p:animEffect>
                                  </p:childTnLst>
                                </p:cTn>
                              </p:par>
                              <p:par>
                                <p:cTn id="47" presetID="14" presetClass="entr" presetSubtype="10" fill="hold" grpId="0" nodeType="withEffect">
                                  <p:stCondLst>
                                    <p:cond delay="750"/>
                                  </p:stCondLst>
                                  <p:childTnLst>
                                    <p:set>
                                      <p:cBhvr>
                                        <p:cTn id="48" dur="1" fill="hold">
                                          <p:stCondLst>
                                            <p:cond delay="0"/>
                                          </p:stCondLst>
                                        </p:cTn>
                                        <p:tgtEl>
                                          <p:spTgt spid="103"/>
                                        </p:tgtEl>
                                        <p:attrNameLst>
                                          <p:attrName>style.visibility</p:attrName>
                                        </p:attrNameLst>
                                      </p:cBhvr>
                                      <p:to>
                                        <p:strVal val="visible"/>
                                      </p:to>
                                    </p:set>
                                    <p:animEffect transition="in" filter="randombar(horizontal)">
                                      <p:cBhvr>
                                        <p:cTn id="49" dur="400"/>
                                        <p:tgtEl>
                                          <p:spTgt spid="103"/>
                                        </p:tgtEl>
                                      </p:cBhvr>
                                    </p:animEffect>
                                  </p:childTnLst>
                                </p:cTn>
                              </p:par>
                              <p:par>
                                <p:cTn id="50" presetID="14" presetClass="entr" presetSubtype="10" fill="hold" grpId="0" nodeType="withEffect">
                                  <p:stCondLst>
                                    <p:cond delay="750"/>
                                  </p:stCondLst>
                                  <p:childTnLst>
                                    <p:set>
                                      <p:cBhvr>
                                        <p:cTn id="51" dur="1" fill="hold">
                                          <p:stCondLst>
                                            <p:cond delay="0"/>
                                          </p:stCondLst>
                                        </p:cTn>
                                        <p:tgtEl>
                                          <p:spTgt spid="104"/>
                                        </p:tgtEl>
                                        <p:attrNameLst>
                                          <p:attrName>style.visibility</p:attrName>
                                        </p:attrNameLst>
                                      </p:cBhvr>
                                      <p:to>
                                        <p:strVal val="visible"/>
                                      </p:to>
                                    </p:set>
                                    <p:animEffect transition="in" filter="randombar(horizontal)">
                                      <p:cBhvr>
                                        <p:cTn id="52" dur="400"/>
                                        <p:tgtEl>
                                          <p:spTgt spid="104"/>
                                        </p:tgtEl>
                                      </p:cBhvr>
                                    </p:animEffect>
                                  </p:childTnLst>
                                </p:cTn>
                              </p:par>
                              <p:par>
                                <p:cTn id="53" presetID="14" presetClass="entr" presetSubtype="10" fill="hold" grpId="0" nodeType="withEffect">
                                  <p:stCondLst>
                                    <p:cond delay="750"/>
                                  </p:stCondLst>
                                  <p:childTnLst>
                                    <p:set>
                                      <p:cBhvr>
                                        <p:cTn id="54" dur="1" fill="hold">
                                          <p:stCondLst>
                                            <p:cond delay="0"/>
                                          </p:stCondLst>
                                        </p:cTn>
                                        <p:tgtEl>
                                          <p:spTgt spid="105"/>
                                        </p:tgtEl>
                                        <p:attrNameLst>
                                          <p:attrName>style.visibility</p:attrName>
                                        </p:attrNameLst>
                                      </p:cBhvr>
                                      <p:to>
                                        <p:strVal val="visible"/>
                                      </p:to>
                                    </p:set>
                                    <p:animEffect transition="in" filter="randombar(horizontal)">
                                      <p:cBhvr>
                                        <p:cTn id="55" dur="400"/>
                                        <p:tgtEl>
                                          <p:spTgt spid="105"/>
                                        </p:tgtEl>
                                      </p:cBhvr>
                                    </p:animEffect>
                                  </p:childTnLst>
                                </p:cTn>
                              </p:par>
                              <p:par>
                                <p:cTn id="56" presetID="14" presetClass="entr" presetSubtype="10" fill="hold" grpId="0" nodeType="withEffect">
                                  <p:stCondLst>
                                    <p:cond delay="750"/>
                                  </p:stCondLst>
                                  <p:childTnLst>
                                    <p:set>
                                      <p:cBhvr>
                                        <p:cTn id="57" dur="1" fill="hold">
                                          <p:stCondLst>
                                            <p:cond delay="0"/>
                                          </p:stCondLst>
                                        </p:cTn>
                                        <p:tgtEl>
                                          <p:spTgt spid="106"/>
                                        </p:tgtEl>
                                        <p:attrNameLst>
                                          <p:attrName>style.visibility</p:attrName>
                                        </p:attrNameLst>
                                      </p:cBhvr>
                                      <p:to>
                                        <p:strVal val="visible"/>
                                      </p:to>
                                    </p:set>
                                    <p:animEffect transition="in" filter="randombar(horizontal)">
                                      <p:cBhvr>
                                        <p:cTn id="58" dur="400"/>
                                        <p:tgtEl>
                                          <p:spTgt spid="106"/>
                                        </p:tgtEl>
                                      </p:cBhvr>
                                    </p:animEffect>
                                  </p:childTnLst>
                                </p:cTn>
                              </p:par>
                              <p:par>
                                <p:cTn id="59" presetID="14" presetClass="entr" presetSubtype="10" fill="hold" grpId="0" nodeType="withEffect">
                                  <p:stCondLst>
                                    <p:cond delay="750"/>
                                  </p:stCondLst>
                                  <p:childTnLst>
                                    <p:set>
                                      <p:cBhvr>
                                        <p:cTn id="60" dur="1" fill="hold">
                                          <p:stCondLst>
                                            <p:cond delay="0"/>
                                          </p:stCondLst>
                                        </p:cTn>
                                        <p:tgtEl>
                                          <p:spTgt spid="107"/>
                                        </p:tgtEl>
                                        <p:attrNameLst>
                                          <p:attrName>style.visibility</p:attrName>
                                        </p:attrNameLst>
                                      </p:cBhvr>
                                      <p:to>
                                        <p:strVal val="visible"/>
                                      </p:to>
                                    </p:set>
                                    <p:animEffect transition="in" filter="randombar(horizontal)">
                                      <p:cBhvr>
                                        <p:cTn id="61" dur="400"/>
                                        <p:tgtEl>
                                          <p:spTgt spid="107"/>
                                        </p:tgtEl>
                                      </p:cBhvr>
                                    </p:animEffect>
                                  </p:childTnLst>
                                </p:cTn>
                              </p:par>
                              <p:par>
                                <p:cTn id="62" presetID="14" presetClass="entr" presetSubtype="10" fill="hold" grpId="0" nodeType="withEffect">
                                  <p:stCondLst>
                                    <p:cond delay="750"/>
                                  </p:stCondLst>
                                  <p:childTnLst>
                                    <p:set>
                                      <p:cBhvr>
                                        <p:cTn id="63" dur="1" fill="hold">
                                          <p:stCondLst>
                                            <p:cond delay="0"/>
                                          </p:stCondLst>
                                        </p:cTn>
                                        <p:tgtEl>
                                          <p:spTgt spid="108"/>
                                        </p:tgtEl>
                                        <p:attrNameLst>
                                          <p:attrName>style.visibility</p:attrName>
                                        </p:attrNameLst>
                                      </p:cBhvr>
                                      <p:to>
                                        <p:strVal val="visible"/>
                                      </p:to>
                                    </p:set>
                                    <p:animEffect transition="in" filter="randombar(horizontal)">
                                      <p:cBhvr>
                                        <p:cTn id="64" dur="400"/>
                                        <p:tgtEl>
                                          <p:spTgt spid="108"/>
                                        </p:tgtEl>
                                      </p:cBhvr>
                                    </p:animEffect>
                                  </p:childTnLst>
                                </p:cTn>
                              </p:par>
                              <p:par>
                                <p:cTn id="65" presetID="14" presetClass="entr" presetSubtype="10" fill="hold" grpId="0" nodeType="withEffect">
                                  <p:stCondLst>
                                    <p:cond delay="750"/>
                                  </p:stCondLst>
                                  <p:childTnLst>
                                    <p:set>
                                      <p:cBhvr>
                                        <p:cTn id="66" dur="1" fill="hold">
                                          <p:stCondLst>
                                            <p:cond delay="0"/>
                                          </p:stCondLst>
                                        </p:cTn>
                                        <p:tgtEl>
                                          <p:spTgt spid="109"/>
                                        </p:tgtEl>
                                        <p:attrNameLst>
                                          <p:attrName>style.visibility</p:attrName>
                                        </p:attrNameLst>
                                      </p:cBhvr>
                                      <p:to>
                                        <p:strVal val="visible"/>
                                      </p:to>
                                    </p:set>
                                    <p:animEffect transition="in" filter="randombar(horizontal)">
                                      <p:cBhvr>
                                        <p:cTn id="67" dur="400"/>
                                        <p:tgtEl>
                                          <p:spTgt spid="109"/>
                                        </p:tgtEl>
                                      </p:cBhvr>
                                    </p:animEffect>
                                  </p:childTnLst>
                                </p:cTn>
                              </p:par>
                              <p:par>
                                <p:cTn id="68" presetID="14" presetClass="entr" presetSubtype="10" fill="hold" grpId="0" nodeType="withEffect">
                                  <p:stCondLst>
                                    <p:cond delay="750"/>
                                  </p:stCondLst>
                                  <p:childTnLst>
                                    <p:set>
                                      <p:cBhvr>
                                        <p:cTn id="69" dur="1" fill="hold">
                                          <p:stCondLst>
                                            <p:cond delay="0"/>
                                          </p:stCondLst>
                                        </p:cTn>
                                        <p:tgtEl>
                                          <p:spTgt spid="110"/>
                                        </p:tgtEl>
                                        <p:attrNameLst>
                                          <p:attrName>style.visibility</p:attrName>
                                        </p:attrNameLst>
                                      </p:cBhvr>
                                      <p:to>
                                        <p:strVal val="visible"/>
                                      </p:to>
                                    </p:set>
                                    <p:animEffect transition="in" filter="randombar(horizontal)">
                                      <p:cBhvr>
                                        <p:cTn id="70" dur="400"/>
                                        <p:tgtEl>
                                          <p:spTgt spid="1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P spid="59" grpId="0" animBg="1"/>
      <p:bldP spid="60" grpId="0" animBg="1"/>
      <p:bldP spid="61" grpId="0" animBg="1"/>
      <p:bldP spid="62" grpId="0" animBg="1"/>
      <p:bldP spid="63" grpId="0" animBg="1"/>
      <p:bldP spid="101" grpId="0"/>
      <p:bldP spid="102" grpId="0"/>
      <p:bldP spid="103" grpId="0"/>
      <p:bldP spid="104" grpId="0"/>
      <p:bldP spid="105" grpId="0"/>
      <p:bldP spid="106" grpId="0"/>
      <p:bldP spid="107" grpId="0"/>
      <p:bldP spid="108" grpId="0"/>
      <p:bldP spid="109" grpId="0"/>
      <p:bldP spid="11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7"/>
          <p:cNvSpPr txBox="1">
            <a:spLocks noChangeArrowheads="1"/>
          </p:cNvSpPr>
          <p:nvPr/>
        </p:nvSpPr>
        <p:spPr bwMode="auto">
          <a:xfrm>
            <a:off x="658766" y="222647"/>
            <a:ext cx="2020491" cy="369332"/>
          </a:xfrm>
          <a:prstGeom prst="rect">
            <a:avLst/>
          </a:prstGeom>
          <a:noFill/>
          <a:ln w="9525">
            <a:noFill/>
            <a:miter lim="800000"/>
            <a:headEnd/>
            <a:tailEnd/>
          </a:ln>
        </p:spPr>
        <p:txBody>
          <a:bodyPr>
            <a:spAutoFit/>
          </a:bodyPr>
          <a:lstStyle/>
          <a:p>
            <a:pPr eaLnBrk="1" hangingPunct="1"/>
            <a:r>
              <a:rPr lang="zh-CN" altLang="en-US" b="1" dirty="0">
                <a:solidFill>
                  <a:schemeClr val="tx1">
                    <a:lumMod val="75000"/>
                    <a:lumOff val="25000"/>
                  </a:schemeClr>
                </a:solidFill>
                <a:latin typeface="+mn-lt"/>
                <a:ea typeface="+mn-ea"/>
                <a:cs typeface="+mn-ea"/>
                <a:sym typeface="+mn-lt"/>
              </a:rPr>
              <a:t>此处添加标题</a:t>
            </a:r>
          </a:p>
        </p:txBody>
      </p:sp>
      <p:sp>
        <p:nvSpPr>
          <p:cNvPr id="2" name="圆角矩形 1"/>
          <p:cNvSpPr/>
          <p:nvPr/>
        </p:nvSpPr>
        <p:spPr bwMode="auto">
          <a:xfrm rot="2700000">
            <a:off x="297053" y="279784"/>
            <a:ext cx="258632" cy="258632"/>
          </a:xfrm>
          <a:prstGeom prst="roundRect">
            <a:avLst/>
          </a:prstGeom>
          <a:solidFill>
            <a:srgbClr val="D1A85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mn-lt"/>
              <a:ea typeface="+mn-ea"/>
              <a:cs typeface="+mn-ea"/>
              <a:sym typeface="+mn-lt"/>
            </a:endParaRPr>
          </a:p>
        </p:txBody>
      </p:sp>
      <p:grpSp>
        <p:nvGrpSpPr>
          <p:cNvPr id="83" name="千图PPT彼岸天：ID 8661124库_组合 1">
            <a:extLst>
              <a:ext uri="{FF2B5EF4-FFF2-40B4-BE49-F238E27FC236}">
                <a16:creationId xmlns:a16="http://schemas.microsoft.com/office/drawing/2014/main" id="{04528151-BF5E-44D0-80E8-CD89361EAE0F}"/>
              </a:ext>
            </a:extLst>
          </p:cNvPr>
          <p:cNvGrpSpPr/>
          <p:nvPr/>
        </p:nvGrpSpPr>
        <p:grpSpPr>
          <a:xfrm>
            <a:off x="5995368" y="1786319"/>
            <a:ext cx="3888841" cy="2228852"/>
            <a:chOff x="7978525" y="2386261"/>
            <a:chExt cx="5185119" cy="2971799"/>
          </a:xfrm>
        </p:grpSpPr>
        <p:grpSp>
          <p:nvGrpSpPr>
            <p:cNvPr id="84" name="组合 83">
              <a:extLst>
                <a:ext uri="{FF2B5EF4-FFF2-40B4-BE49-F238E27FC236}">
                  <a16:creationId xmlns:a16="http://schemas.microsoft.com/office/drawing/2014/main" id="{81853988-EDD5-455A-954C-15635B101F2D}"/>
                </a:ext>
              </a:extLst>
            </p:cNvPr>
            <p:cNvGrpSpPr/>
            <p:nvPr/>
          </p:nvGrpSpPr>
          <p:grpSpPr>
            <a:xfrm>
              <a:off x="8194151" y="3509781"/>
              <a:ext cx="4969493" cy="1848279"/>
              <a:chOff x="3014663" y="3071813"/>
              <a:chExt cx="1096963" cy="407988"/>
            </a:xfrm>
          </p:grpSpPr>
          <p:sp>
            <p:nvSpPr>
              <p:cNvPr id="90" name="任意多边形 50">
                <a:extLst>
                  <a:ext uri="{FF2B5EF4-FFF2-40B4-BE49-F238E27FC236}">
                    <a16:creationId xmlns:a16="http://schemas.microsoft.com/office/drawing/2014/main" id="{F32DF96D-7F7B-43BF-8CBD-C9A591C05515}"/>
                  </a:ext>
                </a:extLst>
              </p:cNvPr>
              <p:cNvSpPr>
                <a:spLocks/>
              </p:cNvSpPr>
              <p:nvPr/>
            </p:nvSpPr>
            <p:spPr bwMode="auto">
              <a:xfrm>
                <a:off x="3057526" y="3405188"/>
                <a:ext cx="328613" cy="74613"/>
              </a:xfrm>
              <a:custGeom>
                <a:avLst/>
                <a:gdLst>
                  <a:gd name="T0" fmla="*/ 621 w 621"/>
                  <a:gd name="T1" fmla="*/ 26 h 139"/>
                  <a:gd name="T2" fmla="*/ 621 w 621"/>
                  <a:gd name="T3" fmla="*/ 26 h 139"/>
                  <a:gd name="T4" fmla="*/ 573 w 621"/>
                  <a:gd name="T5" fmla="*/ 30 h 139"/>
                  <a:gd name="T6" fmla="*/ 465 w 621"/>
                  <a:gd name="T7" fmla="*/ 42 h 139"/>
                  <a:gd name="T8" fmla="*/ 404 w 621"/>
                  <a:gd name="T9" fmla="*/ 51 h 139"/>
                  <a:gd name="T10" fmla="*/ 347 w 621"/>
                  <a:gd name="T11" fmla="*/ 59 h 139"/>
                  <a:gd name="T12" fmla="*/ 321 w 621"/>
                  <a:gd name="T13" fmla="*/ 65 h 139"/>
                  <a:gd name="T14" fmla="*/ 299 w 621"/>
                  <a:gd name="T15" fmla="*/ 70 h 139"/>
                  <a:gd name="T16" fmla="*/ 280 w 621"/>
                  <a:gd name="T17" fmla="*/ 75 h 139"/>
                  <a:gd name="T18" fmla="*/ 267 w 621"/>
                  <a:gd name="T19" fmla="*/ 81 h 139"/>
                  <a:gd name="T20" fmla="*/ 267 w 621"/>
                  <a:gd name="T21" fmla="*/ 81 h 139"/>
                  <a:gd name="T22" fmla="*/ 253 w 621"/>
                  <a:gd name="T23" fmla="*/ 87 h 139"/>
                  <a:gd name="T24" fmla="*/ 239 w 621"/>
                  <a:gd name="T25" fmla="*/ 94 h 139"/>
                  <a:gd name="T26" fmla="*/ 201 w 621"/>
                  <a:gd name="T27" fmla="*/ 106 h 139"/>
                  <a:gd name="T28" fmla="*/ 157 w 621"/>
                  <a:gd name="T29" fmla="*/ 118 h 139"/>
                  <a:gd name="T30" fmla="*/ 114 w 621"/>
                  <a:gd name="T31" fmla="*/ 128 h 139"/>
                  <a:gd name="T32" fmla="*/ 71 w 621"/>
                  <a:gd name="T33" fmla="*/ 135 h 139"/>
                  <a:gd name="T34" fmla="*/ 36 w 621"/>
                  <a:gd name="T35" fmla="*/ 139 h 139"/>
                  <a:gd name="T36" fmla="*/ 22 w 621"/>
                  <a:gd name="T37" fmla="*/ 139 h 139"/>
                  <a:gd name="T38" fmla="*/ 12 w 621"/>
                  <a:gd name="T39" fmla="*/ 139 h 139"/>
                  <a:gd name="T40" fmla="*/ 4 w 621"/>
                  <a:gd name="T41" fmla="*/ 137 h 139"/>
                  <a:gd name="T42" fmla="*/ 3 w 621"/>
                  <a:gd name="T43" fmla="*/ 135 h 139"/>
                  <a:gd name="T44" fmla="*/ 1 w 621"/>
                  <a:gd name="T45" fmla="*/ 134 h 139"/>
                  <a:gd name="T46" fmla="*/ 1 w 621"/>
                  <a:gd name="T47" fmla="*/ 134 h 139"/>
                  <a:gd name="T48" fmla="*/ 1 w 621"/>
                  <a:gd name="T49" fmla="*/ 123 h 139"/>
                  <a:gd name="T50" fmla="*/ 0 w 621"/>
                  <a:gd name="T51" fmla="*/ 109 h 139"/>
                  <a:gd name="T52" fmla="*/ 1 w 621"/>
                  <a:gd name="T53" fmla="*/ 90 h 139"/>
                  <a:gd name="T54" fmla="*/ 4 w 621"/>
                  <a:gd name="T55" fmla="*/ 81 h 139"/>
                  <a:gd name="T56" fmla="*/ 7 w 621"/>
                  <a:gd name="T57" fmla="*/ 71 h 139"/>
                  <a:gd name="T58" fmla="*/ 12 w 621"/>
                  <a:gd name="T59" fmla="*/ 62 h 139"/>
                  <a:gd name="T60" fmla="*/ 19 w 621"/>
                  <a:gd name="T61" fmla="*/ 52 h 139"/>
                  <a:gd name="T62" fmla="*/ 26 w 621"/>
                  <a:gd name="T63" fmla="*/ 43 h 139"/>
                  <a:gd name="T64" fmla="*/ 36 w 621"/>
                  <a:gd name="T65" fmla="*/ 35 h 139"/>
                  <a:gd name="T66" fmla="*/ 48 w 621"/>
                  <a:gd name="T67" fmla="*/ 26 h 139"/>
                  <a:gd name="T68" fmla="*/ 64 w 621"/>
                  <a:gd name="T69" fmla="*/ 18 h 139"/>
                  <a:gd name="T70" fmla="*/ 80 w 621"/>
                  <a:gd name="T71" fmla="*/ 13 h 139"/>
                  <a:gd name="T72" fmla="*/ 100 w 621"/>
                  <a:gd name="T73" fmla="*/ 7 h 139"/>
                  <a:gd name="T74" fmla="*/ 100 w 621"/>
                  <a:gd name="T75" fmla="*/ 7 h 139"/>
                  <a:gd name="T76" fmla="*/ 125 w 621"/>
                  <a:gd name="T77" fmla="*/ 2 h 139"/>
                  <a:gd name="T78" fmla="*/ 156 w 621"/>
                  <a:gd name="T79" fmla="*/ 1 h 139"/>
                  <a:gd name="T80" fmla="*/ 191 w 621"/>
                  <a:gd name="T81" fmla="*/ 0 h 139"/>
                  <a:gd name="T82" fmla="*/ 230 w 621"/>
                  <a:gd name="T83" fmla="*/ 0 h 139"/>
                  <a:gd name="T84" fmla="*/ 316 w 621"/>
                  <a:gd name="T85" fmla="*/ 2 h 139"/>
                  <a:gd name="T86" fmla="*/ 404 w 621"/>
                  <a:gd name="T87" fmla="*/ 7 h 139"/>
                  <a:gd name="T88" fmla="*/ 487 w 621"/>
                  <a:gd name="T89" fmla="*/ 13 h 139"/>
                  <a:gd name="T90" fmla="*/ 555 w 621"/>
                  <a:gd name="T91" fmla="*/ 18 h 139"/>
                  <a:gd name="T92" fmla="*/ 621 w 621"/>
                  <a:gd name="T93" fmla="*/ 26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621" h="139">
                    <a:moveTo>
                      <a:pt x="621" y="26"/>
                    </a:moveTo>
                    <a:lnTo>
                      <a:pt x="621" y="26"/>
                    </a:lnTo>
                    <a:lnTo>
                      <a:pt x="573" y="30"/>
                    </a:lnTo>
                    <a:lnTo>
                      <a:pt x="465" y="42"/>
                    </a:lnTo>
                    <a:lnTo>
                      <a:pt x="404" y="51"/>
                    </a:lnTo>
                    <a:lnTo>
                      <a:pt x="347" y="59"/>
                    </a:lnTo>
                    <a:lnTo>
                      <a:pt x="321" y="65"/>
                    </a:lnTo>
                    <a:lnTo>
                      <a:pt x="299" y="70"/>
                    </a:lnTo>
                    <a:lnTo>
                      <a:pt x="280" y="75"/>
                    </a:lnTo>
                    <a:lnTo>
                      <a:pt x="267" y="81"/>
                    </a:lnTo>
                    <a:lnTo>
                      <a:pt x="267" y="81"/>
                    </a:lnTo>
                    <a:lnTo>
                      <a:pt x="253" y="87"/>
                    </a:lnTo>
                    <a:lnTo>
                      <a:pt x="239" y="94"/>
                    </a:lnTo>
                    <a:lnTo>
                      <a:pt x="201" y="106"/>
                    </a:lnTo>
                    <a:lnTo>
                      <a:pt x="157" y="118"/>
                    </a:lnTo>
                    <a:lnTo>
                      <a:pt x="114" y="128"/>
                    </a:lnTo>
                    <a:lnTo>
                      <a:pt x="71" y="135"/>
                    </a:lnTo>
                    <a:lnTo>
                      <a:pt x="36" y="139"/>
                    </a:lnTo>
                    <a:lnTo>
                      <a:pt x="22" y="139"/>
                    </a:lnTo>
                    <a:lnTo>
                      <a:pt x="12" y="139"/>
                    </a:lnTo>
                    <a:lnTo>
                      <a:pt x="4" y="137"/>
                    </a:lnTo>
                    <a:lnTo>
                      <a:pt x="3" y="135"/>
                    </a:lnTo>
                    <a:lnTo>
                      <a:pt x="1" y="134"/>
                    </a:lnTo>
                    <a:lnTo>
                      <a:pt x="1" y="134"/>
                    </a:lnTo>
                    <a:lnTo>
                      <a:pt x="1" y="123"/>
                    </a:lnTo>
                    <a:lnTo>
                      <a:pt x="0" y="109"/>
                    </a:lnTo>
                    <a:lnTo>
                      <a:pt x="1" y="90"/>
                    </a:lnTo>
                    <a:lnTo>
                      <a:pt x="4" y="81"/>
                    </a:lnTo>
                    <a:lnTo>
                      <a:pt x="7" y="71"/>
                    </a:lnTo>
                    <a:lnTo>
                      <a:pt x="12" y="62"/>
                    </a:lnTo>
                    <a:lnTo>
                      <a:pt x="19" y="52"/>
                    </a:lnTo>
                    <a:lnTo>
                      <a:pt x="26" y="43"/>
                    </a:lnTo>
                    <a:lnTo>
                      <a:pt x="36" y="35"/>
                    </a:lnTo>
                    <a:lnTo>
                      <a:pt x="48" y="26"/>
                    </a:lnTo>
                    <a:lnTo>
                      <a:pt x="64" y="18"/>
                    </a:lnTo>
                    <a:lnTo>
                      <a:pt x="80" y="13"/>
                    </a:lnTo>
                    <a:lnTo>
                      <a:pt x="100" y="7"/>
                    </a:lnTo>
                    <a:lnTo>
                      <a:pt x="100" y="7"/>
                    </a:lnTo>
                    <a:lnTo>
                      <a:pt x="125" y="2"/>
                    </a:lnTo>
                    <a:lnTo>
                      <a:pt x="156" y="1"/>
                    </a:lnTo>
                    <a:lnTo>
                      <a:pt x="191" y="0"/>
                    </a:lnTo>
                    <a:lnTo>
                      <a:pt x="230" y="0"/>
                    </a:lnTo>
                    <a:lnTo>
                      <a:pt x="316" y="2"/>
                    </a:lnTo>
                    <a:lnTo>
                      <a:pt x="404" y="7"/>
                    </a:lnTo>
                    <a:lnTo>
                      <a:pt x="487" y="13"/>
                    </a:lnTo>
                    <a:lnTo>
                      <a:pt x="555" y="18"/>
                    </a:lnTo>
                    <a:lnTo>
                      <a:pt x="621" y="26"/>
                    </a:lnTo>
                    <a:close/>
                  </a:path>
                </a:pathLst>
              </a:custGeom>
              <a:solidFill>
                <a:srgbClr val="ECBBA4"/>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defPPr>
                  <a:defRPr lang="zh-CN"/>
                </a:defPPr>
                <a:lvl1pPr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1pPr>
                <a:lvl2pPr marL="3429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2pPr>
                <a:lvl3pPr marL="6858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3pPr>
                <a:lvl4pPr marL="10287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4pPr>
                <a:lvl5pPr marL="13716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5pPr>
                <a:lvl6pPr marL="1714500" algn="l" defTabSz="685800" rtl="0" eaLnBrk="1" latinLnBrk="0" hangingPunct="1">
                  <a:defRPr kern="1200">
                    <a:solidFill>
                      <a:schemeClr val="tx1"/>
                    </a:solidFill>
                    <a:latin typeface="Calibri" pitchFamily="34" charset="0"/>
                    <a:ea typeface="宋体" pitchFamily="2" charset="-122"/>
                    <a:cs typeface="+mn-cs"/>
                  </a:defRPr>
                </a:lvl6pPr>
                <a:lvl7pPr marL="2057400" algn="l" defTabSz="685800" rtl="0" eaLnBrk="1" latinLnBrk="0" hangingPunct="1">
                  <a:defRPr kern="1200">
                    <a:solidFill>
                      <a:schemeClr val="tx1"/>
                    </a:solidFill>
                    <a:latin typeface="Calibri" pitchFamily="34" charset="0"/>
                    <a:ea typeface="宋体" pitchFamily="2" charset="-122"/>
                    <a:cs typeface="+mn-cs"/>
                  </a:defRPr>
                </a:lvl7pPr>
                <a:lvl8pPr marL="2400300" algn="l" defTabSz="685800" rtl="0" eaLnBrk="1" latinLnBrk="0" hangingPunct="1">
                  <a:defRPr kern="1200">
                    <a:solidFill>
                      <a:schemeClr val="tx1"/>
                    </a:solidFill>
                    <a:latin typeface="Calibri" pitchFamily="34" charset="0"/>
                    <a:ea typeface="宋体" pitchFamily="2" charset="-122"/>
                    <a:cs typeface="+mn-cs"/>
                  </a:defRPr>
                </a:lvl8pPr>
                <a:lvl9pPr marL="2743200" algn="l" defTabSz="685800" rtl="0" eaLnBrk="1" latinLnBrk="0" hangingPunct="1">
                  <a:defRPr kern="1200">
                    <a:solidFill>
                      <a:schemeClr val="tx1"/>
                    </a:solidFill>
                    <a:latin typeface="Calibri" pitchFamily="34" charset="0"/>
                    <a:ea typeface="宋体" pitchFamily="2" charset="-122"/>
                    <a:cs typeface="+mn-cs"/>
                  </a:defRPr>
                </a:lvl9pPr>
              </a:lstStyle>
              <a:p>
                <a:pPr algn="ctr"/>
                <a:endParaRPr sz="1013">
                  <a:latin typeface="+mn-lt"/>
                  <a:ea typeface="+mn-ea"/>
                  <a:cs typeface="+mn-ea"/>
                  <a:sym typeface="+mn-lt"/>
                </a:endParaRPr>
              </a:p>
            </p:txBody>
          </p:sp>
          <p:sp>
            <p:nvSpPr>
              <p:cNvPr id="91" name="任意多边形 51">
                <a:extLst>
                  <a:ext uri="{FF2B5EF4-FFF2-40B4-BE49-F238E27FC236}">
                    <a16:creationId xmlns:a16="http://schemas.microsoft.com/office/drawing/2014/main" id="{F24B483E-A0C4-4380-8B2A-1CFA34EAA86B}"/>
                  </a:ext>
                </a:extLst>
              </p:cNvPr>
              <p:cNvSpPr>
                <a:spLocks/>
              </p:cNvSpPr>
              <p:nvPr/>
            </p:nvSpPr>
            <p:spPr bwMode="auto">
              <a:xfrm>
                <a:off x="3014663" y="3100388"/>
                <a:ext cx="804863" cy="338138"/>
              </a:xfrm>
              <a:custGeom>
                <a:avLst/>
                <a:gdLst>
                  <a:gd name="T0" fmla="*/ 1373 w 1522"/>
                  <a:gd name="T1" fmla="*/ 25 h 637"/>
                  <a:gd name="T2" fmla="*/ 1197 w 1522"/>
                  <a:gd name="T3" fmla="*/ 4 h 637"/>
                  <a:gd name="T4" fmla="*/ 1079 w 1522"/>
                  <a:gd name="T5" fmla="*/ 0 h 637"/>
                  <a:gd name="T6" fmla="*/ 980 w 1522"/>
                  <a:gd name="T7" fmla="*/ 13 h 637"/>
                  <a:gd name="T8" fmla="*/ 955 w 1522"/>
                  <a:gd name="T9" fmla="*/ 22 h 637"/>
                  <a:gd name="T10" fmla="*/ 873 w 1522"/>
                  <a:gd name="T11" fmla="*/ 67 h 637"/>
                  <a:gd name="T12" fmla="*/ 768 w 1522"/>
                  <a:gd name="T13" fmla="*/ 137 h 637"/>
                  <a:gd name="T14" fmla="*/ 698 w 1522"/>
                  <a:gd name="T15" fmla="*/ 175 h 637"/>
                  <a:gd name="T16" fmla="*/ 660 w 1522"/>
                  <a:gd name="T17" fmla="*/ 186 h 637"/>
                  <a:gd name="T18" fmla="*/ 521 w 1522"/>
                  <a:gd name="T19" fmla="*/ 234 h 637"/>
                  <a:gd name="T20" fmla="*/ 451 w 1522"/>
                  <a:gd name="T21" fmla="*/ 268 h 637"/>
                  <a:gd name="T22" fmla="*/ 400 w 1522"/>
                  <a:gd name="T23" fmla="*/ 303 h 637"/>
                  <a:gd name="T24" fmla="*/ 382 w 1522"/>
                  <a:gd name="T25" fmla="*/ 326 h 637"/>
                  <a:gd name="T26" fmla="*/ 381 w 1522"/>
                  <a:gd name="T27" fmla="*/ 344 h 637"/>
                  <a:gd name="T28" fmla="*/ 388 w 1522"/>
                  <a:gd name="T29" fmla="*/ 360 h 637"/>
                  <a:gd name="T30" fmla="*/ 411 w 1522"/>
                  <a:gd name="T31" fmla="*/ 377 h 637"/>
                  <a:gd name="T32" fmla="*/ 445 w 1522"/>
                  <a:gd name="T33" fmla="*/ 383 h 637"/>
                  <a:gd name="T34" fmla="*/ 491 w 1522"/>
                  <a:gd name="T35" fmla="*/ 376 h 637"/>
                  <a:gd name="T36" fmla="*/ 627 w 1522"/>
                  <a:gd name="T37" fmla="*/ 335 h 637"/>
                  <a:gd name="T38" fmla="*/ 671 w 1522"/>
                  <a:gd name="T39" fmla="*/ 323 h 637"/>
                  <a:gd name="T40" fmla="*/ 690 w 1522"/>
                  <a:gd name="T41" fmla="*/ 325 h 637"/>
                  <a:gd name="T42" fmla="*/ 692 w 1522"/>
                  <a:gd name="T43" fmla="*/ 337 h 637"/>
                  <a:gd name="T44" fmla="*/ 671 w 1522"/>
                  <a:gd name="T45" fmla="*/ 363 h 637"/>
                  <a:gd name="T46" fmla="*/ 608 w 1522"/>
                  <a:gd name="T47" fmla="*/ 412 h 637"/>
                  <a:gd name="T48" fmla="*/ 566 w 1522"/>
                  <a:gd name="T49" fmla="*/ 434 h 637"/>
                  <a:gd name="T50" fmla="*/ 461 w 1522"/>
                  <a:gd name="T51" fmla="*/ 465 h 637"/>
                  <a:gd name="T52" fmla="*/ 403 w 1522"/>
                  <a:gd name="T53" fmla="*/ 468 h 637"/>
                  <a:gd name="T54" fmla="*/ 235 w 1522"/>
                  <a:gd name="T55" fmla="*/ 478 h 637"/>
                  <a:gd name="T56" fmla="*/ 142 w 1522"/>
                  <a:gd name="T57" fmla="*/ 494 h 637"/>
                  <a:gd name="T58" fmla="*/ 63 w 1522"/>
                  <a:gd name="T59" fmla="*/ 520 h 637"/>
                  <a:gd name="T60" fmla="*/ 28 w 1522"/>
                  <a:gd name="T61" fmla="*/ 543 h 637"/>
                  <a:gd name="T62" fmla="*/ 2 w 1522"/>
                  <a:gd name="T63" fmla="*/ 576 h 637"/>
                  <a:gd name="T64" fmla="*/ 2 w 1522"/>
                  <a:gd name="T65" fmla="*/ 605 h 637"/>
                  <a:gd name="T66" fmla="*/ 19 w 1522"/>
                  <a:gd name="T67" fmla="*/ 625 h 637"/>
                  <a:gd name="T68" fmla="*/ 47 w 1522"/>
                  <a:gd name="T69" fmla="*/ 635 h 637"/>
                  <a:gd name="T70" fmla="*/ 66 w 1522"/>
                  <a:gd name="T71" fmla="*/ 635 h 637"/>
                  <a:gd name="T72" fmla="*/ 201 w 1522"/>
                  <a:gd name="T73" fmla="*/ 618 h 637"/>
                  <a:gd name="T74" fmla="*/ 420 w 1522"/>
                  <a:gd name="T75" fmla="*/ 603 h 637"/>
                  <a:gd name="T76" fmla="*/ 551 w 1522"/>
                  <a:gd name="T77" fmla="*/ 600 h 637"/>
                  <a:gd name="T78" fmla="*/ 761 w 1522"/>
                  <a:gd name="T79" fmla="*/ 600 h 637"/>
                  <a:gd name="T80" fmla="*/ 831 w 1522"/>
                  <a:gd name="T81" fmla="*/ 589 h 637"/>
                  <a:gd name="T82" fmla="*/ 862 w 1522"/>
                  <a:gd name="T83" fmla="*/ 571 h 637"/>
                  <a:gd name="T84" fmla="*/ 1017 w 1522"/>
                  <a:gd name="T85" fmla="*/ 469 h 637"/>
                  <a:gd name="T86" fmla="*/ 1146 w 1522"/>
                  <a:gd name="T87" fmla="*/ 398 h 637"/>
                  <a:gd name="T88" fmla="*/ 1261 w 1522"/>
                  <a:gd name="T89" fmla="*/ 350 h 637"/>
                  <a:gd name="T90" fmla="*/ 1329 w 1522"/>
                  <a:gd name="T91" fmla="*/ 334 h 637"/>
                  <a:gd name="T92" fmla="*/ 1396 w 1522"/>
                  <a:gd name="T93" fmla="*/ 328 h 637"/>
                  <a:gd name="T94" fmla="*/ 1437 w 1522"/>
                  <a:gd name="T95" fmla="*/ 329 h 637"/>
                  <a:gd name="T96" fmla="*/ 1484 w 1522"/>
                  <a:gd name="T97" fmla="*/ 320 h 637"/>
                  <a:gd name="T98" fmla="*/ 1510 w 1522"/>
                  <a:gd name="T99" fmla="*/ 300 h 637"/>
                  <a:gd name="T100" fmla="*/ 1522 w 1522"/>
                  <a:gd name="T101" fmla="*/ 268 h 637"/>
                  <a:gd name="T102" fmla="*/ 1520 w 1522"/>
                  <a:gd name="T103" fmla="*/ 230 h 637"/>
                  <a:gd name="T104" fmla="*/ 1500 w 1522"/>
                  <a:gd name="T105" fmla="*/ 160 h 637"/>
                  <a:gd name="T106" fmla="*/ 1462 w 1522"/>
                  <a:gd name="T107" fmla="*/ 83 h 6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522" h="637">
                    <a:moveTo>
                      <a:pt x="1431" y="33"/>
                    </a:moveTo>
                    <a:lnTo>
                      <a:pt x="1431" y="33"/>
                    </a:lnTo>
                    <a:lnTo>
                      <a:pt x="1373" y="25"/>
                    </a:lnTo>
                    <a:lnTo>
                      <a:pt x="1312" y="16"/>
                    </a:lnTo>
                    <a:lnTo>
                      <a:pt x="1237" y="7"/>
                    </a:lnTo>
                    <a:lnTo>
                      <a:pt x="1197" y="4"/>
                    </a:lnTo>
                    <a:lnTo>
                      <a:pt x="1157" y="1"/>
                    </a:lnTo>
                    <a:lnTo>
                      <a:pt x="1116" y="0"/>
                    </a:lnTo>
                    <a:lnTo>
                      <a:pt x="1079" y="0"/>
                    </a:lnTo>
                    <a:lnTo>
                      <a:pt x="1042" y="3"/>
                    </a:lnTo>
                    <a:lnTo>
                      <a:pt x="1009" y="7"/>
                    </a:lnTo>
                    <a:lnTo>
                      <a:pt x="980" y="13"/>
                    </a:lnTo>
                    <a:lnTo>
                      <a:pt x="966" y="17"/>
                    </a:lnTo>
                    <a:lnTo>
                      <a:pt x="955" y="22"/>
                    </a:lnTo>
                    <a:lnTo>
                      <a:pt x="955" y="22"/>
                    </a:lnTo>
                    <a:lnTo>
                      <a:pt x="933" y="32"/>
                    </a:lnTo>
                    <a:lnTo>
                      <a:pt x="913" y="44"/>
                    </a:lnTo>
                    <a:lnTo>
                      <a:pt x="873" y="67"/>
                    </a:lnTo>
                    <a:lnTo>
                      <a:pt x="837" y="90"/>
                    </a:lnTo>
                    <a:lnTo>
                      <a:pt x="802" y="115"/>
                    </a:lnTo>
                    <a:lnTo>
                      <a:pt x="768" y="137"/>
                    </a:lnTo>
                    <a:lnTo>
                      <a:pt x="735" y="157"/>
                    </a:lnTo>
                    <a:lnTo>
                      <a:pt x="717" y="166"/>
                    </a:lnTo>
                    <a:lnTo>
                      <a:pt x="698" y="175"/>
                    </a:lnTo>
                    <a:lnTo>
                      <a:pt x="679" y="182"/>
                    </a:lnTo>
                    <a:lnTo>
                      <a:pt x="660" y="186"/>
                    </a:lnTo>
                    <a:lnTo>
                      <a:pt x="660" y="186"/>
                    </a:lnTo>
                    <a:lnTo>
                      <a:pt x="618" y="200"/>
                    </a:lnTo>
                    <a:lnTo>
                      <a:pt x="570" y="216"/>
                    </a:lnTo>
                    <a:lnTo>
                      <a:pt x="521" y="234"/>
                    </a:lnTo>
                    <a:lnTo>
                      <a:pt x="496" y="245"/>
                    </a:lnTo>
                    <a:lnTo>
                      <a:pt x="472" y="256"/>
                    </a:lnTo>
                    <a:lnTo>
                      <a:pt x="451" y="268"/>
                    </a:lnTo>
                    <a:lnTo>
                      <a:pt x="432" y="280"/>
                    </a:lnTo>
                    <a:lnTo>
                      <a:pt x="414" y="291"/>
                    </a:lnTo>
                    <a:lnTo>
                      <a:pt x="400" y="303"/>
                    </a:lnTo>
                    <a:lnTo>
                      <a:pt x="389" y="315"/>
                    </a:lnTo>
                    <a:lnTo>
                      <a:pt x="385" y="320"/>
                    </a:lnTo>
                    <a:lnTo>
                      <a:pt x="382" y="326"/>
                    </a:lnTo>
                    <a:lnTo>
                      <a:pt x="381" y="332"/>
                    </a:lnTo>
                    <a:lnTo>
                      <a:pt x="381" y="338"/>
                    </a:lnTo>
                    <a:lnTo>
                      <a:pt x="381" y="344"/>
                    </a:lnTo>
                    <a:lnTo>
                      <a:pt x="382" y="350"/>
                    </a:lnTo>
                    <a:lnTo>
                      <a:pt x="382" y="350"/>
                    </a:lnTo>
                    <a:lnTo>
                      <a:pt x="388" y="360"/>
                    </a:lnTo>
                    <a:lnTo>
                      <a:pt x="394" y="367"/>
                    </a:lnTo>
                    <a:lnTo>
                      <a:pt x="403" y="373"/>
                    </a:lnTo>
                    <a:lnTo>
                      <a:pt x="411" y="377"/>
                    </a:lnTo>
                    <a:lnTo>
                      <a:pt x="421" y="382"/>
                    </a:lnTo>
                    <a:lnTo>
                      <a:pt x="433" y="383"/>
                    </a:lnTo>
                    <a:lnTo>
                      <a:pt x="445" y="383"/>
                    </a:lnTo>
                    <a:lnTo>
                      <a:pt x="459" y="382"/>
                    </a:lnTo>
                    <a:lnTo>
                      <a:pt x="475" y="379"/>
                    </a:lnTo>
                    <a:lnTo>
                      <a:pt x="491" y="376"/>
                    </a:lnTo>
                    <a:lnTo>
                      <a:pt x="531" y="366"/>
                    </a:lnTo>
                    <a:lnTo>
                      <a:pt x="576" y="351"/>
                    </a:lnTo>
                    <a:lnTo>
                      <a:pt x="627" y="335"/>
                    </a:lnTo>
                    <a:lnTo>
                      <a:pt x="627" y="335"/>
                    </a:lnTo>
                    <a:lnTo>
                      <a:pt x="652" y="328"/>
                    </a:lnTo>
                    <a:lnTo>
                      <a:pt x="671" y="323"/>
                    </a:lnTo>
                    <a:lnTo>
                      <a:pt x="682" y="323"/>
                    </a:lnTo>
                    <a:lnTo>
                      <a:pt x="687" y="325"/>
                    </a:lnTo>
                    <a:lnTo>
                      <a:pt x="690" y="325"/>
                    </a:lnTo>
                    <a:lnTo>
                      <a:pt x="692" y="328"/>
                    </a:lnTo>
                    <a:lnTo>
                      <a:pt x="692" y="329"/>
                    </a:lnTo>
                    <a:lnTo>
                      <a:pt x="692" y="337"/>
                    </a:lnTo>
                    <a:lnTo>
                      <a:pt x="688" y="344"/>
                    </a:lnTo>
                    <a:lnTo>
                      <a:pt x="681" y="353"/>
                    </a:lnTo>
                    <a:lnTo>
                      <a:pt x="671" y="363"/>
                    </a:lnTo>
                    <a:lnTo>
                      <a:pt x="659" y="373"/>
                    </a:lnTo>
                    <a:lnTo>
                      <a:pt x="634" y="395"/>
                    </a:lnTo>
                    <a:lnTo>
                      <a:pt x="608" y="412"/>
                    </a:lnTo>
                    <a:lnTo>
                      <a:pt x="586" y="425"/>
                    </a:lnTo>
                    <a:lnTo>
                      <a:pt x="586" y="425"/>
                    </a:lnTo>
                    <a:lnTo>
                      <a:pt x="566" y="434"/>
                    </a:lnTo>
                    <a:lnTo>
                      <a:pt x="544" y="441"/>
                    </a:lnTo>
                    <a:lnTo>
                      <a:pt x="497" y="456"/>
                    </a:lnTo>
                    <a:lnTo>
                      <a:pt x="461" y="465"/>
                    </a:lnTo>
                    <a:lnTo>
                      <a:pt x="446" y="468"/>
                    </a:lnTo>
                    <a:lnTo>
                      <a:pt x="446" y="468"/>
                    </a:lnTo>
                    <a:lnTo>
                      <a:pt x="403" y="468"/>
                    </a:lnTo>
                    <a:lnTo>
                      <a:pt x="356" y="468"/>
                    </a:lnTo>
                    <a:lnTo>
                      <a:pt x="298" y="472"/>
                    </a:lnTo>
                    <a:lnTo>
                      <a:pt x="235" y="478"/>
                    </a:lnTo>
                    <a:lnTo>
                      <a:pt x="203" y="482"/>
                    </a:lnTo>
                    <a:lnTo>
                      <a:pt x="172" y="487"/>
                    </a:lnTo>
                    <a:lnTo>
                      <a:pt x="142" y="494"/>
                    </a:lnTo>
                    <a:lnTo>
                      <a:pt x="113" y="501"/>
                    </a:lnTo>
                    <a:lnTo>
                      <a:pt x="86" y="510"/>
                    </a:lnTo>
                    <a:lnTo>
                      <a:pt x="63" y="520"/>
                    </a:lnTo>
                    <a:lnTo>
                      <a:pt x="63" y="520"/>
                    </a:lnTo>
                    <a:lnTo>
                      <a:pt x="43" y="532"/>
                    </a:lnTo>
                    <a:lnTo>
                      <a:pt x="28" y="543"/>
                    </a:lnTo>
                    <a:lnTo>
                      <a:pt x="16" y="554"/>
                    </a:lnTo>
                    <a:lnTo>
                      <a:pt x="8" y="565"/>
                    </a:lnTo>
                    <a:lnTo>
                      <a:pt x="2" y="576"/>
                    </a:lnTo>
                    <a:lnTo>
                      <a:pt x="0" y="586"/>
                    </a:lnTo>
                    <a:lnTo>
                      <a:pt x="0" y="596"/>
                    </a:lnTo>
                    <a:lnTo>
                      <a:pt x="2" y="605"/>
                    </a:lnTo>
                    <a:lnTo>
                      <a:pt x="6" y="612"/>
                    </a:lnTo>
                    <a:lnTo>
                      <a:pt x="12" y="619"/>
                    </a:lnTo>
                    <a:lnTo>
                      <a:pt x="19" y="625"/>
                    </a:lnTo>
                    <a:lnTo>
                      <a:pt x="28" y="631"/>
                    </a:lnTo>
                    <a:lnTo>
                      <a:pt x="37" y="634"/>
                    </a:lnTo>
                    <a:lnTo>
                      <a:pt x="47" y="635"/>
                    </a:lnTo>
                    <a:lnTo>
                      <a:pt x="57" y="637"/>
                    </a:lnTo>
                    <a:lnTo>
                      <a:pt x="66" y="635"/>
                    </a:lnTo>
                    <a:lnTo>
                      <a:pt x="66" y="635"/>
                    </a:lnTo>
                    <a:lnTo>
                      <a:pt x="95" y="629"/>
                    </a:lnTo>
                    <a:lnTo>
                      <a:pt x="142" y="624"/>
                    </a:lnTo>
                    <a:lnTo>
                      <a:pt x="201" y="618"/>
                    </a:lnTo>
                    <a:lnTo>
                      <a:pt x="271" y="613"/>
                    </a:lnTo>
                    <a:lnTo>
                      <a:pt x="346" y="608"/>
                    </a:lnTo>
                    <a:lnTo>
                      <a:pt x="420" y="603"/>
                    </a:lnTo>
                    <a:lnTo>
                      <a:pt x="490" y="602"/>
                    </a:lnTo>
                    <a:lnTo>
                      <a:pt x="551" y="600"/>
                    </a:lnTo>
                    <a:lnTo>
                      <a:pt x="551" y="600"/>
                    </a:lnTo>
                    <a:lnTo>
                      <a:pt x="652" y="602"/>
                    </a:lnTo>
                    <a:lnTo>
                      <a:pt x="729" y="602"/>
                    </a:lnTo>
                    <a:lnTo>
                      <a:pt x="761" y="600"/>
                    </a:lnTo>
                    <a:lnTo>
                      <a:pt x="787" y="599"/>
                    </a:lnTo>
                    <a:lnTo>
                      <a:pt x="811" y="594"/>
                    </a:lnTo>
                    <a:lnTo>
                      <a:pt x="831" y="589"/>
                    </a:lnTo>
                    <a:lnTo>
                      <a:pt x="831" y="589"/>
                    </a:lnTo>
                    <a:lnTo>
                      <a:pt x="844" y="583"/>
                    </a:lnTo>
                    <a:lnTo>
                      <a:pt x="862" y="571"/>
                    </a:lnTo>
                    <a:lnTo>
                      <a:pt x="913" y="538"/>
                    </a:lnTo>
                    <a:lnTo>
                      <a:pt x="980" y="492"/>
                    </a:lnTo>
                    <a:lnTo>
                      <a:pt x="1017" y="469"/>
                    </a:lnTo>
                    <a:lnTo>
                      <a:pt x="1058" y="444"/>
                    </a:lnTo>
                    <a:lnTo>
                      <a:pt x="1100" y="420"/>
                    </a:lnTo>
                    <a:lnTo>
                      <a:pt x="1146" y="398"/>
                    </a:lnTo>
                    <a:lnTo>
                      <a:pt x="1191" y="376"/>
                    </a:lnTo>
                    <a:lnTo>
                      <a:pt x="1237" y="358"/>
                    </a:lnTo>
                    <a:lnTo>
                      <a:pt x="1261" y="350"/>
                    </a:lnTo>
                    <a:lnTo>
                      <a:pt x="1283" y="344"/>
                    </a:lnTo>
                    <a:lnTo>
                      <a:pt x="1306" y="338"/>
                    </a:lnTo>
                    <a:lnTo>
                      <a:pt x="1329" y="334"/>
                    </a:lnTo>
                    <a:lnTo>
                      <a:pt x="1351" y="329"/>
                    </a:lnTo>
                    <a:lnTo>
                      <a:pt x="1374" y="328"/>
                    </a:lnTo>
                    <a:lnTo>
                      <a:pt x="1396" y="328"/>
                    </a:lnTo>
                    <a:lnTo>
                      <a:pt x="1417" y="328"/>
                    </a:lnTo>
                    <a:lnTo>
                      <a:pt x="1417" y="328"/>
                    </a:lnTo>
                    <a:lnTo>
                      <a:pt x="1437" y="329"/>
                    </a:lnTo>
                    <a:lnTo>
                      <a:pt x="1455" y="328"/>
                    </a:lnTo>
                    <a:lnTo>
                      <a:pt x="1471" y="325"/>
                    </a:lnTo>
                    <a:lnTo>
                      <a:pt x="1484" y="320"/>
                    </a:lnTo>
                    <a:lnTo>
                      <a:pt x="1494" y="315"/>
                    </a:lnTo>
                    <a:lnTo>
                      <a:pt x="1503" y="307"/>
                    </a:lnTo>
                    <a:lnTo>
                      <a:pt x="1510" y="300"/>
                    </a:lnTo>
                    <a:lnTo>
                      <a:pt x="1516" y="290"/>
                    </a:lnTo>
                    <a:lnTo>
                      <a:pt x="1519" y="280"/>
                    </a:lnTo>
                    <a:lnTo>
                      <a:pt x="1522" y="268"/>
                    </a:lnTo>
                    <a:lnTo>
                      <a:pt x="1522" y="256"/>
                    </a:lnTo>
                    <a:lnTo>
                      <a:pt x="1522" y="243"/>
                    </a:lnTo>
                    <a:lnTo>
                      <a:pt x="1520" y="230"/>
                    </a:lnTo>
                    <a:lnTo>
                      <a:pt x="1517" y="216"/>
                    </a:lnTo>
                    <a:lnTo>
                      <a:pt x="1510" y="188"/>
                    </a:lnTo>
                    <a:lnTo>
                      <a:pt x="1500" y="160"/>
                    </a:lnTo>
                    <a:lnTo>
                      <a:pt x="1487" y="132"/>
                    </a:lnTo>
                    <a:lnTo>
                      <a:pt x="1473" y="106"/>
                    </a:lnTo>
                    <a:lnTo>
                      <a:pt x="1462" y="83"/>
                    </a:lnTo>
                    <a:lnTo>
                      <a:pt x="1440" y="46"/>
                    </a:lnTo>
                    <a:lnTo>
                      <a:pt x="1431" y="33"/>
                    </a:lnTo>
                    <a:close/>
                  </a:path>
                </a:pathLst>
              </a:custGeom>
              <a:solidFill>
                <a:srgbClr val="ECBBA4"/>
              </a:solidFill>
              <a:ln w="9525">
                <a:solidFill>
                  <a:schemeClr val="bg1"/>
                </a:solidFill>
                <a:round/>
                <a:headEnd/>
                <a:tailEnd/>
              </a:ln>
            </p:spPr>
            <p:txBody>
              <a:bodyPr anchor="ctr"/>
              <a:lstStyle>
                <a:defPPr>
                  <a:defRPr lang="zh-CN"/>
                </a:defPPr>
                <a:lvl1pPr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1pPr>
                <a:lvl2pPr marL="3429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2pPr>
                <a:lvl3pPr marL="6858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3pPr>
                <a:lvl4pPr marL="10287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4pPr>
                <a:lvl5pPr marL="13716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5pPr>
                <a:lvl6pPr marL="1714500" algn="l" defTabSz="685800" rtl="0" eaLnBrk="1" latinLnBrk="0" hangingPunct="1">
                  <a:defRPr kern="1200">
                    <a:solidFill>
                      <a:schemeClr val="tx1"/>
                    </a:solidFill>
                    <a:latin typeface="Calibri" pitchFamily="34" charset="0"/>
                    <a:ea typeface="宋体" pitchFamily="2" charset="-122"/>
                    <a:cs typeface="+mn-cs"/>
                  </a:defRPr>
                </a:lvl6pPr>
                <a:lvl7pPr marL="2057400" algn="l" defTabSz="685800" rtl="0" eaLnBrk="1" latinLnBrk="0" hangingPunct="1">
                  <a:defRPr kern="1200">
                    <a:solidFill>
                      <a:schemeClr val="tx1"/>
                    </a:solidFill>
                    <a:latin typeface="Calibri" pitchFamily="34" charset="0"/>
                    <a:ea typeface="宋体" pitchFamily="2" charset="-122"/>
                    <a:cs typeface="+mn-cs"/>
                  </a:defRPr>
                </a:lvl7pPr>
                <a:lvl8pPr marL="2400300" algn="l" defTabSz="685800" rtl="0" eaLnBrk="1" latinLnBrk="0" hangingPunct="1">
                  <a:defRPr kern="1200">
                    <a:solidFill>
                      <a:schemeClr val="tx1"/>
                    </a:solidFill>
                    <a:latin typeface="Calibri" pitchFamily="34" charset="0"/>
                    <a:ea typeface="宋体" pitchFamily="2" charset="-122"/>
                    <a:cs typeface="+mn-cs"/>
                  </a:defRPr>
                </a:lvl8pPr>
                <a:lvl9pPr marL="2743200" algn="l" defTabSz="685800" rtl="0" eaLnBrk="1" latinLnBrk="0" hangingPunct="1">
                  <a:defRPr kern="1200">
                    <a:solidFill>
                      <a:schemeClr val="tx1"/>
                    </a:solidFill>
                    <a:latin typeface="Calibri" pitchFamily="34" charset="0"/>
                    <a:ea typeface="宋体" pitchFamily="2" charset="-122"/>
                    <a:cs typeface="+mn-cs"/>
                  </a:defRPr>
                </a:lvl9pPr>
              </a:lstStyle>
              <a:p>
                <a:pPr algn="ctr"/>
                <a:endParaRPr sz="1013">
                  <a:latin typeface="+mn-lt"/>
                  <a:ea typeface="+mn-ea"/>
                  <a:cs typeface="+mn-ea"/>
                  <a:sym typeface="+mn-lt"/>
                </a:endParaRPr>
              </a:p>
            </p:txBody>
          </p:sp>
          <p:sp>
            <p:nvSpPr>
              <p:cNvPr id="92" name="矩形 91">
                <a:extLst>
                  <a:ext uri="{FF2B5EF4-FFF2-40B4-BE49-F238E27FC236}">
                    <a16:creationId xmlns:a16="http://schemas.microsoft.com/office/drawing/2014/main" id="{CCF09763-26DB-4273-9478-5B8D947F5B54}"/>
                  </a:ext>
                </a:extLst>
              </p:cNvPr>
              <p:cNvSpPr>
                <a:spLocks/>
              </p:cNvSpPr>
              <p:nvPr/>
            </p:nvSpPr>
            <p:spPr bwMode="auto">
              <a:xfrm>
                <a:off x="3667126" y="3086101"/>
                <a:ext cx="69850" cy="236538"/>
              </a:xfrm>
              <a:prstGeom prst="rect">
                <a:avLst/>
              </a:prstGeom>
              <a:solidFill>
                <a:schemeClr val="bg2">
                  <a:lumMod val="40000"/>
                  <a:lumOff val="60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1pPr>
                <a:lvl2pPr marL="3429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2pPr>
                <a:lvl3pPr marL="6858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3pPr>
                <a:lvl4pPr marL="10287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4pPr>
                <a:lvl5pPr marL="13716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5pPr>
                <a:lvl6pPr marL="1714500" algn="l" defTabSz="685800" rtl="0" eaLnBrk="1" latinLnBrk="0" hangingPunct="1">
                  <a:defRPr kern="1200">
                    <a:solidFill>
                      <a:schemeClr val="tx1"/>
                    </a:solidFill>
                    <a:latin typeface="Calibri" pitchFamily="34" charset="0"/>
                    <a:ea typeface="宋体" pitchFamily="2" charset="-122"/>
                    <a:cs typeface="+mn-cs"/>
                  </a:defRPr>
                </a:lvl6pPr>
                <a:lvl7pPr marL="2057400" algn="l" defTabSz="685800" rtl="0" eaLnBrk="1" latinLnBrk="0" hangingPunct="1">
                  <a:defRPr kern="1200">
                    <a:solidFill>
                      <a:schemeClr val="tx1"/>
                    </a:solidFill>
                    <a:latin typeface="Calibri" pitchFamily="34" charset="0"/>
                    <a:ea typeface="宋体" pitchFamily="2" charset="-122"/>
                    <a:cs typeface="+mn-cs"/>
                  </a:defRPr>
                </a:lvl7pPr>
                <a:lvl8pPr marL="2400300" algn="l" defTabSz="685800" rtl="0" eaLnBrk="1" latinLnBrk="0" hangingPunct="1">
                  <a:defRPr kern="1200">
                    <a:solidFill>
                      <a:schemeClr val="tx1"/>
                    </a:solidFill>
                    <a:latin typeface="Calibri" pitchFamily="34" charset="0"/>
                    <a:ea typeface="宋体" pitchFamily="2" charset="-122"/>
                    <a:cs typeface="+mn-cs"/>
                  </a:defRPr>
                </a:lvl8pPr>
                <a:lvl9pPr marL="2743200" algn="l" defTabSz="685800" rtl="0" eaLnBrk="1" latinLnBrk="0" hangingPunct="1">
                  <a:defRPr kern="1200">
                    <a:solidFill>
                      <a:schemeClr val="tx1"/>
                    </a:solidFill>
                    <a:latin typeface="Calibri" pitchFamily="34" charset="0"/>
                    <a:ea typeface="宋体" pitchFamily="2" charset="-122"/>
                    <a:cs typeface="+mn-cs"/>
                  </a:defRPr>
                </a:lvl9pPr>
              </a:lstStyle>
              <a:p>
                <a:pPr algn="ctr"/>
                <a:endParaRPr sz="1013">
                  <a:latin typeface="+mn-lt"/>
                  <a:ea typeface="+mn-ea"/>
                  <a:cs typeface="+mn-ea"/>
                  <a:sym typeface="+mn-lt"/>
                </a:endParaRPr>
              </a:p>
            </p:txBody>
          </p:sp>
          <p:sp>
            <p:nvSpPr>
              <p:cNvPr id="93" name="矩形 92">
                <a:extLst>
                  <a:ext uri="{FF2B5EF4-FFF2-40B4-BE49-F238E27FC236}">
                    <a16:creationId xmlns:a16="http://schemas.microsoft.com/office/drawing/2014/main" id="{37CDD84E-A024-41F8-9140-5D2117ED1494}"/>
                  </a:ext>
                </a:extLst>
              </p:cNvPr>
              <p:cNvSpPr>
                <a:spLocks/>
              </p:cNvSpPr>
              <p:nvPr/>
            </p:nvSpPr>
            <p:spPr bwMode="auto">
              <a:xfrm>
                <a:off x="3714751" y="3071813"/>
                <a:ext cx="396875" cy="263525"/>
              </a:xfrm>
              <a:prstGeom prst="rect">
                <a:avLst/>
              </a:prstGeom>
              <a:solidFill>
                <a:srgbClr val="D1A85B"/>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defPPr>
                  <a:defRPr lang="zh-CN"/>
                </a:defPPr>
                <a:lvl1pPr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1pPr>
                <a:lvl2pPr marL="3429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2pPr>
                <a:lvl3pPr marL="6858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3pPr>
                <a:lvl4pPr marL="10287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4pPr>
                <a:lvl5pPr marL="13716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5pPr>
                <a:lvl6pPr marL="1714500" algn="l" defTabSz="685800" rtl="0" eaLnBrk="1" latinLnBrk="0" hangingPunct="1">
                  <a:defRPr kern="1200">
                    <a:solidFill>
                      <a:schemeClr val="tx1"/>
                    </a:solidFill>
                    <a:latin typeface="Calibri" pitchFamily="34" charset="0"/>
                    <a:ea typeface="宋体" pitchFamily="2" charset="-122"/>
                    <a:cs typeface="+mn-cs"/>
                  </a:defRPr>
                </a:lvl6pPr>
                <a:lvl7pPr marL="2057400" algn="l" defTabSz="685800" rtl="0" eaLnBrk="1" latinLnBrk="0" hangingPunct="1">
                  <a:defRPr kern="1200">
                    <a:solidFill>
                      <a:schemeClr val="tx1"/>
                    </a:solidFill>
                    <a:latin typeface="Calibri" pitchFamily="34" charset="0"/>
                    <a:ea typeface="宋体" pitchFamily="2" charset="-122"/>
                    <a:cs typeface="+mn-cs"/>
                  </a:defRPr>
                </a:lvl7pPr>
                <a:lvl8pPr marL="2400300" algn="l" defTabSz="685800" rtl="0" eaLnBrk="1" latinLnBrk="0" hangingPunct="1">
                  <a:defRPr kern="1200">
                    <a:solidFill>
                      <a:schemeClr val="tx1"/>
                    </a:solidFill>
                    <a:latin typeface="Calibri" pitchFamily="34" charset="0"/>
                    <a:ea typeface="宋体" pitchFamily="2" charset="-122"/>
                    <a:cs typeface="+mn-cs"/>
                  </a:defRPr>
                </a:lvl8pPr>
                <a:lvl9pPr marL="2743200" algn="l" defTabSz="685800" rtl="0" eaLnBrk="1" latinLnBrk="0" hangingPunct="1">
                  <a:defRPr kern="1200">
                    <a:solidFill>
                      <a:schemeClr val="tx1"/>
                    </a:solidFill>
                    <a:latin typeface="Calibri" pitchFamily="34" charset="0"/>
                    <a:ea typeface="宋体" pitchFamily="2" charset="-122"/>
                    <a:cs typeface="+mn-cs"/>
                  </a:defRPr>
                </a:lvl9pPr>
              </a:lstStyle>
              <a:p>
                <a:pPr algn="ctr"/>
                <a:endParaRPr sz="1013">
                  <a:latin typeface="+mn-lt"/>
                  <a:ea typeface="+mn-ea"/>
                  <a:cs typeface="+mn-ea"/>
                  <a:sym typeface="+mn-lt"/>
                </a:endParaRPr>
              </a:p>
            </p:txBody>
          </p:sp>
        </p:grpSp>
        <p:grpSp>
          <p:nvGrpSpPr>
            <p:cNvPr id="85" name="组合 84">
              <a:extLst>
                <a:ext uri="{FF2B5EF4-FFF2-40B4-BE49-F238E27FC236}">
                  <a16:creationId xmlns:a16="http://schemas.microsoft.com/office/drawing/2014/main" id="{A5BB0613-D5F1-45A5-A333-4A298EAC7A8A}"/>
                </a:ext>
              </a:extLst>
            </p:cNvPr>
            <p:cNvGrpSpPr/>
            <p:nvPr/>
          </p:nvGrpSpPr>
          <p:grpSpPr>
            <a:xfrm>
              <a:off x="7978525" y="2386261"/>
              <a:ext cx="1480455" cy="1521335"/>
              <a:chOff x="0" y="2592388"/>
              <a:chExt cx="804863" cy="827088"/>
            </a:xfrm>
            <a:solidFill>
              <a:srgbClr val="92D050"/>
            </a:solidFill>
          </p:grpSpPr>
          <p:sp>
            <p:nvSpPr>
              <p:cNvPr id="86" name="任意多边形 27">
                <a:extLst>
                  <a:ext uri="{FF2B5EF4-FFF2-40B4-BE49-F238E27FC236}">
                    <a16:creationId xmlns:a16="http://schemas.microsoft.com/office/drawing/2014/main" id="{8BF785EB-2763-462F-A84C-D2B5F8A25CA2}"/>
                  </a:ext>
                </a:extLst>
              </p:cNvPr>
              <p:cNvSpPr>
                <a:spLocks/>
              </p:cNvSpPr>
              <p:nvPr/>
            </p:nvSpPr>
            <p:spPr bwMode="auto">
              <a:xfrm>
                <a:off x="534291" y="2653947"/>
                <a:ext cx="171407" cy="223838"/>
              </a:xfrm>
              <a:custGeom>
                <a:avLst/>
                <a:gdLst>
                  <a:gd name="connsiteX0" fmla="*/ 120347 w 424577"/>
                  <a:gd name="connsiteY0" fmla="*/ 382513 h 430949"/>
                  <a:gd name="connsiteX1" fmla="*/ 111205 w 424577"/>
                  <a:gd name="connsiteY1" fmla="*/ 393323 h 430949"/>
                  <a:gd name="connsiteX2" fmla="*/ 120347 w 424577"/>
                  <a:gd name="connsiteY2" fmla="*/ 404134 h 430949"/>
                  <a:gd name="connsiteX3" fmla="*/ 303179 w 424577"/>
                  <a:gd name="connsiteY3" fmla="*/ 404134 h 430949"/>
                  <a:gd name="connsiteX4" fmla="*/ 312369 w 424577"/>
                  <a:gd name="connsiteY4" fmla="*/ 393323 h 430949"/>
                  <a:gd name="connsiteX5" fmla="*/ 303179 w 424577"/>
                  <a:gd name="connsiteY5" fmla="*/ 382513 h 430949"/>
                  <a:gd name="connsiteX6" fmla="*/ 120347 w 424577"/>
                  <a:gd name="connsiteY6" fmla="*/ 339509 h 430949"/>
                  <a:gd name="connsiteX7" fmla="*/ 111205 w 424577"/>
                  <a:gd name="connsiteY7" fmla="*/ 350320 h 430949"/>
                  <a:gd name="connsiteX8" fmla="*/ 120347 w 424577"/>
                  <a:gd name="connsiteY8" fmla="*/ 361178 h 430949"/>
                  <a:gd name="connsiteX9" fmla="*/ 303179 w 424577"/>
                  <a:gd name="connsiteY9" fmla="*/ 361178 h 430949"/>
                  <a:gd name="connsiteX10" fmla="*/ 312369 w 424577"/>
                  <a:gd name="connsiteY10" fmla="*/ 350320 h 430949"/>
                  <a:gd name="connsiteX11" fmla="*/ 303179 w 424577"/>
                  <a:gd name="connsiteY11" fmla="*/ 339509 h 430949"/>
                  <a:gd name="connsiteX12" fmla="*/ 94160 w 424577"/>
                  <a:gd name="connsiteY12" fmla="*/ 296220 h 430949"/>
                  <a:gd name="connsiteX13" fmla="*/ 330319 w 424577"/>
                  <a:gd name="connsiteY13" fmla="*/ 296220 h 430949"/>
                  <a:gd name="connsiteX14" fmla="*/ 347697 w 424577"/>
                  <a:gd name="connsiteY14" fmla="*/ 312697 h 430949"/>
                  <a:gd name="connsiteX15" fmla="*/ 347697 w 424577"/>
                  <a:gd name="connsiteY15" fmla="*/ 414182 h 430949"/>
                  <a:gd name="connsiteX16" fmla="*/ 330319 w 424577"/>
                  <a:gd name="connsiteY16" fmla="*/ 430946 h 430949"/>
                  <a:gd name="connsiteX17" fmla="*/ 94160 w 424577"/>
                  <a:gd name="connsiteY17" fmla="*/ 430946 h 430949"/>
                  <a:gd name="connsiteX18" fmla="*/ 76781 w 424577"/>
                  <a:gd name="connsiteY18" fmla="*/ 414182 h 430949"/>
                  <a:gd name="connsiteX19" fmla="*/ 76781 w 424577"/>
                  <a:gd name="connsiteY19" fmla="*/ 312983 h 430949"/>
                  <a:gd name="connsiteX20" fmla="*/ 94160 w 424577"/>
                  <a:gd name="connsiteY20" fmla="*/ 296220 h 430949"/>
                  <a:gd name="connsiteX21" fmla="*/ 185257 w 424577"/>
                  <a:gd name="connsiteY21" fmla="*/ 219145 h 430949"/>
                  <a:gd name="connsiteX22" fmla="*/ 200187 w 424577"/>
                  <a:gd name="connsiteY22" fmla="*/ 233182 h 430949"/>
                  <a:gd name="connsiteX23" fmla="*/ 185257 w 424577"/>
                  <a:gd name="connsiteY23" fmla="*/ 247219 h 430949"/>
                  <a:gd name="connsiteX24" fmla="*/ 170327 w 424577"/>
                  <a:gd name="connsiteY24" fmla="*/ 233182 h 430949"/>
                  <a:gd name="connsiteX25" fmla="*/ 185257 w 424577"/>
                  <a:gd name="connsiteY25" fmla="*/ 219145 h 430949"/>
                  <a:gd name="connsiteX26" fmla="*/ 95084 w 424577"/>
                  <a:gd name="connsiteY26" fmla="*/ 219145 h 430949"/>
                  <a:gd name="connsiteX27" fmla="*/ 110014 w 424577"/>
                  <a:gd name="connsiteY27" fmla="*/ 233182 h 430949"/>
                  <a:gd name="connsiteX28" fmla="*/ 95084 w 424577"/>
                  <a:gd name="connsiteY28" fmla="*/ 247219 h 430949"/>
                  <a:gd name="connsiteX29" fmla="*/ 80154 w 424577"/>
                  <a:gd name="connsiteY29" fmla="*/ 233182 h 430949"/>
                  <a:gd name="connsiteX30" fmla="*/ 95084 w 424577"/>
                  <a:gd name="connsiteY30" fmla="*/ 219145 h 430949"/>
                  <a:gd name="connsiteX31" fmla="*/ 183056 w 424577"/>
                  <a:gd name="connsiteY31" fmla="*/ 203826 h 430949"/>
                  <a:gd name="connsiteX32" fmla="*/ 167431 w 424577"/>
                  <a:gd name="connsiteY32" fmla="*/ 211661 h 430949"/>
                  <a:gd name="connsiteX33" fmla="*/ 159717 w 424577"/>
                  <a:gd name="connsiteY33" fmla="*/ 244240 h 430949"/>
                  <a:gd name="connsiteX34" fmla="*/ 170122 w 424577"/>
                  <a:gd name="connsiteY34" fmla="*/ 258261 h 430949"/>
                  <a:gd name="connsiteX35" fmla="*/ 185961 w 424577"/>
                  <a:gd name="connsiteY35" fmla="*/ 264038 h 430949"/>
                  <a:gd name="connsiteX36" fmla="*/ 185336 w 424577"/>
                  <a:gd name="connsiteY36" fmla="*/ 264245 h 430949"/>
                  <a:gd name="connsiteX37" fmla="*/ 186526 w 424577"/>
                  <a:gd name="connsiteY37" fmla="*/ 264245 h 430949"/>
                  <a:gd name="connsiteX38" fmla="*/ 185961 w 424577"/>
                  <a:gd name="connsiteY38" fmla="*/ 264038 h 430949"/>
                  <a:gd name="connsiteX39" fmla="*/ 208884 w 424577"/>
                  <a:gd name="connsiteY39" fmla="*/ 256469 h 430949"/>
                  <a:gd name="connsiteX40" fmla="*/ 218860 w 424577"/>
                  <a:gd name="connsiteY40" fmla="*/ 233761 h 430949"/>
                  <a:gd name="connsiteX41" fmla="*/ 200431 w 424577"/>
                  <a:gd name="connsiteY41" fmla="*/ 205850 h 430949"/>
                  <a:gd name="connsiteX42" fmla="*/ 183056 w 424577"/>
                  <a:gd name="connsiteY42" fmla="*/ 203826 h 430949"/>
                  <a:gd name="connsiteX43" fmla="*/ 91627 w 424577"/>
                  <a:gd name="connsiteY43" fmla="*/ 203826 h 430949"/>
                  <a:gd name="connsiteX44" fmla="*/ 76001 w 424577"/>
                  <a:gd name="connsiteY44" fmla="*/ 211661 h 430949"/>
                  <a:gd name="connsiteX45" fmla="*/ 68286 w 424577"/>
                  <a:gd name="connsiteY45" fmla="*/ 244240 h 430949"/>
                  <a:gd name="connsiteX46" fmla="*/ 95097 w 424577"/>
                  <a:gd name="connsiteY46" fmla="*/ 264245 h 430949"/>
                  <a:gd name="connsiteX47" fmla="*/ 127430 w 424577"/>
                  <a:gd name="connsiteY47" fmla="*/ 233761 h 430949"/>
                  <a:gd name="connsiteX48" fmla="*/ 109002 w 424577"/>
                  <a:gd name="connsiteY48" fmla="*/ 205850 h 430949"/>
                  <a:gd name="connsiteX49" fmla="*/ 91627 w 424577"/>
                  <a:gd name="connsiteY49" fmla="*/ 203826 h 430949"/>
                  <a:gd name="connsiteX50" fmla="*/ 35048 w 424577"/>
                  <a:gd name="connsiteY50" fmla="*/ 148741 h 430949"/>
                  <a:gd name="connsiteX51" fmla="*/ 389196 w 424577"/>
                  <a:gd name="connsiteY51" fmla="*/ 148741 h 430949"/>
                  <a:gd name="connsiteX52" fmla="*/ 424577 w 424577"/>
                  <a:gd name="connsiteY52" fmla="*/ 182559 h 430949"/>
                  <a:gd name="connsiteX53" fmla="*/ 424577 w 424577"/>
                  <a:gd name="connsiteY53" fmla="*/ 355123 h 430949"/>
                  <a:gd name="connsiteX54" fmla="*/ 389529 w 424577"/>
                  <a:gd name="connsiteY54" fmla="*/ 388941 h 430949"/>
                  <a:gd name="connsiteX55" fmla="*/ 360862 w 424577"/>
                  <a:gd name="connsiteY55" fmla="*/ 388941 h 430949"/>
                  <a:gd name="connsiteX56" fmla="*/ 360862 w 424577"/>
                  <a:gd name="connsiteY56" fmla="*/ 300253 h 430949"/>
                  <a:gd name="connsiteX57" fmla="*/ 342862 w 424577"/>
                  <a:gd name="connsiteY57" fmla="*/ 282249 h 430949"/>
                  <a:gd name="connsiteX58" fmla="*/ 81716 w 424577"/>
                  <a:gd name="connsiteY58" fmla="*/ 282249 h 430949"/>
                  <a:gd name="connsiteX59" fmla="*/ 63715 w 424577"/>
                  <a:gd name="connsiteY59" fmla="*/ 299920 h 430949"/>
                  <a:gd name="connsiteX60" fmla="*/ 63715 w 424577"/>
                  <a:gd name="connsiteY60" fmla="*/ 388941 h 430949"/>
                  <a:gd name="connsiteX61" fmla="*/ 35048 w 424577"/>
                  <a:gd name="connsiteY61" fmla="*/ 388941 h 430949"/>
                  <a:gd name="connsiteX62" fmla="*/ 0 w 424577"/>
                  <a:gd name="connsiteY62" fmla="*/ 355123 h 430949"/>
                  <a:gd name="connsiteX63" fmla="*/ 0 w 424577"/>
                  <a:gd name="connsiteY63" fmla="*/ 182559 h 430949"/>
                  <a:gd name="connsiteX64" fmla="*/ 35048 w 424577"/>
                  <a:gd name="connsiteY64" fmla="*/ 148741 h 430949"/>
                  <a:gd name="connsiteX65" fmla="*/ 119775 w 424577"/>
                  <a:gd name="connsiteY65" fmla="*/ 86535 h 430949"/>
                  <a:gd name="connsiteX66" fmla="*/ 110586 w 424577"/>
                  <a:gd name="connsiteY66" fmla="*/ 97345 h 430949"/>
                  <a:gd name="connsiteX67" fmla="*/ 119775 w 424577"/>
                  <a:gd name="connsiteY67" fmla="*/ 108203 h 430949"/>
                  <a:gd name="connsiteX68" fmla="*/ 302608 w 424577"/>
                  <a:gd name="connsiteY68" fmla="*/ 108203 h 430949"/>
                  <a:gd name="connsiteX69" fmla="*/ 311750 w 424577"/>
                  <a:gd name="connsiteY69" fmla="*/ 97345 h 430949"/>
                  <a:gd name="connsiteX70" fmla="*/ 302608 w 424577"/>
                  <a:gd name="connsiteY70" fmla="*/ 86535 h 430949"/>
                  <a:gd name="connsiteX71" fmla="*/ 119775 w 424577"/>
                  <a:gd name="connsiteY71" fmla="*/ 43579 h 430949"/>
                  <a:gd name="connsiteX72" fmla="*/ 110586 w 424577"/>
                  <a:gd name="connsiteY72" fmla="*/ 54389 h 430949"/>
                  <a:gd name="connsiteX73" fmla="*/ 119775 w 424577"/>
                  <a:gd name="connsiteY73" fmla="*/ 65200 h 430949"/>
                  <a:gd name="connsiteX74" fmla="*/ 302608 w 424577"/>
                  <a:gd name="connsiteY74" fmla="*/ 65200 h 430949"/>
                  <a:gd name="connsiteX75" fmla="*/ 311750 w 424577"/>
                  <a:gd name="connsiteY75" fmla="*/ 54389 h 430949"/>
                  <a:gd name="connsiteX76" fmla="*/ 302608 w 424577"/>
                  <a:gd name="connsiteY76" fmla="*/ 43579 h 430949"/>
                  <a:gd name="connsiteX77" fmla="*/ 94160 w 424577"/>
                  <a:gd name="connsiteY77" fmla="*/ 4 h 430949"/>
                  <a:gd name="connsiteX78" fmla="*/ 329700 w 424577"/>
                  <a:gd name="connsiteY78" fmla="*/ 4 h 430949"/>
                  <a:gd name="connsiteX79" fmla="*/ 347078 w 424577"/>
                  <a:gd name="connsiteY79" fmla="*/ 16767 h 430949"/>
                  <a:gd name="connsiteX80" fmla="*/ 347078 w 424577"/>
                  <a:gd name="connsiteY80" fmla="*/ 134682 h 430949"/>
                  <a:gd name="connsiteX81" fmla="*/ 76781 w 424577"/>
                  <a:gd name="connsiteY81" fmla="*/ 134682 h 430949"/>
                  <a:gd name="connsiteX82" fmla="*/ 76781 w 424577"/>
                  <a:gd name="connsiteY82" fmla="*/ 16767 h 430949"/>
                  <a:gd name="connsiteX83" fmla="*/ 94160 w 424577"/>
                  <a:gd name="connsiteY83" fmla="*/ 4 h 430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Lst>
                <a:rect l="l" t="t" r="r" b="b"/>
                <a:pathLst>
                  <a:path w="424577" h="430949">
                    <a:moveTo>
                      <a:pt x="120347" y="382513"/>
                    </a:moveTo>
                    <a:cubicBezTo>
                      <a:pt x="115062" y="383370"/>
                      <a:pt x="111205" y="387942"/>
                      <a:pt x="111205" y="393323"/>
                    </a:cubicBezTo>
                    <a:cubicBezTo>
                      <a:pt x="111205" y="398657"/>
                      <a:pt x="115062" y="403229"/>
                      <a:pt x="120347" y="404134"/>
                    </a:cubicBezTo>
                    <a:lnTo>
                      <a:pt x="303179" y="404134"/>
                    </a:lnTo>
                    <a:cubicBezTo>
                      <a:pt x="308464" y="403229"/>
                      <a:pt x="312369" y="398657"/>
                      <a:pt x="312369" y="393323"/>
                    </a:cubicBezTo>
                    <a:cubicBezTo>
                      <a:pt x="312369" y="387942"/>
                      <a:pt x="308464" y="383370"/>
                      <a:pt x="303179" y="382513"/>
                    </a:cubicBezTo>
                    <a:close/>
                    <a:moveTo>
                      <a:pt x="120347" y="339509"/>
                    </a:moveTo>
                    <a:cubicBezTo>
                      <a:pt x="115062" y="340414"/>
                      <a:pt x="111205" y="344986"/>
                      <a:pt x="111205" y="350320"/>
                    </a:cubicBezTo>
                    <a:cubicBezTo>
                      <a:pt x="111205" y="355701"/>
                      <a:pt x="115062" y="360273"/>
                      <a:pt x="120347" y="361178"/>
                    </a:cubicBezTo>
                    <a:lnTo>
                      <a:pt x="303179" y="361178"/>
                    </a:lnTo>
                    <a:cubicBezTo>
                      <a:pt x="308464" y="360273"/>
                      <a:pt x="312369" y="355701"/>
                      <a:pt x="312369" y="350320"/>
                    </a:cubicBezTo>
                    <a:cubicBezTo>
                      <a:pt x="312369" y="344986"/>
                      <a:pt x="308464" y="340414"/>
                      <a:pt x="303179" y="339509"/>
                    </a:cubicBezTo>
                    <a:close/>
                    <a:moveTo>
                      <a:pt x="94160" y="296220"/>
                    </a:moveTo>
                    <a:lnTo>
                      <a:pt x="330319" y="296220"/>
                    </a:lnTo>
                    <a:cubicBezTo>
                      <a:pt x="339651" y="296077"/>
                      <a:pt x="347364" y="303411"/>
                      <a:pt x="347697" y="312697"/>
                    </a:cubicBezTo>
                    <a:lnTo>
                      <a:pt x="347697" y="414182"/>
                    </a:lnTo>
                    <a:cubicBezTo>
                      <a:pt x="347507" y="423612"/>
                      <a:pt x="339746" y="431136"/>
                      <a:pt x="330319" y="430946"/>
                    </a:cubicBezTo>
                    <a:lnTo>
                      <a:pt x="94160" y="430946"/>
                    </a:lnTo>
                    <a:cubicBezTo>
                      <a:pt x="84733" y="431136"/>
                      <a:pt x="76972" y="423612"/>
                      <a:pt x="76781" y="414182"/>
                    </a:cubicBezTo>
                    <a:lnTo>
                      <a:pt x="76781" y="312983"/>
                    </a:lnTo>
                    <a:cubicBezTo>
                      <a:pt x="76972" y="303554"/>
                      <a:pt x="84733" y="296077"/>
                      <a:pt x="94160" y="296220"/>
                    </a:cubicBezTo>
                    <a:close/>
                    <a:moveTo>
                      <a:pt x="185257" y="219145"/>
                    </a:moveTo>
                    <a:cubicBezTo>
                      <a:pt x="193503" y="219145"/>
                      <a:pt x="200187" y="225430"/>
                      <a:pt x="200187" y="233182"/>
                    </a:cubicBezTo>
                    <a:cubicBezTo>
                      <a:pt x="200187" y="240934"/>
                      <a:pt x="193503" y="247219"/>
                      <a:pt x="185257" y="247219"/>
                    </a:cubicBezTo>
                    <a:cubicBezTo>
                      <a:pt x="177011" y="247219"/>
                      <a:pt x="170327" y="240934"/>
                      <a:pt x="170327" y="233182"/>
                    </a:cubicBezTo>
                    <a:cubicBezTo>
                      <a:pt x="170327" y="225430"/>
                      <a:pt x="177011" y="219145"/>
                      <a:pt x="185257" y="219145"/>
                    </a:cubicBezTo>
                    <a:close/>
                    <a:moveTo>
                      <a:pt x="95084" y="219145"/>
                    </a:moveTo>
                    <a:cubicBezTo>
                      <a:pt x="103330" y="219145"/>
                      <a:pt x="110014" y="225430"/>
                      <a:pt x="110014" y="233182"/>
                    </a:cubicBezTo>
                    <a:cubicBezTo>
                      <a:pt x="110014" y="240934"/>
                      <a:pt x="103330" y="247219"/>
                      <a:pt x="95084" y="247219"/>
                    </a:cubicBezTo>
                    <a:cubicBezTo>
                      <a:pt x="86838" y="247219"/>
                      <a:pt x="80154" y="240934"/>
                      <a:pt x="80154" y="233182"/>
                    </a:cubicBezTo>
                    <a:cubicBezTo>
                      <a:pt x="80154" y="225430"/>
                      <a:pt x="86838" y="219145"/>
                      <a:pt x="95084" y="219145"/>
                    </a:cubicBezTo>
                    <a:close/>
                    <a:moveTo>
                      <a:pt x="183056" y="203826"/>
                    </a:moveTo>
                    <a:cubicBezTo>
                      <a:pt x="177312" y="204838"/>
                      <a:pt x="171860" y="207493"/>
                      <a:pt x="167431" y="211661"/>
                    </a:cubicBezTo>
                    <a:cubicBezTo>
                      <a:pt x="158621" y="219996"/>
                      <a:pt x="155574" y="232809"/>
                      <a:pt x="159717" y="244240"/>
                    </a:cubicBezTo>
                    <a:cubicBezTo>
                      <a:pt x="161788" y="249955"/>
                      <a:pt x="165455" y="254778"/>
                      <a:pt x="170122" y="258261"/>
                    </a:cubicBezTo>
                    <a:lnTo>
                      <a:pt x="185961" y="264038"/>
                    </a:lnTo>
                    <a:lnTo>
                      <a:pt x="185336" y="264245"/>
                    </a:lnTo>
                    <a:lnTo>
                      <a:pt x="186526" y="264245"/>
                    </a:lnTo>
                    <a:lnTo>
                      <a:pt x="185961" y="264038"/>
                    </a:lnTo>
                    <a:lnTo>
                      <a:pt x="208884" y="256469"/>
                    </a:lnTo>
                    <a:cubicBezTo>
                      <a:pt x="215027" y="250884"/>
                      <a:pt x="218908" y="242811"/>
                      <a:pt x="218860" y="233761"/>
                    </a:cubicBezTo>
                    <a:cubicBezTo>
                      <a:pt x="218813" y="221615"/>
                      <a:pt x="211574" y="210660"/>
                      <a:pt x="200431" y="205850"/>
                    </a:cubicBezTo>
                    <a:cubicBezTo>
                      <a:pt x="194836" y="203445"/>
                      <a:pt x="188800" y="202813"/>
                      <a:pt x="183056" y="203826"/>
                    </a:cubicBezTo>
                    <a:close/>
                    <a:moveTo>
                      <a:pt x="91627" y="203826"/>
                    </a:moveTo>
                    <a:cubicBezTo>
                      <a:pt x="85883" y="204838"/>
                      <a:pt x="80430" y="207493"/>
                      <a:pt x="76001" y="211661"/>
                    </a:cubicBezTo>
                    <a:cubicBezTo>
                      <a:pt x="67191" y="219996"/>
                      <a:pt x="64143" y="232809"/>
                      <a:pt x="68286" y="244240"/>
                    </a:cubicBezTo>
                    <a:cubicBezTo>
                      <a:pt x="72429" y="255671"/>
                      <a:pt x="82954" y="263530"/>
                      <a:pt x="95097" y="264245"/>
                    </a:cubicBezTo>
                    <a:cubicBezTo>
                      <a:pt x="112668" y="265340"/>
                      <a:pt x="127430" y="251337"/>
                      <a:pt x="127430" y="233761"/>
                    </a:cubicBezTo>
                    <a:cubicBezTo>
                      <a:pt x="127383" y="221615"/>
                      <a:pt x="120145" y="210660"/>
                      <a:pt x="109002" y="205850"/>
                    </a:cubicBezTo>
                    <a:cubicBezTo>
                      <a:pt x="103407" y="203445"/>
                      <a:pt x="97371" y="202813"/>
                      <a:pt x="91627" y="203826"/>
                    </a:cubicBezTo>
                    <a:close/>
                    <a:moveTo>
                      <a:pt x="35048" y="148741"/>
                    </a:moveTo>
                    <a:lnTo>
                      <a:pt x="389196" y="148741"/>
                    </a:lnTo>
                    <a:cubicBezTo>
                      <a:pt x="408339" y="148217"/>
                      <a:pt x="424244" y="163411"/>
                      <a:pt x="424577" y="182559"/>
                    </a:cubicBezTo>
                    <a:lnTo>
                      <a:pt x="424577" y="355123"/>
                    </a:lnTo>
                    <a:cubicBezTo>
                      <a:pt x="424244" y="374128"/>
                      <a:pt x="408529" y="389274"/>
                      <a:pt x="389529" y="388941"/>
                    </a:cubicBezTo>
                    <a:lnTo>
                      <a:pt x="360862" y="388941"/>
                    </a:lnTo>
                    <a:lnTo>
                      <a:pt x="360862" y="300253"/>
                    </a:lnTo>
                    <a:cubicBezTo>
                      <a:pt x="360862" y="290298"/>
                      <a:pt x="352814" y="282249"/>
                      <a:pt x="342862" y="282249"/>
                    </a:cubicBezTo>
                    <a:lnTo>
                      <a:pt x="81716" y="282249"/>
                    </a:lnTo>
                    <a:cubicBezTo>
                      <a:pt x="71905" y="282249"/>
                      <a:pt x="63858" y="290108"/>
                      <a:pt x="63715" y="299920"/>
                    </a:cubicBezTo>
                    <a:lnTo>
                      <a:pt x="63715" y="388941"/>
                    </a:lnTo>
                    <a:lnTo>
                      <a:pt x="35048" y="388941"/>
                    </a:lnTo>
                    <a:cubicBezTo>
                      <a:pt x="16048" y="389274"/>
                      <a:pt x="333" y="374128"/>
                      <a:pt x="0" y="355123"/>
                    </a:cubicBezTo>
                    <a:lnTo>
                      <a:pt x="0" y="182559"/>
                    </a:lnTo>
                    <a:cubicBezTo>
                      <a:pt x="333" y="163554"/>
                      <a:pt x="16048" y="148408"/>
                      <a:pt x="35048" y="148741"/>
                    </a:cubicBezTo>
                    <a:close/>
                    <a:moveTo>
                      <a:pt x="119775" y="86535"/>
                    </a:moveTo>
                    <a:cubicBezTo>
                      <a:pt x="114490" y="87440"/>
                      <a:pt x="110586" y="92012"/>
                      <a:pt x="110586" y="97345"/>
                    </a:cubicBezTo>
                    <a:cubicBezTo>
                      <a:pt x="110586" y="102727"/>
                      <a:pt x="114490" y="107299"/>
                      <a:pt x="119775" y="108203"/>
                    </a:cubicBezTo>
                    <a:lnTo>
                      <a:pt x="302608" y="108203"/>
                    </a:lnTo>
                    <a:cubicBezTo>
                      <a:pt x="307893" y="107299"/>
                      <a:pt x="311750" y="102727"/>
                      <a:pt x="311750" y="97345"/>
                    </a:cubicBezTo>
                    <a:cubicBezTo>
                      <a:pt x="311750" y="92012"/>
                      <a:pt x="307893" y="87440"/>
                      <a:pt x="302608" y="86535"/>
                    </a:cubicBezTo>
                    <a:close/>
                    <a:moveTo>
                      <a:pt x="119775" y="43579"/>
                    </a:moveTo>
                    <a:cubicBezTo>
                      <a:pt x="114490" y="44436"/>
                      <a:pt x="110586" y="49055"/>
                      <a:pt x="110586" y="54389"/>
                    </a:cubicBezTo>
                    <a:cubicBezTo>
                      <a:pt x="110586" y="59723"/>
                      <a:pt x="114490" y="64343"/>
                      <a:pt x="119775" y="65200"/>
                    </a:cubicBezTo>
                    <a:lnTo>
                      <a:pt x="302608" y="65200"/>
                    </a:lnTo>
                    <a:cubicBezTo>
                      <a:pt x="307893" y="64343"/>
                      <a:pt x="311750" y="59723"/>
                      <a:pt x="311750" y="54389"/>
                    </a:cubicBezTo>
                    <a:cubicBezTo>
                      <a:pt x="311750" y="49055"/>
                      <a:pt x="307893" y="44436"/>
                      <a:pt x="302608" y="43579"/>
                    </a:cubicBezTo>
                    <a:close/>
                    <a:moveTo>
                      <a:pt x="94160" y="4"/>
                    </a:moveTo>
                    <a:lnTo>
                      <a:pt x="329700" y="4"/>
                    </a:lnTo>
                    <a:cubicBezTo>
                      <a:pt x="339127" y="-187"/>
                      <a:pt x="346888" y="7338"/>
                      <a:pt x="347078" y="16767"/>
                    </a:cubicBezTo>
                    <a:lnTo>
                      <a:pt x="347078" y="134682"/>
                    </a:lnTo>
                    <a:lnTo>
                      <a:pt x="76781" y="134682"/>
                    </a:lnTo>
                    <a:lnTo>
                      <a:pt x="76781" y="16767"/>
                    </a:lnTo>
                    <a:cubicBezTo>
                      <a:pt x="76972" y="7338"/>
                      <a:pt x="84733" y="-187"/>
                      <a:pt x="94160" y="4"/>
                    </a:cubicBezTo>
                    <a:close/>
                  </a:path>
                </a:pathLst>
              </a:custGeom>
              <a:solidFill>
                <a:srgbClr val="D1A8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defPPr>
                  <a:defRPr lang="zh-CN"/>
                </a:defPPr>
                <a:lvl1pPr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1pPr>
                <a:lvl2pPr marL="3429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2pPr>
                <a:lvl3pPr marL="6858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3pPr>
                <a:lvl4pPr marL="10287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4pPr>
                <a:lvl5pPr marL="13716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5pPr>
                <a:lvl6pPr marL="1714500" algn="l" defTabSz="685800" rtl="0" eaLnBrk="1" latinLnBrk="0" hangingPunct="1">
                  <a:defRPr kern="1200">
                    <a:solidFill>
                      <a:schemeClr val="tx1"/>
                    </a:solidFill>
                    <a:latin typeface="Calibri" pitchFamily="34" charset="0"/>
                    <a:ea typeface="宋体" pitchFamily="2" charset="-122"/>
                    <a:cs typeface="+mn-cs"/>
                  </a:defRPr>
                </a:lvl6pPr>
                <a:lvl7pPr marL="2057400" algn="l" defTabSz="685800" rtl="0" eaLnBrk="1" latinLnBrk="0" hangingPunct="1">
                  <a:defRPr kern="1200">
                    <a:solidFill>
                      <a:schemeClr val="tx1"/>
                    </a:solidFill>
                    <a:latin typeface="Calibri" pitchFamily="34" charset="0"/>
                    <a:ea typeface="宋体" pitchFamily="2" charset="-122"/>
                    <a:cs typeface="+mn-cs"/>
                  </a:defRPr>
                </a:lvl7pPr>
                <a:lvl8pPr marL="2400300" algn="l" defTabSz="685800" rtl="0" eaLnBrk="1" latinLnBrk="0" hangingPunct="1">
                  <a:defRPr kern="1200">
                    <a:solidFill>
                      <a:schemeClr val="tx1"/>
                    </a:solidFill>
                    <a:latin typeface="Calibri" pitchFamily="34" charset="0"/>
                    <a:ea typeface="宋体" pitchFamily="2" charset="-122"/>
                    <a:cs typeface="+mn-cs"/>
                  </a:defRPr>
                </a:lvl8pPr>
                <a:lvl9pPr marL="2743200" algn="l" defTabSz="685800" rtl="0" eaLnBrk="1" latinLnBrk="0" hangingPunct="1">
                  <a:defRPr kern="1200">
                    <a:solidFill>
                      <a:schemeClr val="tx1"/>
                    </a:solidFill>
                    <a:latin typeface="Calibri" pitchFamily="34" charset="0"/>
                    <a:ea typeface="宋体" pitchFamily="2" charset="-122"/>
                    <a:cs typeface="+mn-cs"/>
                  </a:defRPr>
                </a:lvl9pPr>
              </a:lstStyle>
              <a:p>
                <a:pPr algn="ctr"/>
                <a:endParaRPr sz="1013">
                  <a:latin typeface="+mn-lt"/>
                  <a:ea typeface="+mn-ea"/>
                  <a:cs typeface="+mn-ea"/>
                  <a:sym typeface="+mn-lt"/>
                </a:endParaRPr>
              </a:p>
            </p:txBody>
          </p:sp>
          <p:sp>
            <p:nvSpPr>
              <p:cNvPr id="87" name="任意多边形 28">
                <a:extLst>
                  <a:ext uri="{FF2B5EF4-FFF2-40B4-BE49-F238E27FC236}">
                    <a16:creationId xmlns:a16="http://schemas.microsoft.com/office/drawing/2014/main" id="{BE87C944-4A42-40FD-B418-0A4FEDC520B8}"/>
                  </a:ext>
                </a:extLst>
              </p:cNvPr>
              <p:cNvSpPr>
                <a:spLocks/>
              </p:cNvSpPr>
              <p:nvPr/>
            </p:nvSpPr>
            <p:spPr bwMode="auto">
              <a:xfrm>
                <a:off x="74612" y="2913430"/>
                <a:ext cx="222250" cy="192941"/>
              </a:xfrm>
              <a:custGeom>
                <a:avLst/>
                <a:gdLst>
                  <a:gd name="T0" fmla="*/ 6793 w 9319"/>
                  <a:gd name="T1" fmla="*/ 7384 h 8091"/>
                  <a:gd name="T2" fmla="*/ 7084 w 9319"/>
                  <a:gd name="T3" fmla="*/ 6348 h 8091"/>
                  <a:gd name="T4" fmla="*/ 7369 w 9319"/>
                  <a:gd name="T5" fmla="*/ 7384 h 8091"/>
                  <a:gd name="T6" fmla="*/ 2915 w 9319"/>
                  <a:gd name="T7" fmla="*/ 7384 h 8091"/>
                  <a:gd name="T8" fmla="*/ 3206 w 9319"/>
                  <a:gd name="T9" fmla="*/ 6348 h 8091"/>
                  <a:gd name="T10" fmla="*/ 3497 w 9319"/>
                  <a:gd name="T11" fmla="*/ 7384 h 8091"/>
                  <a:gd name="T12" fmla="*/ 2095 w 9319"/>
                  <a:gd name="T13" fmla="*/ 6930 h 8091"/>
                  <a:gd name="T14" fmla="*/ 2095 w 9319"/>
                  <a:gd name="T15" fmla="*/ 6853 h 8091"/>
                  <a:gd name="T16" fmla="*/ 5628 w 9319"/>
                  <a:gd name="T17" fmla="*/ 2245 h 8091"/>
                  <a:gd name="T18" fmla="*/ 6435 w 9319"/>
                  <a:gd name="T19" fmla="*/ 1624 h 8091"/>
                  <a:gd name="T20" fmla="*/ 7075 w 9319"/>
                  <a:gd name="T21" fmla="*/ 2264 h 8091"/>
                  <a:gd name="T22" fmla="*/ 6435 w 9319"/>
                  <a:gd name="T23" fmla="*/ 3058 h 8091"/>
                  <a:gd name="T24" fmla="*/ 5622 w 9319"/>
                  <a:gd name="T25" fmla="*/ 3698 h 8091"/>
                  <a:gd name="T26" fmla="*/ 5014 w 9319"/>
                  <a:gd name="T27" fmla="*/ 3058 h 8091"/>
                  <a:gd name="T28" fmla="*/ 9289 w 9319"/>
                  <a:gd name="T29" fmla="*/ 6232 h 8091"/>
                  <a:gd name="T30" fmla="*/ 8975 w 9319"/>
                  <a:gd name="T31" fmla="*/ 4907 h 8091"/>
                  <a:gd name="T32" fmla="*/ 8227 w 9319"/>
                  <a:gd name="T33" fmla="*/ 4619 h 8091"/>
                  <a:gd name="T34" fmla="*/ 9020 w 9319"/>
                  <a:gd name="T35" fmla="*/ 651 h 8091"/>
                  <a:gd name="T36" fmla="*/ 3516 w 9319"/>
                  <a:gd name="T37" fmla="*/ 459 h 8091"/>
                  <a:gd name="T38" fmla="*/ 3030 w 9319"/>
                  <a:gd name="T39" fmla="*/ 1035 h 8091"/>
                  <a:gd name="T40" fmla="*/ 3151 w 9319"/>
                  <a:gd name="T41" fmla="*/ 4619 h 8091"/>
                  <a:gd name="T42" fmla="*/ 2236 w 9319"/>
                  <a:gd name="T43" fmla="*/ 926 h 8091"/>
                  <a:gd name="T44" fmla="*/ 566 w 9319"/>
                  <a:gd name="T45" fmla="*/ 24 h 8091"/>
                  <a:gd name="T46" fmla="*/ 86 w 9319"/>
                  <a:gd name="T47" fmla="*/ 331 h 8091"/>
                  <a:gd name="T48" fmla="*/ 860 w 9319"/>
                  <a:gd name="T49" fmla="*/ 1067 h 8091"/>
                  <a:gd name="T50" fmla="*/ 1923 w 9319"/>
                  <a:gd name="T51" fmla="*/ 5157 h 8091"/>
                  <a:gd name="T52" fmla="*/ 8355 w 9319"/>
                  <a:gd name="T53" fmla="*/ 5560 h 8091"/>
                  <a:gd name="T54" fmla="*/ 8406 w 9319"/>
                  <a:gd name="T55" fmla="*/ 6290 h 8091"/>
                  <a:gd name="T56" fmla="*/ 8297 w 9319"/>
                  <a:gd name="T57" fmla="*/ 6443 h 8091"/>
                  <a:gd name="T58" fmla="*/ 7116 w 9319"/>
                  <a:gd name="T59" fmla="*/ 5744 h 8091"/>
                  <a:gd name="T60" fmla="*/ 4233 w 9319"/>
                  <a:gd name="T61" fmla="*/ 6443 h 8091"/>
                  <a:gd name="T62" fmla="*/ 2159 w 9319"/>
                  <a:gd name="T63" fmla="*/ 6443 h 8091"/>
                  <a:gd name="T64" fmla="*/ 2057 w 9319"/>
                  <a:gd name="T65" fmla="*/ 7384 h 8091"/>
                  <a:gd name="T66" fmla="*/ 3203 w 9319"/>
                  <a:gd name="T67" fmla="*/ 8075 h 8091"/>
                  <a:gd name="T68" fmla="*/ 6038 w 9319"/>
                  <a:gd name="T69" fmla="*/ 7384 h 8091"/>
                  <a:gd name="T70" fmla="*/ 8111 w 9319"/>
                  <a:gd name="T71" fmla="*/ 7384 h 8091"/>
                  <a:gd name="T72" fmla="*/ 9027 w 9319"/>
                  <a:gd name="T73" fmla="*/ 7064 h 8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9319" h="8091">
                    <a:moveTo>
                      <a:pt x="7369" y="7384"/>
                    </a:moveTo>
                    <a:cubicBezTo>
                      <a:pt x="7195" y="7500"/>
                      <a:pt x="6967" y="7500"/>
                      <a:pt x="6793" y="7384"/>
                    </a:cubicBezTo>
                    <a:cubicBezTo>
                      <a:pt x="6584" y="7244"/>
                      <a:pt x="6495" y="6982"/>
                      <a:pt x="6575" y="6744"/>
                    </a:cubicBezTo>
                    <a:cubicBezTo>
                      <a:pt x="6634" y="6511"/>
                      <a:pt x="6844" y="6348"/>
                      <a:pt x="7084" y="6348"/>
                    </a:cubicBezTo>
                    <a:cubicBezTo>
                      <a:pt x="7325" y="6348"/>
                      <a:pt x="7534" y="6511"/>
                      <a:pt x="7593" y="6744"/>
                    </a:cubicBezTo>
                    <a:cubicBezTo>
                      <a:pt x="7672" y="6983"/>
                      <a:pt x="7580" y="7246"/>
                      <a:pt x="7369" y="7384"/>
                    </a:cubicBezTo>
                    <a:close/>
                    <a:moveTo>
                      <a:pt x="3497" y="7384"/>
                    </a:moveTo>
                    <a:cubicBezTo>
                      <a:pt x="3321" y="7503"/>
                      <a:pt x="3090" y="7503"/>
                      <a:pt x="2915" y="7384"/>
                    </a:cubicBezTo>
                    <a:cubicBezTo>
                      <a:pt x="2706" y="7244"/>
                      <a:pt x="2617" y="6982"/>
                      <a:pt x="2697" y="6744"/>
                    </a:cubicBezTo>
                    <a:cubicBezTo>
                      <a:pt x="2756" y="6511"/>
                      <a:pt x="2965" y="6348"/>
                      <a:pt x="3206" y="6348"/>
                    </a:cubicBezTo>
                    <a:cubicBezTo>
                      <a:pt x="3446" y="6348"/>
                      <a:pt x="3656" y="6511"/>
                      <a:pt x="3715" y="6744"/>
                    </a:cubicBezTo>
                    <a:cubicBezTo>
                      <a:pt x="3795" y="6982"/>
                      <a:pt x="3706" y="7244"/>
                      <a:pt x="3497" y="7384"/>
                    </a:cubicBezTo>
                    <a:close/>
                    <a:moveTo>
                      <a:pt x="2095" y="6853"/>
                    </a:moveTo>
                    <a:cubicBezTo>
                      <a:pt x="2089" y="6878"/>
                      <a:pt x="2089" y="6904"/>
                      <a:pt x="2095" y="6930"/>
                    </a:cubicBezTo>
                    <a:cubicBezTo>
                      <a:pt x="2090" y="6900"/>
                      <a:pt x="2090" y="6870"/>
                      <a:pt x="2095" y="6840"/>
                    </a:cubicBezTo>
                    <a:lnTo>
                      <a:pt x="2095" y="6853"/>
                    </a:lnTo>
                    <a:close/>
                    <a:moveTo>
                      <a:pt x="5020" y="2245"/>
                    </a:moveTo>
                    <a:lnTo>
                      <a:pt x="5628" y="2245"/>
                    </a:lnTo>
                    <a:lnTo>
                      <a:pt x="5628" y="1624"/>
                    </a:lnTo>
                    <a:lnTo>
                      <a:pt x="6435" y="1624"/>
                    </a:lnTo>
                    <a:lnTo>
                      <a:pt x="6435" y="2264"/>
                    </a:lnTo>
                    <a:lnTo>
                      <a:pt x="7075" y="2264"/>
                    </a:lnTo>
                    <a:lnTo>
                      <a:pt x="7075" y="3058"/>
                    </a:lnTo>
                    <a:lnTo>
                      <a:pt x="6435" y="3058"/>
                    </a:lnTo>
                    <a:lnTo>
                      <a:pt x="6435" y="3698"/>
                    </a:lnTo>
                    <a:lnTo>
                      <a:pt x="5622" y="3698"/>
                    </a:lnTo>
                    <a:lnTo>
                      <a:pt x="5622" y="3058"/>
                    </a:lnTo>
                    <a:lnTo>
                      <a:pt x="5014" y="3058"/>
                    </a:lnTo>
                    <a:lnTo>
                      <a:pt x="5020" y="2245"/>
                    </a:lnTo>
                    <a:close/>
                    <a:moveTo>
                      <a:pt x="9289" y="6232"/>
                    </a:moveTo>
                    <a:lnTo>
                      <a:pt x="9289" y="5778"/>
                    </a:lnTo>
                    <a:cubicBezTo>
                      <a:pt x="9306" y="5457"/>
                      <a:pt x="9193" y="5143"/>
                      <a:pt x="8975" y="4907"/>
                    </a:cubicBezTo>
                    <a:cubicBezTo>
                      <a:pt x="8797" y="4728"/>
                      <a:pt x="8556" y="4625"/>
                      <a:pt x="8303" y="4619"/>
                    </a:cubicBezTo>
                    <a:lnTo>
                      <a:pt x="8227" y="4619"/>
                    </a:lnTo>
                    <a:lnTo>
                      <a:pt x="9110" y="1086"/>
                    </a:lnTo>
                    <a:cubicBezTo>
                      <a:pt x="9148" y="935"/>
                      <a:pt x="9115" y="775"/>
                      <a:pt x="9020" y="651"/>
                    </a:cubicBezTo>
                    <a:cubicBezTo>
                      <a:pt x="8929" y="531"/>
                      <a:pt x="8787" y="460"/>
                      <a:pt x="8636" y="459"/>
                    </a:cubicBezTo>
                    <a:lnTo>
                      <a:pt x="3516" y="459"/>
                    </a:lnTo>
                    <a:cubicBezTo>
                      <a:pt x="3373" y="458"/>
                      <a:pt x="3237" y="522"/>
                      <a:pt x="3145" y="632"/>
                    </a:cubicBezTo>
                    <a:cubicBezTo>
                      <a:pt x="3051" y="744"/>
                      <a:pt x="3009" y="891"/>
                      <a:pt x="3030" y="1035"/>
                    </a:cubicBezTo>
                    <a:lnTo>
                      <a:pt x="3548" y="4619"/>
                    </a:lnTo>
                    <a:lnTo>
                      <a:pt x="3151" y="4619"/>
                    </a:lnTo>
                    <a:cubicBezTo>
                      <a:pt x="2910" y="4613"/>
                      <a:pt x="2713" y="4425"/>
                      <a:pt x="2697" y="4184"/>
                    </a:cubicBezTo>
                    <a:lnTo>
                      <a:pt x="2236" y="926"/>
                    </a:lnTo>
                    <a:cubicBezTo>
                      <a:pt x="2195" y="615"/>
                      <a:pt x="1966" y="360"/>
                      <a:pt x="1660" y="286"/>
                    </a:cubicBezTo>
                    <a:lnTo>
                      <a:pt x="566" y="24"/>
                    </a:lnTo>
                    <a:cubicBezTo>
                      <a:pt x="463" y="0"/>
                      <a:pt x="354" y="18"/>
                      <a:pt x="265" y="75"/>
                    </a:cubicBezTo>
                    <a:cubicBezTo>
                      <a:pt x="174" y="133"/>
                      <a:pt x="109" y="226"/>
                      <a:pt x="86" y="331"/>
                    </a:cubicBezTo>
                    <a:cubicBezTo>
                      <a:pt x="0" y="612"/>
                      <a:pt x="171" y="906"/>
                      <a:pt x="457" y="971"/>
                    </a:cubicBezTo>
                    <a:lnTo>
                      <a:pt x="860" y="1067"/>
                    </a:lnTo>
                    <a:cubicBezTo>
                      <a:pt x="1165" y="1143"/>
                      <a:pt x="1393" y="1396"/>
                      <a:pt x="1436" y="1707"/>
                    </a:cubicBezTo>
                    <a:lnTo>
                      <a:pt x="1923" y="5157"/>
                    </a:lnTo>
                    <a:cubicBezTo>
                      <a:pt x="1951" y="5386"/>
                      <a:pt x="2146" y="5559"/>
                      <a:pt x="2377" y="5560"/>
                    </a:cubicBezTo>
                    <a:lnTo>
                      <a:pt x="8355" y="5560"/>
                    </a:lnTo>
                    <a:cubicBezTo>
                      <a:pt x="8396" y="5625"/>
                      <a:pt x="8414" y="5701"/>
                      <a:pt x="8406" y="5778"/>
                    </a:cubicBezTo>
                    <a:lnTo>
                      <a:pt x="8406" y="6290"/>
                    </a:lnTo>
                    <a:cubicBezTo>
                      <a:pt x="8420" y="6340"/>
                      <a:pt x="8420" y="6393"/>
                      <a:pt x="8406" y="6443"/>
                    </a:cubicBezTo>
                    <a:cubicBezTo>
                      <a:pt x="8370" y="6454"/>
                      <a:pt x="8332" y="6454"/>
                      <a:pt x="8297" y="6443"/>
                    </a:cubicBezTo>
                    <a:lnTo>
                      <a:pt x="8150" y="6443"/>
                    </a:lnTo>
                    <a:cubicBezTo>
                      <a:pt x="7980" y="6021"/>
                      <a:pt x="7571" y="5744"/>
                      <a:pt x="7116" y="5744"/>
                    </a:cubicBezTo>
                    <a:cubicBezTo>
                      <a:pt x="6661" y="5744"/>
                      <a:pt x="6252" y="6021"/>
                      <a:pt x="6083" y="6443"/>
                    </a:cubicBezTo>
                    <a:lnTo>
                      <a:pt x="4233" y="6443"/>
                    </a:lnTo>
                    <a:cubicBezTo>
                      <a:pt x="4066" y="6017"/>
                      <a:pt x="3654" y="5736"/>
                      <a:pt x="3196" y="5736"/>
                    </a:cubicBezTo>
                    <a:cubicBezTo>
                      <a:pt x="2738" y="5736"/>
                      <a:pt x="2327" y="6017"/>
                      <a:pt x="2159" y="6443"/>
                    </a:cubicBezTo>
                    <a:lnTo>
                      <a:pt x="2057" y="6443"/>
                    </a:lnTo>
                    <a:lnTo>
                      <a:pt x="2057" y="7384"/>
                    </a:lnTo>
                    <a:lnTo>
                      <a:pt x="2172" y="7384"/>
                    </a:lnTo>
                    <a:cubicBezTo>
                      <a:pt x="2344" y="7802"/>
                      <a:pt x="2751" y="8075"/>
                      <a:pt x="3203" y="8075"/>
                    </a:cubicBezTo>
                    <a:cubicBezTo>
                      <a:pt x="3655" y="8075"/>
                      <a:pt x="4062" y="7802"/>
                      <a:pt x="4233" y="7384"/>
                    </a:cubicBezTo>
                    <a:lnTo>
                      <a:pt x="6038" y="7384"/>
                    </a:lnTo>
                    <a:cubicBezTo>
                      <a:pt x="6205" y="7811"/>
                      <a:pt x="6616" y="8091"/>
                      <a:pt x="7075" y="8091"/>
                    </a:cubicBezTo>
                    <a:cubicBezTo>
                      <a:pt x="7533" y="8091"/>
                      <a:pt x="7944" y="7811"/>
                      <a:pt x="8111" y="7384"/>
                    </a:cubicBezTo>
                    <a:lnTo>
                      <a:pt x="8259" y="7384"/>
                    </a:lnTo>
                    <a:cubicBezTo>
                      <a:pt x="8550" y="7398"/>
                      <a:pt x="8831" y="7280"/>
                      <a:pt x="9027" y="7064"/>
                    </a:cubicBezTo>
                    <a:cubicBezTo>
                      <a:pt x="9224" y="6834"/>
                      <a:pt x="9319" y="6534"/>
                      <a:pt x="9289" y="6232"/>
                    </a:cubicBezTo>
                    <a:close/>
                  </a:path>
                </a:pathLst>
              </a:custGeom>
              <a:solidFill>
                <a:srgbClr val="D1A8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defPPr>
                  <a:defRPr lang="zh-CN"/>
                </a:defPPr>
                <a:lvl1pPr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1pPr>
                <a:lvl2pPr marL="3429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2pPr>
                <a:lvl3pPr marL="6858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3pPr>
                <a:lvl4pPr marL="10287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4pPr>
                <a:lvl5pPr marL="13716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5pPr>
                <a:lvl6pPr marL="1714500" algn="l" defTabSz="685800" rtl="0" eaLnBrk="1" latinLnBrk="0" hangingPunct="1">
                  <a:defRPr kern="1200">
                    <a:solidFill>
                      <a:schemeClr val="tx1"/>
                    </a:solidFill>
                    <a:latin typeface="Calibri" pitchFamily="34" charset="0"/>
                    <a:ea typeface="宋体" pitchFamily="2" charset="-122"/>
                    <a:cs typeface="+mn-cs"/>
                  </a:defRPr>
                </a:lvl6pPr>
                <a:lvl7pPr marL="2057400" algn="l" defTabSz="685800" rtl="0" eaLnBrk="1" latinLnBrk="0" hangingPunct="1">
                  <a:defRPr kern="1200">
                    <a:solidFill>
                      <a:schemeClr val="tx1"/>
                    </a:solidFill>
                    <a:latin typeface="Calibri" pitchFamily="34" charset="0"/>
                    <a:ea typeface="宋体" pitchFamily="2" charset="-122"/>
                    <a:cs typeface="+mn-cs"/>
                  </a:defRPr>
                </a:lvl7pPr>
                <a:lvl8pPr marL="2400300" algn="l" defTabSz="685800" rtl="0" eaLnBrk="1" latinLnBrk="0" hangingPunct="1">
                  <a:defRPr kern="1200">
                    <a:solidFill>
                      <a:schemeClr val="tx1"/>
                    </a:solidFill>
                    <a:latin typeface="Calibri" pitchFamily="34" charset="0"/>
                    <a:ea typeface="宋体" pitchFamily="2" charset="-122"/>
                    <a:cs typeface="+mn-cs"/>
                  </a:defRPr>
                </a:lvl8pPr>
                <a:lvl9pPr marL="2743200" algn="l" defTabSz="685800" rtl="0" eaLnBrk="1" latinLnBrk="0" hangingPunct="1">
                  <a:defRPr kern="1200">
                    <a:solidFill>
                      <a:schemeClr val="tx1"/>
                    </a:solidFill>
                    <a:latin typeface="Calibri" pitchFamily="34" charset="0"/>
                    <a:ea typeface="宋体" pitchFamily="2" charset="-122"/>
                    <a:cs typeface="+mn-cs"/>
                  </a:defRPr>
                </a:lvl9pPr>
              </a:lstStyle>
              <a:p>
                <a:pPr algn="ctr"/>
                <a:endParaRPr sz="1013" dirty="0">
                  <a:latin typeface="+mn-lt"/>
                  <a:ea typeface="+mn-ea"/>
                  <a:cs typeface="+mn-ea"/>
                  <a:sym typeface="+mn-lt"/>
                </a:endParaRPr>
              </a:p>
            </p:txBody>
          </p:sp>
          <p:sp>
            <p:nvSpPr>
              <p:cNvPr id="88" name="任意多边形 29">
                <a:extLst>
                  <a:ext uri="{FF2B5EF4-FFF2-40B4-BE49-F238E27FC236}">
                    <a16:creationId xmlns:a16="http://schemas.microsoft.com/office/drawing/2014/main" id="{7755860A-0051-4F06-95B1-6ADF398DA862}"/>
                  </a:ext>
                </a:extLst>
              </p:cNvPr>
              <p:cNvSpPr>
                <a:spLocks/>
              </p:cNvSpPr>
              <p:nvPr/>
            </p:nvSpPr>
            <p:spPr bwMode="auto">
              <a:xfrm>
                <a:off x="0" y="2592388"/>
                <a:ext cx="804863" cy="827088"/>
              </a:xfrm>
              <a:custGeom>
                <a:avLst/>
                <a:gdLst>
                  <a:gd name="T0" fmla="*/ 316 w 507"/>
                  <a:gd name="T1" fmla="*/ 308 h 521"/>
                  <a:gd name="T2" fmla="*/ 233 w 507"/>
                  <a:gd name="T3" fmla="*/ 288 h 521"/>
                  <a:gd name="T4" fmla="*/ 230 w 507"/>
                  <a:gd name="T5" fmla="*/ 229 h 521"/>
                  <a:gd name="T6" fmla="*/ 348 w 507"/>
                  <a:gd name="T7" fmla="*/ 228 h 521"/>
                  <a:gd name="T8" fmla="*/ 425 w 507"/>
                  <a:gd name="T9" fmla="*/ 230 h 521"/>
                  <a:gd name="T10" fmla="*/ 487 w 507"/>
                  <a:gd name="T11" fmla="*/ 183 h 521"/>
                  <a:gd name="T12" fmla="*/ 507 w 507"/>
                  <a:gd name="T13" fmla="*/ 118 h 521"/>
                  <a:gd name="T14" fmla="*/ 480 w 507"/>
                  <a:gd name="T15" fmla="*/ 42 h 521"/>
                  <a:gd name="T16" fmla="*/ 413 w 507"/>
                  <a:gd name="T17" fmla="*/ 2 h 521"/>
                  <a:gd name="T18" fmla="*/ 344 w 507"/>
                  <a:gd name="T19" fmla="*/ 9 h 521"/>
                  <a:gd name="T20" fmla="*/ 285 w 507"/>
                  <a:gd name="T21" fmla="*/ 61 h 521"/>
                  <a:gd name="T22" fmla="*/ 272 w 507"/>
                  <a:gd name="T23" fmla="*/ 131 h 521"/>
                  <a:gd name="T24" fmla="*/ 201 w 507"/>
                  <a:gd name="T25" fmla="*/ 180 h 521"/>
                  <a:gd name="T26" fmla="*/ 117 w 507"/>
                  <a:gd name="T27" fmla="*/ 146 h 521"/>
                  <a:gd name="T28" fmla="*/ 42 w 507"/>
                  <a:gd name="T29" fmla="*/ 173 h 521"/>
                  <a:gd name="T30" fmla="*/ 2 w 507"/>
                  <a:gd name="T31" fmla="*/ 240 h 521"/>
                  <a:gd name="T32" fmla="*/ 9 w 507"/>
                  <a:gd name="T33" fmla="*/ 309 h 521"/>
                  <a:gd name="T34" fmla="*/ 62 w 507"/>
                  <a:gd name="T35" fmla="*/ 368 h 521"/>
                  <a:gd name="T36" fmla="*/ 132 w 507"/>
                  <a:gd name="T37" fmla="*/ 381 h 521"/>
                  <a:gd name="T38" fmla="*/ 214 w 507"/>
                  <a:gd name="T39" fmla="*/ 331 h 521"/>
                  <a:gd name="T40" fmla="*/ 268 w 507"/>
                  <a:gd name="T41" fmla="*/ 403 h 521"/>
                  <a:gd name="T42" fmla="*/ 294 w 507"/>
                  <a:gd name="T43" fmla="*/ 478 h 521"/>
                  <a:gd name="T44" fmla="*/ 362 w 507"/>
                  <a:gd name="T45" fmla="*/ 519 h 521"/>
                  <a:gd name="T46" fmla="*/ 432 w 507"/>
                  <a:gd name="T47" fmla="*/ 512 h 521"/>
                  <a:gd name="T48" fmla="*/ 489 w 507"/>
                  <a:gd name="T49" fmla="*/ 459 h 521"/>
                  <a:gd name="T50" fmla="*/ 503 w 507"/>
                  <a:gd name="T51" fmla="*/ 391 h 521"/>
                  <a:gd name="T52" fmla="*/ 469 w 507"/>
                  <a:gd name="T53" fmla="*/ 319 h 521"/>
                  <a:gd name="T54" fmla="*/ 398 w 507"/>
                  <a:gd name="T55" fmla="*/ 286 h 521"/>
                  <a:gd name="T56" fmla="*/ 416 w 507"/>
                  <a:gd name="T57" fmla="*/ 29 h 521"/>
                  <a:gd name="T58" fmla="*/ 466 w 507"/>
                  <a:gd name="T59" fmla="*/ 65 h 521"/>
                  <a:gd name="T60" fmla="*/ 482 w 507"/>
                  <a:gd name="T61" fmla="*/ 118 h 521"/>
                  <a:gd name="T62" fmla="*/ 461 w 507"/>
                  <a:gd name="T63" fmla="*/ 176 h 521"/>
                  <a:gd name="T64" fmla="*/ 408 w 507"/>
                  <a:gd name="T65" fmla="*/ 208 h 521"/>
                  <a:gd name="T66" fmla="*/ 353 w 507"/>
                  <a:gd name="T67" fmla="*/ 203 h 521"/>
                  <a:gd name="T68" fmla="*/ 308 w 507"/>
                  <a:gd name="T69" fmla="*/ 162 h 521"/>
                  <a:gd name="T70" fmla="*/ 297 w 507"/>
                  <a:gd name="T71" fmla="*/ 108 h 521"/>
                  <a:gd name="T72" fmla="*/ 324 w 507"/>
                  <a:gd name="T73" fmla="*/ 52 h 521"/>
                  <a:gd name="T74" fmla="*/ 380 w 507"/>
                  <a:gd name="T75" fmla="*/ 25 h 521"/>
                  <a:gd name="T76" fmla="*/ 90 w 507"/>
                  <a:gd name="T77" fmla="*/ 353 h 521"/>
                  <a:gd name="T78" fmla="*/ 40 w 507"/>
                  <a:gd name="T79" fmla="*/ 315 h 521"/>
                  <a:gd name="T80" fmla="*/ 24 w 507"/>
                  <a:gd name="T81" fmla="*/ 264 h 521"/>
                  <a:gd name="T82" fmla="*/ 45 w 507"/>
                  <a:gd name="T83" fmla="*/ 204 h 521"/>
                  <a:gd name="T84" fmla="*/ 99 w 507"/>
                  <a:gd name="T85" fmla="*/ 173 h 521"/>
                  <a:gd name="T86" fmla="*/ 153 w 507"/>
                  <a:gd name="T87" fmla="*/ 178 h 521"/>
                  <a:gd name="T88" fmla="*/ 199 w 507"/>
                  <a:gd name="T89" fmla="*/ 220 h 521"/>
                  <a:gd name="T90" fmla="*/ 210 w 507"/>
                  <a:gd name="T91" fmla="*/ 273 h 521"/>
                  <a:gd name="T92" fmla="*/ 184 w 507"/>
                  <a:gd name="T93" fmla="*/ 329 h 521"/>
                  <a:gd name="T94" fmla="*/ 127 w 507"/>
                  <a:gd name="T95" fmla="*/ 356 h 521"/>
                  <a:gd name="T96" fmla="*/ 358 w 507"/>
                  <a:gd name="T97" fmla="*/ 492 h 521"/>
                  <a:gd name="T98" fmla="*/ 309 w 507"/>
                  <a:gd name="T99" fmla="*/ 455 h 521"/>
                  <a:gd name="T100" fmla="*/ 293 w 507"/>
                  <a:gd name="T101" fmla="*/ 403 h 521"/>
                  <a:gd name="T102" fmla="*/ 309 w 507"/>
                  <a:gd name="T103" fmla="*/ 352 h 521"/>
                  <a:gd name="T104" fmla="*/ 374 w 507"/>
                  <a:gd name="T105" fmla="*/ 311 h 521"/>
                  <a:gd name="T106" fmla="*/ 431 w 507"/>
                  <a:gd name="T107" fmla="*/ 321 h 521"/>
                  <a:gd name="T108" fmla="*/ 471 w 507"/>
                  <a:gd name="T109" fmla="*/ 367 h 521"/>
                  <a:gd name="T110" fmla="*/ 477 w 507"/>
                  <a:gd name="T111" fmla="*/ 422 h 521"/>
                  <a:gd name="T112" fmla="*/ 445 w 507"/>
                  <a:gd name="T113" fmla="*/ 475 h 521"/>
                  <a:gd name="T114" fmla="*/ 386 w 507"/>
                  <a:gd name="T115" fmla="*/ 496 h 5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07" h="521">
                    <a:moveTo>
                      <a:pt x="386" y="285"/>
                    </a:moveTo>
                    <a:lnTo>
                      <a:pt x="386" y="285"/>
                    </a:lnTo>
                    <a:lnTo>
                      <a:pt x="370" y="286"/>
                    </a:lnTo>
                    <a:lnTo>
                      <a:pt x="356" y="289"/>
                    </a:lnTo>
                    <a:lnTo>
                      <a:pt x="342" y="294"/>
                    </a:lnTo>
                    <a:lnTo>
                      <a:pt x="329" y="300"/>
                    </a:lnTo>
                    <a:lnTo>
                      <a:pt x="316" y="308"/>
                    </a:lnTo>
                    <a:lnTo>
                      <a:pt x="305" y="317"/>
                    </a:lnTo>
                    <a:lnTo>
                      <a:pt x="294" y="328"/>
                    </a:lnTo>
                    <a:lnTo>
                      <a:pt x="286" y="340"/>
                    </a:lnTo>
                    <a:lnTo>
                      <a:pt x="226" y="310"/>
                    </a:lnTo>
                    <a:lnTo>
                      <a:pt x="226" y="310"/>
                    </a:lnTo>
                    <a:lnTo>
                      <a:pt x="230" y="299"/>
                    </a:lnTo>
                    <a:lnTo>
                      <a:pt x="233" y="288"/>
                    </a:lnTo>
                    <a:lnTo>
                      <a:pt x="235" y="276"/>
                    </a:lnTo>
                    <a:lnTo>
                      <a:pt x="235" y="264"/>
                    </a:lnTo>
                    <a:lnTo>
                      <a:pt x="235" y="264"/>
                    </a:lnTo>
                    <a:lnTo>
                      <a:pt x="235" y="255"/>
                    </a:lnTo>
                    <a:lnTo>
                      <a:pt x="234" y="246"/>
                    </a:lnTo>
                    <a:lnTo>
                      <a:pt x="232" y="237"/>
                    </a:lnTo>
                    <a:lnTo>
                      <a:pt x="230" y="229"/>
                    </a:lnTo>
                    <a:lnTo>
                      <a:pt x="295" y="188"/>
                    </a:lnTo>
                    <a:lnTo>
                      <a:pt x="295" y="188"/>
                    </a:lnTo>
                    <a:lnTo>
                      <a:pt x="304" y="198"/>
                    </a:lnTo>
                    <a:lnTo>
                      <a:pt x="314" y="207"/>
                    </a:lnTo>
                    <a:lnTo>
                      <a:pt x="325" y="215"/>
                    </a:lnTo>
                    <a:lnTo>
                      <a:pt x="336" y="223"/>
                    </a:lnTo>
                    <a:lnTo>
                      <a:pt x="348" y="228"/>
                    </a:lnTo>
                    <a:lnTo>
                      <a:pt x="361" y="232"/>
                    </a:lnTo>
                    <a:lnTo>
                      <a:pt x="375" y="235"/>
                    </a:lnTo>
                    <a:lnTo>
                      <a:pt x="389" y="236"/>
                    </a:lnTo>
                    <a:lnTo>
                      <a:pt x="389" y="236"/>
                    </a:lnTo>
                    <a:lnTo>
                      <a:pt x="401" y="235"/>
                    </a:lnTo>
                    <a:lnTo>
                      <a:pt x="413" y="233"/>
                    </a:lnTo>
                    <a:lnTo>
                      <a:pt x="425" y="230"/>
                    </a:lnTo>
                    <a:lnTo>
                      <a:pt x="436" y="227"/>
                    </a:lnTo>
                    <a:lnTo>
                      <a:pt x="446" y="222"/>
                    </a:lnTo>
                    <a:lnTo>
                      <a:pt x="455" y="215"/>
                    </a:lnTo>
                    <a:lnTo>
                      <a:pt x="464" y="208"/>
                    </a:lnTo>
                    <a:lnTo>
                      <a:pt x="473" y="200"/>
                    </a:lnTo>
                    <a:lnTo>
                      <a:pt x="480" y="192"/>
                    </a:lnTo>
                    <a:lnTo>
                      <a:pt x="487" y="183"/>
                    </a:lnTo>
                    <a:lnTo>
                      <a:pt x="493" y="174"/>
                    </a:lnTo>
                    <a:lnTo>
                      <a:pt x="498" y="163"/>
                    </a:lnTo>
                    <a:lnTo>
                      <a:pt x="502" y="153"/>
                    </a:lnTo>
                    <a:lnTo>
                      <a:pt x="505" y="141"/>
                    </a:lnTo>
                    <a:lnTo>
                      <a:pt x="506" y="130"/>
                    </a:lnTo>
                    <a:lnTo>
                      <a:pt x="507" y="118"/>
                    </a:lnTo>
                    <a:lnTo>
                      <a:pt x="507" y="118"/>
                    </a:lnTo>
                    <a:lnTo>
                      <a:pt x="506" y="106"/>
                    </a:lnTo>
                    <a:lnTo>
                      <a:pt x="505" y="94"/>
                    </a:lnTo>
                    <a:lnTo>
                      <a:pt x="502" y="82"/>
                    </a:lnTo>
                    <a:lnTo>
                      <a:pt x="498" y="71"/>
                    </a:lnTo>
                    <a:lnTo>
                      <a:pt x="493" y="61"/>
                    </a:lnTo>
                    <a:lnTo>
                      <a:pt x="487" y="51"/>
                    </a:lnTo>
                    <a:lnTo>
                      <a:pt x="480" y="42"/>
                    </a:lnTo>
                    <a:lnTo>
                      <a:pt x="473" y="34"/>
                    </a:lnTo>
                    <a:lnTo>
                      <a:pt x="464" y="27"/>
                    </a:lnTo>
                    <a:lnTo>
                      <a:pt x="455" y="20"/>
                    </a:lnTo>
                    <a:lnTo>
                      <a:pt x="446" y="14"/>
                    </a:lnTo>
                    <a:lnTo>
                      <a:pt x="436" y="9"/>
                    </a:lnTo>
                    <a:lnTo>
                      <a:pt x="425" y="5"/>
                    </a:lnTo>
                    <a:lnTo>
                      <a:pt x="413" y="2"/>
                    </a:lnTo>
                    <a:lnTo>
                      <a:pt x="401" y="1"/>
                    </a:lnTo>
                    <a:lnTo>
                      <a:pt x="389" y="0"/>
                    </a:lnTo>
                    <a:lnTo>
                      <a:pt x="389" y="0"/>
                    </a:lnTo>
                    <a:lnTo>
                      <a:pt x="377" y="1"/>
                    </a:lnTo>
                    <a:lnTo>
                      <a:pt x="366" y="2"/>
                    </a:lnTo>
                    <a:lnTo>
                      <a:pt x="354" y="5"/>
                    </a:lnTo>
                    <a:lnTo>
                      <a:pt x="344" y="9"/>
                    </a:lnTo>
                    <a:lnTo>
                      <a:pt x="333" y="14"/>
                    </a:lnTo>
                    <a:lnTo>
                      <a:pt x="324" y="20"/>
                    </a:lnTo>
                    <a:lnTo>
                      <a:pt x="315" y="27"/>
                    </a:lnTo>
                    <a:lnTo>
                      <a:pt x="306" y="34"/>
                    </a:lnTo>
                    <a:lnTo>
                      <a:pt x="298" y="42"/>
                    </a:lnTo>
                    <a:lnTo>
                      <a:pt x="291" y="51"/>
                    </a:lnTo>
                    <a:lnTo>
                      <a:pt x="285" y="61"/>
                    </a:lnTo>
                    <a:lnTo>
                      <a:pt x="280" y="71"/>
                    </a:lnTo>
                    <a:lnTo>
                      <a:pt x="276" y="82"/>
                    </a:lnTo>
                    <a:lnTo>
                      <a:pt x="274" y="94"/>
                    </a:lnTo>
                    <a:lnTo>
                      <a:pt x="272" y="106"/>
                    </a:lnTo>
                    <a:lnTo>
                      <a:pt x="271" y="118"/>
                    </a:lnTo>
                    <a:lnTo>
                      <a:pt x="271" y="118"/>
                    </a:lnTo>
                    <a:lnTo>
                      <a:pt x="272" y="131"/>
                    </a:lnTo>
                    <a:lnTo>
                      <a:pt x="274" y="143"/>
                    </a:lnTo>
                    <a:lnTo>
                      <a:pt x="277" y="155"/>
                    </a:lnTo>
                    <a:lnTo>
                      <a:pt x="282" y="167"/>
                    </a:lnTo>
                    <a:lnTo>
                      <a:pt x="220" y="204"/>
                    </a:lnTo>
                    <a:lnTo>
                      <a:pt x="220" y="204"/>
                    </a:lnTo>
                    <a:lnTo>
                      <a:pt x="211" y="192"/>
                    </a:lnTo>
                    <a:lnTo>
                      <a:pt x="201" y="180"/>
                    </a:lnTo>
                    <a:lnTo>
                      <a:pt x="190" y="171"/>
                    </a:lnTo>
                    <a:lnTo>
                      <a:pt x="177" y="162"/>
                    </a:lnTo>
                    <a:lnTo>
                      <a:pt x="163" y="155"/>
                    </a:lnTo>
                    <a:lnTo>
                      <a:pt x="149" y="150"/>
                    </a:lnTo>
                    <a:lnTo>
                      <a:pt x="133" y="147"/>
                    </a:lnTo>
                    <a:lnTo>
                      <a:pt x="117" y="146"/>
                    </a:lnTo>
                    <a:lnTo>
                      <a:pt x="117" y="146"/>
                    </a:lnTo>
                    <a:lnTo>
                      <a:pt x="106" y="147"/>
                    </a:lnTo>
                    <a:lnTo>
                      <a:pt x="94" y="148"/>
                    </a:lnTo>
                    <a:lnTo>
                      <a:pt x="83" y="151"/>
                    </a:lnTo>
                    <a:lnTo>
                      <a:pt x="72" y="155"/>
                    </a:lnTo>
                    <a:lnTo>
                      <a:pt x="62" y="160"/>
                    </a:lnTo>
                    <a:lnTo>
                      <a:pt x="51" y="166"/>
                    </a:lnTo>
                    <a:lnTo>
                      <a:pt x="42" y="173"/>
                    </a:lnTo>
                    <a:lnTo>
                      <a:pt x="34" y="180"/>
                    </a:lnTo>
                    <a:lnTo>
                      <a:pt x="26" y="189"/>
                    </a:lnTo>
                    <a:lnTo>
                      <a:pt x="20" y="198"/>
                    </a:lnTo>
                    <a:lnTo>
                      <a:pt x="14" y="207"/>
                    </a:lnTo>
                    <a:lnTo>
                      <a:pt x="9" y="218"/>
                    </a:lnTo>
                    <a:lnTo>
                      <a:pt x="5" y="229"/>
                    </a:lnTo>
                    <a:lnTo>
                      <a:pt x="2" y="240"/>
                    </a:lnTo>
                    <a:lnTo>
                      <a:pt x="0" y="252"/>
                    </a:lnTo>
                    <a:lnTo>
                      <a:pt x="0" y="264"/>
                    </a:lnTo>
                    <a:lnTo>
                      <a:pt x="0" y="264"/>
                    </a:lnTo>
                    <a:lnTo>
                      <a:pt x="0" y="276"/>
                    </a:lnTo>
                    <a:lnTo>
                      <a:pt x="2" y="287"/>
                    </a:lnTo>
                    <a:lnTo>
                      <a:pt x="5" y="299"/>
                    </a:lnTo>
                    <a:lnTo>
                      <a:pt x="9" y="309"/>
                    </a:lnTo>
                    <a:lnTo>
                      <a:pt x="14" y="320"/>
                    </a:lnTo>
                    <a:lnTo>
                      <a:pt x="20" y="329"/>
                    </a:lnTo>
                    <a:lnTo>
                      <a:pt x="26" y="338"/>
                    </a:lnTo>
                    <a:lnTo>
                      <a:pt x="34" y="348"/>
                    </a:lnTo>
                    <a:lnTo>
                      <a:pt x="42" y="355"/>
                    </a:lnTo>
                    <a:lnTo>
                      <a:pt x="51" y="362"/>
                    </a:lnTo>
                    <a:lnTo>
                      <a:pt x="62" y="368"/>
                    </a:lnTo>
                    <a:lnTo>
                      <a:pt x="72" y="373"/>
                    </a:lnTo>
                    <a:lnTo>
                      <a:pt x="83" y="377"/>
                    </a:lnTo>
                    <a:lnTo>
                      <a:pt x="94" y="379"/>
                    </a:lnTo>
                    <a:lnTo>
                      <a:pt x="106" y="381"/>
                    </a:lnTo>
                    <a:lnTo>
                      <a:pt x="117" y="382"/>
                    </a:lnTo>
                    <a:lnTo>
                      <a:pt x="117" y="382"/>
                    </a:lnTo>
                    <a:lnTo>
                      <a:pt x="132" y="381"/>
                    </a:lnTo>
                    <a:lnTo>
                      <a:pt x="146" y="378"/>
                    </a:lnTo>
                    <a:lnTo>
                      <a:pt x="160" y="374"/>
                    </a:lnTo>
                    <a:lnTo>
                      <a:pt x="172" y="368"/>
                    </a:lnTo>
                    <a:lnTo>
                      <a:pt x="185" y="361"/>
                    </a:lnTo>
                    <a:lnTo>
                      <a:pt x="196" y="352"/>
                    </a:lnTo>
                    <a:lnTo>
                      <a:pt x="206" y="343"/>
                    </a:lnTo>
                    <a:lnTo>
                      <a:pt x="214" y="331"/>
                    </a:lnTo>
                    <a:lnTo>
                      <a:pt x="275" y="362"/>
                    </a:lnTo>
                    <a:lnTo>
                      <a:pt x="275" y="362"/>
                    </a:lnTo>
                    <a:lnTo>
                      <a:pt x="272" y="372"/>
                    </a:lnTo>
                    <a:lnTo>
                      <a:pt x="270" y="382"/>
                    </a:lnTo>
                    <a:lnTo>
                      <a:pt x="268" y="392"/>
                    </a:lnTo>
                    <a:lnTo>
                      <a:pt x="268" y="403"/>
                    </a:lnTo>
                    <a:lnTo>
                      <a:pt x="268" y="403"/>
                    </a:lnTo>
                    <a:lnTo>
                      <a:pt x="268" y="415"/>
                    </a:lnTo>
                    <a:lnTo>
                      <a:pt x="270" y="427"/>
                    </a:lnTo>
                    <a:lnTo>
                      <a:pt x="273" y="438"/>
                    </a:lnTo>
                    <a:lnTo>
                      <a:pt x="277" y="449"/>
                    </a:lnTo>
                    <a:lnTo>
                      <a:pt x="282" y="459"/>
                    </a:lnTo>
                    <a:lnTo>
                      <a:pt x="288" y="469"/>
                    </a:lnTo>
                    <a:lnTo>
                      <a:pt x="294" y="478"/>
                    </a:lnTo>
                    <a:lnTo>
                      <a:pt x="303" y="487"/>
                    </a:lnTo>
                    <a:lnTo>
                      <a:pt x="311" y="494"/>
                    </a:lnTo>
                    <a:lnTo>
                      <a:pt x="320" y="501"/>
                    </a:lnTo>
                    <a:lnTo>
                      <a:pt x="330" y="507"/>
                    </a:lnTo>
                    <a:lnTo>
                      <a:pt x="340" y="512"/>
                    </a:lnTo>
                    <a:lnTo>
                      <a:pt x="351" y="516"/>
                    </a:lnTo>
                    <a:lnTo>
                      <a:pt x="362" y="519"/>
                    </a:lnTo>
                    <a:lnTo>
                      <a:pt x="374" y="520"/>
                    </a:lnTo>
                    <a:lnTo>
                      <a:pt x="386" y="521"/>
                    </a:lnTo>
                    <a:lnTo>
                      <a:pt x="386" y="521"/>
                    </a:lnTo>
                    <a:lnTo>
                      <a:pt x="398" y="520"/>
                    </a:lnTo>
                    <a:lnTo>
                      <a:pt x="409" y="519"/>
                    </a:lnTo>
                    <a:lnTo>
                      <a:pt x="421" y="516"/>
                    </a:lnTo>
                    <a:lnTo>
                      <a:pt x="432" y="512"/>
                    </a:lnTo>
                    <a:lnTo>
                      <a:pt x="442" y="507"/>
                    </a:lnTo>
                    <a:lnTo>
                      <a:pt x="452" y="501"/>
                    </a:lnTo>
                    <a:lnTo>
                      <a:pt x="461" y="494"/>
                    </a:lnTo>
                    <a:lnTo>
                      <a:pt x="469" y="487"/>
                    </a:lnTo>
                    <a:lnTo>
                      <a:pt x="477" y="478"/>
                    </a:lnTo>
                    <a:lnTo>
                      <a:pt x="484" y="469"/>
                    </a:lnTo>
                    <a:lnTo>
                      <a:pt x="489" y="459"/>
                    </a:lnTo>
                    <a:lnTo>
                      <a:pt x="494" y="449"/>
                    </a:lnTo>
                    <a:lnTo>
                      <a:pt x="498" y="438"/>
                    </a:lnTo>
                    <a:lnTo>
                      <a:pt x="501" y="427"/>
                    </a:lnTo>
                    <a:lnTo>
                      <a:pt x="503" y="415"/>
                    </a:lnTo>
                    <a:lnTo>
                      <a:pt x="504" y="403"/>
                    </a:lnTo>
                    <a:lnTo>
                      <a:pt x="504" y="403"/>
                    </a:lnTo>
                    <a:lnTo>
                      <a:pt x="503" y="391"/>
                    </a:lnTo>
                    <a:lnTo>
                      <a:pt x="501" y="380"/>
                    </a:lnTo>
                    <a:lnTo>
                      <a:pt x="498" y="368"/>
                    </a:lnTo>
                    <a:lnTo>
                      <a:pt x="494" y="358"/>
                    </a:lnTo>
                    <a:lnTo>
                      <a:pt x="489" y="347"/>
                    </a:lnTo>
                    <a:lnTo>
                      <a:pt x="484" y="337"/>
                    </a:lnTo>
                    <a:lnTo>
                      <a:pt x="477" y="328"/>
                    </a:lnTo>
                    <a:lnTo>
                      <a:pt x="469" y="319"/>
                    </a:lnTo>
                    <a:lnTo>
                      <a:pt x="461" y="312"/>
                    </a:lnTo>
                    <a:lnTo>
                      <a:pt x="452" y="305"/>
                    </a:lnTo>
                    <a:lnTo>
                      <a:pt x="442" y="299"/>
                    </a:lnTo>
                    <a:lnTo>
                      <a:pt x="432" y="294"/>
                    </a:lnTo>
                    <a:lnTo>
                      <a:pt x="421" y="290"/>
                    </a:lnTo>
                    <a:lnTo>
                      <a:pt x="409" y="288"/>
                    </a:lnTo>
                    <a:lnTo>
                      <a:pt x="398" y="286"/>
                    </a:lnTo>
                    <a:lnTo>
                      <a:pt x="386" y="285"/>
                    </a:lnTo>
                    <a:lnTo>
                      <a:pt x="386" y="285"/>
                    </a:lnTo>
                    <a:close/>
                    <a:moveTo>
                      <a:pt x="389" y="25"/>
                    </a:moveTo>
                    <a:lnTo>
                      <a:pt x="389" y="25"/>
                    </a:lnTo>
                    <a:lnTo>
                      <a:pt x="398" y="25"/>
                    </a:lnTo>
                    <a:lnTo>
                      <a:pt x="408" y="27"/>
                    </a:lnTo>
                    <a:lnTo>
                      <a:pt x="416" y="29"/>
                    </a:lnTo>
                    <a:lnTo>
                      <a:pt x="426" y="32"/>
                    </a:lnTo>
                    <a:lnTo>
                      <a:pt x="434" y="36"/>
                    </a:lnTo>
                    <a:lnTo>
                      <a:pt x="442" y="41"/>
                    </a:lnTo>
                    <a:lnTo>
                      <a:pt x="449" y="46"/>
                    </a:lnTo>
                    <a:lnTo>
                      <a:pt x="455" y="52"/>
                    </a:lnTo>
                    <a:lnTo>
                      <a:pt x="461" y="58"/>
                    </a:lnTo>
                    <a:lnTo>
                      <a:pt x="466" y="65"/>
                    </a:lnTo>
                    <a:lnTo>
                      <a:pt x="471" y="73"/>
                    </a:lnTo>
                    <a:lnTo>
                      <a:pt x="475" y="81"/>
                    </a:lnTo>
                    <a:lnTo>
                      <a:pt x="478" y="89"/>
                    </a:lnTo>
                    <a:lnTo>
                      <a:pt x="480" y="99"/>
                    </a:lnTo>
                    <a:lnTo>
                      <a:pt x="482" y="108"/>
                    </a:lnTo>
                    <a:lnTo>
                      <a:pt x="482" y="118"/>
                    </a:lnTo>
                    <a:lnTo>
                      <a:pt x="482" y="118"/>
                    </a:lnTo>
                    <a:lnTo>
                      <a:pt x="482" y="127"/>
                    </a:lnTo>
                    <a:lnTo>
                      <a:pt x="480" y="136"/>
                    </a:lnTo>
                    <a:lnTo>
                      <a:pt x="478" y="145"/>
                    </a:lnTo>
                    <a:lnTo>
                      <a:pt x="475" y="154"/>
                    </a:lnTo>
                    <a:lnTo>
                      <a:pt x="471" y="162"/>
                    </a:lnTo>
                    <a:lnTo>
                      <a:pt x="466" y="169"/>
                    </a:lnTo>
                    <a:lnTo>
                      <a:pt x="461" y="176"/>
                    </a:lnTo>
                    <a:lnTo>
                      <a:pt x="455" y="183"/>
                    </a:lnTo>
                    <a:lnTo>
                      <a:pt x="449" y="189"/>
                    </a:lnTo>
                    <a:lnTo>
                      <a:pt x="442" y="194"/>
                    </a:lnTo>
                    <a:lnTo>
                      <a:pt x="434" y="199"/>
                    </a:lnTo>
                    <a:lnTo>
                      <a:pt x="426" y="203"/>
                    </a:lnTo>
                    <a:lnTo>
                      <a:pt x="416" y="206"/>
                    </a:lnTo>
                    <a:lnTo>
                      <a:pt x="408" y="208"/>
                    </a:lnTo>
                    <a:lnTo>
                      <a:pt x="398" y="209"/>
                    </a:lnTo>
                    <a:lnTo>
                      <a:pt x="389" y="210"/>
                    </a:lnTo>
                    <a:lnTo>
                      <a:pt x="389" y="210"/>
                    </a:lnTo>
                    <a:lnTo>
                      <a:pt x="380" y="209"/>
                    </a:lnTo>
                    <a:lnTo>
                      <a:pt x="371" y="208"/>
                    </a:lnTo>
                    <a:lnTo>
                      <a:pt x="362" y="206"/>
                    </a:lnTo>
                    <a:lnTo>
                      <a:pt x="353" y="203"/>
                    </a:lnTo>
                    <a:lnTo>
                      <a:pt x="345" y="199"/>
                    </a:lnTo>
                    <a:lnTo>
                      <a:pt x="338" y="194"/>
                    </a:lnTo>
                    <a:lnTo>
                      <a:pt x="331" y="189"/>
                    </a:lnTo>
                    <a:lnTo>
                      <a:pt x="324" y="183"/>
                    </a:lnTo>
                    <a:lnTo>
                      <a:pt x="318" y="176"/>
                    </a:lnTo>
                    <a:lnTo>
                      <a:pt x="313" y="169"/>
                    </a:lnTo>
                    <a:lnTo>
                      <a:pt x="308" y="162"/>
                    </a:lnTo>
                    <a:lnTo>
                      <a:pt x="304" y="154"/>
                    </a:lnTo>
                    <a:lnTo>
                      <a:pt x="301" y="145"/>
                    </a:lnTo>
                    <a:lnTo>
                      <a:pt x="298" y="136"/>
                    </a:lnTo>
                    <a:lnTo>
                      <a:pt x="297" y="127"/>
                    </a:lnTo>
                    <a:lnTo>
                      <a:pt x="296" y="118"/>
                    </a:lnTo>
                    <a:lnTo>
                      <a:pt x="296" y="118"/>
                    </a:lnTo>
                    <a:lnTo>
                      <a:pt x="297" y="108"/>
                    </a:lnTo>
                    <a:lnTo>
                      <a:pt x="298" y="99"/>
                    </a:lnTo>
                    <a:lnTo>
                      <a:pt x="301" y="89"/>
                    </a:lnTo>
                    <a:lnTo>
                      <a:pt x="304" y="81"/>
                    </a:lnTo>
                    <a:lnTo>
                      <a:pt x="308" y="73"/>
                    </a:lnTo>
                    <a:lnTo>
                      <a:pt x="313" y="65"/>
                    </a:lnTo>
                    <a:lnTo>
                      <a:pt x="318" y="58"/>
                    </a:lnTo>
                    <a:lnTo>
                      <a:pt x="324" y="52"/>
                    </a:lnTo>
                    <a:lnTo>
                      <a:pt x="331" y="46"/>
                    </a:lnTo>
                    <a:lnTo>
                      <a:pt x="338" y="41"/>
                    </a:lnTo>
                    <a:lnTo>
                      <a:pt x="345" y="36"/>
                    </a:lnTo>
                    <a:lnTo>
                      <a:pt x="353" y="32"/>
                    </a:lnTo>
                    <a:lnTo>
                      <a:pt x="362" y="29"/>
                    </a:lnTo>
                    <a:lnTo>
                      <a:pt x="371" y="27"/>
                    </a:lnTo>
                    <a:lnTo>
                      <a:pt x="380" y="25"/>
                    </a:lnTo>
                    <a:lnTo>
                      <a:pt x="389" y="25"/>
                    </a:lnTo>
                    <a:lnTo>
                      <a:pt x="389" y="25"/>
                    </a:lnTo>
                    <a:close/>
                    <a:moveTo>
                      <a:pt x="117" y="357"/>
                    </a:moveTo>
                    <a:lnTo>
                      <a:pt x="117" y="357"/>
                    </a:lnTo>
                    <a:lnTo>
                      <a:pt x="108" y="356"/>
                    </a:lnTo>
                    <a:lnTo>
                      <a:pt x="99" y="355"/>
                    </a:lnTo>
                    <a:lnTo>
                      <a:pt x="90" y="353"/>
                    </a:lnTo>
                    <a:lnTo>
                      <a:pt x="82" y="350"/>
                    </a:lnTo>
                    <a:lnTo>
                      <a:pt x="74" y="346"/>
                    </a:lnTo>
                    <a:lnTo>
                      <a:pt x="66" y="340"/>
                    </a:lnTo>
                    <a:lnTo>
                      <a:pt x="58" y="335"/>
                    </a:lnTo>
                    <a:lnTo>
                      <a:pt x="51" y="329"/>
                    </a:lnTo>
                    <a:lnTo>
                      <a:pt x="45" y="322"/>
                    </a:lnTo>
                    <a:lnTo>
                      <a:pt x="40" y="315"/>
                    </a:lnTo>
                    <a:lnTo>
                      <a:pt x="36" y="308"/>
                    </a:lnTo>
                    <a:lnTo>
                      <a:pt x="32" y="300"/>
                    </a:lnTo>
                    <a:lnTo>
                      <a:pt x="29" y="291"/>
                    </a:lnTo>
                    <a:lnTo>
                      <a:pt x="26" y="282"/>
                    </a:lnTo>
                    <a:lnTo>
                      <a:pt x="25" y="273"/>
                    </a:lnTo>
                    <a:lnTo>
                      <a:pt x="24" y="264"/>
                    </a:lnTo>
                    <a:lnTo>
                      <a:pt x="24" y="264"/>
                    </a:lnTo>
                    <a:lnTo>
                      <a:pt x="25" y="254"/>
                    </a:lnTo>
                    <a:lnTo>
                      <a:pt x="26" y="245"/>
                    </a:lnTo>
                    <a:lnTo>
                      <a:pt x="29" y="237"/>
                    </a:lnTo>
                    <a:lnTo>
                      <a:pt x="32" y="228"/>
                    </a:lnTo>
                    <a:lnTo>
                      <a:pt x="36" y="220"/>
                    </a:lnTo>
                    <a:lnTo>
                      <a:pt x="40" y="211"/>
                    </a:lnTo>
                    <a:lnTo>
                      <a:pt x="45" y="204"/>
                    </a:lnTo>
                    <a:lnTo>
                      <a:pt x="51" y="198"/>
                    </a:lnTo>
                    <a:lnTo>
                      <a:pt x="58" y="192"/>
                    </a:lnTo>
                    <a:lnTo>
                      <a:pt x="66" y="187"/>
                    </a:lnTo>
                    <a:lnTo>
                      <a:pt x="74" y="182"/>
                    </a:lnTo>
                    <a:lnTo>
                      <a:pt x="82" y="178"/>
                    </a:lnTo>
                    <a:lnTo>
                      <a:pt x="90" y="175"/>
                    </a:lnTo>
                    <a:lnTo>
                      <a:pt x="99" y="173"/>
                    </a:lnTo>
                    <a:lnTo>
                      <a:pt x="108" y="171"/>
                    </a:lnTo>
                    <a:lnTo>
                      <a:pt x="117" y="171"/>
                    </a:lnTo>
                    <a:lnTo>
                      <a:pt x="117" y="171"/>
                    </a:lnTo>
                    <a:lnTo>
                      <a:pt x="127" y="171"/>
                    </a:lnTo>
                    <a:lnTo>
                      <a:pt x="136" y="173"/>
                    </a:lnTo>
                    <a:lnTo>
                      <a:pt x="145" y="175"/>
                    </a:lnTo>
                    <a:lnTo>
                      <a:pt x="153" y="178"/>
                    </a:lnTo>
                    <a:lnTo>
                      <a:pt x="161" y="182"/>
                    </a:lnTo>
                    <a:lnTo>
                      <a:pt x="169" y="187"/>
                    </a:lnTo>
                    <a:lnTo>
                      <a:pt x="176" y="192"/>
                    </a:lnTo>
                    <a:lnTo>
                      <a:pt x="184" y="198"/>
                    </a:lnTo>
                    <a:lnTo>
                      <a:pt x="189" y="204"/>
                    </a:lnTo>
                    <a:lnTo>
                      <a:pt x="195" y="211"/>
                    </a:lnTo>
                    <a:lnTo>
                      <a:pt x="199" y="220"/>
                    </a:lnTo>
                    <a:lnTo>
                      <a:pt x="203" y="228"/>
                    </a:lnTo>
                    <a:lnTo>
                      <a:pt x="206" y="237"/>
                    </a:lnTo>
                    <a:lnTo>
                      <a:pt x="209" y="245"/>
                    </a:lnTo>
                    <a:lnTo>
                      <a:pt x="210" y="254"/>
                    </a:lnTo>
                    <a:lnTo>
                      <a:pt x="211" y="264"/>
                    </a:lnTo>
                    <a:lnTo>
                      <a:pt x="211" y="264"/>
                    </a:lnTo>
                    <a:lnTo>
                      <a:pt x="210" y="273"/>
                    </a:lnTo>
                    <a:lnTo>
                      <a:pt x="209" y="282"/>
                    </a:lnTo>
                    <a:lnTo>
                      <a:pt x="206" y="291"/>
                    </a:lnTo>
                    <a:lnTo>
                      <a:pt x="203" y="300"/>
                    </a:lnTo>
                    <a:lnTo>
                      <a:pt x="199" y="308"/>
                    </a:lnTo>
                    <a:lnTo>
                      <a:pt x="195" y="315"/>
                    </a:lnTo>
                    <a:lnTo>
                      <a:pt x="189" y="322"/>
                    </a:lnTo>
                    <a:lnTo>
                      <a:pt x="184" y="329"/>
                    </a:lnTo>
                    <a:lnTo>
                      <a:pt x="176" y="335"/>
                    </a:lnTo>
                    <a:lnTo>
                      <a:pt x="169" y="340"/>
                    </a:lnTo>
                    <a:lnTo>
                      <a:pt x="161" y="346"/>
                    </a:lnTo>
                    <a:lnTo>
                      <a:pt x="153" y="350"/>
                    </a:lnTo>
                    <a:lnTo>
                      <a:pt x="145" y="353"/>
                    </a:lnTo>
                    <a:lnTo>
                      <a:pt x="136" y="355"/>
                    </a:lnTo>
                    <a:lnTo>
                      <a:pt x="127" y="356"/>
                    </a:lnTo>
                    <a:lnTo>
                      <a:pt x="117" y="357"/>
                    </a:lnTo>
                    <a:lnTo>
                      <a:pt x="117" y="357"/>
                    </a:lnTo>
                    <a:close/>
                    <a:moveTo>
                      <a:pt x="386" y="496"/>
                    </a:moveTo>
                    <a:lnTo>
                      <a:pt x="386" y="496"/>
                    </a:lnTo>
                    <a:lnTo>
                      <a:pt x="376" y="496"/>
                    </a:lnTo>
                    <a:lnTo>
                      <a:pt x="367" y="494"/>
                    </a:lnTo>
                    <a:lnTo>
                      <a:pt x="358" y="492"/>
                    </a:lnTo>
                    <a:lnTo>
                      <a:pt x="350" y="489"/>
                    </a:lnTo>
                    <a:lnTo>
                      <a:pt x="342" y="485"/>
                    </a:lnTo>
                    <a:lnTo>
                      <a:pt x="334" y="480"/>
                    </a:lnTo>
                    <a:lnTo>
                      <a:pt x="327" y="475"/>
                    </a:lnTo>
                    <a:lnTo>
                      <a:pt x="321" y="469"/>
                    </a:lnTo>
                    <a:lnTo>
                      <a:pt x="315" y="462"/>
                    </a:lnTo>
                    <a:lnTo>
                      <a:pt x="309" y="455"/>
                    </a:lnTo>
                    <a:lnTo>
                      <a:pt x="305" y="447"/>
                    </a:lnTo>
                    <a:lnTo>
                      <a:pt x="301" y="439"/>
                    </a:lnTo>
                    <a:lnTo>
                      <a:pt x="297" y="430"/>
                    </a:lnTo>
                    <a:lnTo>
                      <a:pt x="295" y="422"/>
                    </a:lnTo>
                    <a:lnTo>
                      <a:pt x="293" y="413"/>
                    </a:lnTo>
                    <a:lnTo>
                      <a:pt x="293" y="403"/>
                    </a:lnTo>
                    <a:lnTo>
                      <a:pt x="293" y="403"/>
                    </a:lnTo>
                    <a:lnTo>
                      <a:pt x="293" y="395"/>
                    </a:lnTo>
                    <a:lnTo>
                      <a:pt x="294" y="386"/>
                    </a:lnTo>
                    <a:lnTo>
                      <a:pt x="296" y="378"/>
                    </a:lnTo>
                    <a:lnTo>
                      <a:pt x="299" y="370"/>
                    </a:lnTo>
                    <a:lnTo>
                      <a:pt x="308" y="354"/>
                    </a:lnTo>
                    <a:lnTo>
                      <a:pt x="309" y="352"/>
                    </a:lnTo>
                    <a:lnTo>
                      <a:pt x="309" y="352"/>
                    </a:lnTo>
                    <a:lnTo>
                      <a:pt x="316" y="343"/>
                    </a:lnTo>
                    <a:lnTo>
                      <a:pt x="324" y="334"/>
                    </a:lnTo>
                    <a:lnTo>
                      <a:pt x="332" y="327"/>
                    </a:lnTo>
                    <a:lnTo>
                      <a:pt x="342" y="321"/>
                    </a:lnTo>
                    <a:lnTo>
                      <a:pt x="352" y="316"/>
                    </a:lnTo>
                    <a:lnTo>
                      <a:pt x="363" y="313"/>
                    </a:lnTo>
                    <a:lnTo>
                      <a:pt x="374" y="311"/>
                    </a:lnTo>
                    <a:lnTo>
                      <a:pt x="386" y="310"/>
                    </a:lnTo>
                    <a:lnTo>
                      <a:pt x="386" y="310"/>
                    </a:lnTo>
                    <a:lnTo>
                      <a:pt x="395" y="311"/>
                    </a:lnTo>
                    <a:lnTo>
                      <a:pt x="404" y="312"/>
                    </a:lnTo>
                    <a:lnTo>
                      <a:pt x="413" y="314"/>
                    </a:lnTo>
                    <a:lnTo>
                      <a:pt x="422" y="317"/>
                    </a:lnTo>
                    <a:lnTo>
                      <a:pt x="431" y="321"/>
                    </a:lnTo>
                    <a:lnTo>
                      <a:pt x="438" y="326"/>
                    </a:lnTo>
                    <a:lnTo>
                      <a:pt x="445" y="331"/>
                    </a:lnTo>
                    <a:lnTo>
                      <a:pt x="452" y="337"/>
                    </a:lnTo>
                    <a:lnTo>
                      <a:pt x="458" y="345"/>
                    </a:lnTo>
                    <a:lnTo>
                      <a:pt x="463" y="352"/>
                    </a:lnTo>
                    <a:lnTo>
                      <a:pt x="468" y="359"/>
                    </a:lnTo>
                    <a:lnTo>
                      <a:pt x="471" y="367"/>
                    </a:lnTo>
                    <a:lnTo>
                      <a:pt x="475" y="376"/>
                    </a:lnTo>
                    <a:lnTo>
                      <a:pt x="477" y="385"/>
                    </a:lnTo>
                    <a:lnTo>
                      <a:pt x="478" y="394"/>
                    </a:lnTo>
                    <a:lnTo>
                      <a:pt x="479" y="403"/>
                    </a:lnTo>
                    <a:lnTo>
                      <a:pt x="479" y="403"/>
                    </a:lnTo>
                    <a:lnTo>
                      <a:pt x="478" y="413"/>
                    </a:lnTo>
                    <a:lnTo>
                      <a:pt x="477" y="422"/>
                    </a:lnTo>
                    <a:lnTo>
                      <a:pt x="475" y="430"/>
                    </a:lnTo>
                    <a:lnTo>
                      <a:pt x="471" y="439"/>
                    </a:lnTo>
                    <a:lnTo>
                      <a:pt x="468" y="447"/>
                    </a:lnTo>
                    <a:lnTo>
                      <a:pt x="463" y="455"/>
                    </a:lnTo>
                    <a:lnTo>
                      <a:pt x="458" y="462"/>
                    </a:lnTo>
                    <a:lnTo>
                      <a:pt x="452" y="469"/>
                    </a:lnTo>
                    <a:lnTo>
                      <a:pt x="445" y="475"/>
                    </a:lnTo>
                    <a:lnTo>
                      <a:pt x="438" y="480"/>
                    </a:lnTo>
                    <a:lnTo>
                      <a:pt x="431" y="485"/>
                    </a:lnTo>
                    <a:lnTo>
                      <a:pt x="422" y="489"/>
                    </a:lnTo>
                    <a:lnTo>
                      <a:pt x="413" y="492"/>
                    </a:lnTo>
                    <a:lnTo>
                      <a:pt x="404" y="494"/>
                    </a:lnTo>
                    <a:lnTo>
                      <a:pt x="395" y="496"/>
                    </a:lnTo>
                    <a:lnTo>
                      <a:pt x="386" y="496"/>
                    </a:lnTo>
                    <a:lnTo>
                      <a:pt x="386" y="496"/>
                    </a:lnTo>
                    <a:close/>
                  </a:path>
                </a:pathLst>
              </a:custGeom>
              <a:solidFill>
                <a:schemeClr val="tx2">
                  <a:lumMod val="40000"/>
                  <a:lumOff val="6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defPPr>
                  <a:defRPr lang="zh-CN"/>
                </a:defPPr>
                <a:lvl1pPr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1pPr>
                <a:lvl2pPr marL="3429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2pPr>
                <a:lvl3pPr marL="6858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3pPr>
                <a:lvl4pPr marL="10287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4pPr>
                <a:lvl5pPr marL="13716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5pPr>
                <a:lvl6pPr marL="1714500" algn="l" defTabSz="685800" rtl="0" eaLnBrk="1" latinLnBrk="0" hangingPunct="1">
                  <a:defRPr kern="1200">
                    <a:solidFill>
                      <a:schemeClr val="tx1"/>
                    </a:solidFill>
                    <a:latin typeface="Calibri" pitchFamily="34" charset="0"/>
                    <a:ea typeface="宋体" pitchFamily="2" charset="-122"/>
                    <a:cs typeface="+mn-cs"/>
                  </a:defRPr>
                </a:lvl6pPr>
                <a:lvl7pPr marL="2057400" algn="l" defTabSz="685800" rtl="0" eaLnBrk="1" latinLnBrk="0" hangingPunct="1">
                  <a:defRPr kern="1200">
                    <a:solidFill>
                      <a:schemeClr val="tx1"/>
                    </a:solidFill>
                    <a:latin typeface="Calibri" pitchFamily="34" charset="0"/>
                    <a:ea typeface="宋体" pitchFamily="2" charset="-122"/>
                    <a:cs typeface="+mn-cs"/>
                  </a:defRPr>
                </a:lvl7pPr>
                <a:lvl8pPr marL="2400300" algn="l" defTabSz="685800" rtl="0" eaLnBrk="1" latinLnBrk="0" hangingPunct="1">
                  <a:defRPr kern="1200">
                    <a:solidFill>
                      <a:schemeClr val="tx1"/>
                    </a:solidFill>
                    <a:latin typeface="Calibri" pitchFamily="34" charset="0"/>
                    <a:ea typeface="宋体" pitchFamily="2" charset="-122"/>
                    <a:cs typeface="+mn-cs"/>
                  </a:defRPr>
                </a:lvl8pPr>
                <a:lvl9pPr marL="2743200" algn="l" defTabSz="685800" rtl="0" eaLnBrk="1" latinLnBrk="0" hangingPunct="1">
                  <a:defRPr kern="1200">
                    <a:solidFill>
                      <a:schemeClr val="tx1"/>
                    </a:solidFill>
                    <a:latin typeface="Calibri" pitchFamily="34" charset="0"/>
                    <a:ea typeface="宋体" pitchFamily="2" charset="-122"/>
                    <a:cs typeface="+mn-cs"/>
                  </a:defRPr>
                </a:lvl9pPr>
              </a:lstStyle>
              <a:p>
                <a:pPr algn="ctr"/>
                <a:endParaRPr sz="1013">
                  <a:latin typeface="+mn-lt"/>
                  <a:ea typeface="+mn-ea"/>
                  <a:cs typeface="+mn-ea"/>
                  <a:sym typeface="+mn-lt"/>
                </a:endParaRPr>
              </a:p>
            </p:txBody>
          </p:sp>
          <p:sp>
            <p:nvSpPr>
              <p:cNvPr id="89" name="任意多边形 30">
                <a:extLst>
                  <a:ext uri="{FF2B5EF4-FFF2-40B4-BE49-F238E27FC236}">
                    <a16:creationId xmlns:a16="http://schemas.microsoft.com/office/drawing/2014/main" id="{FDD1BA22-2F4D-4081-AFAC-16B0A9AA9F65}"/>
                  </a:ext>
                </a:extLst>
              </p:cNvPr>
              <p:cNvSpPr>
                <a:spLocks/>
              </p:cNvSpPr>
              <p:nvPr/>
            </p:nvSpPr>
            <p:spPr bwMode="auto">
              <a:xfrm>
                <a:off x="502444" y="3122784"/>
                <a:ext cx="223838" cy="223495"/>
              </a:xfrm>
              <a:custGeom>
                <a:avLst/>
                <a:gdLst>
                  <a:gd name="connsiteX0" fmla="*/ 373273 h 605239"/>
                  <a:gd name="connsiteY0" fmla="*/ 373273 h 605239"/>
                  <a:gd name="connsiteX1" fmla="*/ 373273 h 605239"/>
                  <a:gd name="connsiteY1" fmla="*/ 373273 h 605239"/>
                  <a:gd name="connsiteX2" fmla="*/ 373273 h 605239"/>
                  <a:gd name="connsiteY2" fmla="*/ 373273 h 605239"/>
                  <a:gd name="connsiteX3" fmla="*/ 373273 h 605239"/>
                  <a:gd name="connsiteY3" fmla="*/ 373273 h 605239"/>
                  <a:gd name="connsiteX4" fmla="*/ 373273 h 605239"/>
                  <a:gd name="connsiteY4" fmla="*/ 373273 h 605239"/>
                  <a:gd name="connsiteX5" fmla="*/ 373273 h 605239"/>
                  <a:gd name="connsiteY5" fmla="*/ 373273 h 605239"/>
                  <a:gd name="connsiteX6" fmla="*/ 373273 h 605239"/>
                  <a:gd name="connsiteY6" fmla="*/ 373273 h 605239"/>
                  <a:gd name="connsiteX7" fmla="*/ 373273 h 605239"/>
                  <a:gd name="connsiteY7" fmla="*/ 373273 h 605239"/>
                  <a:gd name="connsiteX8" fmla="*/ 373273 h 605239"/>
                  <a:gd name="connsiteY8" fmla="*/ 373273 h 605239"/>
                  <a:gd name="connsiteX9" fmla="*/ 373273 h 605239"/>
                  <a:gd name="connsiteY9" fmla="*/ 373273 h 605239"/>
                  <a:gd name="connsiteX10" fmla="*/ 373273 h 605239"/>
                  <a:gd name="connsiteY10" fmla="*/ 373273 h 605239"/>
                  <a:gd name="connsiteX11" fmla="*/ 373273 h 605239"/>
                  <a:gd name="connsiteY11" fmla="*/ 373273 h 605239"/>
                  <a:gd name="connsiteX12" fmla="*/ 373273 h 605239"/>
                  <a:gd name="connsiteY12" fmla="*/ 373273 h 605239"/>
                  <a:gd name="connsiteX13" fmla="*/ 373273 h 605239"/>
                  <a:gd name="connsiteY13" fmla="*/ 373273 h 605239"/>
                  <a:gd name="connsiteX14" fmla="*/ 373273 h 605239"/>
                  <a:gd name="connsiteY14" fmla="*/ 373273 h 605239"/>
                  <a:gd name="connsiteX15" fmla="*/ 373273 h 605239"/>
                  <a:gd name="connsiteY15" fmla="*/ 373273 h 605239"/>
                  <a:gd name="connsiteX16" fmla="*/ 373273 h 605239"/>
                  <a:gd name="connsiteY16" fmla="*/ 373273 h 605239"/>
                  <a:gd name="connsiteX17" fmla="*/ 373273 h 605239"/>
                  <a:gd name="connsiteY17" fmla="*/ 373273 h 605239"/>
                  <a:gd name="connsiteX18" fmla="*/ 373273 h 605239"/>
                  <a:gd name="connsiteY18" fmla="*/ 373273 h 605239"/>
                  <a:gd name="connsiteX19" fmla="*/ 373273 h 605239"/>
                  <a:gd name="connsiteY19" fmla="*/ 373273 h 605239"/>
                  <a:gd name="connsiteX20" fmla="*/ 373273 h 605239"/>
                  <a:gd name="connsiteY20" fmla="*/ 373273 h 605239"/>
                  <a:gd name="connsiteX21" fmla="*/ 373273 h 605239"/>
                  <a:gd name="connsiteY21" fmla="*/ 373273 h 605239"/>
                  <a:gd name="connsiteX22" fmla="*/ 373273 h 605239"/>
                  <a:gd name="connsiteY22" fmla="*/ 373273 h 605239"/>
                  <a:gd name="connsiteX23" fmla="*/ 373273 h 605239"/>
                  <a:gd name="connsiteY23" fmla="*/ 373273 h 605239"/>
                  <a:gd name="connsiteX24" fmla="*/ 373273 h 605239"/>
                  <a:gd name="connsiteY24" fmla="*/ 373273 h 605239"/>
                  <a:gd name="connsiteX25" fmla="*/ 373273 h 605239"/>
                  <a:gd name="connsiteY25" fmla="*/ 373273 h 605239"/>
                  <a:gd name="connsiteX26" fmla="*/ 373273 h 605239"/>
                  <a:gd name="connsiteY26" fmla="*/ 373273 h 605239"/>
                  <a:gd name="connsiteX27" fmla="*/ 373273 h 605239"/>
                  <a:gd name="connsiteY27" fmla="*/ 373273 h 605239"/>
                  <a:gd name="connsiteX28" fmla="*/ 373273 h 605239"/>
                  <a:gd name="connsiteY28" fmla="*/ 373273 h 605239"/>
                  <a:gd name="connsiteX29" fmla="*/ 373273 h 605239"/>
                  <a:gd name="connsiteY29" fmla="*/ 373273 h 605239"/>
                  <a:gd name="connsiteX30" fmla="*/ 373273 h 605239"/>
                  <a:gd name="connsiteY30" fmla="*/ 373273 h 605239"/>
                  <a:gd name="connsiteX31" fmla="*/ 373273 h 605239"/>
                  <a:gd name="connsiteY31" fmla="*/ 373273 h 605239"/>
                  <a:gd name="connsiteX32" fmla="*/ 373273 h 605239"/>
                  <a:gd name="connsiteY32" fmla="*/ 373273 h 605239"/>
                  <a:gd name="connsiteX33" fmla="*/ 373273 h 605239"/>
                  <a:gd name="connsiteY33" fmla="*/ 373273 h 605239"/>
                  <a:gd name="connsiteX34" fmla="*/ 373273 h 605239"/>
                  <a:gd name="connsiteY34" fmla="*/ 373273 h 605239"/>
                  <a:gd name="connsiteX35" fmla="*/ 373273 h 605239"/>
                  <a:gd name="connsiteY35" fmla="*/ 373273 h 605239"/>
                  <a:gd name="connsiteX36" fmla="*/ 373273 h 605239"/>
                  <a:gd name="connsiteY36" fmla="*/ 373273 h 605239"/>
                  <a:gd name="connsiteX37" fmla="*/ 373273 h 605239"/>
                  <a:gd name="connsiteY37" fmla="*/ 373273 h 605239"/>
                  <a:gd name="connsiteX38" fmla="*/ 373273 h 605239"/>
                  <a:gd name="connsiteY38" fmla="*/ 373273 h 605239"/>
                  <a:gd name="connsiteX39" fmla="*/ 373273 h 605239"/>
                  <a:gd name="connsiteY39" fmla="*/ 373273 h 605239"/>
                  <a:gd name="connsiteX40" fmla="*/ 373273 h 605239"/>
                  <a:gd name="connsiteY40" fmla="*/ 373273 h 605239"/>
                  <a:gd name="connsiteX41" fmla="*/ 373273 h 605239"/>
                  <a:gd name="connsiteY41" fmla="*/ 373273 h 605239"/>
                  <a:gd name="connsiteX42" fmla="*/ 373273 h 605239"/>
                  <a:gd name="connsiteY42" fmla="*/ 373273 h 605239"/>
                  <a:gd name="connsiteX43" fmla="*/ 373273 h 605239"/>
                  <a:gd name="connsiteY43" fmla="*/ 373273 h 605239"/>
                  <a:gd name="connsiteX44" fmla="*/ 373273 h 605239"/>
                  <a:gd name="connsiteY44" fmla="*/ 373273 h 605239"/>
                  <a:gd name="connsiteX45" fmla="*/ 373273 h 605239"/>
                  <a:gd name="connsiteY45" fmla="*/ 373273 h 605239"/>
                  <a:gd name="connsiteX46" fmla="*/ 373273 h 605239"/>
                  <a:gd name="connsiteY46" fmla="*/ 373273 h 605239"/>
                  <a:gd name="connsiteX47" fmla="*/ 373273 h 605239"/>
                  <a:gd name="connsiteY47" fmla="*/ 373273 h 605239"/>
                  <a:gd name="connsiteX48" fmla="*/ 373273 h 605239"/>
                  <a:gd name="connsiteY48" fmla="*/ 373273 h 605239"/>
                  <a:gd name="connsiteX49" fmla="*/ 373273 h 605239"/>
                  <a:gd name="connsiteY49" fmla="*/ 373273 h 605239"/>
                  <a:gd name="connsiteX50" fmla="*/ 373273 h 605239"/>
                  <a:gd name="connsiteY50" fmla="*/ 373273 h 605239"/>
                  <a:gd name="connsiteX51" fmla="*/ 373273 h 605239"/>
                  <a:gd name="connsiteY51" fmla="*/ 373273 h 605239"/>
                  <a:gd name="connsiteX52" fmla="*/ 373273 h 605239"/>
                  <a:gd name="connsiteY52" fmla="*/ 373273 h 605239"/>
                  <a:gd name="connsiteX53" fmla="*/ 373273 h 605239"/>
                  <a:gd name="connsiteY53" fmla="*/ 373273 h 605239"/>
                  <a:gd name="connsiteX54" fmla="*/ 373273 h 605239"/>
                  <a:gd name="connsiteY54" fmla="*/ 373273 h 605239"/>
                  <a:gd name="connsiteX55" fmla="*/ 373273 h 605239"/>
                  <a:gd name="connsiteY55" fmla="*/ 373273 h 605239"/>
                  <a:gd name="connsiteX56" fmla="*/ 373273 h 605239"/>
                  <a:gd name="connsiteY56" fmla="*/ 373273 h 605239"/>
                  <a:gd name="connsiteX57" fmla="*/ 373273 h 605239"/>
                  <a:gd name="connsiteY57" fmla="*/ 373273 h 605239"/>
                  <a:gd name="connsiteX58" fmla="*/ 373273 h 605239"/>
                  <a:gd name="connsiteY58" fmla="*/ 373273 h 605239"/>
                  <a:gd name="connsiteX59" fmla="*/ 373273 h 605239"/>
                  <a:gd name="connsiteY59" fmla="*/ 373273 h 605239"/>
                  <a:gd name="connsiteX60" fmla="*/ 373273 h 605239"/>
                  <a:gd name="connsiteY60" fmla="*/ 373273 h 605239"/>
                  <a:gd name="connsiteX61" fmla="*/ 373273 h 605239"/>
                  <a:gd name="connsiteY61" fmla="*/ 373273 h 605239"/>
                  <a:gd name="connsiteX62" fmla="*/ 373273 h 605239"/>
                  <a:gd name="connsiteY62" fmla="*/ 373273 h 605239"/>
                  <a:gd name="connsiteX63" fmla="*/ 373273 h 605239"/>
                  <a:gd name="connsiteY63" fmla="*/ 373273 h 605239"/>
                  <a:gd name="connsiteX64" fmla="*/ 373273 h 605239"/>
                  <a:gd name="connsiteY64" fmla="*/ 373273 h 605239"/>
                  <a:gd name="connsiteX65" fmla="*/ 373273 h 605239"/>
                  <a:gd name="connsiteY65" fmla="*/ 373273 h 605239"/>
                  <a:gd name="connsiteX66" fmla="*/ 373273 h 605239"/>
                  <a:gd name="connsiteY66" fmla="*/ 373273 h 605239"/>
                  <a:gd name="connsiteX67" fmla="*/ 373273 h 605239"/>
                  <a:gd name="connsiteY67" fmla="*/ 373273 h 605239"/>
                  <a:gd name="connsiteX68" fmla="*/ 373273 h 605239"/>
                  <a:gd name="connsiteY68" fmla="*/ 373273 h 605239"/>
                  <a:gd name="connsiteX69" fmla="*/ 373273 h 605239"/>
                  <a:gd name="connsiteY69" fmla="*/ 373273 h 605239"/>
                  <a:gd name="connsiteX70" fmla="*/ 373273 h 605239"/>
                  <a:gd name="connsiteY70" fmla="*/ 373273 h 605239"/>
                  <a:gd name="connsiteX71" fmla="*/ 373273 h 605239"/>
                  <a:gd name="connsiteY71" fmla="*/ 373273 h 605239"/>
                  <a:gd name="connsiteX72" fmla="*/ 373273 h 605239"/>
                  <a:gd name="connsiteY72" fmla="*/ 373273 h 605239"/>
                  <a:gd name="connsiteX73" fmla="*/ 373273 h 605239"/>
                  <a:gd name="connsiteY73" fmla="*/ 373273 h 605239"/>
                  <a:gd name="connsiteX74" fmla="*/ 373273 h 605239"/>
                  <a:gd name="connsiteY74" fmla="*/ 373273 h 605239"/>
                  <a:gd name="connsiteX75" fmla="*/ 373273 h 605239"/>
                  <a:gd name="connsiteY75" fmla="*/ 373273 h 605239"/>
                  <a:gd name="connsiteX76" fmla="*/ 373273 h 605239"/>
                  <a:gd name="connsiteY76" fmla="*/ 373273 h 605239"/>
                  <a:gd name="connsiteX77" fmla="*/ 373273 h 605239"/>
                  <a:gd name="connsiteY77" fmla="*/ 373273 h 605239"/>
                  <a:gd name="connsiteX78" fmla="*/ 373273 h 605239"/>
                  <a:gd name="connsiteY78" fmla="*/ 373273 h 605239"/>
                  <a:gd name="connsiteX79" fmla="*/ 373273 h 605239"/>
                  <a:gd name="connsiteY79" fmla="*/ 373273 h 605239"/>
                  <a:gd name="connsiteX80" fmla="*/ 373273 h 605239"/>
                  <a:gd name="connsiteY80" fmla="*/ 373273 h 605239"/>
                  <a:gd name="connsiteX81" fmla="*/ 373273 h 605239"/>
                  <a:gd name="connsiteY81" fmla="*/ 373273 h 605239"/>
                  <a:gd name="connsiteX82" fmla="*/ 373273 h 605239"/>
                  <a:gd name="connsiteY82" fmla="*/ 373273 h 605239"/>
                  <a:gd name="connsiteX83" fmla="*/ 373273 h 605239"/>
                  <a:gd name="connsiteY83" fmla="*/ 373273 h 605239"/>
                  <a:gd name="connsiteX84" fmla="*/ 373273 h 605239"/>
                  <a:gd name="connsiteY84" fmla="*/ 373273 h 605239"/>
                  <a:gd name="connsiteX85" fmla="*/ 373273 h 605239"/>
                  <a:gd name="connsiteY85" fmla="*/ 373273 h 605239"/>
                  <a:gd name="connsiteX86" fmla="*/ 373273 h 605239"/>
                  <a:gd name="connsiteY86" fmla="*/ 373273 h 605239"/>
                  <a:gd name="connsiteX87" fmla="*/ 373273 h 605239"/>
                  <a:gd name="connsiteY87" fmla="*/ 373273 h 605239"/>
                  <a:gd name="connsiteX88" fmla="*/ 373273 h 605239"/>
                  <a:gd name="connsiteY88" fmla="*/ 373273 h 605239"/>
                  <a:gd name="connsiteX89" fmla="*/ 373273 h 605239"/>
                  <a:gd name="connsiteY89" fmla="*/ 373273 h 605239"/>
                  <a:gd name="connsiteX90" fmla="*/ 373273 h 605239"/>
                  <a:gd name="connsiteY90" fmla="*/ 373273 h 605239"/>
                  <a:gd name="connsiteX91" fmla="*/ 373273 h 605239"/>
                  <a:gd name="connsiteY91" fmla="*/ 373273 h 605239"/>
                  <a:gd name="connsiteX92" fmla="*/ 373273 h 605239"/>
                  <a:gd name="connsiteY92" fmla="*/ 373273 h 605239"/>
                  <a:gd name="connsiteX93" fmla="*/ 373273 h 605239"/>
                  <a:gd name="connsiteY93" fmla="*/ 373273 h 605239"/>
                  <a:gd name="connsiteX94" fmla="*/ 373273 h 605239"/>
                  <a:gd name="connsiteY94" fmla="*/ 373273 h 605239"/>
                  <a:gd name="connsiteX95" fmla="*/ 373273 h 605239"/>
                  <a:gd name="connsiteY95" fmla="*/ 373273 h 605239"/>
                  <a:gd name="connsiteX96" fmla="*/ 373273 h 605239"/>
                  <a:gd name="connsiteY96" fmla="*/ 373273 h 605239"/>
                  <a:gd name="connsiteX97" fmla="*/ 373273 h 605239"/>
                  <a:gd name="connsiteY97" fmla="*/ 373273 h 605239"/>
                  <a:gd name="connsiteX98" fmla="*/ 373273 h 605239"/>
                  <a:gd name="connsiteY98" fmla="*/ 373273 h 605239"/>
                  <a:gd name="connsiteX99" fmla="*/ 373273 h 605239"/>
                  <a:gd name="connsiteY99" fmla="*/ 373273 h 605239"/>
                  <a:gd name="connsiteX100" fmla="*/ 373273 h 605239"/>
                  <a:gd name="connsiteY100" fmla="*/ 373273 h 605239"/>
                  <a:gd name="connsiteX101" fmla="*/ 373273 h 605239"/>
                  <a:gd name="connsiteY101" fmla="*/ 373273 h 605239"/>
                  <a:gd name="connsiteX102" fmla="*/ 373273 h 605239"/>
                  <a:gd name="connsiteY102" fmla="*/ 373273 h 605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Lst>
                <a:rect l="l" t="t" r="r" b="b"/>
                <a:pathLst>
                  <a:path w="601409" h="600489">
                    <a:moveTo>
                      <a:pt x="63148" y="143225"/>
                    </a:moveTo>
                    <a:lnTo>
                      <a:pt x="41620" y="160426"/>
                    </a:lnTo>
                    <a:lnTo>
                      <a:pt x="58843" y="171894"/>
                    </a:lnTo>
                    <a:lnTo>
                      <a:pt x="91853" y="171894"/>
                    </a:lnTo>
                    <a:lnTo>
                      <a:pt x="142085" y="163293"/>
                    </a:lnTo>
                    <a:lnTo>
                      <a:pt x="173659" y="214896"/>
                    </a:lnTo>
                    <a:lnTo>
                      <a:pt x="173659" y="262200"/>
                    </a:lnTo>
                    <a:lnTo>
                      <a:pt x="216715" y="320970"/>
                    </a:lnTo>
                    <a:lnTo>
                      <a:pt x="223891" y="320970"/>
                    </a:lnTo>
                    <a:lnTo>
                      <a:pt x="223891" y="299469"/>
                    </a:lnTo>
                    <a:lnTo>
                      <a:pt x="241113" y="335305"/>
                    </a:lnTo>
                    <a:lnTo>
                      <a:pt x="291345" y="345339"/>
                    </a:lnTo>
                    <a:lnTo>
                      <a:pt x="312873" y="368273"/>
                    </a:lnTo>
                    <a:lnTo>
                      <a:pt x="332966" y="374007"/>
                    </a:lnTo>
                    <a:lnTo>
                      <a:pt x="312873" y="417010"/>
                    </a:lnTo>
                    <a:lnTo>
                      <a:pt x="335836" y="457146"/>
                    </a:lnTo>
                    <a:cubicBezTo>
                      <a:pt x="335836" y="457146"/>
                      <a:pt x="348753" y="503016"/>
                      <a:pt x="348753" y="505883"/>
                    </a:cubicBezTo>
                    <a:cubicBezTo>
                      <a:pt x="348753" y="507316"/>
                      <a:pt x="335836" y="561786"/>
                      <a:pt x="335836" y="561786"/>
                    </a:cubicBezTo>
                    <a:lnTo>
                      <a:pt x="338707" y="597622"/>
                    </a:lnTo>
                    <a:cubicBezTo>
                      <a:pt x="325790" y="599056"/>
                      <a:pt x="312873" y="600489"/>
                      <a:pt x="299957" y="600489"/>
                    </a:cubicBezTo>
                    <a:cubicBezTo>
                      <a:pt x="134909" y="600489"/>
                      <a:pt x="0" y="465747"/>
                      <a:pt x="0" y="299469"/>
                    </a:cubicBezTo>
                    <a:cubicBezTo>
                      <a:pt x="0" y="244998"/>
                      <a:pt x="15787" y="193395"/>
                      <a:pt x="41620" y="148959"/>
                    </a:cubicBezTo>
                    <a:close/>
                    <a:moveTo>
                      <a:pt x="367486" y="60233"/>
                    </a:moveTo>
                    <a:lnTo>
                      <a:pt x="394753" y="65966"/>
                    </a:lnTo>
                    <a:lnTo>
                      <a:pt x="419150" y="87465"/>
                    </a:lnTo>
                    <a:lnTo>
                      <a:pt x="426326" y="106098"/>
                    </a:lnTo>
                    <a:lnTo>
                      <a:pt x="432066" y="124731"/>
                    </a:lnTo>
                    <a:lnTo>
                      <a:pt x="469379" y="159130"/>
                    </a:lnTo>
                    <a:lnTo>
                      <a:pt x="479425" y="161996"/>
                    </a:lnTo>
                    <a:lnTo>
                      <a:pt x="493776" y="140497"/>
                    </a:lnTo>
                    <a:lnTo>
                      <a:pt x="541135" y="136197"/>
                    </a:lnTo>
                    <a:lnTo>
                      <a:pt x="549745" y="133331"/>
                    </a:lnTo>
                    <a:cubicBezTo>
                      <a:pt x="582753" y="180629"/>
                      <a:pt x="601409" y="237961"/>
                      <a:pt x="601409" y="299592"/>
                    </a:cubicBezTo>
                    <a:cubicBezTo>
                      <a:pt x="601409" y="441488"/>
                      <a:pt x="503822" y="560451"/>
                      <a:pt x="371791" y="591983"/>
                    </a:cubicBezTo>
                    <a:lnTo>
                      <a:pt x="376097" y="571917"/>
                    </a:lnTo>
                    <a:lnTo>
                      <a:pt x="427761" y="537518"/>
                    </a:lnTo>
                    <a:lnTo>
                      <a:pt x="442112" y="500253"/>
                    </a:lnTo>
                    <a:lnTo>
                      <a:pt x="477990" y="484486"/>
                    </a:lnTo>
                    <a:lnTo>
                      <a:pt x="510997" y="419988"/>
                    </a:lnTo>
                    <a:lnTo>
                      <a:pt x="459333" y="388456"/>
                    </a:lnTo>
                    <a:lnTo>
                      <a:pt x="432066" y="358357"/>
                    </a:lnTo>
                    <a:lnTo>
                      <a:pt x="416280" y="356924"/>
                    </a:lnTo>
                    <a:lnTo>
                      <a:pt x="384707" y="348324"/>
                    </a:lnTo>
                    <a:lnTo>
                      <a:pt x="356005" y="344024"/>
                    </a:lnTo>
                    <a:lnTo>
                      <a:pt x="333043" y="349757"/>
                    </a:lnTo>
                    <a:lnTo>
                      <a:pt x="317257" y="333991"/>
                    </a:lnTo>
                    <a:lnTo>
                      <a:pt x="302906" y="329691"/>
                    </a:lnTo>
                    <a:lnTo>
                      <a:pt x="304341" y="306759"/>
                    </a:lnTo>
                    <a:lnTo>
                      <a:pt x="285684" y="308192"/>
                    </a:lnTo>
                    <a:lnTo>
                      <a:pt x="275639" y="319658"/>
                    </a:lnTo>
                    <a:lnTo>
                      <a:pt x="269898" y="295292"/>
                    </a:lnTo>
                    <a:lnTo>
                      <a:pt x="294295" y="283826"/>
                    </a:lnTo>
                    <a:lnTo>
                      <a:pt x="317257" y="295292"/>
                    </a:lnTo>
                    <a:lnTo>
                      <a:pt x="330173" y="295292"/>
                    </a:lnTo>
                    <a:lnTo>
                      <a:pt x="335913" y="276660"/>
                    </a:lnTo>
                    <a:lnTo>
                      <a:pt x="371791" y="233661"/>
                    </a:lnTo>
                    <a:lnTo>
                      <a:pt x="420585" y="207862"/>
                    </a:lnTo>
                    <a:lnTo>
                      <a:pt x="449287" y="212162"/>
                    </a:lnTo>
                    <a:lnTo>
                      <a:pt x="452158" y="197829"/>
                    </a:lnTo>
                    <a:lnTo>
                      <a:pt x="416280" y="160563"/>
                    </a:lnTo>
                    <a:lnTo>
                      <a:pt x="403364" y="134764"/>
                    </a:lnTo>
                    <a:lnTo>
                      <a:pt x="383272" y="134764"/>
                    </a:lnTo>
                    <a:lnTo>
                      <a:pt x="371791" y="127598"/>
                    </a:lnTo>
                    <a:lnTo>
                      <a:pt x="344524" y="123298"/>
                    </a:lnTo>
                    <a:lnTo>
                      <a:pt x="338784" y="154830"/>
                    </a:lnTo>
                    <a:lnTo>
                      <a:pt x="307211" y="147664"/>
                    </a:lnTo>
                    <a:lnTo>
                      <a:pt x="304341" y="129031"/>
                    </a:lnTo>
                    <a:lnTo>
                      <a:pt x="328738" y="123298"/>
                    </a:lnTo>
                    <a:lnTo>
                      <a:pt x="337349" y="87465"/>
                    </a:lnTo>
                    <a:lnTo>
                      <a:pt x="361745" y="97498"/>
                    </a:lnTo>
                    <a:lnTo>
                      <a:pt x="361745" y="113265"/>
                    </a:lnTo>
                    <a:lnTo>
                      <a:pt x="380402" y="120431"/>
                    </a:lnTo>
                    <a:lnTo>
                      <a:pt x="391883" y="124731"/>
                    </a:lnTo>
                    <a:lnTo>
                      <a:pt x="407669" y="116131"/>
                    </a:lnTo>
                    <a:lnTo>
                      <a:pt x="393318" y="100365"/>
                    </a:lnTo>
                    <a:lnTo>
                      <a:pt x="366051" y="73133"/>
                    </a:lnTo>
                    <a:close/>
                    <a:moveTo>
                      <a:pt x="222541" y="32978"/>
                    </a:moveTo>
                    <a:cubicBezTo>
                      <a:pt x="222541" y="35846"/>
                      <a:pt x="202448" y="48750"/>
                      <a:pt x="202448" y="48750"/>
                    </a:cubicBezTo>
                    <a:lnTo>
                      <a:pt x="222541" y="60221"/>
                    </a:lnTo>
                    <a:lnTo>
                      <a:pt x="262728" y="48750"/>
                    </a:lnTo>
                    <a:lnTo>
                      <a:pt x="254117" y="32978"/>
                    </a:lnTo>
                    <a:lnTo>
                      <a:pt x="235458" y="37280"/>
                    </a:lnTo>
                    <a:close/>
                    <a:moveTo>
                      <a:pt x="344537" y="12904"/>
                    </a:moveTo>
                    <a:lnTo>
                      <a:pt x="312962" y="30110"/>
                    </a:lnTo>
                    <a:lnTo>
                      <a:pt x="295739" y="40147"/>
                    </a:lnTo>
                    <a:lnTo>
                      <a:pt x="308656" y="48750"/>
                    </a:lnTo>
                    <a:lnTo>
                      <a:pt x="335926" y="45883"/>
                    </a:lnTo>
                    <a:lnTo>
                      <a:pt x="363196" y="24375"/>
                    </a:lnTo>
                    <a:close/>
                    <a:moveTo>
                      <a:pt x="300045" y="0"/>
                    </a:moveTo>
                    <a:cubicBezTo>
                      <a:pt x="345973" y="0"/>
                      <a:pt x="390465" y="10037"/>
                      <a:pt x="429217" y="28677"/>
                    </a:cubicBezTo>
                    <a:lnTo>
                      <a:pt x="417735" y="30110"/>
                    </a:lnTo>
                    <a:lnTo>
                      <a:pt x="389030" y="25809"/>
                    </a:lnTo>
                    <a:lnTo>
                      <a:pt x="367501" y="40147"/>
                    </a:lnTo>
                    <a:lnTo>
                      <a:pt x="353149" y="55919"/>
                    </a:lnTo>
                    <a:lnTo>
                      <a:pt x="298609" y="61655"/>
                    </a:lnTo>
                    <a:lnTo>
                      <a:pt x="277081" y="57353"/>
                    </a:lnTo>
                    <a:lnTo>
                      <a:pt x="261293" y="81728"/>
                    </a:lnTo>
                    <a:lnTo>
                      <a:pt x="218235" y="84596"/>
                    </a:lnTo>
                    <a:lnTo>
                      <a:pt x="189530" y="75993"/>
                    </a:lnTo>
                    <a:lnTo>
                      <a:pt x="165131" y="88897"/>
                    </a:lnTo>
                    <a:lnTo>
                      <a:pt x="112027" y="97500"/>
                    </a:lnTo>
                    <a:lnTo>
                      <a:pt x="68969" y="108971"/>
                    </a:lnTo>
                    <a:cubicBezTo>
                      <a:pt x="123509" y="43015"/>
                      <a:pt x="206753" y="0"/>
                      <a:pt x="300045" y="0"/>
                    </a:cubicBezTo>
                    <a:close/>
                  </a:path>
                </a:pathLst>
              </a:custGeom>
              <a:solidFill>
                <a:srgbClr val="D1A85B"/>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defPPr>
                  <a:defRPr lang="zh-CN"/>
                </a:defPPr>
                <a:lvl1pPr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1pPr>
                <a:lvl2pPr marL="3429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2pPr>
                <a:lvl3pPr marL="6858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3pPr>
                <a:lvl4pPr marL="10287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4pPr>
                <a:lvl5pPr marL="1371600" algn="l" rtl="0" eaLnBrk="0" fontAlgn="base" hangingPunct="0">
                  <a:spcBef>
                    <a:spcPct val="0"/>
                  </a:spcBef>
                  <a:spcAft>
                    <a:spcPct val="0"/>
                  </a:spcAft>
                  <a:buFont typeface="Arial" pitchFamily="34" charset="0"/>
                  <a:defRPr kern="1200">
                    <a:solidFill>
                      <a:schemeClr val="tx1"/>
                    </a:solidFill>
                    <a:latin typeface="Calibri" pitchFamily="34" charset="0"/>
                    <a:ea typeface="宋体" pitchFamily="2" charset="-122"/>
                    <a:cs typeface="+mn-cs"/>
                  </a:defRPr>
                </a:lvl5pPr>
                <a:lvl6pPr marL="1714500" algn="l" defTabSz="685800" rtl="0" eaLnBrk="1" latinLnBrk="0" hangingPunct="1">
                  <a:defRPr kern="1200">
                    <a:solidFill>
                      <a:schemeClr val="tx1"/>
                    </a:solidFill>
                    <a:latin typeface="Calibri" pitchFamily="34" charset="0"/>
                    <a:ea typeface="宋体" pitchFamily="2" charset="-122"/>
                    <a:cs typeface="+mn-cs"/>
                  </a:defRPr>
                </a:lvl6pPr>
                <a:lvl7pPr marL="2057400" algn="l" defTabSz="685800" rtl="0" eaLnBrk="1" latinLnBrk="0" hangingPunct="1">
                  <a:defRPr kern="1200">
                    <a:solidFill>
                      <a:schemeClr val="tx1"/>
                    </a:solidFill>
                    <a:latin typeface="Calibri" pitchFamily="34" charset="0"/>
                    <a:ea typeface="宋体" pitchFamily="2" charset="-122"/>
                    <a:cs typeface="+mn-cs"/>
                  </a:defRPr>
                </a:lvl7pPr>
                <a:lvl8pPr marL="2400300" algn="l" defTabSz="685800" rtl="0" eaLnBrk="1" latinLnBrk="0" hangingPunct="1">
                  <a:defRPr kern="1200">
                    <a:solidFill>
                      <a:schemeClr val="tx1"/>
                    </a:solidFill>
                    <a:latin typeface="Calibri" pitchFamily="34" charset="0"/>
                    <a:ea typeface="宋体" pitchFamily="2" charset="-122"/>
                    <a:cs typeface="+mn-cs"/>
                  </a:defRPr>
                </a:lvl8pPr>
                <a:lvl9pPr marL="2743200" algn="l" defTabSz="685800" rtl="0" eaLnBrk="1" latinLnBrk="0" hangingPunct="1">
                  <a:defRPr kern="1200">
                    <a:solidFill>
                      <a:schemeClr val="tx1"/>
                    </a:solidFill>
                    <a:latin typeface="Calibri" pitchFamily="34" charset="0"/>
                    <a:ea typeface="宋体" pitchFamily="2" charset="-122"/>
                    <a:cs typeface="+mn-cs"/>
                  </a:defRPr>
                </a:lvl9pPr>
              </a:lstStyle>
              <a:p>
                <a:pPr algn="ctr"/>
                <a:endParaRPr sz="1013">
                  <a:latin typeface="+mn-lt"/>
                  <a:ea typeface="+mn-ea"/>
                  <a:cs typeface="+mn-ea"/>
                  <a:sym typeface="+mn-lt"/>
                </a:endParaRPr>
              </a:p>
            </p:txBody>
          </p:sp>
        </p:grpSp>
      </p:grpSp>
      <p:sp>
        <p:nvSpPr>
          <p:cNvPr id="16" name="圆角矩形 4">
            <a:extLst>
              <a:ext uri="{FF2B5EF4-FFF2-40B4-BE49-F238E27FC236}">
                <a16:creationId xmlns:a16="http://schemas.microsoft.com/office/drawing/2014/main" id="{10D1462C-F40C-4350-BACF-813B26E1A12E}"/>
              </a:ext>
            </a:extLst>
          </p:cNvPr>
          <p:cNvSpPr/>
          <p:nvPr/>
        </p:nvSpPr>
        <p:spPr>
          <a:xfrm>
            <a:off x="591675" y="1348531"/>
            <a:ext cx="4039495" cy="622061"/>
          </a:xfrm>
          <a:prstGeom prst="roundRect">
            <a:avLst>
              <a:gd name="adj" fmla="val 0"/>
            </a:avLst>
          </a:prstGeom>
          <a:solidFill>
            <a:schemeClr val="bg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013">
              <a:cs typeface="+mn-ea"/>
              <a:sym typeface="+mn-lt"/>
            </a:endParaRPr>
          </a:p>
        </p:txBody>
      </p:sp>
      <p:sp>
        <p:nvSpPr>
          <p:cNvPr id="17" name="任意多边形 5">
            <a:extLst>
              <a:ext uri="{FF2B5EF4-FFF2-40B4-BE49-F238E27FC236}">
                <a16:creationId xmlns:a16="http://schemas.microsoft.com/office/drawing/2014/main" id="{0A5DEB3F-DBAB-4935-AFB6-19449ADF55D3}"/>
              </a:ext>
            </a:extLst>
          </p:cNvPr>
          <p:cNvSpPr/>
          <p:nvPr/>
        </p:nvSpPr>
        <p:spPr>
          <a:xfrm>
            <a:off x="4371426" y="1348531"/>
            <a:ext cx="1172680" cy="622061"/>
          </a:xfrm>
          <a:custGeom>
            <a:avLst/>
            <a:gdLst>
              <a:gd name="connsiteX0" fmla="*/ 0 w 2271962"/>
              <a:gd name="connsiteY0" fmla="*/ 0 h 974557"/>
              <a:gd name="connsiteX1" fmla="*/ 1784684 w 2271962"/>
              <a:gd name="connsiteY1" fmla="*/ 0 h 974557"/>
              <a:gd name="connsiteX2" fmla="*/ 2271962 w 2271962"/>
              <a:gd name="connsiteY2" fmla="*/ 487279 h 974557"/>
              <a:gd name="connsiteX3" fmla="*/ 1784684 w 2271962"/>
              <a:gd name="connsiteY3" fmla="*/ 974557 h 974557"/>
              <a:gd name="connsiteX4" fmla="*/ 0 w 2271962"/>
              <a:gd name="connsiteY4" fmla="*/ 974557 h 974557"/>
              <a:gd name="connsiteX5" fmla="*/ 487278 w 2271962"/>
              <a:gd name="connsiteY5" fmla="*/ 487279 h 974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1962" h="974557">
                <a:moveTo>
                  <a:pt x="0" y="0"/>
                </a:moveTo>
                <a:lnTo>
                  <a:pt x="1784684" y="0"/>
                </a:lnTo>
                <a:lnTo>
                  <a:pt x="2271962" y="487279"/>
                </a:lnTo>
                <a:lnTo>
                  <a:pt x="1784684" y="974557"/>
                </a:lnTo>
                <a:lnTo>
                  <a:pt x="0" y="974557"/>
                </a:lnTo>
                <a:lnTo>
                  <a:pt x="487278" y="487279"/>
                </a:lnTo>
                <a:close/>
              </a:path>
            </a:pathLst>
          </a:custGeom>
          <a:solidFill>
            <a:srgbClr val="D1A85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013">
              <a:cs typeface="+mn-ea"/>
              <a:sym typeface="+mn-lt"/>
            </a:endParaRPr>
          </a:p>
        </p:txBody>
      </p:sp>
      <p:sp>
        <p:nvSpPr>
          <p:cNvPr id="23" name="矩形 22">
            <a:extLst>
              <a:ext uri="{FF2B5EF4-FFF2-40B4-BE49-F238E27FC236}">
                <a16:creationId xmlns:a16="http://schemas.microsoft.com/office/drawing/2014/main" id="{1661C805-6A9D-4E5A-B4B5-0D0A70659623}"/>
              </a:ext>
            </a:extLst>
          </p:cNvPr>
          <p:cNvSpPr/>
          <p:nvPr/>
        </p:nvSpPr>
        <p:spPr>
          <a:xfrm>
            <a:off x="1009133" y="1478829"/>
            <a:ext cx="966610" cy="184666"/>
          </a:xfrm>
          <a:prstGeom prst="rect">
            <a:avLst/>
          </a:prstGeom>
        </p:spPr>
        <p:txBody>
          <a:bodyPr wrap="none" lIns="0" tIns="0" rIns="0" bIns="0" anchor="ctr" anchorCtr="0">
            <a:normAutofit/>
          </a:bodyPr>
          <a:lstStyle/>
          <a:p>
            <a:pPr>
              <a:buClr>
                <a:srgbClr val="E24848"/>
              </a:buClr>
            </a:pPr>
            <a:r>
              <a:rPr lang="zh-CN" altLang="en-US" sz="1200" b="1" dirty="0">
                <a:solidFill>
                  <a:srgbClr val="D1A85B"/>
                </a:solidFill>
                <a:latin typeface="+mn-lt"/>
                <a:ea typeface="+mn-ea"/>
                <a:cs typeface="+mn-ea"/>
                <a:sym typeface="+mn-lt"/>
              </a:rPr>
              <a:t>输入标题文本 </a:t>
            </a:r>
          </a:p>
        </p:txBody>
      </p:sp>
      <p:sp>
        <p:nvSpPr>
          <p:cNvPr id="24" name="矩形 23">
            <a:extLst>
              <a:ext uri="{FF2B5EF4-FFF2-40B4-BE49-F238E27FC236}">
                <a16:creationId xmlns:a16="http://schemas.microsoft.com/office/drawing/2014/main" id="{9C5F501D-B2F1-49C9-AD29-1E47AB56AC7C}"/>
              </a:ext>
            </a:extLst>
          </p:cNvPr>
          <p:cNvSpPr/>
          <p:nvPr/>
        </p:nvSpPr>
        <p:spPr>
          <a:xfrm>
            <a:off x="1009133" y="1663495"/>
            <a:ext cx="3327628" cy="207749"/>
          </a:xfrm>
          <a:prstGeom prst="rect">
            <a:avLst/>
          </a:prstGeom>
        </p:spPr>
        <p:txBody>
          <a:bodyPr wrap="square" lIns="0" tIns="0" rIns="0" bIns="0" anchor="ctr" anchorCtr="0">
            <a:normAutofit fontScale="92500"/>
          </a:bodyPr>
          <a:lstStyle/>
          <a:p>
            <a:pPr>
              <a:lnSpc>
                <a:spcPct val="120000"/>
              </a:lnSpc>
              <a:buClr>
                <a:srgbClr val="E24848"/>
              </a:buClr>
              <a:defRPr/>
            </a:pPr>
            <a:r>
              <a:rPr lang="zh-CN" altLang="en-US" sz="900" noProof="1">
                <a:solidFill>
                  <a:sysClr val="windowText" lastClr="000000"/>
                </a:solidFill>
                <a:latin typeface="+mn-lt"/>
                <a:ea typeface="+mn-ea"/>
                <a:cs typeface="+mn-ea"/>
                <a:sym typeface="+mn-lt"/>
              </a:rPr>
              <a:t>请替换文字内容复制你的内容到此请替换文字内容复制你的内容到此 </a:t>
            </a:r>
          </a:p>
        </p:txBody>
      </p:sp>
      <p:grpSp>
        <p:nvGrpSpPr>
          <p:cNvPr id="19" name="组合 18">
            <a:extLst>
              <a:ext uri="{FF2B5EF4-FFF2-40B4-BE49-F238E27FC236}">
                <a16:creationId xmlns:a16="http://schemas.microsoft.com/office/drawing/2014/main" id="{CB24D529-0A3D-4B5C-9866-F7EEFE99BD54}"/>
              </a:ext>
            </a:extLst>
          </p:cNvPr>
          <p:cNvGrpSpPr/>
          <p:nvPr/>
        </p:nvGrpSpPr>
        <p:grpSpPr bwMode="auto">
          <a:xfrm>
            <a:off x="4882423" y="1474805"/>
            <a:ext cx="339317" cy="327189"/>
            <a:chOff x="1677988" y="384175"/>
            <a:chExt cx="358775" cy="346075"/>
          </a:xfrm>
          <a:solidFill>
            <a:schemeClr val="bg1"/>
          </a:solidFill>
          <a:effectLst>
            <a:outerShdw blurRad="63500" sx="102000" sy="102000" algn="ctr" rotWithShape="0">
              <a:prstClr val="black">
                <a:alpha val="40000"/>
              </a:prstClr>
            </a:outerShdw>
          </a:effectLst>
        </p:grpSpPr>
        <p:sp>
          <p:nvSpPr>
            <p:cNvPr id="20" name="任意多边形 45">
              <a:extLst>
                <a:ext uri="{FF2B5EF4-FFF2-40B4-BE49-F238E27FC236}">
                  <a16:creationId xmlns:a16="http://schemas.microsoft.com/office/drawing/2014/main" id="{6259FAC4-5FAF-40E3-8C83-082390109558}"/>
                </a:ext>
              </a:extLst>
            </p:cNvPr>
            <p:cNvSpPr>
              <a:spLocks/>
            </p:cNvSpPr>
            <p:nvPr/>
          </p:nvSpPr>
          <p:spPr bwMode="auto">
            <a:xfrm>
              <a:off x="1677988" y="384175"/>
              <a:ext cx="358775" cy="346075"/>
            </a:xfrm>
            <a:custGeom>
              <a:avLst/>
              <a:gdLst>
                <a:gd name="T0" fmla="*/ 1106 w 1129"/>
                <a:gd name="T1" fmla="*/ 0 h 1089"/>
                <a:gd name="T2" fmla="*/ 885 w 1129"/>
                <a:gd name="T3" fmla="*/ 56 h 1089"/>
                <a:gd name="T4" fmla="*/ 12 w 1129"/>
                <a:gd name="T5" fmla="*/ 289 h 1089"/>
                <a:gd name="T6" fmla="*/ 34 w 1129"/>
                <a:gd name="T7" fmla="*/ 667 h 1089"/>
                <a:gd name="T8" fmla="*/ 56 w 1129"/>
                <a:gd name="T9" fmla="*/ 695 h 1089"/>
                <a:gd name="T10" fmla="*/ 673 w 1129"/>
                <a:gd name="T11" fmla="*/ 756 h 1089"/>
                <a:gd name="T12" fmla="*/ 751 w 1129"/>
                <a:gd name="T13" fmla="*/ 845 h 1089"/>
                <a:gd name="T14" fmla="*/ 723 w 1129"/>
                <a:gd name="T15" fmla="*/ 906 h 1089"/>
                <a:gd name="T16" fmla="*/ 0 w 1129"/>
                <a:gd name="T17" fmla="*/ 923 h 1089"/>
                <a:gd name="T18" fmla="*/ 17 w 1129"/>
                <a:gd name="T19" fmla="*/ 961 h 1089"/>
                <a:gd name="T20" fmla="*/ 67 w 1129"/>
                <a:gd name="T21" fmla="*/ 984 h 1089"/>
                <a:gd name="T22" fmla="*/ 73 w 1129"/>
                <a:gd name="T23" fmla="*/ 1068 h 1089"/>
                <a:gd name="T24" fmla="*/ 162 w 1129"/>
                <a:gd name="T25" fmla="*/ 1068 h 1089"/>
                <a:gd name="T26" fmla="*/ 173 w 1129"/>
                <a:gd name="T27" fmla="*/ 984 h 1089"/>
                <a:gd name="T28" fmla="*/ 562 w 1129"/>
                <a:gd name="T29" fmla="*/ 973 h 1089"/>
                <a:gd name="T30" fmla="*/ 540 w 1129"/>
                <a:gd name="T31" fmla="*/ 1051 h 1089"/>
                <a:gd name="T32" fmla="*/ 623 w 1129"/>
                <a:gd name="T33" fmla="*/ 1083 h 1089"/>
                <a:gd name="T34" fmla="*/ 662 w 1129"/>
                <a:gd name="T35" fmla="*/ 1007 h 1089"/>
                <a:gd name="T36" fmla="*/ 729 w 1129"/>
                <a:gd name="T37" fmla="*/ 961 h 1089"/>
                <a:gd name="T38" fmla="*/ 795 w 1129"/>
                <a:gd name="T39" fmla="*/ 917 h 1089"/>
                <a:gd name="T40" fmla="*/ 807 w 1129"/>
                <a:gd name="T41" fmla="*/ 828 h 1089"/>
                <a:gd name="T42" fmla="*/ 712 w 1129"/>
                <a:gd name="T43" fmla="*/ 717 h 1089"/>
                <a:gd name="T44" fmla="*/ 1117 w 1129"/>
                <a:gd name="T45" fmla="*/ 50 h 1089"/>
                <a:gd name="T46" fmla="*/ 162 w 1129"/>
                <a:gd name="T47" fmla="*/ 1022 h 1089"/>
                <a:gd name="T48" fmla="*/ 118 w 1129"/>
                <a:gd name="T49" fmla="*/ 1068 h 1089"/>
                <a:gd name="T50" fmla="*/ 78 w 1129"/>
                <a:gd name="T51" fmla="*/ 1022 h 1089"/>
                <a:gd name="T52" fmla="*/ 118 w 1129"/>
                <a:gd name="T53" fmla="*/ 978 h 1089"/>
                <a:gd name="T54" fmla="*/ 162 w 1129"/>
                <a:gd name="T55" fmla="*/ 1022 h 1089"/>
                <a:gd name="T56" fmla="*/ 617 w 1129"/>
                <a:gd name="T57" fmla="*/ 1062 h 1089"/>
                <a:gd name="T58" fmla="*/ 562 w 1129"/>
                <a:gd name="T59" fmla="*/ 1039 h 1089"/>
                <a:gd name="T60" fmla="*/ 584 w 1129"/>
                <a:gd name="T61" fmla="*/ 984 h 1089"/>
                <a:gd name="T62" fmla="*/ 640 w 1129"/>
                <a:gd name="T63" fmla="*/ 1007 h 1089"/>
                <a:gd name="T64" fmla="*/ 723 w 1129"/>
                <a:gd name="T65" fmla="*/ 450 h 1089"/>
                <a:gd name="T66" fmla="*/ 668 w 1129"/>
                <a:gd name="T67" fmla="*/ 584 h 1089"/>
                <a:gd name="T68" fmla="*/ 139 w 1129"/>
                <a:gd name="T69" fmla="*/ 450 h 1089"/>
                <a:gd name="T70" fmla="*/ 423 w 1129"/>
                <a:gd name="T71" fmla="*/ 450 h 1089"/>
                <a:gd name="T72" fmla="*/ 423 w 1129"/>
                <a:gd name="T73" fmla="*/ 450 h 1089"/>
                <a:gd name="T74" fmla="*/ 401 w 1129"/>
                <a:gd name="T75" fmla="*/ 434 h 1089"/>
                <a:gd name="T76" fmla="*/ 295 w 1129"/>
                <a:gd name="T77" fmla="*/ 556 h 1089"/>
                <a:gd name="T78" fmla="*/ 162 w 1129"/>
                <a:gd name="T79" fmla="*/ 339 h 1089"/>
                <a:gd name="T80" fmla="*/ 273 w 1129"/>
                <a:gd name="T81" fmla="*/ 450 h 1089"/>
                <a:gd name="T82" fmla="*/ 273 w 1129"/>
                <a:gd name="T83" fmla="*/ 450 h 1089"/>
                <a:gd name="T84" fmla="*/ 162 w 1129"/>
                <a:gd name="T85" fmla="*/ 579 h 1089"/>
                <a:gd name="T86" fmla="*/ 401 w 1129"/>
                <a:gd name="T87" fmla="*/ 667 h 1089"/>
                <a:gd name="T88" fmla="*/ 529 w 1129"/>
                <a:gd name="T89" fmla="*/ 579 h 1089"/>
                <a:gd name="T90" fmla="*/ 423 w 1129"/>
                <a:gd name="T91" fmla="*/ 434 h 1089"/>
                <a:gd name="T92" fmla="*/ 423 w 1129"/>
                <a:gd name="T93" fmla="*/ 434 h 1089"/>
                <a:gd name="T94" fmla="*/ 545 w 1129"/>
                <a:gd name="T95" fmla="*/ 556 h 1089"/>
                <a:gd name="T96" fmla="*/ 651 w 1129"/>
                <a:gd name="T97" fmla="*/ 322 h 1089"/>
                <a:gd name="T98" fmla="*/ 139 w 1129"/>
                <a:gd name="T99" fmla="*/ 339 h 1089"/>
                <a:gd name="T100" fmla="*/ 56 w 1129"/>
                <a:gd name="T101" fmla="*/ 339 h 1089"/>
                <a:gd name="T102" fmla="*/ 84 w 1129"/>
                <a:gd name="T103" fmla="*/ 640 h 1089"/>
                <a:gd name="T104" fmla="*/ 651 w 1129"/>
                <a:gd name="T105" fmla="*/ 579 h 1089"/>
                <a:gd name="T106" fmla="*/ 734 w 1129"/>
                <a:gd name="T107" fmla="*/ 434 h 1089"/>
                <a:gd name="T108" fmla="*/ 734 w 1129"/>
                <a:gd name="T109" fmla="*/ 434 h 10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129" h="1089">
                  <a:moveTo>
                    <a:pt x="1129" y="23"/>
                  </a:moveTo>
                  <a:lnTo>
                    <a:pt x="1123" y="12"/>
                  </a:lnTo>
                  <a:lnTo>
                    <a:pt x="1117" y="6"/>
                  </a:lnTo>
                  <a:lnTo>
                    <a:pt x="1106" y="0"/>
                  </a:lnTo>
                  <a:lnTo>
                    <a:pt x="1096" y="0"/>
                  </a:lnTo>
                  <a:lnTo>
                    <a:pt x="906" y="39"/>
                  </a:lnTo>
                  <a:lnTo>
                    <a:pt x="895" y="44"/>
                  </a:lnTo>
                  <a:lnTo>
                    <a:pt x="885" y="56"/>
                  </a:lnTo>
                  <a:lnTo>
                    <a:pt x="801" y="261"/>
                  </a:lnTo>
                  <a:lnTo>
                    <a:pt x="795" y="261"/>
                  </a:lnTo>
                  <a:lnTo>
                    <a:pt x="23" y="289"/>
                  </a:lnTo>
                  <a:lnTo>
                    <a:pt x="12" y="289"/>
                  </a:lnTo>
                  <a:lnTo>
                    <a:pt x="6" y="295"/>
                  </a:lnTo>
                  <a:lnTo>
                    <a:pt x="0" y="305"/>
                  </a:lnTo>
                  <a:lnTo>
                    <a:pt x="0" y="317"/>
                  </a:lnTo>
                  <a:lnTo>
                    <a:pt x="34" y="667"/>
                  </a:lnTo>
                  <a:lnTo>
                    <a:pt x="34" y="678"/>
                  </a:lnTo>
                  <a:lnTo>
                    <a:pt x="40" y="684"/>
                  </a:lnTo>
                  <a:lnTo>
                    <a:pt x="46" y="689"/>
                  </a:lnTo>
                  <a:lnTo>
                    <a:pt x="56" y="695"/>
                  </a:lnTo>
                  <a:lnTo>
                    <a:pt x="640" y="745"/>
                  </a:lnTo>
                  <a:lnTo>
                    <a:pt x="645" y="745"/>
                  </a:lnTo>
                  <a:lnTo>
                    <a:pt x="651" y="745"/>
                  </a:lnTo>
                  <a:lnTo>
                    <a:pt x="673" y="756"/>
                  </a:lnTo>
                  <a:lnTo>
                    <a:pt x="701" y="778"/>
                  </a:lnTo>
                  <a:lnTo>
                    <a:pt x="734" y="806"/>
                  </a:lnTo>
                  <a:lnTo>
                    <a:pt x="746" y="822"/>
                  </a:lnTo>
                  <a:lnTo>
                    <a:pt x="751" y="845"/>
                  </a:lnTo>
                  <a:lnTo>
                    <a:pt x="756" y="872"/>
                  </a:lnTo>
                  <a:lnTo>
                    <a:pt x="746" y="889"/>
                  </a:lnTo>
                  <a:lnTo>
                    <a:pt x="734" y="900"/>
                  </a:lnTo>
                  <a:lnTo>
                    <a:pt x="723" y="906"/>
                  </a:lnTo>
                  <a:lnTo>
                    <a:pt x="23" y="906"/>
                  </a:lnTo>
                  <a:lnTo>
                    <a:pt x="17" y="912"/>
                  </a:lnTo>
                  <a:lnTo>
                    <a:pt x="6" y="917"/>
                  </a:lnTo>
                  <a:lnTo>
                    <a:pt x="0" y="923"/>
                  </a:lnTo>
                  <a:lnTo>
                    <a:pt x="0" y="934"/>
                  </a:lnTo>
                  <a:lnTo>
                    <a:pt x="0" y="944"/>
                  </a:lnTo>
                  <a:lnTo>
                    <a:pt x="6" y="956"/>
                  </a:lnTo>
                  <a:lnTo>
                    <a:pt x="17" y="961"/>
                  </a:lnTo>
                  <a:lnTo>
                    <a:pt x="23" y="961"/>
                  </a:lnTo>
                  <a:lnTo>
                    <a:pt x="101" y="961"/>
                  </a:lnTo>
                  <a:lnTo>
                    <a:pt x="84" y="973"/>
                  </a:lnTo>
                  <a:lnTo>
                    <a:pt x="67" y="984"/>
                  </a:lnTo>
                  <a:lnTo>
                    <a:pt x="61" y="1007"/>
                  </a:lnTo>
                  <a:lnTo>
                    <a:pt x="56" y="1022"/>
                  </a:lnTo>
                  <a:lnTo>
                    <a:pt x="61" y="1051"/>
                  </a:lnTo>
                  <a:lnTo>
                    <a:pt x="73" y="1068"/>
                  </a:lnTo>
                  <a:lnTo>
                    <a:pt x="95" y="1083"/>
                  </a:lnTo>
                  <a:lnTo>
                    <a:pt x="118" y="1089"/>
                  </a:lnTo>
                  <a:lnTo>
                    <a:pt x="145" y="1083"/>
                  </a:lnTo>
                  <a:lnTo>
                    <a:pt x="162" y="1068"/>
                  </a:lnTo>
                  <a:lnTo>
                    <a:pt x="179" y="1051"/>
                  </a:lnTo>
                  <a:lnTo>
                    <a:pt x="185" y="1022"/>
                  </a:lnTo>
                  <a:lnTo>
                    <a:pt x="179" y="1007"/>
                  </a:lnTo>
                  <a:lnTo>
                    <a:pt x="173" y="984"/>
                  </a:lnTo>
                  <a:lnTo>
                    <a:pt x="156" y="973"/>
                  </a:lnTo>
                  <a:lnTo>
                    <a:pt x="139" y="961"/>
                  </a:lnTo>
                  <a:lnTo>
                    <a:pt x="579" y="961"/>
                  </a:lnTo>
                  <a:lnTo>
                    <a:pt x="562" y="973"/>
                  </a:lnTo>
                  <a:lnTo>
                    <a:pt x="550" y="984"/>
                  </a:lnTo>
                  <a:lnTo>
                    <a:pt x="540" y="1007"/>
                  </a:lnTo>
                  <a:lnTo>
                    <a:pt x="535" y="1022"/>
                  </a:lnTo>
                  <a:lnTo>
                    <a:pt x="540" y="1051"/>
                  </a:lnTo>
                  <a:lnTo>
                    <a:pt x="556" y="1068"/>
                  </a:lnTo>
                  <a:lnTo>
                    <a:pt x="573" y="1083"/>
                  </a:lnTo>
                  <a:lnTo>
                    <a:pt x="601" y="1089"/>
                  </a:lnTo>
                  <a:lnTo>
                    <a:pt x="623" y="1083"/>
                  </a:lnTo>
                  <a:lnTo>
                    <a:pt x="645" y="1068"/>
                  </a:lnTo>
                  <a:lnTo>
                    <a:pt x="657" y="1051"/>
                  </a:lnTo>
                  <a:lnTo>
                    <a:pt x="662" y="1022"/>
                  </a:lnTo>
                  <a:lnTo>
                    <a:pt x="662" y="1007"/>
                  </a:lnTo>
                  <a:lnTo>
                    <a:pt x="651" y="984"/>
                  </a:lnTo>
                  <a:lnTo>
                    <a:pt x="640" y="973"/>
                  </a:lnTo>
                  <a:lnTo>
                    <a:pt x="617" y="961"/>
                  </a:lnTo>
                  <a:lnTo>
                    <a:pt x="729" y="961"/>
                  </a:lnTo>
                  <a:lnTo>
                    <a:pt x="734" y="961"/>
                  </a:lnTo>
                  <a:lnTo>
                    <a:pt x="767" y="944"/>
                  </a:lnTo>
                  <a:lnTo>
                    <a:pt x="784" y="934"/>
                  </a:lnTo>
                  <a:lnTo>
                    <a:pt x="795" y="917"/>
                  </a:lnTo>
                  <a:lnTo>
                    <a:pt x="807" y="900"/>
                  </a:lnTo>
                  <a:lnTo>
                    <a:pt x="812" y="878"/>
                  </a:lnTo>
                  <a:lnTo>
                    <a:pt x="812" y="856"/>
                  </a:lnTo>
                  <a:lnTo>
                    <a:pt x="807" y="828"/>
                  </a:lnTo>
                  <a:lnTo>
                    <a:pt x="795" y="800"/>
                  </a:lnTo>
                  <a:lnTo>
                    <a:pt x="779" y="778"/>
                  </a:lnTo>
                  <a:lnTo>
                    <a:pt x="746" y="745"/>
                  </a:lnTo>
                  <a:lnTo>
                    <a:pt x="712" y="717"/>
                  </a:lnTo>
                  <a:lnTo>
                    <a:pt x="684" y="695"/>
                  </a:lnTo>
                  <a:lnTo>
                    <a:pt x="934" y="94"/>
                  </a:lnTo>
                  <a:lnTo>
                    <a:pt x="1106" y="56"/>
                  </a:lnTo>
                  <a:lnTo>
                    <a:pt x="1117" y="50"/>
                  </a:lnTo>
                  <a:lnTo>
                    <a:pt x="1123" y="44"/>
                  </a:lnTo>
                  <a:lnTo>
                    <a:pt x="1129" y="33"/>
                  </a:lnTo>
                  <a:lnTo>
                    <a:pt x="1129" y="23"/>
                  </a:lnTo>
                  <a:close/>
                  <a:moveTo>
                    <a:pt x="162" y="1022"/>
                  </a:moveTo>
                  <a:lnTo>
                    <a:pt x="156" y="1039"/>
                  </a:lnTo>
                  <a:lnTo>
                    <a:pt x="151" y="1056"/>
                  </a:lnTo>
                  <a:lnTo>
                    <a:pt x="134" y="1062"/>
                  </a:lnTo>
                  <a:lnTo>
                    <a:pt x="118" y="1068"/>
                  </a:lnTo>
                  <a:lnTo>
                    <a:pt x="101" y="1062"/>
                  </a:lnTo>
                  <a:lnTo>
                    <a:pt x="90" y="1056"/>
                  </a:lnTo>
                  <a:lnTo>
                    <a:pt x="78" y="1039"/>
                  </a:lnTo>
                  <a:lnTo>
                    <a:pt x="78" y="1022"/>
                  </a:lnTo>
                  <a:lnTo>
                    <a:pt x="78" y="1007"/>
                  </a:lnTo>
                  <a:lnTo>
                    <a:pt x="90" y="995"/>
                  </a:lnTo>
                  <a:lnTo>
                    <a:pt x="101" y="984"/>
                  </a:lnTo>
                  <a:lnTo>
                    <a:pt x="118" y="978"/>
                  </a:lnTo>
                  <a:lnTo>
                    <a:pt x="134" y="984"/>
                  </a:lnTo>
                  <a:lnTo>
                    <a:pt x="151" y="995"/>
                  </a:lnTo>
                  <a:lnTo>
                    <a:pt x="156" y="1007"/>
                  </a:lnTo>
                  <a:lnTo>
                    <a:pt x="162" y="1022"/>
                  </a:lnTo>
                  <a:close/>
                  <a:moveTo>
                    <a:pt x="645" y="1022"/>
                  </a:moveTo>
                  <a:lnTo>
                    <a:pt x="640" y="1039"/>
                  </a:lnTo>
                  <a:lnTo>
                    <a:pt x="628" y="1056"/>
                  </a:lnTo>
                  <a:lnTo>
                    <a:pt x="617" y="1062"/>
                  </a:lnTo>
                  <a:lnTo>
                    <a:pt x="601" y="1068"/>
                  </a:lnTo>
                  <a:lnTo>
                    <a:pt x="584" y="1062"/>
                  </a:lnTo>
                  <a:lnTo>
                    <a:pt x="567" y="1056"/>
                  </a:lnTo>
                  <a:lnTo>
                    <a:pt x="562" y="1039"/>
                  </a:lnTo>
                  <a:lnTo>
                    <a:pt x="556" y="1022"/>
                  </a:lnTo>
                  <a:lnTo>
                    <a:pt x="562" y="1007"/>
                  </a:lnTo>
                  <a:lnTo>
                    <a:pt x="567" y="995"/>
                  </a:lnTo>
                  <a:lnTo>
                    <a:pt x="584" y="984"/>
                  </a:lnTo>
                  <a:lnTo>
                    <a:pt x="601" y="978"/>
                  </a:lnTo>
                  <a:lnTo>
                    <a:pt x="617" y="984"/>
                  </a:lnTo>
                  <a:lnTo>
                    <a:pt x="628" y="995"/>
                  </a:lnTo>
                  <a:lnTo>
                    <a:pt x="640" y="1007"/>
                  </a:lnTo>
                  <a:lnTo>
                    <a:pt x="645" y="1022"/>
                  </a:lnTo>
                  <a:close/>
                  <a:moveTo>
                    <a:pt x="668" y="556"/>
                  </a:moveTo>
                  <a:lnTo>
                    <a:pt x="668" y="450"/>
                  </a:lnTo>
                  <a:lnTo>
                    <a:pt x="723" y="450"/>
                  </a:lnTo>
                  <a:lnTo>
                    <a:pt x="684" y="556"/>
                  </a:lnTo>
                  <a:lnTo>
                    <a:pt x="668" y="556"/>
                  </a:lnTo>
                  <a:close/>
                  <a:moveTo>
                    <a:pt x="673" y="579"/>
                  </a:moveTo>
                  <a:lnTo>
                    <a:pt x="668" y="584"/>
                  </a:lnTo>
                  <a:lnTo>
                    <a:pt x="668" y="579"/>
                  </a:lnTo>
                  <a:lnTo>
                    <a:pt x="673" y="579"/>
                  </a:lnTo>
                  <a:close/>
                  <a:moveTo>
                    <a:pt x="67" y="450"/>
                  </a:moveTo>
                  <a:lnTo>
                    <a:pt x="139" y="450"/>
                  </a:lnTo>
                  <a:lnTo>
                    <a:pt x="139" y="556"/>
                  </a:lnTo>
                  <a:lnTo>
                    <a:pt x="78" y="556"/>
                  </a:lnTo>
                  <a:lnTo>
                    <a:pt x="67" y="450"/>
                  </a:lnTo>
                  <a:close/>
                  <a:moveTo>
                    <a:pt x="423" y="450"/>
                  </a:moveTo>
                  <a:lnTo>
                    <a:pt x="529" y="450"/>
                  </a:lnTo>
                  <a:lnTo>
                    <a:pt x="529" y="556"/>
                  </a:lnTo>
                  <a:lnTo>
                    <a:pt x="423" y="556"/>
                  </a:lnTo>
                  <a:lnTo>
                    <a:pt x="423" y="450"/>
                  </a:lnTo>
                  <a:close/>
                  <a:moveTo>
                    <a:pt x="295" y="434"/>
                  </a:moveTo>
                  <a:lnTo>
                    <a:pt x="295" y="333"/>
                  </a:lnTo>
                  <a:lnTo>
                    <a:pt x="401" y="328"/>
                  </a:lnTo>
                  <a:lnTo>
                    <a:pt x="401" y="434"/>
                  </a:lnTo>
                  <a:lnTo>
                    <a:pt x="295" y="434"/>
                  </a:lnTo>
                  <a:close/>
                  <a:moveTo>
                    <a:pt x="401" y="450"/>
                  </a:moveTo>
                  <a:lnTo>
                    <a:pt x="401" y="556"/>
                  </a:lnTo>
                  <a:lnTo>
                    <a:pt x="295" y="556"/>
                  </a:lnTo>
                  <a:lnTo>
                    <a:pt x="295" y="450"/>
                  </a:lnTo>
                  <a:lnTo>
                    <a:pt x="401" y="450"/>
                  </a:lnTo>
                  <a:close/>
                  <a:moveTo>
                    <a:pt x="162" y="434"/>
                  </a:moveTo>
                  <a:lnTo>
                    <a:pt x="162" y="339"/>
                  </a:lnTo>
                  <a:lnTo>
                    <a:pt x="273" y="333"/>
                  </a:lnTo>
                  <a:lnTo>
                    <a:pt x="273" y="434"/>
                  </a:lnTo>
                  <a:lnTo>
                    <a:pt x="162" y="434"/>
                  </a:lnTo>
                  <a:close/>
                  <a:moveTo>
                    <a:pt x="273" y="450"/>
                  </a:moveTo>
                  <a:lnTo>
                    <a:pt x="273" y="556"/>
                  </a:lnTo>
                  <a:lnTo>
                    <a:pt x="162" y="556"/>
                  </a:lnTo>
                  <a:lnTo>
                    <a:pt x="162" y="450"/>
                  </a:lnTo>
                  <a:lnTo>
                    <a:pt x="273" y="450"/>
                  </a:lnTo>
                  <a:close/>
                  <a:moveTo>
                    <a:pt x="273" y="579"/>
                  </a:moveTo>
                  <a:lnTo>
                    <a:pt x="273" y="655"/>
                  </a:lnTo>
                  <a:lnTo>
                    <a:pt x="162" y="645"/>
                  </a:lnTo>
                  <a:lnTo>
                    <a:pt x="162" y="579"/>
                  </a:lnTo>
                  <a:lnTo>
                    <a:pt x="273" y="579"/>
                  </a:lnTo>
                  <a:close/>
                  <a:moveTo>
                    <a:pt x="295" y="579"/>
                  </a:moveTo>
                  <a:lnTo>
                    <a:pt x="401" y="579"/>
                  </a:lnTo>
                  <a:lnTo>
                    <a:pt x="401" y="667"/>
                  </a:lnTo>
                  <a:lnTo>
                    <a:pt x="295" y="655"/>
                  </a:lnTo>
                  <a:lnTo>
                    <a:pt x="295" y="579"/>
                  </a:lnTo>
                  <a:close/>
                  <a:moveTo>
                    <a:pt x="423" y="579"/>
                  </a:moveTo>
                  <a:lnTo>
                    <a:pt x="529" y="579"/>
                  </a:lnTo>
                  <a:lnTo>
                    <a:pt x="529" y="678"/>
                  </a:lnTo>
                  <a:lnTo>
                    <a:pt x="423" y="667"/>
                  </a:lnTo>
                  <a:lnTo>
                    <a:pt x="423" y="579"/>
                  </a:lnTo>
                  <a:close/>
                  <a:moveTo>
                    <a:pt x="423" y="434"/>
                  </a:moveTo>
                  <a:lnTo>
                    <a:pt x="423" y="328"/>
                  </a:lnTo>
                  <a:lnTo>
                    <a:pt x="529" y="322"/>
                  </a:lnTo>
                  <a:lnTo>
                    <a:pt x="529" y="434"/>
                  </a:lnTo>
                  <a:lnTo>
                    <a:pt x="423" y="434"/>
                  </a:lnTo>
                  <a:close/>
                  <a:moveTo>
                    <a:pt x="545" y="450"/>
                  </a:moveTo>
                  <a:lnTo>
                    <a:pt x="651" y="450"/>
                  </a:lnTo>
                  <a:lnTo>
                    <a:pt x="651" y="556"/>
                  </a:lnTo>
                  <a:lnTo>
                    <a:pt x="545" y="556"/>
                  </a:lnTo>
                  <a:lnTo>
                    <a:pt x="545" y="450"/>
                  </a:lnTo>
                  <a:close/>
                  <a:moveTo>
                    <a:pt x="545" y="434"/>
                  </a:moveTo>
                  <a:lnTo>
                    <a:pt x="545" y="322"/>
                  </a:lnTo>
                  <a:lnTo>
                    <a:pt x="651" y="322"/>
                  </a:lnTo>
                  <a:lnTo>
                    <a:pt x="651" y="434"/>
                  </a:lnTo>
                  <a:lnTo>
                    <a:pt x="545" y="434"/>
                  </a:lnTo>
                  <a:close/>
                  <a:moveTo>
                    <a:pt x="56" y="339"/>
                  </a:moveTo>
                  <a:lnTo>
                    <a:pt x="139" y="339"/>
                  </a:lnTo>
                  <a:lnTo>
                    <a:pt x="139" y="434"/>
                  </a:lnTo>
                  <a:lnTo>
                    <a:pt x="67" y="434"/>
                  </a:lnTo>
                  <a:lnTo>
                    <a:pt x="67" y="450"/>
                  </a:lnTo>
                  <a:lnTo>
                    <a:pt x="56" y="339"/>
                  </a:lnTo>
                  <a:close/>
                  <a:moveTo>
                    <a:pt x="78" y="579"/>
                  </a:moveTo>
                  <a:lnTo>
                    <a:pt x="139" y="579"/>
                  </a:lnTo>
                  <a:lnTo>
                    <a:pt x="139" y="645"/>
                  </a:lnTo>
                  <a:lnTo>
                    <a:pt x="84" y="640"/>
                  </a:lnTo>
                  <a:lnTo>
                    <a:pt x="78" y="579"/>
                  </a:lnTo>
                  <a:close/>
                  <a:moveTo>
                    <a:pt x="545" y="678"/>
                  </a:moveTo>
                  <a:lnTo>
                    <a:pt x="545" y="579"/>
                  </a:lnTo>
                  <a:lnTo>
                    <a:pt x="651" y="579"/>
                  </a:lnTo>
                  <a:lnTo>
                    <a:pt x="651" y="634"/>
                  </a:lnTo>
                  <a:lnTo>
                    <a:pt x="628" y="689"/>
                  </a:lnTo>
                  <a:lnTo>
                    <a:pt x="545" y="678"/>
                  </a:lnTo>
                  <a:close/>
                  <a:moveTo>
                    <a:pt x="734" y="434"/>
                  </a:moveTo>
                  <a:lnTo>
                    <a:pt x="668" y="434"/>
                  </a:lnTo>
                  <a:lnTo>
                    <a:pt x="668" y="322"/>
                  </a:lnTo>
                  <a:lnTo>
                    <a:pt x="779" y="317"/>
                  </a:lnTo>
                  <a:lnTo>
                    <a:pt x="734" y="43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sp>
          <p:nvSpPr>
            <p:cNvPr id="21" name="任意多边形 46">
              <a:extLst>
                <a:ext uri="{FF2B5EF4-FFF2-40B4-BE49-F238E27FC236}">
                  <a16:creationId xmlns:a16="http://schemas.microsoft.com/office/drawing/2014/main" id="{2BB6B780-048F-4D5E-97A5-71955FDC8307}"/>
                </a:ext>
              </a:extLst>
            </p:cNvPr>
            <p:cNvSpPr>
              <a:spLocks/>
            </p:cNvSpPr>
            <p:nvPr/>
          </p:nvSpPr>
          <p:spPr bwMode="auto">
            <a:xfrm>
              <a:off x="1709738" y="704850"/>
              <a:ext cx="12700" cy="11113"/>
            </a:xfrm>
            <a:custGeom>
              <a:avLst/>
              <a:gdLst>
                <a:gd name="T0" fmla="*/ 0 w 38"/>
                <a:gd name="T1" fmla="*/ 15 h 38"/>
                <a:gd name="T2" fmla="*/ 6 w 38"/>
                <a:gd name="T3" fmla="*/ 32 h 38"/>
                <a:gd name="T4" fmla="*/ 17 w 38"/>
                <a:gd name="T5" fmla="*/ 38 h 38"/>
                <a:gd name="T6" fmla="*/ 33 w 38"/>
                <a:gd name="T7" fmla="*/ 32 h 38"/>
                <a:gd name="T8" fmla="*/ 38 w 38"/>
                <a:gd name="T9" fmla="*/ 15 h 38"/>
                <a:gd name="T10" fmla="*/ 33 w 38"/>
                <a:gd name="T11" fmla="*/ 4 h 38"/>
                <a:gd name="T12" fmla="*/ 17 w 38"/>
                <a:gd name="T13" fmla="*/ 0 h 38"/>
                <a:gd name="T14" fmla="*/ 6 w 38"/>
                <a:gd name="T15" fmla="*/ 4 h 38"/>
                <a:gd name="T16" fmla="*/ 0 w 38"/>
                <a:gd name="T17" fmla="*/ 1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8">
                  <a:moveTo>
                    <a:pt x="0" y="15"/>
                  </a:moveTo>
                  <a:lnTo>
                    <a:pt x="6" y="32"/>
                  </a:lnTo>
                  <a:lnTo>
                    <a:pt x="17" y="38"/>
                  </a:lnTo>
                  <a:lnTo>
                    <a:pt x="33" y="32"/>
                  </a:lnTo>
                  <a:lnTo>
                    <a:pt x="38" y="15"/>
                  </a:lnTo>
                  <a:lnTo>
                    <a:pt x="33" y="4"/>
                  </a:lnTo>
                  <a:lnTo>
                    <a:pt x="17" y="0"/>
                  </a:lnTo>
                  <a:lnTo>
                    <a:pt x="6" y="4"/>
                  </a:lnTo>
                  <a:lnTo>
                    <a:pt x="0"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sp>
          <p:nvSpPr>
            <p:cNvPr id="22" name="任意多边形 47">
              <a:extLst>
                <a:ext uri="{FF2B5EF4-FFF2-40B4-BE49-F238E27FC236}">
                  <a16:creationId xmlns:a16="http://schemas.microsoft.com/office/drawing/2014/main" id="{32290454-7264-443E-8B68-EBAA8CD1E551}"/>
                </a:ext>
              </a:extLst>
            </p:cNvPr>
            <p:cNvSpPr>
              <a:spLocks/>
            </p:cNvSpPr>
            <p:nvPr/>
          </p:nvSpPr>
          <p:spPr bwMode="auto">
            <a:xfrm>
              <a:off x="1862138" y="704850"/>
              <a:ext cx="11113" cy="11113"/>
            </a:xfrm>
            <a:custGeom>
              <a:avLst/>
              <a:gdLst>
                <a:gd name="T0" fmla="*/ 0 w 38"/>
                <a:gd name="T1" fmla="*/ 15 h 38"/>
                <a:gd name="T2" fmla="*/ 5 w 38"/>
                <a:gd name="T3" fmla="*/ 32 h 38"/>
                <a:gd name="T4" fmla="*/ 22 w 38"/>
                <a:gd name="T5" fmla="*/ 38 h 38"/>
                <a:gd name="T6" fmla="*/ 34 w 38"/>
                <a:gd name="T7" fmla="*/ 32 h 38"/>
                <a:gd name="T8" fmla="*/ 38 w 38"/>
                <a:gd name="T9" fmla="*/ 15 h 38"/>
                <a:gd name="T10" fmla="*/ 34 w 38"/>
                <a:gd name="T11" fmla="*/ 4 h 38"/>
                <a:gd name="T12" fmla="*/ 22 w 38"/>
                <a:gd name="T13" fmla="*/ 0 h 38"/>
                <a:gd name="T14" fmla="*/ 5 w 38"/>
                <a:gd name="T15" fmla="*/ 4 h 38"/>
                <a:gd name="T16" fmla="*/ 0 w 38"/>
                <a:gd name="T17" fmla="*/ 15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 h="38">
                  <a:moveTo>
                    <a:pt x="0" y="15"/>
                  </a:moveTo>
                  <a:lnTo>
                    <a:pt x="5" y="32"/>
                  </a:lnTo>
                  <a:lnTo>
                    <a:pt x="22" y="38"/>
                  </a:lnTo>
                  <a:lnTo>
                    <a:pt x="34" y="32"/>
                  </a:lnTo>
                  <a:lnTo>
                    <a:pt x="38" y="15"/>
                  </a:lnTo>
                  <a:lnTo>
                    <a:pt x="34" y="4"/>
                  </a:lnTo>
                  <a:lnTo>
                    <a:pt x="22" y="0"/>
                  </a:lnTo>
                  <a:lnTo>
                    <a:pt x="5" y="4"/>
                  </a:lnTo>
                  <a:lnTo>
                    <a:pt x="0" y="1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grpSp>
      <p:sp>
        <p:nvSpPr>
          <p:cNvPr id="26" name="圆角矩形 14">
            <a:extLst>
              <a:ext uri="{FF2B5EF4-FFF2-40B4-BE49-F238E27FC236}">
                <a16:creationId xmlns:a16="http://schemas.microsoft.com/office/drawing/2014/main" id="{DBE23473-2E8D-4E45-BEF6-778BABB69A00}"/>
              </a:ext>
            </a:extLst>
          </p:cNvPr>
          <p:cNvSpPr/>
          <p:nvPr/>
        </p:nvSpPr>
        <p:spPr>
          <a:xfrm>
            <a:off x="591675" y="2087329"/>
            <a:ext cx="4039495" cy="622061"/>
          </a:xfrm>
          <a:prstGeom prst="roundRect">
            <a:avLst>
              <a:gd name="adj" fmla="val 0"/>
            </a:avLst>
          </a:prstGeom>
          <a:solidFill>
            <a:schemeClr val="bg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013">
              <a:cs typeface="+mn-ea"/>
              <a:sym typeface="+mn-lt"/>
            </a:endParaRPr>
          </a:p>
        </p:txBody>
      </p:sp>
      <p:sp>
        <p:nvSpPr>
          <p:cNvPr id="27" name="任意多边形 15">
            <a:extLst>
              <a:ext uri="{FF2B5EF4-FFF2-40B4-BE49-F238E27FC236}">
                <a16:creationId xmlns:a16="http://schemas.microsoft.com/office/drawing/2014/main" id="{0625DE7D-EAED-4B6D-A629-E65DF16BBFF0}"/>
              </a:ext>
            </a:extLst>
          </p:cNvPr>
          <p:cNvSpPr/>
          <p:nvPr/>
        </p:nvSpPr>
        <p:spPr>
          <a:xfrm>
            <a:off x="4371426" y="2087329"/>
            <a:ext cx="1172680" cy="622061"/>
          </a:xfrm>
          <a:custGeom>
            <a:avLst/>
            <a:gdLst>
              <a:gd name="connsiteX0" fmla="*/ 0 w 2271962"/>
              <a:gd name="connsiteY0" fmla="*/ 0 h 974557"/>
              <a:gd name="connsiteX1" fmla="*/ 1784684 w 2271962"/>
              <a:gd name="connsiteY1" fmla="*/ 0 h 974557"/>
              <a:gd name="connsiteX2" fmla="*/ 2271962 w 2271962"/>
              <a:gd name="connsiteY2" fmla="*/ 487279 h 974557"/>
              <a:gd name="connsiteX3" fmla="*/ 1784684 w 2271962"/>
              <a:gd name="connsiteY3" fmla="*/ 974557 h 974557"/>
              <a:gd name="connsiteX4" fmla="*/ 0 w 2271962"/>
              <a:gd name="connsiteY4" fmla="*/ 974557 h 974557"/>
              <a:gd name="connsiteX5" fmla="*/ 487278 w 2271962"/>
              <a:gd name="connsiteY5" fmla="*/ 487279 h 974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1962" h="974557">
                <a:moveTo>
                  <a:pt x="0" y="0"/>
                </a:moveTo>
                <a:lnTo>
                  <a:pt x="1784684" y="0"/>
                </a:lnTo>
                <a:lnTo>
                  <a:pt x="2271962" y="487279"/>
                </a:lnTo>
                <a:lnTo>
                  <a:pt x="1784684" y="974557"/>
                </a:lnTo>
                <a:lnTo>
                  <a:pt x="0" y="974557"/>
                </a:lnTo>
                <a:lnTo>
                  <a:pt x="487278" y="487279"/>
                </a:lnTo>
                <a:close/>
              </a:path>
            </a:pathLst>
          </a:custGeom>
          <a:solidFill>
            <a:srgbClr val="D1A85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013">
              <a:cs typeface="+mn-ea"/>
              <a:sym typeface="+mn-lt"/>
            </a:endParaRPr>
          </a:p>
        </p:txBody>
      </p:sp>
      <p:grpSp>
        <p:nvGrpSpPr>
          <p:cNvPr id="28" name="组合 27">
            <a:extLst>
              <a:ext uri="{FF2B5EF4-FFF2-40B4-BE49-F238E27FC236}">
                <a16:creationId xmlns:a16="http://schemas.microsoft.com/office/drawing/2014/main" id="{DFD3DA7E-F5E0-486E-9E97-61D8EE4CD51E}"/>
              </a:ext>
            </a:extLst>
          </p:cNvPr>
          <p:cNvGrpSpPr/>
          <p:nvPr/>
        </p:nvGrpSpPr>
        <p:grpSpPr bwMode="auto">
          <a:xfrm>
            <a:off x="4882423" y="2221620"/>
            <a:ext cx="313775" cy="271842"/>
            <a:chOff x="11028363" y="5368925"/>
            <a:chExt cx="285750" cy="247650"/>
          </a:xfrm>
          <a:solidFill>
            <a:schemeClr val="bg1"/>
          </a:solidFill>
          <a:effectLst>
            <a:outerShdw blurRad="63500" sx="102000" sy="102000" algn="ctr" rotWithShape="0">
              <a:prstClr val="black">
                <a:alpha val="40000"/>
              </a:prstClr>
            </a:outerShdw>
          </a:effectLst>
        </p:grpSpPr>
        <p:sp>
          <p:nvSpPr>
            <p:cNvPr id="33" name="任意多边形 31">
              <a:extLst>
                <a:ext uri="{FF2B5EF4-FFF2-40B4-BE49-F238E27FC236}">
                  <a16:creationId xmlns:a16="http://schemas.microsoft.com/office/drawing/2014/main" id="{5A382FA0-21BE-4954-86DA-B03A2D6F51D9}"/>
                </a:ext>
              </a:extLst>
            </p:cNvPr>
            <p:cNvSpPr>
              <a:spLocks/>
            </p:cNvSpPr>
            <p:nvPr/>
          </p:nvSpPr>
          <p:spPr bwMode="auto">
            <a:xfrm>
              <a:off x="11028363" y="5454650"/>
              <a:ext cx="66675" cy="114300"/>
            </a:xfrm>
            <a:custGeom>
              <a:avLst/>
              <a:gdLst>
                <a:gd name="T0" fmla="*/ 0 w 169"/>
                <a:gd name="T1" fmla="*/ 98 h 288"/>
                <a:gd name="T2" fmla="*/ 0 w 169"/>
                <a:gd name="T3" fmla="*/ 114 h 288"/>
                <a:gd name="T4" fmla="*/ 2 w 169"/>
                <a:gd name="T5" fmla="*/ 131 h 288"/>
                <a:gd name="T6" fmla="*/ 3 w 169"/>
                <a:gd name="T7" fmla="*/ 139 h 288"/>
                <a:gd name="T8" fmla="*/ 5 w 169"/>
                <a:gd name="T9" fmla="*/ 146 h 288"/>
                <a:gd name="T10" fmla="*/ 9 w 169"/>
                <a:gd name="T11" fmla="*/ 153 h 288"/>
                <a:gd name="T12" fmla="*/ 13 w 169"/>
                <a:gd name="T13" fmla="*/ 159 h 288"/>
                <a:gd name="T14" fmla="*/ 18 w 169"/>
                <a:gd name="T15" fmla="*/ 163 h 288"/>
                <a:gd name="T16" fmla="*/ 23 w 169"/>
                <a:gd name="T17" fmla="*/ 166 h 288"/>
                <a:gd name="T18" fmla="*/ 23 w 169"/>
                <a:gd name="T19" fmla="*/ 288 h 288"/>
                <a:gd name="T20" fmla="*/ 144 w 169"/>
                <a:gd name="T21" fmla="*/ 288 h 288"/>
                <a:gd name="T22" fmla="*/ 144 w 169"/>
                <a:gd name="T23" fmla="*/ 166 h 288"/>
                <a:gd name="T24" fmla="*/ 151 w 169"/>
                <a:gd name="T25" fmla="*/ 162 h 288"/>
                <a:gd name="T26" fmla="*/ 156 w 169"/>
                <a:gd name="T27" fmla="*/ 157 h 288"/>
                <a:gd name="T28" fmla="*/ 161 w 169"/>
                <a:gd name="T29" fmla="*/ 150 h 288"/>
                <a:gd name="T30" fmla="*/ 165 w 169"/>
                <a:gd name="T31" fmla="*/ 140 h 288"/>
                <a:gd name="T32" fmla="*/ 166 w 169"/>
                <a:gd name="T33" fmla="*/ 130 h 288"/>
                <a:gd name="T34" fmla="*/ 167 w 169"/>
                <a:gd name="T35" fmla="*/ 119 h 288"/>
                <a:gd name="T36" fmla="*/ 169 w 169"/>
                <a:gd name="T37" fmla="*/ 109 h 288"/>
                <a:gd name="T38" fmla="*/ 169 w 169"/>
                <a:gd name="T39" fmla="*/ 99 h 288"/>
                <a:gd name="T40" fmla="*/ 169 w 169"/>
                <a:gd name="T41" fmla="*/ 0 h 288"/>
                <a:gd name="T42" fmla="*/ 0 w 169"/>
                <a:gd name="T43" fmla="*/ 0 h 288"/>
                <a:gd name="T44" fmla="*/ 0 w 169"/>
                <a:gd name="T45" fmla="*/ 98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9" h="288">
                  <a:moveTo>
                    <a:pt x="0" y="98"/>
                  </a:moveTo>
                  <a:lnTo>
                    <a:pt x="0" y="114"/>
                  </a:lnTo>
                  <a:lnTo>
                    <a:pt x="2" y="131"/>
                  </a:lnTo>
                  <a:lnTo>
                    <a:pt x="3" y="139"/>
                  </a:lnTo>
                  <a:lnTo>
                    <a:pt x="5" y="146"/>
                  </a:lnTo>
                  <a:lnTo>
                    <a:pt x="9" y="153"/>
                  </a:lnTo>
                  <a:lnTo>
                    <a:pt x="13" y="159"/>
                  </a:lnTo>
                  <a:lnTo>
                    <a:pt x="18" y="163"/>
                  </a:lnTo>
                  <a:lnTo>
                    <a:pt x="23" y="166"/>
                  </a:lnTo>
                  <a:lnTo>
                    <a:pt x="23" y="288"/>
                  </a:lnTo>
                  <a:lnTo>
                    <a:pt x="144" y="288"/>
                  </a:lnTo>
                  <a:lnTo>
                    <a:pt x="144" y="166"/>
                  </a:lnTo>
                  <a:lnTo>
                    <a:pt x="151" y="162"/>
                  </a:lnTo>
                  <a:lnTo>
                    <a:pt x="156" y="157"/>
                  </a:lnTo>
                  <a:lnTo>
                    <a:pt x="161" y="150"/>
                  </a:lnTo>
                  <a:lnTo>
                    <a:pt x="165" y="140"/>
                  </a:lnTo>
                  <a:lnTo>
                    <a:pt x="166" y="130"/>
                  </a:lnTo>
                  <a:lnTo>
                    <a:pt x="167" y="119"/>
                  </a:lnTo>
                  <a:lnTo>
                    <a:pt x="169" y="109"/>
                  </a:lnTo>
                  <a:lnTo>
                    <a:pt x="169" y="99"/>
                  </a:lnTo>
                  <a:lnTo>
                    <a:pt x="169" y="0"/>
                  </a:lnTo>
                  <a:lnTo>
                    <a:pt x="0" y="0"/>
                  </a:lnTo>
                  <a:lnTo>
                    <a:pt x="0" y="9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sp>
          <p:nvSpPr>
            <p:cNvPr id="34" name="任意多边形 32">
              <a:extLst>
                <a:ext uri="{FF2B5EF4-FFF2-40B4-BE49-F238E27FC236}">
                  <a16:creationId xmlns:a16="http://schemas.microsoft.com/office/drawing/2014/main" id="{E3A51F4D-51A4-41AA-8CC5-86C0D3FD778A}"/>
                </a:ext>
              </a:extLst>
            </p:cNvPr>
            <p:cNvSpPr>
              <a:spLocks/>
            </p:cNvSpPr>
            <p:nvPr/>
          </p:nvSpPr>
          <p:spPr bwMode="auto">
            <a:xfrm>
              <a:off x="11247438" y="5454650"/>
              <a:ext cx="66675" cy="114300"/>
            </a:xfrm>
            <a:custGeom>
              <a:avLst/>
              <a:gdLst>
                <a:gd name="T0" fmla="*/ 0 w 168"/>
                <a:gd name="T1" fmla="*/ 0 h 288"/>
                <a:gd name="T2" fmla="*/ 0 w 168"/>
                <a:gd name="T3" fmla="*/ 95 h 288"/>
                <a:gd name="T4" fmla="*/ 0 w 168"/>
                <a:gd name="T5" fmla="*/ 105 h 288"/>
                <a:gd name="T6" fmla="*/ 1 w 168"/>
                <a:gd name="T7" fmla="*/ 116 h 288"/>
                <a:gd name="T8" fmla="*/ 3 w 168"/>
                <a:gd name="T9" fmla="*/ 123 h 288"/>
                <a:gd name="T10" fmla="*/ 6 w 168"/>
                <a:gd name="T11" fmla="*/ 131 h 288"/>
                <a:gd name="T12" fmla="*/ 10 w 168"/>
                <a:gd name="T13" fmla="*/ 139 h 288"/>
                <a:gd name="T14" fmla="*/ 14 w 168"/>
                <a:gd name="T15" fmla="*/ 144 h 288"/>
                <a:gd name="T16" fmla="*/ 19 w 168"/>
                <a:gd name="T17" fmla="*/ 149 h 288"/>
                <a:gd name="T18" fmla="*/ 24 w 168"/>
                <a:gd name="T19" fmla="*/ 153 h 288"/>
                <a:gd name="T20" fmla="*/ 24 w 168"/>
                <a:gd name="T21" fmla="*/ 288 h 288"/>
                <a:gd name="T22" fmla="*/ 143 w 168"/>
                <a:gd name="T23" fmla="*/ 288 h 288"/>
                <a:gd name="T24" fmla="*/ 143 w 168"/>
                <a:gd name="T25" fmla="*/ 153 h 288"/>
                <a:gd name="T26" fmla="*/ 150 w 168"/>
                <a:gd name="T27" fmla="*/ 149 h 288"/>
                <a:gd name="T28" fmla="*/ 154 w 168"/>
                <a:gd name="T29" fmla="*/ 144 h 288"/>
                <a:gd name="T30" fmla="*/ 158 w 168"/>
                <a:gd name="T31" fmla="*/ 137 h 288"/>
                <a:gd name="T32" fmla="*/ 161 w 168"/>
                <a:gd name="T33" fmla="*/ 130 h 288"/>
                <a:gd name="T34" fmla="*/ 164 w 168"/>
                <a:gd name="T35" fmla="*/ 122 h 288"/>
                <a:gd name="T36" fmla="*/ 167 w 168"/>
                <a:gd name="T37" fmla="*/ 113 h 288"/>
                <a:gd name="T38" fmla="*/ 168 w 168"/>
                <a:gd name="T39" fmla="*/ 104 h 288"/>
                <a:gd name="T40" fmla="*/ 168 w 168"/>
                <a:gd name="T41" fmla="*/ 95 h 288"/>
                <a:gd name="T42" fmla="*/ 168 w 168"/>
                <a:gd name="T43" fmla="*/ 0 h 288"/>
                <a:gd name="T44" fmla="*/ 0 w 168"/>
                <a:gd name="T45" fmla="*/ 0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68" h="288">
                  <a:moveTo>
                    <a:pt x="0" y="0"/>
                  </a:moveTo>
                  <a:lnTo>
                    <a:pt x="0" y="95"/>
                  </a:lnTo>
                  <a:lnTo>
                    <a:pt x="0" y="105"/>
                  </a:lnTo>
                  <a:lnTo>
                    <a:pt x="1" y="116"/>
                  </a:lnTo>
                  <a:lnTo>
                    <a:pt x="3" y="123"/>
                  </a:lnTo>
                  <a:lnTo>
                    <a:pt x="6" y="131"/>
                  </a:lnTo>
                  <a:lnTo>
                    <a:pt x="10" y="139"/>
                  </a:lnTo>
                  <a:lnTo>
                    <a:pt x="14" y="144"/>
                  </a:lnTo>
                  <a:lnTo>
                    <a:pt x="19" y="149"/>
                  </a:lnTo>
                  <a:lnTo>
                    <a:pt x="24" y="153"/>
                  </a:lnTo>
                  <a:lnTo>
                    <a:pt x="24" y="288"/>
                  </a:lnTo>
                  <a:lnTo>
                    <a:pt x="143" y="288"/>
                  </a:lnTo>
                  <a:lnTo>
                    <a:pt x="143" y="153"/>
                  </a:lnTo>
                  <a:lnTo>
                    <a:pt x="150" y="149"/>
                  </a:lnTo>
                  <a:lnTo>
                    <a:pt x="154" y="144"/>
                  </a:lnTo>
                  <a:lnTo>
                    <a:pt x="158" y="137"/>
                  </a:lnTo>
                  <a:lnTo>
                    <a:pt x="161" y="130"/>
                  </a:lnTo>
                  <a:lnTo>
                    <a:pt x="164" y="122"/>
                  </a:lnTo>
                  <a:lnTo>
                    <a:pt x="167" y="113"/>
                  </a:lnTo>
                  <a:lnTo>
                    <a:pt x="168" y="104"/>
                  </a:lnTo>
                  <a:lnTo>
                    <a:pt x="168" y="95"/>
                  </a:lnTo>
                  <a:lnTo>
                    <a:pt x="168"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sp>
          <p:nvSpPr>
            <p:cNvPr id="35" name="任意多边形 33">
              <a:extLst>
                <a:ext uri="{FF2B5EF4-FFF2-40B4-BE49-F238E27FC236}">
                  <a16:creationId xmlns:a16="http://schemas.microsoft.com/office/drawing/2014/main" id="{001E50A4-2188-42DF-8F1D-E6E0CBAFA50D}"/>
                </a:ext>
              </a:extLst>
            </p:cNvPr>
            <p:cNvSpPr>
              <a:spLocks/>
            </p:cNvSpPr>
            <p:nvPr/>
          </p:nvSpPr>
          <p:spPr bwMode="auto">
            <a:xfrm>
              <a:off x="11123613" y="5454650"/>
              <a:ext cx="95250" cy="161925"/>
            </a:xfrm>
            <a:custGeom>
              <a:avLst/>
              <a:gdLst>
                <a:gd name="T0" fmla="*/ 0 w 241"/>
                <a:gd name="T1" fmla="*/ 168 h 408"/>
                <a:gd name="T2" fmla="*/ 0 w 241"/>
                <a:gd name="T3" fmla="*/ 182 h 408"/>
                <a:gd name="T4" fmla="*/ 3 w 241"/>
                <a:gd name="T5" fmla="*/ 195 h 408"/>
                <a:gd name="T6" fmla="*/ 7 w 241"/>
                <a:gd name="T7" fmla="*/ 206 h 408"/>
                <a:gd name="T8" fmla="*/ 13 w 241"/>
                <a:gd name="T9" fmla="*/ 216 h 408"/>
                <a:gd name="T10" fmla="*/ 20 w 241"/>
                <a:gd name="T11" fmla="*/ 225 h 408"/>
                <a:gd name="T12" fmla="*/ 27 w 241"/>
                <a:gd name="T13" fmla="*/ 231 h 408"/>
                <a:gd name="T14" fmla="*/ 38 w 241"/>
                <a:gd name="T15" fmla="*/ 236 h 408"/>
                <a:gd name="T16" fmla="*/ 48 w 241"/>
                <a:gd name="T17" fmla="*/ 239 h 408"/>
                <a:gd name="T18" fmla="*/ 48 w 241"/>
                <a:gd name="T19" fmla="*/ 408 h 408"/>
                <a:gd name="T20" fmla="*/ 192 w 241"/>
                <a:gd name="T21" fmla="*/ 408 h 408"/>
                <a:gd name="T22" fmla="*/ 192 w 241"/>
                <a:gd name="T23" fmla="*/ 239 h 408"/>
                <a:gd name="T24" fmla="*/ 203 w 241"/>
                <a:gd name="T25" fmla="*/ 236 h 408"/>
                <a:gd name="T26" fmla="*/ 212 w 241"/>
                <a:gd name="T27" fmla="*/ 231 h 408"/>
                <a:gd name="T28" fmla="*/ 221 w 241"/>
                <a:gd name="T29" fmla="*/ 225 h 408"/>
                <a:gd name="T30" fmla="*/ 228 w 241"/>
                <a:gd name="T31" fmla="*/ 216 h 408"/>
                <a:gd name="T32" fmla="*/ 233 w 241"/>
                <a:gd name="T33" fmla="*/ 206 h 408"/>
                <a:gd name="T34" fmla="*/ 237 w 241"/>
                <a:gd name="T35" fmla="*/ 195 h 408"/>
                <a:gd name="T36" fmla="*/ 239 w 241"/>
                <a:gd name="T37" fmla="*/ 182 h 408"/>
                <a:gd name="T38" fmla="*/ 241 w 241"/>
                <a:gd name="T39" fmla="*/ 168 h 408"/>
                <a:gd name="T40" fmla="*/ 241 w 241"/>
                <a:gd name="T41" fmla="*/ 0 h 408"/>
                <a:gd name="T42" fmla="*/ 0 w 241"/>
                <a:gd name="T43" fmla="*/ 0 h 408"/>
                <a:gd name="T44" fmla="*/ 0 w 241"/>
                <a:gd name="T45" fmla="*/ 168 h 4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41" h="408">
                  <a:moveTo>
                    <a:pt x="0" y="168"/>
                  </a:moveTo>
                  <a:lnTo>
                    <a:pt x="0" y="182"/>
                  </a:lnTo>
                  <a:lnTo>
                    <a:pt x="3" y="195"/>
                  </a:lnTo>
                  <a:lnTo>
                    <a:pt x="7" y="206"/>
                  </a:lnTo>
                  <a:lnTo>
                    <a:pt x="13" y="216"/>
                  </a:lnTo>
                  <a:lnTo>
                    <a:pt x="20" y="225"/>
                  </a:lnTo>
                  <a:lnTo>
                    <a:pt x="27" y="231"/>
                  </a:lnTo>
                  <a:lnTo>
                    <a:pt x="38" y="236"/>
                  </a:lnTo>
                  <a:lnTo>
                    <a:pt x="48" y="239"/>
                  </a:lnTo>
                  <a:lnTo>
                    <a:pt x="48" y="408"/>
                  </a:lnTo>
                  <a:lnTo>
                    <a:pt x="192" y="408"/>
                  </a:lnTo>
                  <a:lnTo>
                    <a:pt x="192" y="239"/>
                  </a:lnTo>
                  <a:lnTo>
                    <a:pt x="203" y="236"/>
                  </a:lnTo>
                  <a:lnTo>
                    <a:pt x="212" y="231"/>
                  </a:lnTo>
                  <a:lnTo>
                    <a:pt x="221" y="225"/>
                  </a:lnTo>
                  <a:lnTo>
                    <a:pt x="228" y="216"/>
                  </a:lnTo>
                  <a:lnTo>
                    <a:pt x="233" y="206"/>
                  </a:lnTo>
                  <a:lnTo>
                    <a:pt x="237" y="195"/>
                  </a:lnTo>
                  <a:lnTo>
                    <a:pt x="239" y="182"/>
                  </a:lnTo>
                  <a:lnTo>
                    <a:pt x="241" y="168"/>
                  </a:lnTo>
                  <a:lnTo>
                    <a:pt x="241" y="0"/>
                  </a:lnTo>
                  <a:lnTo>
                    <a:pt x="0" y="0"/>
                  </a:lnTo>
                  <a:lnTo>
                    <a:pt x="0" y="1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sp>
          <p:nvSpPr>
            <p:cNvPr id="36" name="任意多边形 34">
              <a:extLst>
                <a:ext uri="{FF2B5EF4-FFF2-40B4-BE49-F238E27FC236}">
                  <a16:creationId xmlns:a16="http://schemas.microsoft.com/office/drawing/2014/main" id="{53865C78-EEB8-4238-9D85-9406CF7F8B6B}"/>
                </a:ext>
              </a:extLst>
            </p:cNvPr>
            <p:cNvSpPr>
              <a:spLocks/>
            </p:cNvSpPr>
            <p:nvPr/>
          </p:nvSpPr>
          <p:spPr bwMode="auto">
            <a:xfrm>
              <a:off x="11256963" y="5397500"/>
              <a:ext cx="47625" cy="47625"/>
            </a:xfrm>
            <a:custGeom>
              <a:avLst/>
              <a:gdLst>
                <a:gd name="T0" fmla="*/ 60 w 119"/>
                <a:gd name="T1" fmla="*/ 121 h 121"/>
                <a:gd name="T2" fmla="*/ 72 w 119"/>
                <a:gd name="T3" fmla="*/ 119 h 121"/>
                <a:gd name="T4" fmla="*/ 83 w 119"/>
                <a:gd name="T5" fmla="*/ 115 h 121"/>
                <a:gd name="T6" fmla="*/ 94 w 119"/>
                <a:gd name="T7" fmla="*/ 110 h 121"/>
                <a:gd name="T8" fmla="*/ 103 w 119"/>
                <a:gd name="T9" fmla="*/ 103 h 121"/>
                <a:gd name="T10" fmla="*/ 109 w 119"/>
                <a:gd name="T11" fmla="*/ 94 h 121"/>
                <a:gd name="T12" fmla="*/ 116 w 119"/>
                <a:gd name="T13" fmla="*/ 83 h 121"/>
                <a:gd name="T14" fmla="*/ 118 w 119"/>
                <a:gd name="T15" fmla="*/ 72 h 121"/>
                <a:gd name="T16" fmla="*/ 119 w 119"/>
                <a:gd name="T17" fmla="*/ 60 h 121"/>
                <a:gd name="T18" fmla="*/ 118 w 119"/>
                <a:gd name="T19" fmla="*/ 49 h 121"/>
                <a:gd name="T20" fmla="*/ 116 w 119"/>
                <a:gd name="T21" fmla="*/ 37 h 121"/>
                <a:gd name="T22" fmla="*/ 109 w 119"/>
                <a:gd name="T23" fmla="*/ 27 h 121"/>
                <a:gd name="T24" fmla="*/ 103 w 119"/>
                <a:gd name="T25" fmla="*/ 18 h 121"/>
                <a:gd name="T26" fmla="*/ 94 w 119"/>
                <a:gd name="T27" fmla="*/ 10 h 121"/>
                <a:gd name="T28" fmla="*/ 83 w 119"/>
                <a:gd name="T29" fmla="*/ 5 h 121"/>
                <a:gd name="T30" fmla="*/ 72 w 119"/>
                <a:gd name="T31" fmla="*/ 1 h 121"/>
                <a:gd name="T32" fmla="*/ 60 w 119"/>
                <a:gd name="T33" fmla="*/ 0 h 121"/>
                <a:gd name="T34" fmla="*/ 47 w 119"/>
                <a:gd name="T35" fmla="*/ 1 h 121"/>
                <a:gd name="T36" fmla="*/ 36 w 119"/>
                <a:gd name="T37" fmla="*/ 5 h 121"/>
                <a:gd name="T38" fmla="*/ 26 w 119"/>
                <a:gd name="T39" fmla="*/ 10 h 121"/>
                <a:gd name="T40" fmla="*/ 17 w 119"/>
                <a:gd name="T41" fmla="*/ 18 h 121"/>
                <a:gd name="T42" fmla="*/ 10 w 119"/>
                <a:gd name="T43" fmla="*/ 27 h 121"/>
                <a:gd name="T44" fmla="*/ 4 w 119"/>
                <a:gd name="T45" fmla="*/ 37 h 121"/>
                <a:gd name="T46" fmla="*/ 1 w 119"/>
                <a:gd name="T47" fmla="*/ 49 h 121"/>
                <a:gd name="T48" fmla="*/ 0 w 119"/>
                <a:gd name="T49" fmla="*/ 60 h 121"/>
                <a:gd name="T50" fmla="*/ 1 w 119"/>
                <a:gd name="T51" fmla="*/ 72 h 121"/>
                <a:gd name="T52" fmla="*/ 4 w 119"/>
                <a:gd name="T53" fmla="*/ 83 h 121"/>
                <a:gd name="T54" fmla="*/ 10 w 119"/>
                <a:gd name="T55" fmla="*/ 94 h 121"/>
                <a:gd name="T56" fmla="*/ 17 w 119"/>
                <a:gd name="T57" fmla="*/ 103 h 121"/>
                <a:gd name="T58" fmla="*/ 26 w 119"/>
                <a:gd name="T59" fmla="*/ 110 h 121"/>
                <a:gd name="T60" fmla="*/ 36 w 119"/>
                <a:gd name="T61" fmla="*/ 115 h 121"/>
                <a:gd name="T62" fmla="*/ 47 w 119"/>
                <a:gd name="T63" fmla="*/ 119 h 121"/>
                <a:gd name="T64" fmla="*/ 60 w 119"/>
                <a:gd name="T65"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9" h="121">
                  <a:moveTo>
                    <a:pt x="60" y="121"/>
                  </a:moveTo>
                  <a:lnTo>
                    <a:pt x="72" y="119"/>
                  </a:lnTo>
                  <a:lnTo>
                    <a:pt x="83" y="115"/>
                  </a:lnTo>
                  <a:lnTo>
                    <a:pt x="94" y="110"/>
                  </a:lnTo>
                  <a:lnTo>
                    <a:pt x="103" y="103"/>
                  </a:lnTo>
                  <a:lnTo>
                    <a:pt x="109" y="94"/>
                  </a:lnTo>
                  <a:lnTo>
                    <a:pt x="116" y="83"/>
                  </a:lnTo>
                  <a:lnTo>
                    <a:pt x="118" y="72"/>
                  </a:lnTo>
                  <a:lnTo>
                    <a:pt x="119" y="60"/>
                  </a:lnTo>
                  <a:lnTo>
                    <a:pt x="118" y="49"/>
                  </a:lnTo>
                  <a:lnTo>
                    <a:pt x="116" y="37"/>
                  </a:lnTo>
                  <a:lnTo>
                    <a:pt x="109" y="27"/>
                  </a:lnTo>
                  <a:lnTo>
                    <a:pt x="103" y="18"/>
                  </a:lnTo>
                  <a:lnTo>
                    <a:pt x="94" y="10"/>
                  </a:lnTo>
                  <a:lnTo>
                    <a:pt x="83" y="5"/>
                  </a:lnTo>
                  <a:lnTo>
                    <a:pt x="72" y="1"/>
                  </a:lnTo>
                  <a:lnTo>
                    <a:pt x="60" y="0"/>
                  </a:lnTo>
                  <a:lnTo>
                    <a:pt x="47" y="1"/>
                  </a:lnTo>
                  <a:lnTo>
                    <a:pt x="36" y="5"/>
                  </a:lnTo>
                  <a:lnTo>
                    <a:pt x="26" y="10"/>
                  </a:lnTo>
                  <a:lnTo>
                    <a:pt x="17" y="18"/>
                  </a:lnTo>
                  <a:lnTo>
                    <a:pt x="10" y="27"/>
                  </a:lnTo>
                  <a:lnTo>
                    <a:pt x="4" y="37"/>
                  </a:lnTo>
                  <a:lnTo>
                    <a:pt x="1" y="49"/>
                  </a:lnTo>
                  <a:lnTo>
                    <a:pt x="0" y="60"/>
                  </a:lnTo>
                  <a:lnTo>
                    <a:pt x="1" y="72"/>
                  </a:lnTo>
                  <a:lnTo>
                    <a:pt x="4" y="83"/>
                  </a:lnTo>
                  <a:lnTo>
                    <a:pt x="10" y="94"/>
                  </a:lnTo>
                  <a:lnTo>
                    <a:pt x="17" y="103"/>
                  </a:lnTo>
                  <a:lnTo>
                    <a:pt x="26" y="110"/>
                  </a:lnTo>
                  <a:lnTo>
                    <a:pt x="36" y="115"/>
                  </a:lnTo>
                  <a:lnTo>
                    <a:pt x="47" y="119"/>
                  </a:lnTo>
                  <a:lnTo>
                    <a:pt x="60" y="1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sp>
          <p:nvSpPr>
            <p:cNvPr id="37" name="任意多边形 35">
              <a:extLst>
                <a:ext uri="{FF2B5EF4-FFF2-40B4-BE49-F238E27FC236}">
                  <a16:creationId xmlns:a16="http://schemas.microsoft.com/office/drawing/2014/main" id="{D1459EE4-3699-4A13-8968-20EF95B94724}"/>
                </a:ext>
              </a:extLst>
            </p:cNvPr>
            <p:cNvSpPr>
              <a:spLocks/>
            </p:cNvSpPr>
            <p:nvPr/>
          </p:nvSpPr>
          <p:spPr bwMode="auto">
            <a:xfrm>
              <a:off x="11037888" y="5397500"/>
              <a:ext cx="47625" cy="47625"/>
            </a:xfrm>
            <a:custGeom>
              <a:avLst/>
              <a:gdLst>
                <a:gd name="T0" fmla="*/ 61 w 121"/>
                <a:gd name="T1" fmla="*/ 121 h 121"/>
                <a:gd name="T2" fmla="*/ 72 w 121"/>
                <a:gd name="T3" fmla="*/ 119 h 121"/>
                <a:gd name="T4" fmla="*/ 84 w 121"/>
                <a:gd name="T5" fmla="*/ 115 h 121"/>
                <a:gd name="T6" fmla="*/ 94 w 121"/>
                <a:gd name="T7" fmla="*/ 110 h 121"/>
                <a:gd name="T8" fmla="*/ 103 w 121"/>
                <a:gd name="T9" fmla="*/ 103 h 121"/>
                <a:gd name="T10" fmla="*/ 111 w 121"/>
                <a:gd name="T11" fmla="*/ 94 h 121"/>
                <a:gd name="T12" fmla="*/ 116 w 121"/>
                <a:gd name="T13" fmla="*/ 83 h 121"/>
                <a:gd name="T14" fmla="*/ 120 w 121"/>
                <a:gd name="T15" fmla="*/ 72 h 121"/>
                <a:gd name="T16" fmla="*/ 121 w 121"/>
                <a:gd name="T17" fmla="*/ 60 h 121"/>
                <a:gd name="T18" fmla="*/ 120 w 121"/>
                <a:gd name="T19" fmla="*/ 49 h 121"/>
                <a:gd name="T20" fmla="*/ 116 w 121"/>
                <a:gd name="T21" fmla="*/ 37 h 121"/>
                <a:gd name="T22" fmla="*/ 111 w 121"/>
                <a:gd name="T23" fmla="*/ 27 h 121"/>
                <a:gd name="T24" fmla="*/ 103 w 121"/>
                <a:gd name="T25" fmla="*/ 18 h 121"/>
                <a:gd name="T26" fmla="*/ 94 w 121"/>
                <a:gd name="T27" fmla="*/ 10 h 121"/>
                <a:gd name="T28" fmla="*/ 84 w 121"/>
                <a:gd name="T29" fmla="*/ 5 h 121"/>
                <a:gd name="T30" fmla="*/ 72 w 121"/>
                <a:gd name="T31" fmla="*/ 1 h 121"/>
                <a:gd name="T32" fmla="*/ 61 w 121"/>
                <a:gd name="T33" fmla="*/ 0 h 121"/>
                <a:gd name="T34" fmla="*/ 49 w 121"/>
                <a:gd name="T35" fmla="*/ 1 h 121"/>
                <a:gd name="T36" fmla="*/ 38 w 121"/>
                <a:gd name="T37" fmla="*/ 5 h 121"/>
                <a:gd name="T38" fmla="*/ 27 w 121"/>
                <a:gd name="T39" fmla="*/ 10 h 121"/>
                <a:gd name="T40" fmla="*/ 18 w 121"/>
                <a:gd name="T41" fmla="*/ 18 h 121"/>
                <a:gd name="T42" fmla="*/ 11 w 121"/>
                <a:gd name="T43" fmla="*/ 27 h 121"/>
                <a:gd name="T44" fmla="*/ 6 w 121"/>
                <a:gd name="T45" fmla="*/ 37 h 121"/>
                <a:gd name="T46" fmla="*/ 2 w 121"/>
                <a:gd name="T47" fmla="*/ 49 h 121"/>
                <a:gd name="T48" fmla="*/ 0 w 121"/>
                <a:gd name="T49" fmla="*/ 60 h 121"/>
                <a:gd name="T50" fmla="*/ 2 w 121"/>
                <a:gd name="T51" fmla="*/ 72 h 121"/>
                <a:gd name="T52" fmla="*/ 6 w 121"/>
                <a:gd name="T53" fmla="*/ 83 h 121"/>
                <a:gd name="T54" fmla="*/ 11 w 121"/>
                <a:gd name="T55" fmla="*/ 94 h 121"/>
                <a:gd name="T56" fmla="*/ 18 w 121"/>
                <a:gd name="T57" fmla="*/ 103 h 121"/>
                <a:gd name="T58" fmla="*/ 27 w 121"/>
                <a:gd name="T59" fmla="*/ 110 h 121"/>
                <a:gd name="T60" fmla="*/ 38 w 121"/>
                <a:gd name="T61" fmla="*/ 115 h 121"/>
                <a:gd name="T62" fmla="*/ 49 w 121"/>
                <a:gd name="T63" fmla="*/ 119 h 121"/>
                <a:gd name="T64" fmla="*/ 61 w 121"/>
                <a:gd name="T65" fmla="*/ 121 h 1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21" h="121">
                  <a:moveTo>
                    <a:pt x="61" y="121"/>
                  </a:moveTo>
                  <a:lnTo>
                    <a:pt x="72" y="119"/>
                  </a:lnTo>
                  <a:lnTo>
                    <a:pt x="84" y="115"/>
                  </a:lnTo>
                  <a:lnTo>
                    <a:pt x="94" y="110"/>
                  </a:lnTo>
                  <a:lnTo>
                    <a:pt x="103" y="103"/>
                  </a:lnTo>
                  <a:lnTo>
                    <a:pt x="111" y="94"/>
                  </a:lnTo>
                  <a:lnTo>
                    <a:pt x="116" y="83"/>
                  </a:lnTo>
                  <a:lnTo>
                    <a:pt x="120" y="72"/>
                  </a:lnTo>
                  <a:lnTo>
                    <a:pt x="121" y="60"/>
                  </a:lnTo>
                  <a:lnTo>
                    <a:pt x="120" y="49"/>
                  </a:lnTo>
                  <a:lnTo>
                    <a:pt x="116" y="37"/>
                  </a:lnTo>
                  <a:lnTo>
                    <a:pt x="111" y="27"/>
                  </a:lnTo>
                  <a:lnTo>
                    <a:pt x="103" y="18"/>
                  </a:lnTo>
                  <a:lnTo>
                    <a:pt x="94" y="10"/>
                  </a:lnTo>
                  <a:lnTo>
                    <a:pt x="84" y="5"/>
                  </a:lnTo>
                  <a:lnTo>
                    <a:pt x="72" y="1"/>
                  </a:lnTo>
                  <a:lnTo>
                    <a:pt x="61" y="0"/>
                  </a:lnTo>
                  <a:lnTo>
                    <a:pt x="49" y="1"/>
                  </a:lnTo>
                  <a:lnTo>
                    <a:pt x="38" y="5"/>
                  </a:lnTo>
                  <a:lnTo>
                    <a:pt x="27" y="10"/>
                  </a:lnTo>
                  <a:lnTo>
                    <a:pt x="18" y="18"/>
                  </a:lnTo>
                  <a:lnTo>
                    <a:pt x="11" y="27"/>
                  </a:lnTo>
                  <a:lnTo>
                    <a:pt x="6" y="37"/>
                  </a:lnTo>
                  <a:lnTo>
                    <a:pt x="2" y="49"/>
                  </a:lnTo>
                  <a:lnTo>
                    <a:pt x="0" y="60"/>
                  </a:lnTo>
                  <a:lnTo>
                    <a:pt x="2" y="72"/>
                  </a:lnTo>
                  <a:lnTo>
                    <a:pt x="6" y="83"/>
                  </a:lnTo>
                  <a:lnTo>
                    <a:pt x="11" y="94"/>
                  </a:lnTo>
                  <a:lnTo>
                    <a:pt x="18" y="103"/>
                  </a:lnTo>
                  <a:lnTo>
                    <a:pt x="27" y="110"/>
                  </a:lnTo>
                  <a:lnTo>
                    <a:pt x="38" y="115"/>
                  </a:lnTo>
                  <a:lnTo>
                    <a:pt x="49" y="119"/>
                  </a:lnTo>
                  <a:lnTo>
                    <a:pt x="61" y="1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sp>
          <p:nvSpPr>
            <p:cNvPr id="38" name="任意多边形 36">
              <a:extLst>
                <a:ext uri="{FF2B5EF4-FFF2-40B4-BE49-F238E27FC236}">
                  <a16:creationId xmlns:a16="http://schemas.microsoft.com/office/drawing/2014/main" id="{41F9D7BE-FD97-4B42-A479-4C7EC8E1ECC9}"/>
                </a:ext>
              </a:extLst>
            </p:cNvPr>
            <p:cNvSpPr>
              <a:spLocks/>
            </p:cNvSpPr>
            <p:nvPr/>
          </p:nvSpPr>
          <p:spPr bwMode="auto">
            <a:xfrm>
              <a:off x="11133138" y="5368925"/>
              <a:ext cx="76200" cy="76200"/>
            </a:xfrm>
            <a:custGeom>
              <a:avLst/>
              <a:gdLst>
                <a:gd name="T0" fmla="*/ 106 w 192"/>
                <a:gd name="T1" fmla="*/ 191 h 193"/>
                <a:gd name="T2" fmla="*/ 125 w 192"/>
                <a:gd name="T3" fmla="*/ 187 h 193"/>
                <a:gd name="T4" fmla="*/ 142 w 192"/>
                <a:gd name="T5" fmla="*/ 181 h 193"/>
                <a:gd name="T6" fmla="*/ 158 w 192"/>
                <a:gd name="T7" fmla="*/ 171 h 193"/>
                <a:gd name="T8" fmla="*/ 170 w 192"/>
                <a:gd name="T9" fmla="*/ 158 h 193"/>
                <a:gd name="T10" fmla="*/ 181 w 192"/>
                <a:gd name="T11" fmla="*/ 143 h 193"/>
                <a:gd name="T12" fmla="*/ 188 w 192"/>
                <a:gd name="T13" fmla="*/ 125 h 193"/>
                <a:gd name="T14" fmla="*/ 192 w 192"/>
                <a:gd name="T15" fmla="*/ 107 h 193"/>
                <a:gd name="T16" fmla="*/ 192 w 192"/>
                <a:gd name="T17" fmla="*/ 86 h 193"/>
                <a:gd name="T18" fmla="*/ 188 w 192"/>
                <a:gd name="T19" fmla="*/ 68 h 193"/>
                <a:gd name="T20" fmla="*/ 181 w 192"/>
                <a:gd name="T21" fmla="*/ 50 h 193"/>
                <a:gd name="T22" fmla="*/ 170 w 192"/>
                <a:gd name="T23" fmla="*/ 35 h 193"/>
                <a:gd name="T24" fmla="*/ 158 w 192"/>
                <a:gd name="T25" fmla="*/ 22 h 193"/>
                <a:gd name="T26" fmla="*/ 142 w 192"/>
                <a:gd name="T27" fmla="*/ 12 h 193"/>
                <a:gd name="T28" fmla="*/ 125 w 192"/>
                <a:gd name="T29" fmla="*/ 5 h 193"/>
                <a:gd name="T30" fmla="*/ 106 w 192"/>
                <a:gd name="T31" fmla="*/ 1 h 193"/>
                <a:gd name="T32" fmla="*/ 87 w 192"/>
                <a:gd name="T33" fmla="*/ 1 h 193"/>
                <a:gd name="T34" fmla="*/ 68 w 192"/>
                <a:gd name="T35" fmla="*/ 5 h 193"/>
                <a:gd name="T36" fmla="*/ 51 w 192"/>
                <a:gd name="T37" fmla="*/ 12 h 193"/>
                <a:gd name="T38" fmla="*/ 36 w 192"/>
                <a:gd name="T39" fmla="*/ 22 h 193"/>
                <a:gd name="T40" fmla="*/ 23 w 192"/>
                <a:gd name="T41" fmla="*/ 35 h 193"/>
                <a:gd name="T42" fmla="*/ 11 w 192"/>
                <a:gd name="T43" fmla="*/ 50 h 193"/>
                <a:gd name="T44" fmla="*/ 5 w 192"/>
                <a:gd name="T45" fmla="*/ 68 h 193"/>
                <a:gd name="T46" fmla="*/ 1 w 192"/>
                <a:gd name="T47" fmla="*/ 86 h 193"/>
                <a:gd name="T48" fmla="*/ 1 w 192"/>
                <a:gd name="T49" fmla="*/ 107 h 193"/>
                <a:gd name="T50" fmla="*/ 5 w 192"/>
                <a:gd name="T51" fmla="*/ 125 h 193"/>
                <a:gd name="T52" fmla="*/ 11 w 192"/>
                <a:gd name="T53" fmla="*/ 143 h 193"/>
                <a:gd name="T54" fmla="*/ 23 w 192"/>
                <a:gd name="T55" fmla="*/ 158 h 193"/>
                <a:gd name="T56" fmla="*/ 36 w 192"/>
                <a:gd name="T57" fmla="*/ 171 h 193"/>
                <a:gd name="T58" fmla="*/ 51 w 192"/>
                <a:gd name="T59" fmla="*/ 181 h 193"/>
                <a:gd name="T60" fmla="*/ 68 w 192"/>
                <a:gd name="T61" fmla="*/ 187 h 193"/>
                <a:gd name="T62" fmla="*/ 87 w 192"/>
                <a:gd name="T63" fmla="*/ 191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192" h="193">
                  <a:moveTo>
                    <a:pt x="96" y="193"/>
                  </a:moveTo>
                  <a:lnTo>
                    <a:pt x="106" y="191"/>
                  </a:lnTo>
                  <a:lnTo>
                    <a:pt x="115" y="190"/>
                  </a:lnTo>
                  <a:lnTo>
                    <a:pt x="125" y="187"/>
                  </a:lnTo>
                  <a:lnTo>
                    <a:pt x="133" y="185"/>
                  </a:lnTo>
                  <a:lnTo>
                    <a:pt x="142" y="181"/>
                  </a:lnTo>
                  <a:lnTo>
                    <a:pt x="150" y="176"/>
                  </a:lnTo>
                  <a:lnTo>
                    <a:pt x="158" y="171"/>
                  </a:lnTo>
                  <a:lnTo>
                    <a:pt x="164" y="164"/>
                  </a:lnTo>
                  <a:lnTo>
                    <a:pt x="170" y="158"/>
                  </a:lnTo>
                  <a:lnTo>
                    <a:pt x="176" y="150"/>
                  </a:lnTo>
                  <a:lnTo>
                    <a:pt x="181" y="143"/>
                  </a:lnTo>
                  <a:lnTo>
                    <a:pt x="185" y="134"/>
                  </a:lnTo>
                  <a:lnTo>
                    <a:pt x="188" y="125"/>
                  </a:lnTo>
                  <a:lnTo>
                    <a:pt x="191" y="116"/>
                  </a:lnTo>
                  <a:lnTo>
                    <a:pt x="192" y="107"/>
                  </a:lnTo>
                  <a:lnTo>
                    <a:pt x="192" y="96"/>
                  </a:lnTo>
                  <a:lnTo>
                    <a:pt x="192" y="86"/>
                  </a:lnTo>
                  <a:lnTo>
                    <a:pt x="191" y="77"/>
                  </a:lnTo>
                  <a:lnTo>
                    <a:pt x="188" y="68"/>
                  </a:lnTo>
                  <a:lnTo>
                    <a:pt x="185" y="59"/>
                  </a:lnTo>
                  <a:lnTo>
                    <a:pt x="181" y="50"/>
                  </a:lnTo>
                  <a:lnTo>
                    <a:pt x="176" y="42"/>
                  </a:lnTo>
                  <a:lnTo>
                    <a:pt x="170" y="35"/>
                  </a:lnTo>
                  <a:lnTo>
                    <a:pt x="164" y="28"/>
                  </a:lnTo>
                  <a:lnTo>
                    <a:pt x="158" y="22"/>
                  </a:lnTo>
                  <a:lnTo>
                    <a:pt x="150" y="17"/>
                  </a:lnTo>
                  <a:lnTo>
                    <a:pt x="142" y="12"/>
                  </a:lnTo>
                  <a:lnTo>
                    <a:pt x="133" y="8"/>
                  </a:lnTo>
                  <a:lnTo>
                    <a:pt x="125" y="5"/>
                  </a:lnTo>
                  <a:lnTo>
                    <a:pt x="115" y="3"/>
                  </a:lnTo>
                  <a:lnTo>
                    <a:pt x="106" y="1"/>
                  </a:lnTo>
                  <a:lnTo>
                    <a:pt x="96" y="0"/>
                  </a:lnTo>
                  <a:lnTo>
                    <a:pt x="87" y="1"/>
                  </a:lnTo>
                  <a:lnTo>
                    <a:pt x="77" y="3"/>
                  </a:lnTo>
                  <a:lnTo>
                    <a:pt x="68" y="5"/>
                  </a:lnTo>
                  <a:lnTo>
                    <a:pt x="59" y="8"/>
                  </a:lnTo>
                  <a:lnTo>
                    <a:pt x="51" y="12"/>
                  </a:lnTo>
                  <a:lnTo>
                    <a:pt x="42" y="17"/>
                  </a:lnTo>
                  <a:lnTo>
                    <a:pt x="36" y="22"/>
                  </a:lnTo>
                  <a:lnTo>
                    <a:pt x="28" y="28"/>
                  </a:lnTo>
                  <a:lnTo>
                    <a:pt x="23" y="35"/>
                  </a:lnTo>
                  <a:lnTo>
                    <a:pt x="16" y="42"/>
                  </a:lnTo>
                  <a:lnTo>
                    <a:pt x="11" y="50"/>
                  </a:lnTo>
                  <a:lnTo>
                    <a:pt x="7" y="59"/>
                  </a:lnTo>
                  <a:lnTo>
                    <a:pt x="5" y="68"/>
                  </a:lnTo>
                  <a:lnTo>
                    <a:pt x="2" y="77"/>
                  </a:lnTo>
                  <a:lnTo>
                    <a:pt x="1" y="86"/>
                  </a:lnTo>
                  <a:lnTo>
                    <a:pt x="0" y="96"/>
                  </a:lnTo>
                  <a:lnTo>
                    <a:pt x="1" y="107"/>
                  </a:lnTo>
                  <a:lnTo>
                    <a:pt x="2" y="116"/>
                  </a:lnTo>
                  <a:lnTo>
                    <a:pt x="5" y="125"/>
                  </a:lnTo>
                  <a:lnTo>
                    <a:pt x="7" y="134"/>
                  </a:lnTo>
                  <a:lnTo>
                    <a:pt x="11" y="143"/>
                  </a:lnTo>
                  <a:lnTo>
                    <a:pt x="16" y="150"/>
                  </a:lnTo>
                  <a:lnTo>
                    <a:pt x="23" y="158"/>
                  </a:lnTo>
                  <a:lnTo>
                    <a:pt x="28" y="164"/>
                  </a:lnTo>
                  <a:lnTo>
                    <a:pt x="36" y="171"/>
                  </a:lnTo>
                  <a:lnTo>
                    <a:pt x="42" y="176"/>
                  </a:lnTo>
                  <a:lnTo>
                    <a:pt x="51" y="181"/>
                  </a:lnTo>
                  <a:lnTo>
                    <a:pt x="59" y="185"/>
                  </a:lnTo>
                  <a:lnTo>
                    <a:pt x="68" y="187"/>
                  </a:lnTo>
                  <a:lnTo>
                    <a:pt x="77" y="190"/>
                  </a:lnTo>
                  <a:lnTo>
                    <a:pt x="87" y="191"/>
                  </a:lnTo>
                  <a:lnTo>
                    <a:pt x="96" y="193"/>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grpSp>
      <p:grpSp>
        <p:nvGrpSpPr>
          <p:cNvPr id="29" name="组合 28">
            <a:extLst>
              <a:ext uri="{FF2B5EF4-FFF2-40B4-BE49-F238E27FC236}">
                <a16:creationId xmlns:a16="http://schemas.microsoft.com/office/drawing/2014/main" id="{D1BC9E5E-CA59-4FAF-9FF2-6956BBB6DDDC}"/>
              </a:ext>
            </a:extLst>
          </p:cNvPr>
          <p:cNvGrpSpPr/>
          <p:nvPr/>
        </p:nvGrpSpPr>
        <p:grpSpPr>
          <a:xfrm>
            <a:off x="1009133" y="2221950"/>
            <a:ext cx="3327628" cy="392415"/>
            <a:chOff x="1345511" y="3041577"/>
            <a:chExt cx="4436838" cy="523220"/>
          </a:xfrm>
        </p:grpSpPr>
        <p:sp>
          <p:nvSpPr>
            <p:cNvPr id="30" name="矩形 29">
              <a:extLst>
                <a:ext uri="{FF2B5EF4-FFF2-40B4-BE49-F238E27FC236}">
                  <a16:creationId xmlns:a16="http://schemas.microsoft.com/office/drawing/2014/main" id="{AA6A4951-9A15-4216-9529-5AB6B4E572F0}"/>
                </a:ext>
              </a:extLst>
            </p:cNvPr>
            <p:cNvSpPr/>
            <p:nvPr/>
          </p:nvSpPr>
          <p:spPr>
            <a:xfrm>
              <a:off x="1345511" y="3041577"/>
              <a:ext cx="1288814" cy="246221"/>
            </a:xfrm>
            <a:prstGeom prst="rect">
              <a:avLst/>
            </a:prstGeom>
          </p:spPr>
          <p:txBody>
            <a:bodyPr wrap="none" lIns="0" tIns="0" rIns="0" bIns="0" anchor="ctr" anchorCtr="0">
              <a:normAutofit/>
            </a:bodyPr>
            <a:lstStyle/>
            <a:p>
              <a:pPr>
                <a:buClr>
                  <a:srgbClr val="E24848"/>
                </a:buClr>
              </a:pPr>
              <a:r>
                <a:rPr lang="zh-CN" altLang="en-US" sz="1200" b="1" dirty="0">
                  <a:solidFill>
                    <a:srgbClr val="D1A85B"/>
                  </a:solidFill>
                  <a:latin typeface="+mn-lt"/>
                  <a:ea typeface="+mn-ea"/>
                  <a:cs typeface="+mn-ea"/>
                  <a:sym typeface="+mn-lt"/>
                </a:rPr>
                <a:t>输入标题文本 </a:t>
              </a:r>
            </a:p>
          </p:txBody>
        </p:sp>
        <p:sp>
          <p:nvSpPr>
            <p:cNvPr id="32" name="矩形 31">
              <a:extLst>
                <a:ext uri="{FF2B5EF4-FFF2-40B4-BE49-F238E27FC236}">
                  <a16:creationId xmlns:a16="http://schemas.microsoft.com/office/drawing/2014/main" id="{50E5E984-90B2-4243-A528-18DCD4699666}"/>
                </a:ext>
              </a:extLst>
            </p:cNvPr>
            <p:cNvSpPr/>
            <p:nvPr/>
          </p:nvSpPr>
          <p:spPr>
            <a:xfrm>
              <a:off x="1345511" y="3287798"/>
              <a:ext cx="4436838" cy="276999"/>
            </a:xfrm>
            <a:prstGeom prst="rect">
              <a:avLst/>
            </a:prstGeom>
          </p:spPr>
          <p:txBody>
            <a:bodyPr wrap="square" lIns="0" tIns="0" rIns="0" bIns="0" anchor="ctr" anchorCtr="0">
              <a:normAutofit fontScale="92500"/>
            </a:bodyPr>
            <a:lstStyle/>
            <a:p>
              <a:pPr>
                <a:lnSpc>
                  <a:spcPct val="120000"/>
                </a:lnSpc>
                <a:buClr>
                  <a:srgbClr val="E24848"/>
                </a:buClr>
                <a:defRPr/>
              </a:pPr>
              <a:r>
                <a:rPr lang="zh-CN" altLang="en-US" sz="900" noProof="1">
                  <a:solidFill>
                    <a:sysClr val="windowText" lastClr="000000"/>
                  </a:solidFill>
                  <a:latin typeface="+mn-lt"/>
                  <a:ea typeface="+mn-ea"/>
                  <a:cs typeface="+mn-ea"/>
                  <a:sym typeface="+mn-lt"/>
                </a:rPr>
                <a:t>请替换文字内容复制你的内容到此请替换文字内容复制你的内容到此 </a:t>
              </a:r>
            </a:p>
          </p:txBody>
        </p:sp>
      </p:grpSp>
      <p:sp>
        <p:nvSpPr>
          <p:cNvPr id="40" name="圆角矩形 8">
            <a:extLst>
              <a:ext uri="{FF2B5EF4-FFF2-40B4-BE49-F238E27FC236}">
                <a16:creationId xmlns:a16="http://schemas.microsoft.com/office/drawing/2014/main" id="{92A117D6-1EE4-4445-8E19-9D7F50A4D0E3}"/>
              </a:ext>
            </a:extLst>
          </p:cNvPr>
          <p:cNvSpPr/>
          <p:nvPr/>
        </p:nvSpPr>
        <p:spPr>
          <a:xfrm>
            <a:off x="591675" y="2826128"/>
            <a:ext cx="4039495" cy="622061"/>
          </a:xfrm>
          <a:prstGeom prst="roundRect">
            <a:avLst>
              <a:gd name="adj" fmla="val 0"/>
            </a:avLst>
          </a:prstGeom>
          <a:solidFill>
            <a:schemeClr val="bg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013">
              <a:cs typeface="+mn-ea"/>
              <a:sym typeface="+mn-lt"/>
            </a:endParaRPr>
          </a:p>
        </p:txBody>
      </p:sp>
      <p:sp>
        <p:nvSpPr>
          <p:cNvPr id="41" name="任意多边形 9">
            <a:extLst>
              <a:ext uri="{FF2B5EF4-FFF2-40B4-BE49-F238E27FC236}">
                <a16:creationId xmlns:a16="http://schemas.microsoft.com/office/drawing/2014/main" id="{49453D1B-69B3-4F7C-AA24-30BC8C85E34C}"/>
              </a:ext>
            </a:extLst>
          </p:cNvPr>
          <p:cNvSpPr/>
          <p:nvPr/>
        </p:nvSpPr>
        <p:spPr>
          <a:xfrm>
            <a:off x="4371426" y="2826128"/>
            <a:ext cx="1172680" cy="622061"/>
          </a:xfrm>
          <a:custGeom>
            <a:avLst/>
            <a:gdLst>
              <a:gd name="connsiteX0" fmla="*/ 0 w 2271962"/>
              <a:gd name="connsiteY0" fmla="*/ 0 h 974557"/>
              <a:gd name="connsiteX1" fmla="*/ 1784684 w 2271962"/>
              <a:gd name="connsiteY1" fmla="*/ 0 h 974557"/>
              <a:gd name="connsiteX2" fmla="*/ 2271962 w 2271962"/>
              <a:gd name="connsiteY2" fmla="*/ 487279 h 974557"/>
              <a:gd name="connsiteX3" fmla="*/ 1784684 w 2271962"/>
              <a:gd name="connsiteY3" fmla="*/ 974557 h 974557"/>
              <a:gd name="connsiteX4" fmla="*/ 0 w 2271962"/>
              <a:gd name="connsiteY4" fmla="*/ 974557 h 974557"/>
              <a:gd name="connsiteX5" fmla="*/ 487278 w 2271962"/>
              <a:gd name="connsiteY5" fmla="*/ 487279 h 974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1962" h="974557">
                <a:moveTo>
                  <a:pt x="0" y="0"/>
                </a:moveTo>
                <a:lnTo>
                  <a:pt x="1784684" y="0"/>
                </a:lnTo>
                <a:lnTo>
                  <a:pt x="2271962" y="487279"/>
                </a:lnTo>
                <a:lnTo>
                  <a:pt x="1784684" y="974557"/>
                </a:lnTo>
                <a:lnTo>
                  <a:pt x="0" y="974557"/>
                </a:lnTo>
                <a:lnTo>
                  <a:pt x="487278" y="487279"/>
                </a:lnTo>
                <a:close/>
              </a:path>
            </a:pathLst>
          </a:custGeom>
          <a:solidFill>
            <a:srgbClr val="D1A85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013">
              <a:cs typeface="+mn-ea"/>
              <a:sym typeface="+mn-lt"/>
            </a:endParaRPr>
          </a:p>
        </p:txBody>
      </p:sp>
      <p:grpSp>
        <p:nvGrpSpPr>
          <p:cNvPr id="42" name="组合 41">
            <a:extLst>
              <a:ext uri="{FF2B5EF4-FFF2-40B4-BE49-F238E27FC236}">
                <a16:creationId xmlns:a16="http://schemas.microsoft.com/office/drawing/2014/main" id="{B55BB8B4-F0E4-4F46-A418-7B570AD7E746}"/>
              </a:ext>
            </a:extLst>
          </p:cNvPr>
          <p:cNvGrpSpPr/>
          <p:nvPr/>
        </p:nvGrpSpPr>
        <p:grpSpPr bwMode="auto">
          <a:xfrm>
            <a:off x="4912439" y="3055621"/>
            <a:ext cx="234189" cy="243941"/>
            <a:chOff x="5421312" y="5200650"/>
            <a:chExt cx="377826" cy="393701"/>
          </a:xfrm>
          <a:solidFill>
            <a:schemeClr val="bg1"/>
          </a:solidFill>
          <a:effectLst>
            <a:outerShdw blurRad="63500" sx="102000" sy="102000" algn="ctr" rotWithShape="0">
              <a:prstClr val="black">
                <a:alpha val="40000"/>
              </a:prstClr>
            </a:outerShdw>
          </a:effectLst>
        </p:grpSpPr>
        <p:sp>
          <p:nvSpPr>
            <p:cNvPr id="46" name="任意多边形 42">
              <a:extLst>
                <a:ext uri="{FF2B5EF4-FFF2-40B4-BE49-F238E27FC236}">
                  <a16:creationId xmlns:a16="http://schemas.microsoft.com/office/drawing/2014/main" id="{6901AD21-11CD-4094-8D0D-65D02433F7F4}"/>
                </a:ext>
              </a:extLst>
            </p:cNvPr>
            <p:cNvSpPr>
              <a:spLocks/>
            </p:cNvSpPr>
            <p:nvPr/>
          </p:nvSpPr>
          <p:spPr bwMode="auto">
            <a:xfrm>
              <a:off x="5421312" y="5281613"/>
              <a:ext cx="180975" cy="312738"/>
            </a:xfrm>
            <a:custGeom>
              <a:avLst/>
              <a:gdLst>
                <a:gd name="T0" fmla="*/ 337 w 459"/>
                <a:gd name="T1" fmla="*/ 121 h 789"/>
                <a:gd name="T2" fmla="*/ 0 w 459"/>
                <a:gd name="T3" fmla="*/ 0 h 789"/>
                <a:gd name="T4" fmla="*/ 0 w 459"/>
                <a:gd name="T5" fmla="*/ 4 h 789"/>
                <a:gd name="T6" fmla="*/ 0 w 459"/>
                <a:gd name="T7" fmla="*/ 623 h 789"/>
                <a:gd name="T8" fmla="*/ 459 w 459"/>
                <a:gd name="T9" fmla="*/ 789 h 789"/>
                <a:gd name="T10" fmla="*/ 459 w 459"/>
                <a:gd name="T11" fmla="*/ 165 h 789"/>
                <a:gd name="T12" fmla="*/ 337 w 459"/>
                <a:gd name="T13" fmla="*/ 121 h 789"/>
              </a:gdLst>
              <a:ahLst/>
              <a:cxnLst>
                <a:cxn ang="0">
                  <a:pos x="T0" y="T1"/>
                </a:cxn>
                <a:cxn ang="0">
                  <a:pos x="T2" y="T3"/>
                </a:cxn>
                <a:cxn ang="0">
                  <a:pos x="T4" y="T5"/>
                </a:cxn>
                <a:cxn ang="0">
                  <a:pos x="T6" y="T7"/>
                </a:cxn>
                <a:cxn ang="0">
                  <a:pos x="T8" y="T9"/>
                </a:cxn>
                <a:cxn ang="0">
                  <a:pos x="T10" y="T11"/>
                </a:cxn>
                <a:cxn ang="0">
                  <a:pos x="T12" y="T13"/>
                </a:cxn>
              </a:cxnLst>
              <a:rect l="0" t="0" r="r" b="b"/>
              <a:pathLst>
                <a:path w="459" h="789">
                  <a:moveTo>
                    <a:pt x="337" y="121"/>
                  </a:moveTo>
                  <a:lnTo>
                    <a:pt x="0" y="0"/>
                  </a:lnTo>
                  <a:lnTo>
                    <a:pt x="0" y="4"/>
                  </a:lnTo>
                  <a:lnTo>
                    <a:pt x="0" y="623"/>
                  </a:lnTo>
                  <a:lnTo>
                    <a:pt x="459" y="789"/>
                  </a:lnTo>
                  <a:lnTo>
                    <a:pt x="459" y="165"/>
                  </a:lnTo>
                  <a:lnTo>
                    <a:pt x="337" y="12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sp>
          <p:nvSpPr>
            <p:cNvPr id="47" name="任意多边形 43">
              <a:extLst>
                <a:ext uri="{FF2B5EF4-FFF2-40B4-BE49-F238E27FC236}">
                  <a16:creationId xmlns:a16="http://schemas.microsoft.com/office/drawing/2014/main" id="{F1467C2B-5D1F-469C-9BFC-ACCC7EB57235}"/>
                </a:ext>
              </a:extLst>
            </p:cNvPr>
            <p:cNvSpPr>
              <a:spLocks/>
            </p:cNvSpPr>
            <p:nvPr/>
          </p:nvSpPr>
          <p:spPr bwMode="auto">
            <a:xfrm>
              <a:off x="5427662" y="5200650"/>
              <a:ext cx="363538" cy="133350"/>
            </a:xfrm>
            <a:custGeom>
              <a:avLst/>
              <a:gdLst>
                <a:gd name="T0" fmla="*/ 460 w 917"/>
                <a:gd name="T1" fmla="*/ 335 h 335"/>
                <a:gd name="T2" fmla="*/ 917 w 917"/>
                <a:gd name="T3" fmla="*/ 167 h 335"/>
                <a:gd name="T4" fmla="*/ 460 w 917"/>
                <a:gd name="T5" fmla="*/ 0 h 335"/>
                <a:gd name="T6" fmla="*/ 1 w 917"/>
                <a:gd name="T7" fmla="*/ 168 h 335"/>
                <a:gd name="T8" fmla="*/ 0 w 917"/>
                <a:gd name="T9" fmla="*/ 168 h 335"/>
                <a:gd name="T10" fmla="*/ 243 w 917"/>
                <a:gd name="T11" fmla="*/ 256 h 335"/>
                <a:gd name="T12" fmla="*/ 460 w 917"/>
                <a:gd name="T13" fmla="*/ 335 h 335"/>
              </a:gdLst>
              <a:ahLst/>
              <a:cxnLst>
                <a:cxn ang="0">
                  <a:pos x="T0" y="T1"/>
                </a:cxn>
                <a:cxn ang="0">
                  <a:pos x="T2" y="T3"/>
                </a:cxn>
                <a:cxn ang="0">
                  <a:pos x="T4" y="T5"/>
                </a:cxn>
                <a:cxn ang="0">
                  <a:pos x="T6" y="T7"/>
                </a:cxn>
                <a:cxn ang="0">
                  <a:pos x="T8" y="T9"/>
                </a:cxn>
                <a:cxn ang="0">
                  <a:pos x="T10" y="T11"/>
                </a:cxn>
                <a:cxn ang="0">
                  <a:pos x="T12" y="T13"/>
                </a:cxn>
              </a:cxnLst>
              <a:rect l="0" t="0" r="r" b="b"/>
              <a:pathLst>
                <a:path w="917" h="335">
                  <a:moveTo>
                    <a:pt x="460" y="335"/>
                  </a:moveTo>
                  <a:lnTo>
                    <a:pt x="917" y="167"/>
                  </a:lnTo>
                  <a:lnTo>
                    <a:pt x="460" y="0"/>
                  </a:lnTo>
                  <a:lnTo>
                    <a:pt x="1" y="168"/>
                  </a:lnTo>
                  <a:lnTo>
                    <a:pt x="0" y="168"/>
                  </a:lnTo>
                  <a:lnTo>
                    <a:pt x="243" y="256"/>
                  </a:lnTo>
                  <a:lnTo>
                    <a:pt x="460" y="335"/>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sp>
          <p:nvSpPr>
            <p:cNvPr id="48" name="任意多边形 44">
              <a:extLst>
                <a:ext uri="{FF2B5EF4-FFF2-40B4-BE49-F238E27FC236}">
                  <a16:creationId xmlns:a16="http://schemas.microsoft.com/office/drawing/2014/main" id="{E68A6450-5796-45D1-8BA2-C2F233B87985}"/>
                </a:ext>
              </a:extLst>
            </p:cNvPr>
            <p:cNvSpPr>
              <a:spLocks/>
            </p:cNvSpPr>
            <p:nvPr/>
          </p:nvSpPr>
          <p:spPr bwMode="auto">
            <a:xfrm>
              <a:off x="5616575" y="5280025"/>
              <a:ext cx="182563" cy="314325"/>
            </a:xfrm>
            <a:custGeom>
              <a:avLst/>
              <a:gdLst>
                <a:gd name="T0" fmla="*/ 458 w 458"/>
                <a:gd name="T1" fmla="*/ 9 h 791"/>
                <a:gd name="T2" fmla="*/ 458 w 458"/>
                <a:gd name="T3" fmla="*/ 2 h 791"/>
                <a:gd name="T4" fmla="*/ 458 w 458"/>
                <a:gd name="T5" fmla="*/ 0 h 791"/>
                <a:gd name="T6" fmla="*/ 0 w 458"/>
                <a:gd name="T7" fmla="*/ 167 h 791"/>
                <a:gd name="T8" fmla="*/ 0 w 458"/>
                <a:gd name="T9" fmla="*/ 791 h 791"/>
                <a:gd name="T10" fmla="*/ 458 w 458"/>
                <a:gd name="T11" fmla="*/ 625 h 791"/>
                <a:gd name="T12" fmla="*/ 458 w 458"/>
                <a:gd name="T13" fmla="*/ 9 h 791"/>
              </a:gdLst>
              <a:ahLst/>
              <a:cxnLst>
                <a:cxn ang="0">
                  <a:pos x="T0" y="T1"/>
                </a:cxn>
                <a:cxn ang="0">
                  <a:pos x="T2" y="T3"/>
                </a:cxn>
                <a:cxn ang="0">
                  <a:pos x="T4" y="T5"/>
                </a:cxn>
                <a:cxn ang="0">
                  <a:pos x="T6" y="T7"/>
                </a:cxn>
                <a:cxn ang="0">
                  <a:pos x="T8" y="T9"/>
                </a:cxn>
                <a:cxn ang="0">
                  <a:pos x="T10" y="T11"/>
                </a:cxn>
                <a:cxn ang="0">
                  <a:pos x="T12" y="T13"/>
                </a:cxn>
              </a:cxnLst>
              <a:rect l="0" t="0" r="r" b="b"/>
              <a:pathLst>
                <a:path w="458" h="791">
                  <a:moveTo>
                    <a:pt x="458" y="9"/>
                  </a:moveTo>
                  <a:lnTo>
                    <a:pt x="458" y="2"/>
                  </a:lnTo>
                  <a:lnTo>
                    <a:pt x="458" y="0"/>
                  </a:lnTo>
                  <a:lnTo>
                    <a:pt x="0" y="167"/>
                  </a:lnTo>
                  <a:lnTo>
                    <a:pt x="0" y="791"/>
                  </a:lnTo>
                  <a:lnTo>
                    <a:pt x="458" y="625"/>
                  </a:lnTo>
                  <a:lnTo>
                    <a:pt x="458" y="9"/>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grpSp>
      <p:sp>
        <p:nvSpPr>
          <p:cNvPr id="44" name="矩形 43">
            <a:extLst>
              <a:ext uri="{FF2B5EF4-FFF2-40B4-BE49-F238E27FC236}">
                <a16:creationId xmlns:a16="http://schemas.microsoft.com/office/drawing/2014/main" id="{DC7C14A1-0C20-440D-896A-F762979175FA}"/>
              </a:ext>
            </a:extLst>
          </p:cNvPr>
          <p:cNvSpPr/>
          <p:nvPr/>
        </p:nvSpPr>
        <p:spPr>
          <a:xfrm>
            <a:off x="1009133" y="2965072"/>
            <a:ext cx="966610" cy="184666"/>
          </a:xfrm>
          <a:prstGeom prst="rect">
            <a:avLst/>
          </a:prstGeom>
        </p:spPr>
        <p:txBody>
          <a:bodyPr wrap="none" lIns="0" tIns="0" rIns="0" bIns="0" anchor="ctr" anchorCtr="0">
            <a:normAutofit/>
          </a:bodyPr>
          <a:lstStyle/>
          <a:p>
            <a:pPr>
              <a:buClr>
                <a:srgbClr val="E24848"/>
              </a:buClr>
            </a:pPr>
            <a:r>
              <a:rPr lang="zh-CN" altLang="en-US" sz="1200" b="1" dirty="0">
                <a:solidFill>
                  <a:srgbClr val="D1A85B"/>
                </a:solidFill>
                <a:latin typeface="+mn-lt"/>
                <a:ea typeface="+mn-ea"/>
                <a:cs typeface="+mn-ea"/>
                <a:sym typeface="+mn-lt"/>
              </a:rPr>
              <a:t>输入标题文本 </a:t>
            </a:r>
          </a:p>
        </p:txBody>
      </p:sp>
      <p:sp>
        <p:nvSpPr>
          <p:cNvPr id="45" name="矩形 44">
            <a:extLst>
              <a:ext uri="{FF2B5EF4-FFF2-40B4-BE49-F238E27FC236}">
                <a16:creationId xmlns:a16="http://schemas.microsoft.com/office/drawing/2014/main" id="{12CFD38B-F103-4D29-945D-3F047962DAD6}"/>
              </a:ext>
            </a:extLst>
          </p:cNvPr>
          <p:cNvSpPr/>
          <p:nvPr/>
        </p:nvSpPr>
        <p:spPr>
          <a:xfrm>
            <a:off x="1009133" y="3149738"/>
            <a:ext cx="3327628" cy="207749"/>
          </a:xfrm>
          <a:prstGeom prst="rect">
            <a:avLst/>
          </a:prstGeom>
        </p:spPr>
        <p:txBody>
          <a:bodyPr wrap="square" lIns="0" tIns="0" rIns="0" bIns="0" anchor="ctr" anchorCtr="0">
            <a:normAutofit fontScale="92500"/>
          </a:bodyPr>
          <a:lstStyle/>
          <a:p>
            <a:pPr>
              <a:lnSpc>
                <a:spcPct val="120000"/>
              </a:lnSpc>
              <a:buClr>
                <a:srgbClr val="E24848"/>
              </a:buClr>
              <a:defRPr/>
            </a:pPr>
            <a:r>
              <a:rPr lang="zh-CN" altLang="en-US" sz="900" noProof="1">
                <a:solidFill>
                  <a:sysClr val="windowText" lastClr="000000"/>
                </a:solidFill>
                <a:latin typeface="+mn-lt"/>
                <a:ea typeface="+mn-ea"/>
                <a:cs typeface="+mn-ea"/>
                <a:sym typeface="+mn-lt"/>
              </a:rPr>
              <a:t>请替换文字内容复制你的内容到此请替换文字内容复制你的内容到此 </a:t>
            </a:r>
          </a:p>
        </p:txBody>
      </p:sp>
      <p:sp>
        <p:nvSpPr>
          <p:cNvPr id="50" name="圆角矩形 11">
            <a:extLst>
              <a:ext uri="{FF2B5EF4-FFF2-40B4-BE49-F238E27FC236}">
                <a16:creationId xmlns:a16="http://schemas.microsoft.com/office/drawing/2014/main" id="{0F1C19A5-5E8E-4CC3-9CB7-97A0B595BD45}"/>
              </a:ext>
            </a:extLst>
          </p:cNvPr>
          <p:cNvSpPr/>
          <p:nvPr/>
        </p:nvSpPr>
        <p:spPr>
          <a:xfrm>
            <a:off x="591675" y="3564926"/>
            <a:ext cx="4039495" cy="622061"/>
          </a:xfrm>
          <a:prstGeom prst="roundRect">
            <a:avLst>
              <a:gd name="adj" fmla="val 0"/>
            </a:avLst>
          </a:prstGeom>
          <a:solidFill>
            <a:schemeClr val="bg2">
              <a:lumMod val="40000"/>
              <a:lumOff val="6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013">
              <a:cs typeface="+mn-ea"/>
              <a:sym typeface="+mn-lt"/>
            </a:endParaRPr>
          </a:p>
        </p:txBody>
      </p:sp>
      <p:sp>
        <p:nvSpPr>
          <p:cNvPr id="51" name="任意多边形 12">
            <a:extLst>
              <a:ext uri="{FF2B5EF4-FFF2-40B4-BE49-F238E27FC236}">
                <a16:creationId xmlns:a16="http://schemas.microsoft.com/office/drawing/2014/main" id="{F8445435-E2E7-4F1B-AA9B-BCBC9D5C6256}"/>
              </a:ext>
            </a:extLst>
          </p:cNvPr>
          <p:cNvSpPr/>
          <p:nvPr/>
        </p:nvSpPr>
        <p:spPr>
          <a:xfrm>
            <a:off x="4371426" y="3564926"/>
            <a:ext cx="1172680" cy="622061"/>
          </a:xfrm>
          <a:custGeom>
            <a:avLst/>
            <a:gdLst>
              <a:gd name="connsiteX0" fmla="*/ 0 w 2271962"/>
              <a:gd name="connsiteY0" fmla="*/ 0 h 974557"/>
              <a:gd name="connsiteX1" fmla="*/ 1784684 w 2271962"/>
              <a:gd name="connsiteY1" fmla="*/ 0 h 974557"/>
              <a:gd name="connsiteX2" fmla="*/ 2271962 w 2271962"/>
              <a:gd name="connsiteY2" fmla="*/ 487279 h 974557"/>
              <a:gd name="connsiteX3" fmla="*/ 1784684 w 2271962"/>
              <a:gd name="connsiteY3" fmla="*/ 974557 h 974557"/>
              <a:gd name="connsiteX4" fmla="*/ 0 w 2271962"/>
              <a:gd name="connsiteY4" fmla="*/ 974557 h 974557"/>
              <a:gd name="connsiteX5" fmla="*/ 487278 w 2271962"/>
              <a:gd name="connsiteY5" fmla="*/ 487279 h 9745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71962" h="974557">
                <a:moveTo>
                  <a:pt x="0" y="0"/>
                </a:moveTo>
                <a:lnTo>
                  <a:pt x="1784684" y="0"/>
                </a:lnTo>
                <a:lnTo>
                  <a:pt x="2271962" y="487279"/>
                </a:lnTo>
                <a:lnTo>
                  <a:pt x="1784684" y="974557"/>
                </a:lnTo>
                <a:lnTo>
                  <a:pt x="0" y="974557"/>
                </a:lnTo>
                <a:lnTo>
                  <a:pt x="487278" y="487279"/>
                </a:lnTo>
                <a:close/>
              </a:path>
            </a:pathLst>
          </a:custGeom>
          <a:solidFill>
            <a:srgbClr val="D1A85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013">
              <a:cs typeface="+mn-ea"/>
              <a:sym typeface="+mn-lt"/>
            </a:endParaRPr>
          </a:p>
        </p:txBody>
      </p:sp>
      <p:grpSp>
        <p:nvGrpSpPr>
          <p:cNvPr id="52" name="组合 51">
            <a:extLst>
              <a:ext uri="{FF2B5EF4-FFF2-40B4-BE49-F238E27FC236}">
                <a16:creationId xmlns:a16="http://schemas.microsoft.com/office/drawing/2014/main" id="{13AA57DE-1A99-4F7F-AD81-55DC878BF1E6}"/>
              </a:ext>
            </a:extLst>
          </p:cNvPr>
          <p:cNvGrpSpPr/>
          <p:nvPr/>
        </p:nvGrpSpPr>
        <p:grpSpPr bwMode="auto">
          <a:xfrm>
            <a:off x="4860345" y="3761760"/>
            <a:ext cx="338209" cy="259635"/>
            <a:chOff x="1450975" y="2559050"/>
            <a:chExt cx="287338" cy="220663"/>
          </a:xfrm>
          <a:solidFill>
            <a:schemeClr val="bg1"/>
          </a:solidFill>
          <a:effectLst>
            <a:outerShdw blurRad="63500" sx="102000" sy="102000" algn="ctr" rotWithShape="0">
              <a:prstClr val="black">
                <a:alpha val="40000"/>
              </a:prstClr>
            </a:outerShdw>
          </a:effectLst>
        </p:grpSpPr>
        <p:sp>
          <p:nvSpPr>
            <p:cNvPr id="56" name="任意多边形 37">
              <a:extLst>
                <a:ext uri="{FF2B5EF4-FFF2-40B4-BE49-F238E27FC236}">
                  <a16:creationId xmlns:a16="http://schemas.microsoft.com/office/drawing/2014/main" id="{2ACD16D3-018E-455A-BC9F-7F5B7879ED5E}"/>
                </a:ext>
              </a:extLst>
            </p:cNvPr>
            <p:cNvSpPr>
              <a:spLocks/>
            </p:cNvSpPr>
            <p:nvPr/>
          </p:nvSpPr>
          <p:spPr bwMode="auto">
            <a:xfrm>
              <a:off x="1552575" y="2559050"/>
              <a:ext cx="185738" cy="187325"/>
            </a:xfrm>
            <a:custGeom>
              <a:avLst/>
              <a:gdLst>
                <a:gd name="T0" fmla="*/ 15 w 587"/>
                <a:gd name="T1" fmla="*/ 0 h 588"/>
                <a:gd name="T2" fmla="*/ 9 w 587"/>
                <a:gd name="T3" fmla="*/ 2 h 588"/>
                <a:gd name="T4" fmla="*/ 4 w 587"/>
                <a:gd name="T5" fmla="*/ 5 h 588"/>
                <a:gd name="T6" fmla="*/ 1 w 587"/>
                <a:gd name="T7" fmla="*/ 10 h 588"/>
                <a:gd name="T8" fmla="*/ 0 w 587"/>
                <a:gd name="T9" fmla="*/ 15 h 588"/>
                <a:gd name="T10" fmla="*/ 14 w 587"/>
                <a:gd name="T11" fmla="*/ 453 h 588"/>
                <a:gd name="T12" fmla="*/ 40 w 587"/>
                <a:gd name="T13" fmla="*/ 458 h 588"/>
                <a:gd name="T14" fmla="*/ 64 w 587"/>
                <a:gd name="T15" fmla="*/ 469 h 588"/>
                <a:gd name="T16" fmla="*/ 85 w 587"/>
                <a:gd name="T17" fmla="*/ 483 h 588"/>
                <a:gd name="T18" fmla="*/ 105 w 587"/>
                <a:gd name="T19" fmla="*/ 501 h 588"/>
                <a:gd name="T20" fmla="*/ 119 w 587"/>
                <a:gd name="T21" fmla="*/ 524 h 588"/>
                <a:gd name="T22" fmla="*/ 129 w 587"/>
                <a:gd name="T23" fmla="*/ 548 h 588"/>
                <a:gd name="T24" fmla="*/ 135 w 587"/>
                <a:gd name="T25" fmla="*/ 574 h 588"/>
                <a:gd name="T26" fmla="*/ 286 w 587"/>
                <a:gd name="T27" fmla="*/ 588 h 588"/>
                <a:gd name="T28" fmla="*/ 288 w 587"/>
                <a:gd name="T29" fmla="*/ 560 h 588"/>
                <a:gd name="T30" fmla="*/ 297 w 587"/>
                <a:gd name="T31" fmla="*/ 536 h 588"/>
                <a:gd name="T32" fmla="*/ 308 w 587"/>
                <a:gd name="T33" fmla="*/ 512 h 588"/>
                <a:gd name="T34" fmla="*/ 326 w 587"/>
                <a:gd name="T35" fmla="*/ 492 h 588"/>
                <a:gd name="T36" fmla="*/ 346 w 587"/>
                <a:gd name="T37" fmla="*/ 476 h 588"/>
                <a:gd name="T38" fmla="*/ 369 w 587"/>
                <a:gd name="T39" fmla="*/ 463 h 588"/>
                <a:gd name="T40" fmla="*/ 394 w 587"/>
                <a:gd name="T41" fmla="*/ 455 h 588"/>
                <a:gd name="T42" fmla="*/ 421 w 587"/>
                <a:gd name="T43" fmla="*/ 452 h 588"/>
                <a:gd name="T44" fmla="*/ 449 w 587"/>
                <a:gd name="T45" fmla="*/ 455 h 588"/>
                <a:gd name="T46" fmla="*/ 474 w 587"/>
                <a:gd name="T47" fmla="*/ 463 h 588"/>
                <a:gd name="T48" fmla="*/ 497 w 587"/>
                <a:gd name="T49" fmla="*/ 476 h 588"/>
                <a:gd name="T50" fmla="*/ 517 w 587"/>
                <a:gd name="T51" fmla="*/ 492 h 588"/>
                <a:gd name="T52" fmla="*/ 534 w 587"/>
                <a:gd name="T53" fmla="*/ 512 h 588"/>
                <a:gd name="T54" fmla="*/ 547 w 587"/>
                <a:gd name="T55" fmla="*/ 536 h 588"/>
                <a:gd name="T56" fmla="*/ 554 w 587"/>
                <a:gd name="T57" fmla="*/ 560 h 588"/>
                <a:gd name="T58" fmla="*/ 556 w 587"/>
                <a:gd name="T59" fmla="*/ 588 h 588"/>
                <a:gd name="T60" fmla="*/ 574 w 587"/>
                <a:gd name="T61" fmla="*/ 587 h 588"/>
                <a:gd name="T62" fmla="*/ 580 w 587"/>
                <a:gd name="T63" fmla="*/ 585 h 588"/>
                <a:gd name="T64" fmla="*/ 584 w 587"/>
                <a:gd name="T65" fmla="*/ 582 h 588"/>
                <a:gd name="T66" fmla="*/ 586 w 587"/>
                <a:gd name="T67" fmla="*/ 576 h 588"/>
                <a:gd name="T68" fmla="*/ 587 w 587"/>
                <a:gd name="T69" fmla="*/ 15 h 588"/>
                <a:gd name="T70" fmla="*/ 585 w 587"/>
                <a:gd name="T71" fmla="*/ 10 h 588"/>
                <a:gd name="T72" fmla="*/ 582 w 587"/>
                <a:gd name="T73" fmla="*/ 5 h 588"/>
                <a:gd name="T74" fmla="*/ 578 w 587"/>
                <a:gd name="T75" fmla="*/ 2 h 588"/>
                <a:gd name="T76" fmla="*/ 572 w 587"/>
                <a:gd name="T77" fmla="*/ 0 h 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587" h="588">
                  <a:moveTo>
                    <a:pt x="572" y="0"/>
                  </a:moveTo>
                  <a:lnTo>
                    <a:pt x="15" y="0"/>
                  </a:lnTo>
                  <a:lnTo>
                    <a:pt x="11" y="2"/>
                  </a:lnTo>
                  <a:lnTo>
                    <a:pt x="9" y="2"/>
                  </a:lnTo>
                  <a:lnTo>
                    <a:pt x="6" y="4"/>
                  </a:lnTo>
                  <a:lnTo>
                    <a:pt x="4" y="5"/>
                  </a:lnTo>
                  <a:lnTo>
                    <a:pt x="3" y="8"/>
                  </a:lnTo>
                  <a:lnTo>
                    <a:pt x="1" y="10"/>
                  </a:lnTo>
                  <a:lnTo>
                    <a:pt x="0" y="13"/>
                  </a:lnTo>
                  <a:lnTo>
                    <a:pt x="0" y="15"/>
                  </a:lnTo>
                  <a:lnTo>
                    <a:pt x="0" y="452"/>
                  </a:lnTo>
                  <a:lnTo>
                    <a:pt x="14" y="453"/>
                  </a:lnTo>
                  <a:lnTo>
                    <a:pt x="27" y="455"/>
                  </a:lnTo>
                  <a:lnTo>
                    <a:pt x="40" y="458"/>
                  </a:lnTo>
                  <a:lnTo>
                    <a:pt x="52" y="463"/>
                  </a:lnTo>
                  <a:lnTo>
                    <a:pt x="64" y="469"/>
                  </a:lnTo>
                  <a:lnTo>
                    <a:pt x="76" y="476"/>
                  </a:lnTo>
                  <a:lnTo>
                    <a:pt x="85" y="483"/>
                  </a:lnTo>
                  <a:lnTo>
                    <a:pt x="95" y="492"/>
                  </a:lnTo>
                  <a:lnTo>
                    <a:pt x="105" y="501"/>
                  </a:lnTo>
                  <a:lnTo>
                    <a:pt x="112" y="512"/>
                  </a:lnTo>
                  <a:lnTo>
                    <a:pt x="119" y="524"/>
                  </a:lnTo>
                  <a:lnTo>
                    <a:pt x="125" y="536"/>
                  </a:lnTo>
                  <a:lnTo>
                    <a:pt x="129" y="548"/>
                  </a:lnTo>
                  <a:lnTo>
                    <a:pt x="133" y="560"/>
                  </a:lnTo>
                  <a:lnTo>
                    <a:pt x="135" y="574"/>
                  </a:lnTo>
                  <a:lnTo>
                    <a:pt x="135" y="588"/>
                  </a:lnTo>
                  <a:lnTo>
                    <a:pt x="286" y="588"/>
                  </a:lnTo>
                  <a:lnTo>
                    <a:pt x="286" y="574"/>
                  </a:lnTo>
                  <a:lnTo>
                    <a:pt x="288" y="560"/>
                  </a:lnTo>
                  <a:lnTo>
                    <a:pt x="292" y="548"/>
                  </a:lnTo>
                  <a:lnTo>
                    <a:pt x="297" y="536"/>
                  </a:lnTo>
                  <a:lnTo>
                    <a:pt x="302" y="524"/>
                  </a:lnTo>
                  <a:lnTo>
                    <a:pt x="308" y="512"/>
                  </a:lnTo>
                  <a:lnTo>
                    <a:pt x="317" y="501"/>
                  </a:lnTo>
                  <a:lnTo>
                    <a:pt x="326" y="492"/>
                  </a:lnTo>
                  <a:lnTo>
                    <a:pt x="335" y="483"/>
                  </a:lnTo>
                  <a:lnTo>
                    <a:pt x="346" y="476"/>
                  </a:lnTo>
                  <a:lnTo>
                    <a:pt x="357" y="469"/>
                  </a:lnTo>
                  <a:lnTo>
                    <a:pt x="369" y="463"/>
                  </a:lnTo>
                  <a:lnTo>
                    <a:pt x="381" y="458"/>
                  </a:lnTo>
                  <a:lnTo>
                    <a:pt x="394" y="455"/>
                  </a:lnTo>
                  <a:lnTo>
                    <a:pt x="407" y="453"/>
                  </a:lnTo>
                  <a:lnTo>
                    <a:pt x="421" y="452"/>
                  </a:lnTo>
                  <a:lnTo>
                    <a:pt x="435" y="453"/>
                  </a:lnTo>
                  <a:lnTo>
                    <a:pt x="449" y="455"/>
                  </a:lnTo>
                  <a:lnTo>
                    <a:pt x="462" y="458"/>
                  </a:lnTo>
                  <a:lnTo>
                    <a:pt x="474" y="463"/>
                  </a:lnTo>
                  <a:lnTo>
                    <a:pt x="485" y="469"/>
                  </a:lnTo>
                  <a:lnTo>
                    <a:pt x="497" y="476"/>
                  </a:lnTo>
                  <a:lnTo>
                    <a:pt x="507" y="483"/>
                  </a:lnTo>
                  <a:lnTo>
                    <a:pt x="517" y="492"/>
                  </a:lnTo>
                  <a:lnTo>
                    <a:pt x="526" y="501"/>
                  </a:lnTo>
                  <a:lnTo>
                    <a:pt x="534" y="512"/>
                  </a:lnTo>
                  <a:lnTo>
                    <a:pt x="540" y="524"/>
                  </a:lnTo>
                  <a:lnTo>
                    <a:pt x="547" y="536"/>
                  </a:lnTo>
                  <a:lnTo>
                    <a:pt x="551" y="548"/>
                  </a:lnTo>
                  <a:lnTo>
                    <a:pt x="554" y="560"/>
                  </a:lnTo>
                  <a:lnTo>
                    <a:pt x="556" y="574"/>
                  </a:lnTo>
                  <a:lnTo>
                    <a:pt x="556" y="588"/>
                  </a:lnTo>
                  <a:lnTo>
                    <a:pt x="572" y="588"/>
                  </a:lnTo>
                  <a:lnTo>
                    <a:pt x="574" y="587"/>
                  </a:lnTo>
                  <a:lnTo>
                    <a:pt x="578" y="587"/>
                  </a:lnTo>
                  <a:lnTo>
                    <a:pt x="580" y="585"/>
                  </a:lnTo>
                  <a:lnTo>
                    <a:pt x="582" y="584"/>
                  </a:lnTo>
                  <a:lnTo>
                    <a:pt x="584" y="582"/>
                  </a:lnTo>
                  <a:lnTo>
                    <a:pt x="585" y="579"/>
                  </a:lnTo>
                  <a:lnTo>
                    <a:pt x="586" y="576"/>
                  </a:lnTo>
                  <a:lnTo>
                    <a:pt x="587" y="573"/>
                  </a:lnTo>
                  <a:lnTo>
                    <a:pt x="587" y="15"/>
                  </a:lnTo>
                  <a:lnTo>
                    <a:pt x="586" y="13"/>
                  </a:lnTo>
                  <a:lnTo>
                    <a:pt x="585" y="10"/>
                  </a:lnTo>
                  <a:lnTo>
                    <a:pt x="584" y="8"/>
                  </a:lnTo>
                  <a:lnTo>
                    <a:pt x="582" y="5"/>
                  </a:lnTo>
                  <a:lnTo>
                    <a:pt x="580" y="4"/>
                  </a:lnTo>
                  <a:lnTo>
                    <a:pt x="578" y="2"/>
                  </a:lnTo>
                  <a:lnTo>
                    <a:pt x="574" y="2"/>
                  </a:lnTo>
                  <a:lnTo>
                    <a:pt x="572"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sp>
          <p:nvSpPr>
            <p:cNvPr id="57" name="任意多边形 38">
              <a:extLst>
                <a:ext uri="{FF2B5EF4-FFF2-40B4-BE49-F238E27FC236}">
                  <a16:creationId xmlns:a16="http://schemas.microsoft.com/office/drawing/2014/main" id="{C950D509-4E8A-41A5-827B-8EA35D3DAD24}"/>
                </a:ext>
              </a:extLst>
            </p:cNvPr>
            <p:cNvSpPr>
              <a:spLocks/>
            </p:cNvSpPr>
            <p:nvPr/>
          </p:nvSpPr>
          <p:spPr bwMode="auto">
            <a:xfrm>
              <a:off x="1450975" y="2606675"/>
              <a:ext cx="92075" cy="115888"/>
            </a:xfrm>
            <a:custGeom>
              <a:avLst/>
              <a:gdLst>
                <a:gd name="T0" fmla="*/ 145 w 287"/>
                <a:gd name="T1" fmla="*/ 121 h 362"/>
                <a:gd name="T2" fmla="*/ 134 w 287"/>
                <a:gd name="T3" fmla="*/ 125 h 362"/>
                <a:gd name="T4" fmla="*/ 127 w 287"/>
                <a:gd name="T5" fmla="*/ 133 h 362"/>
                <a:gd name="T6" fmla="*/ 121 w 287"/>
                <a:gd name="T7" fmla="*/ 143 h 362"/>
                <a:gd name="T8" fmla="*/ 121 w 287"/>
                <a:gd name="T9" fmla="*/ 225 h 362"/>
                <a:gd name="T10" fmla="*/ 120 w 287"/>
                <a:gd name="T11" fmla="*/ 231 h 362"/>
                <a:gd name="T12" fmla="*/ 117 w 287"/>
                <a:gd name="T13" fmla="*/ 236 h 362"/>
                <a:gd name="T14" fmla="*/ 112 w 287"/>
                <a:gd name="T15" fmla="*/ 239 h 362"/>
                <a:gd name="T16" fmla="*/ 106 w 287"/>
                <a:gd name="T17" fmla="*/ 240 h 362"/>
                <a:gd name="T18" fmla="*/ 100 w 287"/>
                <a:gd name="T19" fmla="*/ 239 h 362"/>
                <a:gd name="T20" fmla="*/ 96 w 287"/>
                <a:gd name="T21" fmla="*/ 236 h 362"/>
                <a:gd name="T22" fmla="*/ 92 w 287"/>
                <a:gd name="T23" fmla="*/ 231 h 362"/>
                <a:gd name="T24" fmla="*/ 91 w 287"/>
                <a:gd name="T25" fmla="*/ 225 h 362"/>
                <a:gd name="T26" fmla="*/ 91 w 287"/>
                <a:gd name="T27" fmla="*/ 143 h 362"/>
                <a:gd name="T28" fmla="*/ 93 w 287"/>
                <a:gd name="T29" fmla="*/ 132 h 362"/>
                <a:gd name="T30" fmla="*/ 98 w 287"/>
                <a:gd name="T31" fmla="*/ 121 h 362"/>
                <a:gd name="T32" fmla="*/ 104 w 287"/>
                <a:gd name="T33" fmla="*/ 111 h 362"/>
                <a:gd name="T34" fmla="*/ 113 w 287"/>
                <a:gd name="T35" fmla="*/ 104 h 362"/>
                <a:gd name="T36" fmla="*/ 122 w 287"/>
                <a:gd name="T37" fmla="*/ 97 h 362"/>
                <a:gd name="T38" fmla="*/ 133 w 287"/>
                <a:gd name="T39" fmla="*/ 92 h 362"/>
                <a:gd name="T40" fmla="*/ 145 w 287"/>
                <a:gd name="T41" fmla="*/ 90 h 362"/>
                <a:gd name="T42" fmla="*/ 226 w 287"/>
                <a:gd name="T43" fmla="*/ 90 h 362"/>
                <a:gd name="T44" fmla="*/ 232 w 287"/>
                <a:gd name="T45" fmla="*/ 91 h 362"/>
                <a:gd name="T46" fmla="*/ 237 w 287"/>
                <a:gd name="T47" fmla="*/ 94 h 362"/>
                <a:gd name="T48" fmla="*/ 240 w 287"/>
                <a:gd name="T49" fmla="*/ 98 h 362"/>
                <a:gd name="T50" fmla="*/ 241 w 287"/>
                <a:gd name="T51" fmla="*/ 105 h 362"/>
                <a:gd name="T52" fmla="*/ 240 w 287"/>
                <a:gd name="T53" fmla="*/ 110 h 362"/>
                <a:gd name="T54" fmla="*/ 237 w 287"/>
                <a:gd name="T55" fmla="*/ 116 h 362"/>
                <a:gd name="T56" fmla="*/ 232 w 287"/>
                <a:gd name="T57" fmla="*/ 119 h 362"/>
                <a:gd name="T58" fmla="*/ 226 w 287"/>
                <a:gd name="T59" fmla="*/ 120 h 362"/>
                <a:gd name="T60" fmla="*/ 287 w 287"/>
                <a:gd name="T61" fmla="*/ 304 h 362"/>
                <a:gd name="T62" fmla="*/ 287 w 287"/>
                <a:gd name="T63" fmla="*/ 12 h 362"/>
                <a:gd name="T64" fmla="*/ 284 w 287"/>
                <a:gd name="T65" fmla="*/ 6 h 362"/>
                <a:gd name="T66" fmla="*/ 280 w 287"/>
                <a:gd name="T67" fmla="*/ 2 h 362"/>
                <a:gd name="T68" fmla="*/ 275 w 287"/>
                <a:gd name="T69" fmla="*/ 0 h 362"/>
                <a:gd name="T70" fmla="*/ 136 w 287"/>
                <a:gd name="T71" fmla="*/ 0 h 362"/>
                <a:gd name="T72" fmla="*/ 109 w 287"/>
                <a:gd name="T73" fmla="*/ 2 h 362"/>
                <a:gd name="T74" fmla="*/ 84 w 287"/>
                <a:gd name="T75" fmla="*/ 10 h 362"/>
                <a:gd name="T76" fmla="*/ 60 w 287"/>
                <a:gd name="T77" fmla="*/ 22 h 362"/>
                <a:gd name="T78" fmla="*/ 40 w 287"/>
                <a:gd name="T79" fmla="*/ 39 h 362"/>
                <a:gd name="T80" fmla="*/ 24 w 287"/>
                <a:gd name="T81" fmla="*/ 59 h 362"/>
                <a:gd name="T82" fmla="*/ 11 w 287"/>
                <a:gd name="T83" fmla="*/ 82 h 362"/>
                <a:gd name="T84" fmla="*/ 3 w 287"/>
                <a:gd name="T85" fmla="*/ 108 h 362"/>
                <a:gd name="T86" fmla="*/ 0 w 287"/>
                <a:gd name="T87" fmla="*/ 135 h 362"/>
                <a:gd name="T88" fmla="*/ 196 w 287"/>
                <a:gd name="T89" fmla="*/ 361 h 362"/>
                <a:gd name="T90" fmla="*/ 203 w 287"/>
                <a:gd name="T91" fmla="*/ 362 h 362"/>
                <a:gd name="T92" fmla="*/ 219 w 287"/>
                <a:gd name="T93" fmla="*/ 342 h 362"/>
                <a:gd name="T94" fmla="*/ 239 w 287"/>
                <a:gd name="T95" fmla="*/ 326 h 362"/>
                <a:gd name="T96" fmla="*/ 262 w 287"/>
                <a:gd name="T97" fmla="*/ 312 h 362"/>
                <a:gd name="T98" fmla="*/ 287 w 287"/>
                <a:gd name="T99" fmla="*/ 304 h 3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87" h="362">
                  <a:moveTo>
                    <a:pt x="151" y="120"/>
                  </a:moveTo>
                  <a:lnTo>
                    <a:pt x="145" y="121"/>
                  </a:lnTo>
                  <a:lnTo>
                    <a:pt x="140" y="122"/>
                  </a:lnTo>
                  <a:lnTo>
                    <a:pt x="134" y="125"/>
                  </a:lnTo>
                  <a:lnTo>
                    <a:pt x="130" y="128"/>
                  </a:lnTo>
                  <a:lnTo>
                    <a:pt x="127" y="133"/>
                  </a:lnTo>
                  <a:lnTo>
                    <a:pt x="124" y="138"/>
                  </a:lnTo>
                  <a:lnTo>
                    <a:pt x="121" y="143"/>
                  </a:lnTo>
                  <a:lnTo>
                    <a:pt x="121" y="150"/>
                  </a:lnTo>
                  <a:lnTo>
                    <a:pt x="121" y="225"/>
                  </a:lnTo>
                  <a:lnTo>
                    <a:pt x="120" y="228"/>
                  </a:lnTo>
                  <a:lnTo>
                    <a:pt x="120" y="231"/>
                  </a:lnTo>
                  <a:lnTo>
                    <a:pt x="118" y="234"/>
                  </a:lnTo>
                  <a:lnTo>
                    <a:pt x="117" y="236"/>
                  </a:lnTo>
                  <a:lnTo>
                    <a:pt x="115" y="238"/>
                  </a:lnTo>
                  <a:lnTo>
                    <a:pt x="112" y="239"/>
                  </a:lnTo>
                  <a:lnTo>
                    <a:pt x="110" y="240"/>
                  </a:lnTo>
                  <a:lnTo>
                    <a:pt x="106" y="240"/>
                  </a:lnTo>
                  <a:lnTo>
                    <a:pt x="103" y="240"/>
                  </a:lnTo>
                  <a:lnTo>
                    <a:pt x="100" y="239"/>
                  </a:lnTo>
                  <a:lnTo>
                    <a:pt x="98" y="238"/>
                  </a:lnTo>
                  <a:lnTo>
                    <a:pt x="96" y="236"/>
                  </a:lnTo>
                  <a:lnTo>
                    <a:pt x="93" y="234"/>
                  </a:lnTo>
                  <a:lnTo>
                    <a:pt x="92" y="231"/>
                  </a:lnTo>
                  <a:lnTo>
                    <a:pt x="91" y="228"/>
                  </a:lnTo>
                  <a:lnTo>
                    <a:pt x="91" y="225"/>
                  </a:lnTo>
                  <a:lnTo>
                    <a:pt x="91" y="150"/>
                  </a:lnTo>
                  <a:lnTo>
                    <a:pt x="91" y="143"/>
                  </a:lnTo>
                  <a:lnTo>
                    <a:pt x="92" y="138"/>
                  </a:lnTo>
                  <a:lnTo>
                    <a:pt x="93" y="132"/>
                  </a:lnTo>
                  <a:lnTo>
                    <a:pt x="96" y="126"/>
                  </a:lnTo>
                  <a:lnTo>
                    <a:pt x="98" y="121"/>
                  </a:lnTo>
                  <a:lnTo>
                    <a:pt x="101" y="117"/>
                  </a:lnTo>
                  <a:lnTo>
                    <a:pt x="104" y="111"/>
                  </a:lnTo>
                  <a:lnTo>
                    <a:pt x="109" y="107"/>
                  </a:lnTo>
                  <a:lnTo>
                    <a:pt x="113" y="104"/>
                  </a:lnTo>
                  <a:lnTo>
                    <a:pt x="117" y="99"/>
                  </a:lnTo>
                  <a:lnTo>
                    <a:pt x="122" y="97"/>
                  </a:lnTo>
                  <a:lnTo>
                    <a:pt x="128" y="94"/>
                  </a:lnTo>
                  <a:lnTo>
                    <a:pt x="133" y="92"/>
                  </a:lnTo>
                  <a:lnTo>
                    <a:pt x="139" y="91"/>
                  </a:lnTo>
                  <a:lnTo>
                    <a:pt x="145" y="90"/>
                  </a:lnTo>
                  <a:lnTo>
                    <a:pt x="151" y="90"/>
                  </a:lnTo>
                  <a:lnTo>
                    <a:pt x="226" y="90"/>
                  </a:lnTo>
                  <a:lnTo>
                    <a:pt x="230" y="90"/>
                  </a:lnTo>
                  <a:lnTo>
                    <a:pt x="232" y="91"/>
                  </a:lnTo>
                  <a:lnTo>
                    <a:pt x="235" y="92"/>
                  </a:lnTo>
                  <a:lnTo>
                    <a:pt x="237" y="94"/>
                  </a:lnTo>
                  <a:lnTo>
                    <a:pt x="239" y="96"/>
                  </a:lnTo>
                  <a:lnTo>
                    <a:pt x="240" y="98"/>
                  </a:lnTo>
                  <a:lnTo>
                    <a:pt x="241" y="102"/>
                  </a:lnTo>
                  <a:lnTo>
                    <a:pt x="241" y="105"/>
                  </a:lnTo>
                  <a:lnTo>
                    <a:pt x="241" y="108"/>
                  </a:lnTo>
                  <a:lnTo>
                    <a:pt x="240" y="110"/>
                  </a:lnTo>
                  <a:lnTo>
                    <a:pt x="239" y="113"/>
                  </a:lnTo>
                  <a:lnTo>
                    <a:pt x="237" y="116"/>
                  </a:lnTo>
                  <a:lnTo>
                    <a:pt x="235" y="118"/>
                  </a:lnTo>
                  <a:lnTo>
                    <a:pt x="232" y="119"/>
                  </a:lnTo>
                  <a:lnTo>
                    <a:pt x="230" y="120"/>
                  </a:lnTo>
                  <a:lnTo>
                    <a:pt x="226" y="120"/>
                  </a:lnTo>
                  <a:lnTo>
                    <a:pt x="151" y="120"/>
                  </a:lnTo>
                  <a:close/>
                  <a:moveTo>
                    <a:pt x="287" y="304"/>
                  </a:moveTo>
                  <a:lnTo>
                    <a:pt x="287" y="15"/>
                  </a:lnTo>
                  <a:lnTo>
                    <a:pt x="287" y="12"/>
                  </a:lnTo>
                  <a:lnTo>
                    <a:pt x="285" y="8"/>
                  </a:lnTo>
                  <a:lnTo>
                    <a:pt x="284" y="6"/>
                  </a:lnTo>
                  <a:lnTo>
                    <a:pt x="282" y="4"/>
                  </a:lnTo>
                  <a:lnTo>
                    <a:pt x="280" y="2"/>
                  </a:lnTo>
                  <a:lnTo>
                    <a:pt x="278" y="1"/>
                  </a:lnTo>
                  <a:lnTo>
                    <a:pt x="275" y="0"/>
                  </a:lnTo>
                  <a:lnTo>
                    <a:pt x="272" y="0"/>
                  </a:lnTo>
                  <a:lnTo>
                    <a:pt x="136" y="0"/>
                  </a:lnTo>
                  <a:lnTo>
                    <a:pt x="122" y="0"/>
                  </a:lnTo>
                  <a:lnTo>
                    <a:pt x="109" y="2"/>
                  </a:lnTo>
                  <a:lnTo>
                    <a:pt x="96" y="5"/>
                  </a:lnTo>
                  <a:lnTo>
                    <a:pt x="84" y="10"/>
                  </a:lnTo>
                  <a:lnTo>
                    <a:pt x="72" y="16"/>
                  </a:lnTo>
                  <a:lnTo>
                    <a:pt x="60" y="22"/>
                  </a:lnTo>
                  <a:lnTo>
                    <a:pt x="50" y="31"/>
                  </a:lnTo>
                  <a:lnTo>
                    <a:pt x="40" y="39"/>
                  </a:lnTo>
                  <a:lnTo>
                    <a:pt x="31" y="49"/>
                  </a:lnTo>
                  <a:lnTo>
                    <a:pt x="24" y="59"/>
                  </a:lnTo>
                  <a:lnTo>
                    <a:pt x="17" y="71"/>
                  </a:lnTo>
                  <a:lnTo>
                    <a:pt x="11" y="82"/>
                  </a:lnTo>
                  <a:lnTo>
                    <a:pt x="7" y="94"/>
                  </a:lnTo>
                  <a:lnTo>
                    <a:pt x="3" y="108"/>
                  </a:lnTo>
                  <a:lnTo>
                    <a:pt x="1" y="121"/>
                  </a:lnTo>
                  <a:lnTo>
                    <a:pt x="0" y="135"/>
                  </a:lnTo>
                  <a:lnTo>
                    <a:pt x="0" y="361"/>
                  </a:lnTo>
                  <a:lnTo>
                    <a:pt x="196" y="361"/>
                  </a:lnTo>
                  <a:lnTo>
                    <a:pt x="200" y="361"/>
                  </a:lnTo>
                  <a:lnTo>
                    <a:pt x="203" y="362"/>
                  </a:lnTo>
                  <a:lnTo>
                    <a:pt x="210" y="352"/>
                  </a:lnTo>
                  <a:lnTo>
                    <a:pt x="219" y="342"/>
                  </a:lnTo>
                  <a:lnTo>
                    <a:pt x="229" y="333"/>
                  </a:lnTo>
                  <a:lnTo>
                    <a:pt x="239" y="326"/>
                  </a:lnTo>
                  <a:lnTo>
                    <a:pt x="250" y="318"/>
                  </a:lnTo>
                  <a:lnTo>
                    <a:pt x="262" y="312"/>
                  </a:lnTo>
                  <a:lnTo>
                    <a:pt x="274" y="308"/>
                  </a:lnTo>
                  <a:lnTo>
                    <a:pt x="287" y="30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sp>
          <p:nvSpPr>
            <p:cNvPr id="58" name="任意多边形 39">
              <a:extLst>
                <a:ext uri="{FF2B5EF4-FFF2-40B4-BE49-F238E27FC236}">
                  <a16:creationId xmlns:a16="http://schemas.microsoft.com/office/drawing/2014/main" id="{AFC1A452-09C0-4761-9BD2-9901339B4BCB}"/>
                </a:ext>
              </a:extLst>
            </p:cNvPr>
            <p:cNvSpPr>
              <a:spLocks/>
            </p:cNvSpPr>
            <p:nvPr/>
          </p:nvSpPr>
          <p:spPr bwMode="auto">
            <a:xfrm>
              <a:off x="1450975" y="2732088"/>
              <a:ext cx="60325" cy="28575"/>
            </a:xfrm>
            <a:custGeom>
              <a:avLst/>
              <a:gdLst>
                <a:gd name="T0" fmla="*/ 0 w 189"/>
                <a:gd name="T1" fmla="*/ 0 h 90"/>
                <a:gd name="T2" fmla="*/ 0 w 189"/>
                <a:gd name="T3" fmla="*/ 75 h 90"/>
                <a:gd name="T4" fmla="*/ 1 w 189"/>
                <a:gd name="T5" fmla="*/ 79 h 90"/>
                <a:gd name="T6" fmla="*/ 2 w 189"/>
                <a:gd name="T7" fmla="*/ 81 h 90"/>
                <a:gd name="T8" fmla="*/ 3 w 189"/>
                <a:gd name="T9" fmla="*/ 84 h 90"/>
                <a:gd name="T10" fmla="*/ 6 w 189"/>
                <a:gd name="T11" fmla="*/ 86 h 90"/>
                <a:gd name="T12" fmla="*/ 8 w 189"/>
                <a:gd name="T13" fmla="*/ 87 h 90"/>
                <a:gd name="T14" fmla="*/ 10 w 189"/>
                <a:gd name="T15" fmla="*/ 89 h 90"/>
                <a:gd name="T16" fmla="*/ 13 w 189"/>
                <a:gd name="T17" fmla="*/ 90 h 90"/>
                <a:gd name="T18" fmla="*/ 15 w 189"/>
                <a:gd name="T19" fmla="*/ 90 h 90"/>
                <a:gd name="T20" fmla="*/ 189 w 189"/>
                <a:gd name="T21" fmla="*/ 90 h 90"/>
                <a:gd name="T22" fmla="*/ 186 w 189"/>
                <a:gd name="T23" fmla="*/ 80 h 90"/>
                <a:gd name="T24" fmla="*/ 184 w 189"/>
                <a:gd name="T25" fmla="*/ 68 h 90"/>
                <a:gd name="T26" fmla="*/ 181 w 189"/>
                <a:gd name="T27" fmla="*/ 57 h 90"/>
                <a:gd name="T28" fmla="*/ 181 w 189"/>
                <a:gd name="T29" fmla="*/ 45 h 90"/>
                <a:gd name="T30" fmla="*/ 181 w 189"/>
                <a:gd name="T31" fmla="*/ 33 h 90"/>
                <a:gd name="T32" fmla="*/ 184 w 189"/>
                <a:gd name="T33" fmla="*/ 22 h 90"/>
                <a:gd name="T34" fmla="*/ 186 w 189"/>
                <a:gd name="T35" fmla="*/ 11 h 90"/>
                <a:gd name="T36" fmla="*/ 189 w 189"/>
                <a:gd name="T37" fmla="*/ 0 h 90"/>
                <a:gd name="T38" fmla="*/ 0 w 189"/>
                <a:gd name="T39" fmla="*/ 0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89" h="90">
                  <a:moveTo>
                    <a:pt x="0" y="0"/>
                  </a:moveTo>
                  <a:lnTo>
                    <a:pt x="0" y="75"/>
                  </a:lnTo>
                  <a:lnTo>
                    <a:pt x="1" y="79"/>
                  </a:lnTo>
                  <a:lnTo>
                    <a:pt x="2" y="81"/>
                  </a:lnTo>
                  <a:lnTo>
                    <a:pt x="3" y="84"/>
                  </a:lnTo>
                  <a:lnTo>
                    <a:pt x="6" y="86"/>
                  </a:lnTo>
                  <a:lnTo>
                    <a:pt x="8" y="87"/>
                  </a:lnTo>
                  <a:lnTo>
                    <a:pt x="10" y="89"/>
                  </a:lnTo>
                  <a:lnTo>
                    <a:pt x="13" y="90"/>
                  </a:lnTo>
                  <a:lnTo>
                    <a:pt x="15" y="90"/>
                  </a:lnTo>
                  <a:lnTo>
                    <a:pt x="189" y="90"/>
                  </a:lnTo>
                  <a:lnTo>
                    <a:pt x="186" y="80"/>
                  </a:lnTo>
                  <a:lnTo>
                    <a:pt x="184" y="68"/>
                  </a:lnTo>
                  <a:lnTo>
                    <a:pt x="181" y="57"/>
                  </a:lnTo>
                  <a:lnTo>
                    <a:pt x="181" y="45"/>
                  </a:lnTo>
                  <a:lnTo>
                    <a:pt x="181" y="33"/>
                  </a:lnTo>
                  <a:lnTo>
                    <a:pt x="184" y="22"/>
                  </a:lnTo>
                  <a:lnTo>
                    <a:pt x="186" y="11"/>
                  </a:lnTo>
                  <a:lnTo>
                    <a:pt x="189" y="0"/>
                  </a:lnTo>
                  <a:lnTo>
                    <a:pt x="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sp>
          <p:nvSpPr>
            <p:cNvPr id="59" name="任意多边形 40">
              <a:extLst>
                <a:ext uri="{FF2B5EF4-FFF2-40B4-BE49-F238E27FC236}">
                  <a16:creationId xmlns:a16="http://schemas.microsoft.com/office/drawing/2014/main" id="{8E6E4F4F-E60C-45FF-BB72-1A6439312FF1}"/>
                </a:ext>
              </a:extLst>
            </p:cNvPr>
            <p:cNvSpPr>
              <a:spLocks/>
            </p:cNvSpPr>
            <p:nvPr/>
          </p:nvSpPr>
          <p:spPr bwMode="auto">
            <a:xfrm>
              <a:off x="1652588" y="2711450"/>
              <a:ext cx="66675" cy="68263"/>
            </a:xfrm>
            <a:custGeom>
              <a:avLst/>
              <a:gdLst>
                <a:gd name="T0" fmla="*/ 94 w 210"/>
                <a:gd name="T1" fmla="*/ 1 h 211"/>
                <a:gd name="T2" fmla="*/ 74 w 210"/>
                <a:gd name="T3" fmla="*/ 5 h 211"/>
                <a:gd name="T4" fmla="*/ 55 w 210"/>
                <a:gd name="T5" fmla="*/ 13 h 211"/>
                <a:gd name="T6" fmla="*/ 39 w 210"/>
                <a:gd name="T7" fmla="*/ 25 h 211"/>
                <a:gd name="T8" fmla="*/ 24 w 210"/>
                <a:gd name="T9" fmla="*/ 39 h 211"/>
                <a:gd name="T10" fmla="*/ 13 w 210"/>
                <a:gd name="T11" fmla="*/ 56 h 211"/>
                <a:gd name="T12" fmla="*/ 4 w 210"/>
                <a:gd name="T13" fmla="*/ 75 h 211"/>
                <a:gd name="T14" fmla="*/ 0 w 210"/>
                <a:gd name="T15" fmla="*/ 96 h 211"/>
                <a:gd name="T16" fmla="*/ 0 w 210"/>
                <a:gd name="T17" fmla="*/ 117 h 211"/>
                <a:gd name="T18" fmla="*/ 4 w 210"/>
                <a:gd name="T19" fmla="*/ 137 h 211"/>
                <a:gd name="T20" fmla="*/ 13 w 210"/>
                <a:gd name="T21" fmla="*/ 156 h 211"/>
                <a:gd name="T22" fmla="*/ 24 w 210"/>
                <a:gd name="T23" fmla="*/ 173 h 211"/>
                <a:gd name="T24" fmla="*/ 39 w 210"/>
                <a:gd name="T25" fmla="*/ 187 h 211"/>
                <a:gd name="T26" fmla="*/ 55 w 210"/>
                <a:gd name="T27" fmla="*/ 199 h 211"/>
                <a:gd name="T28" fmla="*/ 74 w 210"/>
                <a:gd name="T29" fmla="*/ 207 h 211"/>
                <a:gd name="T30" fmla="*/ 94 w 210"/>
                <a:gd name="T31" fmla="*/ 210 h 211"/>
                <a:gd name="T32" fmla="*/ 116 w 210"/>
                <a:gd name="T33" fmla="*/ 210 h 211"/>
                <a:gd name="T34" fmla="*/ 136 w 210"/>
                <a:gd name="T35" fmla="*/ 207 h 211"/>
                <a:gd name="T36" fmla="*/ 155 w 210"/>
                <a:gd name="T37" fmla="*/ 199 h 211"/>
                <a:gd name="T38" fmla="*/ 173 w 210"/>
                <a:gd name="T39" fmla="*/ 187 h 211"/>
                <a:gd name="T40" fmla="*/ 187 w 210"/>
                <a:gd name="T41" fmla="*/ 173 h 211"/>
                <a:gd name="T42" fmla="*/ 198 w 210"/>
                <a:gd name="T43" fmla="*/ 156 h 211"/>
                <a:gd name="T44" fmla="*/ 206 w 210"/>
                <a:gd name="T45" fmla="*/ 137 h 211"/>
                <a:gd name="T46" fmla="*/ 210 w 210"/>
                <a:gd name="T47" fmla="*/ 117 h 211"/>
                <a:gd name="T48" fmla="*/ 210 w 210"/>
                <a:gd name="T49" fmla="*/ 96 h 211"/>
                <a:gd name="T50" fmla="*/ 206 w 210"/>
                <a:gd name="T51" fmla="*/ 74 h 211"/>
                <a:gd name="T52" fmla="*/ 198 w 210"/>
                <a:gd name="T53" fmla="*/ 56 h 211"/>
                <a:gd name="T54" fmla="*/ 187 w 210"/>
                <a:gd name="T55" fmla="*/ 39 h 211"/>
                <a:gd name="T56" fmla="*/ 173 w 210"/>
                <a:gd name="T57" fmla="*/ 25 h 211"/>
                <a:gd name="T58" fmla="*/ 155 w 210"/>
                <a:gd name="T59" fmla="*/ 13 h 211"/>
                <a:gd name="T60" fmla="*/ 136 w 210"/>
                <a:gd name="T61" fmla="*/ 5 h 211"/>
                <a:gd name="T62" fmla="*/ 116 w 210"/>
                <a:gd name="T63" fmla="*/ 1 h 211"/>
                <a:gd name="T64" fmla="*/ 105 w 210"/>
                <a:gd name="T65"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0" h="211">
                  <a:moveTo>
                    <a:pt x="105" y="0"/>
                  </a:moveTo>
                  <a:lnTo>
                    <a:pt x="94" y="1"/>
                  </a:lnTo>
                  <a:lnTo>
                    <a:pt x="84" y="2"/>
                  </a:lnTo>
                  <a:lnTo>
                    <a:pt x="74" y="5"/>
                  </a:lnTo>
                  <a:lnTo>
                    <a:pt x="64" y="9"/>
                  </a:lnTo>
                  <a:lnTo>
                    <a:pt x="55" y="13"/>
                  </a:lnTo>
                  <a:lnTo>
                    <a:pt x="46" y="18"/>
                  </a:lnTo>
                  <a:lnTo>
                    <a:pt x="39" y="25"/>
                  </a:lnTo>
                  <a:lnTo>
                    <a:pt x="31" y="31"/>
                  </a:lnTo>
                  <a:lnTo>
                    <a:pt x="24" y="39"/>
                  </a:lnTo>
                  <a:lnTo>
                    <a:pt x="18" y="47"/>
                  </a:lnTo>
                  <a:lnTo>
                    <a:pt x="13" y="56"/>
                  </a:lnTo>
                  <a:lnTo>
                    <a:pt x="9" y="64"/>
                  </a:lnTo>
                  <a:lnTo>
                    <a:pt x="4" y="75"/>
                  </a:lnTo>
                  <a:lnTo>
                    <a:pt x="2" y="85"/>
                  </a:lnTo>
                  <a:lnTo>
                    <a:pt x="0" y="96"/>
                  </a:lnTo>
                  <a:lnTo>
                    <a:pt x="0" y="106"/>
                  </a:lnTo>
                  <a:lnTo>
                    <a:pt x="0" y="117"/>
                  </a:lnTo>
                  <a:lnTo>
                    <a:pt x="2" y="127"/>
                  </a:lnTo>
                  <a:lnTo>
                    <a:pt x="4" y="137"/>
                  </a:lnTo>
                  <a:lnTo>
                    <a:pt x="9" y="147"/>
                  </a:lnTo>
                  <a:lnTo>
                    <a:pt x="13" y="156"/>
                  </a:lnTo>
                  <a:lnTo>
                    <a:pt x="18" y="165"/>
                  </a:lnTo>
                  <a:lnTo>
                    <a:pt x="24" y="173"/>
                  </a:lnTo>
                  <a:lnTo>
                    <a:pt x="31" y="180"/>
                  </a:lnTo>
                  <a:lnTo>
                    <a:pt x="39" y="187"/>
                  </a:lnTo>
                  <a:lnTo>
                    <a:pt x="46" y="193"/>
                  </a:lnTo>
                  <a:lnTo>
                    <a:pt x="55" y="199"/>
                  </a:lnTo>
                  <a:lnTo>
                    <a:pt x="64" y="203"/>
                  </a:lnTo>
                  <a:lnTo>
                    <a:pt x="74" y="207"/>
                  </a:lnTo>
                  <a:lnTo>
                    <a:pt x="84" y="209"/>
                  </a:lnTo>
                  <a:lnTo>
                    <a:pt x="94" y="210"/>
                  </a:lnTo>
                  <a:lnTo>
                    <a:pt x="105" y="211"/>
                  </a:lnTo>
                  <a:lnTo>
                    <a:pt x="116" y="210"/>
                  </a:lnTo>
                  <a:lnTo>
                    <a:pt x="127" y="209"/>
                  </a:lnTo>
                  <a:lnTo>
                    <a:pt x="136" y="207"/>
                  </a:lnTo>
                  <a:lnTo>
                    <a:pt x="146" y="203"/>
                  </a:lnTo>
                  <a:lnTo>
                    <a:pt x="155" y="199"/>
                  </a:lnTo>
                  <a:lnTo>
                    <a:pt x="164" y="193"/>
                  </a:lnTo>
                  <a:lnTo>
                    <a:pt x="173" y="187"/>
                  </a:lnTo>
                  <a:lnTo>
                    <a:pt x="180" y="180"/>
                  </a:lnTo>
                  <a:lnTo>
                    <a:pt x="187" y="173"/>
                  </a:lnTo>
                  <a:lnTo>
                    <a:pt x="193" y="165"/>
                  </a:lnTo>
                  <a:lnTo>
                    <a:pt x="198" y="156"/>
                  </a:lnTo>
                  <a:lnTo>
                    <a:pt x="203" y="147"/>
                  </a:lnTo>
                  <a:lnTo>
                    <a:pt x="206" y="137"/>
                  </a:lnTo>
                  <a:lnTo>
                    <a:pt x="208" y="127"/>
                  </a:lnTo>
                  <a:lnTo>
                    <a:pt x="210" y="117"/>
                  </a:lnTo>
                  <a:lnTo>
                    <a:pt x="210" y="106"/>
                  </a:lnTo>
                  <a:lnTo>
                    <a:pt x="210" y="96"/>
                  </a:lnTo>
                  <a:lnTo>
                    <a:pt x="208" y="85"/>
                  </a:lnTo>
                  <a:lnTo>
                    <a:pt x="206" y="74"/>
                  </a:lnTo>
                  <a:lnTo>
                    <a:pt x="203" y="64"/>
                  </a:lnTo>
                  <a:lnTo>
                    <a:pt x="198" y="56"/>
                  </a:lnTo>
                  <a:lnTo>
                    <a:pt x="193" y="47"/>
                  </a:lnTo>
                  <a:lnTo>
                    <a:pt x="187" y="39"/>
                  </a:lnTo>
                  <a:lnTo>
                    <a:pt x="180" y="31"/>
                  </a:lnTo>
                  <a:lnTo>
                    <a:pt x="173" y="25"/>
                  </a:lnTo>
                  <a:lnTo>
                    <a:pt x="164" y="18"/>
                  </a:lnTo>
                  <a:lnTo>
                    <a:pt x="155" y="13"/>
                  </a:lnTo>
                  <a:lnTo>
                    <a:pt x="146" y="9"/>
                  </a:lnTo>
                  <a:lnTo>
                    <a:pt x="136" y="5"/>
                  </a:lnTo>
                  <a:lnTo>
                    <a:pt x="127" y="2"/>
                  </a:lnTo>
                  <a:lnTo>
                    <a:pt x="116" y="1"/>
                  </a:lnTo>
                  <a:lnTo>
                    <a:pt x="105" y="0"/>
                  </a:lnTo>
                  <a:lnTo>
                    <a:pt x="105"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sp>
          <p:nvSpPr>
            <p:cNvPr id="60" name="任意多边形 41">
              <a:extLst>
                <a:ext uri="{FF2B5EF4-FFF2-40B4-BE49-F238E27FC236}">
                  <a16:creationId xmlns:a16="http://schemas.microsoft.com/office/drawing/2014/main" id="{C9B23C92-C280-407E-8BB6-97F1E24F9290}"/>
                </a:ext>
              </a:extLst>
            </p:cNvPr>
            <p:cNvSpPr>
              <a:spLocks/>
            </p:cNvSpPr>
            <p:nvPr/>
          </p:nvSpPr>
          <p:spPr bwMode="auto">
            <a:xfrm>
              <a:off x="1519238" y="2711450"/>
              <a:ext cx="66675" cy="68263"/>
            </a:xfrm>
            <a:custGeom>
              <a:avLst/>
              <a:gdLst>
                <a:gd name="T0" fmla="*/ 95 w 211"/>
                <a:gd name="T1" fmla="*/ 1 h 211"/>
                <a:gd name="T2" fmla="*/ 74 w 211"/>
                <a:gd name="T3" fmla="*/ 5 h 211"/>
                <a:gd name="T4" fmla="*/ 55 w 211"/>
                <a:gd name="T5" fmla="*/ 13 h 211"/>
                <a:gd name="T6" fmla="*/ 39 w 211"/>
                <a:gd name="T7" fmla="*/ 25 h 211"/>
                <a:gd name="T8" fmla="*/ 24 w 211"/>
                <a:gd name="T9" fmla="*/ 39 h 211"/>
                <a:gd name="T10" fmla="*/ 13 w 211"/>
                <a:gd name="T11" fmla="*/ 56 h 211"/>
                <a:gd name="T12" fmla="*/ 5 w 211"/>
                <a:gd name="T13" fmla="*/ 75 h 211"/>
                <a:gd name="T14" fmla="*/ 0 w 211"/>
                <a:gd name="T15" fmla="*/ 96 h 211"/>
                <a:gd name="T16" fmla="*/ 0 w 211"/>
                <a:gd name="T17" fmla="*/ 117 h 211"/>
                <a:gd name="T18" fmla="*/ 5 w 211"/>
                <a:gd name="T19" fmla="*/ 137 h 211"/>
                <a:gd name="T20" fmla="*/ 13 w 211"/>
                <a:gd name="T21" fmla="*/ 156 h 211"/>
                <a:gd name="T22" fmla="*/ 24 w 211"/>
                <a:gd name="T23" fmla="*/ 173 h 211"/>
                <a:gd name="T24" fmla="*/ 39 w 211"/>
                <a:gd name="T25" fmla="*/ 187 h 211"/>
                <a:gd name="T26" fmla="*/ 55 w 211"/>
                <a:gd name="T27" fmla="*/ 199 h 211"/>
                <a:gd name="T28" fmla="*/ 74 w 211"/>
                <a:gd name="T29" fmla="*/ 207 h 211"/>
                <a:gd name="T30" fmla="*/ 95 w 211"/>
                <a:gd name="T31" fmla="*/ 210 h 211"/>
                <a:gd name="T32" fmla="*/ 116 w 211"/>
                <a:gd name="T33" fmla="*/ 210 h 211"/>
                <a:gd name="T34" fmla="*/ 137 w 211"/>
                <a:gd name="T35" fmla="*/ 207 h 211"/>
                <a:gd name="T36" fmla="*/ 156 w 211"/>
                <a:gd name="T37" fmla="*/ 199 h 211"/>
                <a:gd name="T38" fmla="*/ 173 w 211"/>
                <a:gd name="T39" fmla="*/ 187 h 211"/>
                <a:gd name="T40" fmla="*/ 187 w 211"/>
                <a:gd name="T41" fmla="*/ 173 h 211"/>
                <a:gd name="T42" fmla="*/ 199 w 211"/>
                <a:gd name="T43" fmla="*/ 156 h 211"/>
                <a:gd name="T44" fmla="*/ 206 w 211"/>
                <a:gd name="T45" fmla="*/ 137 h 211"/>
                <a:gd name="T46" fmla="*/ 211 w 211"/>
                <a:gd name="T47" fmla="*/ 117 h 211"/>
                <a:gd name="T48" fmla="*/ 211 w 211"/>
                <a:gd name="T49" fmla="*/ 96 h 211"/>
                <a:gd name="T50" fmla="*/ 206 w 211"/>
                <a:gd name="T51" fmla="*/ 74 h 211"/>
                <a:gd name="T52" fmla="*/ 199 w 211"/>
                <a:gd name="T53" fmla="*/ 56 h 211"/>
                <a:gd name="T54" fmla="*/ 187 w 211"/>
                <a:gd name="T55" fmla="*/ 39 h 211"/>
                <a:gd name="T56" fmla="*/ 173 w 211"/>
                <a:gd name="T57" fmla="*/ 25 h 211"/>
                <a:gd name="T58" fmla="*/ 156 w 211"/>
                <a:gd name="T59" fmla="*/ 13 h 211"/>
                <a:gd name="T60" fmla="*/ 137 w 211"/>
                <a:gd name="T61" fmla="*/ 5 h 211"/>
                <a:gd name="T62" fmla="*/ 116 w 211"/>
                <a:gd name="T63" fmla="*/ 1 h 211"/>
                <a:gd name="T64" fmla="*/ 106 w 211"/>
                <a:gd name="T65" fmla="*/ 0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11" h="211">
                  <a:moveTo>
                    <a:pt x="106" y="0"/>
                  </a:moveTo>
                  <a:lnTo>
                    <a:pt x="95" y="1"/>
                  </a:lnTo>
                  <a:lnTo>
                    <a:pt x="84" y="2"/>
                  </a:lnTo>
                  <a:lnTo>
                    <a:pt x="74" y="5"/>
                  </a:lnTo>
                  <a:lnTo>
                    <a:pt x="65" y="9"/>
                  </a:lnTo>
                  <a:lnTo>
                    <a:pt x="55" y="13"/>
                  </a:lnTo>
                  <a:lnTo>
                    <a:pt x="47" y="18"/>
                  </a:lnTo>
                  <a:lnTo>
                    <a:pt x="39" y="25"/>
                  </a:lnTo>
                  <a:lnTo>
                    <a:pt x="32" y="31"/>
                  </a:lnTo>
                  <a:lnTo>
                    <a:pt x="24" y="39"/>
                  </a:lnTo>
                  <a:lnTo>
                    <a:pt x="19" y="47"/>
                  </a:lnTo>
                  <a:lnTo>
                    <a:pt x="13" y="56"/>
                  </a:lnTo>
                  <a:lnTo>
                    <a:pt x="9" y="64"/>
                  </a:lnTo>
                  <a:lnTo>
                    <a:pt x="5" y="75"/>
                  </a:lnTo>
                  <a:lnTo>
                    <a:pt x="3" y="85"/>
                  </a:lnTo>
                  <a:lnTo>
                    <a:pt x="0" y="96"/>
                  </a:lnTo>
                  <a:lnTo>
                    <a:pt x="0" y="106"/>
                  </a:lnTo>
                  <a:lnTo>
                    <a:pt x="0" y="117"/>
                  </a:lnTo>
                  <a:lnTo>
                    <a:pt x="3" y="127"/>
                  </a:lnTo>
                  <a:lnTo>
                    <a:pt x="5" y="137"/>
                  </a:lnTo>
                  <a:lnTo>
                    <a:pt x="9" y="147"/>
                  </a:lnTo>
                  <a:lnTo>
                    <a:pt x="13" y="156"/>
                  </a:lnTo>
                  <a:lnTo>
                    <a:pt x="19" y="165"/>
                  </a:lnTo>
                  <a:lnTo>
                    <a:pt x="24" y="173"/>
                  </a:lnTo>
                  <a:lnTo>
                    <a:pt x="32" y="180"/>
                  </a:lnTo>
                  <a:lnTo>
                    <a:pt x="39" y="187"/>
                  </a:lnTo>
                  <a:lnTo>
                    <a:pt x="47" y="193"/>
                  </a:lnTo>
                  <a:lnTo>
                    <a:pt x="55" y="199"/>
                  </a:lnTo>
                  <a:lnTo>
                    <a:pt x="65" y="203"/>
                  </a:lnTo>
                  <a:lnTo>
                    <a:pt x="74" y="207"/>
                  </a:lnTo>
                  <a:lnTo>
                    <a:pt x="84" y="209"/>
                  </a:lnTo>
                  <a:lnTo>
                    <a:pt x="95" y="210"/>
                  </a:lnTo>
                  <a:lnTo>
                    <a:pt x="106" y="211"/>
                  </a:lnTo>
                  <a:lnTo>
                    <a:pt x="116" y="210"/>
                  </a:lnTo>
                  <a:lnTo>
                    <a:pt x="127" y="209"/>
                  </a:lnTo>
                  <a:lnTo>
                    <a:pt x="137" y="207"/>
                  </a:lnTo>
                  <a:lnTo>
                    <a:pt x="146" y="203"/>
                  </a:lnTo>
                  <a:lnTo>
                    <a:pt x="156" y="199"/>
                  </a:lnTo>
                  <a:lnTo>
                    <a:pt x="165" y="193"/>
                  </a:lnTo>
                  <a:lnTo>
                    <a:pt x="173" y="187"/>
                  </a:lnTo>
                  <a:lnTo>
                    <a:pt x="181" y="180"/>
                  </a:lnTo>
                  <a:lnTo>
                    <a:pt x="187" y="173"/>
                  </a:lnTo>
                  <a:lnTo>
                    <a:pt x="194" y="165"/>
                  </a:lnTo>
                  <a:lnTo>
                    <a:pt x="199" y="156"/>
                  </a:lnTo>
                  <a:lnTo>
                    <a:pt x="203" y="147"/>
                  </a:lnTo>
                  <a:lnTo>
                    <a:pt x="206" y="137"/>
                  </a:lnTo>
                  <a:lnTo>
                    <a:pt x="209" y="127"/>
                  </a:lnTo>
                  <a:lnTo>
                    <a:pt x="211" y="117"/>
                  </a:lnTo>
                  <a:lnTo>
                    <a:pt x="211" y="106"/>
                  </a:lnTo>
                  <a:lnTo>
                    <a:pt x="211" y="96"/>
                  </a:lnTo>
                  <a:lnTo>
                    <a:pt x="209" y="85"/>
                  </a:lnTo>
                  <a:lnTo>
                    <a:pt x="206" y="74"/>
                  </a:lnTo>
                  <a:lnTo>
                    <a:pt x="203" y="64"/>
                  </a:lnTo>
                  <a:lnTo>
                    <a:pt x="199" y="56"/>
                  </a:lnTo>
                  <a:lnTo>
                    <a:pt x="194" y="47"/>
                  </a:lnTo>
                  <a:lnTo>
                    <a:pt x="187" y="39"/>
                  </a:lnTo>
                  <a:lnTo>
                    <a:pt x="181" y="31"/>
                  </a:lnTo>
                  <a:lnTo>
                    <a:pt x="173" y="25"/>
                  </a:lnTo>
                  <a:lnTo>
                    <a:pt x="165" y="18"/>
                  </a:lnTo>
                  <a:lnTo>
                    <a:pt x="156" y="13"/>
                  </a:lnTo>
                  <a:lnTo>
                    <a:pt x="146" y="9"/>
                  </a:lnTo>
                  <a:lnTo>
                    <a:pt x="137" y="5"/>
                  </a:lnTo>
                  <a:lnTo>
                    <a:pt x="127" y="2"/>
                  </a:lnTo>
                  <a:lnTo>
                    <a:pt x="116" y="1"/>
                  </a:lnTo>
                  <a:lnTo>
                    <a:pt x="106" y="0"/>
                  </a:lnTo>
                  <a:lnTo>
                    <a:pt x="106"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lstStyle/>
            <a:p>
              <a:pPr algn="ctr"/>
              <a:endParaRPr sz="1013">
                <a:latin typeface="+mn-lt"/>
                <a:ea typeface="+mn-ea"/>
                <a:cs typeface="+mn-ea"/>
                <a:sym typeface="+mn-lt"/>
              </a:endParaRPr>
            </a:p>
          </p:txBody>
        </p:sp>
      </p:grpSp>
      <p:grpSp>
        <p:nvGrpSpPr>
          <p:cNvPr id="53" name="组合 52">
            <a:extLst>
              <a:ext uri="{FF2B5EF4-FFF2-40B4-BE49-F238E27FC236}">
                <a16:creationId xmlns:a16="http://schemas.microsoft.com/office/drawing/2014/main" id="{F6AE36EC-F927-4477-A89A-31A9E8B53D5D}"/>
              </a:ext>
            </a:extLst>
          </p:cNvPr>
          <p:cNvGrpSpPr/>
          <p:nvPr/>
        </p:nvGrpSpPr>
        <p:grpSpPr>
          <a:xfrm>
            <a:off x="1009133" y="3708194"/>
            <a:ext cx="3327628" cy="392415"/>
            <a:chOff x="1345511" y="4984023"/>
            <a:chExt cx="4436838" cy="523220"/>
          </a:xfrm>
        </p:grpSpPr>
        <p:sp>
          <p:nvSpPr>
            <p:cNvPr id="54" name="矩形 53">
              <a:extLst>
                <a:ext uri="{FF2B5EF4-FFF2-40B4-BE49-F238E27FC236}">
                  <a16:creationId xmlns:a16="http://schemas.microsoft.com/office/drawing/2014/main" id="{9D13CB85-96EB-4C37-8120-DE85D193D1FA}"/>
                </a:ext>
              </a:extLst>
            </p:cNvPr>
            <p:cNvSpPr/>
            <p:nvPr/>
          </p:nvSpPr>
          <p:spPr>
            <a:xfrm>
              <a:off x="1345511" y="4984023"/>
              <a:ext cx="1288814" cy="246221"/>
            </a:xfrm>
            <a:prstGeom prst="rect">
              <a:avLst/>
            </a:prstGeom>
          </p:spPr>
          <p:txBody>
            <a:bodyPr wrap="none" lIns="0" tIns="0" rIns="0" bIns="0" anchor="ctr" anchorCtr="0">
              <a:normAutofit/>
            </a:bodyPr>
            <a:lstStyle/>
            <a:p>
              <a:pPr>
                <a:buClr>
                  <a:srgbClr val="E24848"/>
                </a:buClr>
              </a:pPr>
              <a:r>
                <a:rPr lang="zh-CN" altLang="en-US" sz="1200" b="1" dirty="0">
                  <a:solidFill>
                    <a:srgbClr val="D1A85B"/>
                  </a:solidFill>
                  <a:latin typeface="+mn-lt"/>
                  <a:ea typeface="+mn-ea"/>
                  <a:cs typeface="+mn-ea"/>
                  <a:sym typeface="+mn-lt"/>
                </a:rPr>
                <a:t>输入标题文本 </a:t>
              </a:r>
            </a:p>
          </p:txBody>
        </p:sp>
        <p:sp>
          <p:nvSpPr>
            <p:cNvPr id="55" name="矩形 54">
              <a:extLst>
                <a:ext uri="{FF2B5EF4-FFF2-40B4-BE49-F238E27FC236}">
                  <a16:creationId xmlns:a16="http://schemas.microsoft.com/office/drawing/2014/main" id="{4F93E73A-12C7-403E-B42A-943FA65F1B6D}"/>
                </a:ext>
              </a:extLst>
            </p:cNvPr>
            <p:cNvSpPr/>
            <p:nvPr/>
          </p:nvSpPr>
          <p:spPr>
            <a:xfrm>
              <a:off x="1345511" y="5230244"/>
              <a:ext cx="4436838" cy="276999"/>
            </a:xfrm>
            <a:prstGeom prst="rect">
              <a:avLst/>
            </a:prstGeom>
          </p:spPr>
          <p:txBody>
            <a:bodyPr wrap="square" lIns="0" tIns="0" rIns="0" bIns="0" anchor="ctr" anchorCtr="0">
              <a:normAutofit fontScale="92500"/>
            </a:bodyPr>
            <a:lstStyle/>
            <a:p>
              <a:pPr>
                <a:lnSpc>
                  <a:spcPct val="120000"/>
                </a:lnSpc>
                <a:buClr>
                  <a:srgbClr val="E24848"/>
                </a:buClr>
                <a:defRPr/>
              </a:pPr>
              <a:r>
                <a:rPr lang="zh-CN" altLang="en-US" sz="900" noProof="1">
                  <a:solidFill>
                    <a:sysClr val="windowText" lastClr="000000"/>
                  </a:solidFill>
                  <a:latin typeface="+mn-lt"/>
                  <a:ea typeface="+mn-ea"/>
                  <a:cs typeface="+mn-ea"/>
                  <a:sym typeface="+mn-lt"/>
                </a:rPr>
                <a:t>请替换文字内容复制你的内容到此请替换文字内容复制你的内容到此 </a:t>
              </a:r>
            </a:p>
          </p:txBody>
        </p:sp>
      </p:grpSp>
    </p:spTree>
    <p:custDataLst>
      <p:tags r:id="rId1"/>
    </p:custDataLst>
    <p:extLst>
      <p:ext uri="{BB962C8B-B14F-4D97-AF65-F5344CB8AC3E}">
        <p14:creationId xmlns:p14="http://schemas.microsoft.com/office/powerpoint/2010/main" val="358536007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7"/>
          <p:cNvSpPr txBox="1">
            <a:spLocks noChangeArrowheads="1"/>
          </p:cNvSpPr>
          <p:nvPr/>
        </p:nvSpPr>
        <p:spPr bwMode="auto">
          <a:xfrm>
            <a:off x="658766" y="222647"/>
            <a:ext cx="2020491" cy="369332"/>
          </a:xfrm>
          <a:prstGeom prst="rect">
            <a:avLst/>
          </a:prstGeom>
          <a:noFill/>
          <a:ln w="9525">
            <a:noFill/>
            <a:miter lim="800000"/>
            <a:headEnd/>
            <a:tailEnd/>
          </a:ln>
        </p:spPr>
        <p:txBody>
          <a:bodyPr>
            <a:spAutoFit/>
          </a:bodyPr>
          <a:lstStyle/>
          <a:p>
            <a:pPr eaLnBrk="1" hangingPunct="1"/>
            <a:r>
              <a:rPr lang="zh-CN" altLang="en-US" b="1" dirty="0">
                <a:solidFill>
                  <a:schemeClr val="tx1">
                    <a:lumMod val="75000"/>
                    <a:lumOff val="25000"/>
                  </a:schemeClr>
                </a:solidFill>
                <a:latin typeface="+mn-lt"/>
                <a:ea typeface="+mn-ea"/>
                <a:cs typeface="+mn-ea"/>
                <a:sym typeface="+mn-lt"/>
              </a:rPr>
              <a:t>此处添加标题</a:t>
            </a:r>
          </a:p>
        </p:txBody>
      </p:sp>
      <p:sp>
        <p:nvSpPr>
          <p:cNvPr id="2" name="圆角矩形 1"/>
          <p:cNvSpPr/>
          <p:nvPr/>
        </p:nvSpPr>
        <p:spPr bwMode="auto">
          <a:xfrm rot="2700000">
            <a:off x="297053" y="279784"/>
            <a:ext cx="258632" cy="258632"/>
          </a:xfrm>
          <a:prstGeom prst="roundRect">
            <a:avLst/>
          </a:prstGeom>
          <a:solidFill>
            <a:srgbClr val="D1A85B"/>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 typeface="Arial" pitchFamily="34" charset="0"/>
              <a:buNone/>
              <a:tabLst/>
            </a:pPr>
            <a:endParaRPr kumimoji="0" lang="zh-CN" altLang="en-US" sz="1800" b="0" i="0" u="none" strike="noStrike" cap="none" normalizeH="0" baseline="0">
              <a:ln>
                <a:noFill/>
              </a:ln>
              <a:solidFill>
                <a:schemeClr val="tx1"/>
              </a:solidFill>
              <a:effectLst/>
              <a:latin typeface="+mn-lt"/>
              <a:ea typeface="+mn-ea"/>
              <a:cs typeface="+mn-ea"/>
              <a:sym typeface="+mn-lt"/>
            </a:endParaRPr>
          </a:p>
        </p:txBody>
      </p:sp>
      <p:sp>
        <p:nvSpPr>
          <p:cNvPr id="4" name="Oval 5">
            <a:extLst>
              <a:ext uri="{FF2B5EF4-FFF2-40B4-BE49-F238E27FC236}">
                <a16:creationId xmlns:a16="http://schemas.microsoft.com/office/drawing/2014/main" id="{104BE346-7AA2-4699-A518-ABE056514505}"/>
              </a:ext>
            </a:extLst>
          </p:cNvPr>
          <p:cNvSpPr>
            <a:spLocks noChangeArrowheads="1"/>
          </p:cNvSpPr>
          <p:nvPr/>
        </p:nvSpPr>
        <p:spPr bwMode="auto">
          <a:xfrm>
            <a:off x="1899503" y="1168466"/>
            <a:ext cx="792962" cy="795523"/>
          </a:xfrm>
          <a:prstGeom prst="ellipse">
            <a:avLst/>
          </a:prstGeom>
          <a:solidFill>
            <a:srgbClr val="D1A85B"/>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5" name="Oval 6">
            <a:extLst>
              <a:ext uri="{FF2B5EF4-FFF2-40B4-BE49-F238E27FC236}">
                <a16:creationId xmlns:a16="http://schemas.microsoft.com/office/drawing/2014/main" id="{54FCDB3A-E189-40DC-8791-815565FA828F}"/>
              </a:ext>
            </a:extLst>
          </p:cNvPr>
          <p:cNvSpPr>
            <a:spLocks noChangeArrowheads="1"/>
          </p:cNvSpPr>
          <p:nvPr/>
        </p:nvSpPr>
        <p:spPr bwMode="auto">
          <a:xfrm>
            <a:off x="1994299" y="1263262"/>
            <a:ext cx="603369" cy="605930"/>
          </a:xfrm>
          <a:prstGeom prst="ellipse">
            <a:avLst/>
          </a:prstGeom>
          <a:solidFill>
            <a:srgbClr val="F2F1F7"/>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6" name="Freeform 7">
            <a:extLst>
              <a:ext uri="{FF2B5EF4-FFF2-40B4-BE49-F238E27FC236}">
                <a16:creationId xmlns:a16="http://schemas.microsoft.com/office/drawing/2014/main" id="{E8D04BFF-7154-44F4-9F92-314816700C84}"/>
              </a:ext>
            </a:extLst>
          </p:cNvPr>
          <p:cNvSpPr>
            <a:spLocks/>
          </p:cNvSpPr>
          <p:nvPr/>
        </p:nvSpPr>
        <p:spPr bwMode="auto">
          <a:xfrm>
            <a:off x="1123194" y="1307458"/>
            <a:ext cx="780793" cy="517538"/>
          </a:xfrm>
          <a:custGeom>
            <a:avLst/>
            <a:gdLst>
              <a:gd name="T0" fmla="*/ 610 w 694"/>
              <a:gd name="T1" fmla="*/ 229 h 458"/>
              <a:gd name="T2" fmla="*/ 694 w 694"/>
              <a:gd name="T3" fmla="*/ 0 h 458"/>
              <a:gd name="T4" fmla="*/ 136 w 694"/>
              <a:gd name="T5" fmla="*/ 0 h 458"/>
              <a:gd name="T6" fmla="*/ 0 w 694"/>
              <a:gd name="T7" fmla="*/ 229 h 458"/>
              <a:gd name="T8" fmla="*/ 136 w 694"/>
              <a:gd name="T9" fmla="*/ 458 h 458"/>
              <a:gd name="T10" fmla="*/ 694 w 694"/>
              <a:gd name="T11" fmla="*/ 458 h 458"/>
              <a:gd name="T12" fmla="*/ 610 w 694"/>
              <a:gd name="T13" fmla="*/ 229 h 458"/>
            </a:gdLst>
            <a:ahLst/>
            <a:cxnLst>
              <a:cxn ang="0">
                <a:pos x="T0" y="T1"/>
              </a:cxn>
              <a:cxn ang="0">
                <a:pos x="T2" y="T3"/>
              </a:cxn>
              <a:cxn ang="0">
                <a:pos x="T4" y="T5"/>
              </a:cxn>
              <a:cxn ang="0">
                <a:pos x="T6" y="T7"/>
              </a:cxn>
              <a:cxn ang="0">
                <a:pos x="T8" y="T9"/>
              </a:cxn>
              <a:cxn ang="0">
                <a:pos x="T10" y="T11"/>
              </a:cxn>
              <a:cxn ang="0">
                <a:pos x="T12" y="T13"/>
              </a:cxn>
            </a:cxnLst>
            <a:rect l="0" t="0" r="r" b="b"/>
            <a:pathLst>
              <a:path w="694" h="458">
                <a:moveTo>
                  <a:pt x="610" y="229"/>
                </a:moveTo>
                <a:cubicBezTo>
                  <a:pt x="610" y="142"/>
                  <a:pt x="642" y="62"/>
                  <a:pt x="694" y="0"/>
                </a:cubicBezTo>
                <a:cubicBezTo>
                  <a:pt x="136" y="0"/>
                  <a:pt x="136" y="0"/>
                  <a:pt x="136" y="0"/>
                </a:cubicBezTo>
                <a:cubicBezTo>
                  <a:pt x="0" y="229"/>
                  <a:pt x="0" y="229"/>
                  <a:pt x="0" y="229"/>
                </a:cubicBezTo>
                <a:cubicBezTo>
                  <a:pt x="136" y="458"/>
                  <a:pt x="136" y="458"/>
                  <a:pt x="136" y="458"/>
                </a:cubicBezTo>
                <a:cubicBezTo>
                  <a:pt x="694" y="458"/>
                  <a:pt x="694" y="458"/>
                  <a:pt x="694" y="458"/>
                </a:cubicBezTo>
                <a:cubicBezTo>
                  <a:pt x="642" y="397"/>
                  <a:pt x="610" y="317"/>
                  <a:pt x="610" y="229"/>
                </a:cubicBezTo>
                <a:close/>
              </a:path>
            </a:pathLst>
          </a:custGeom>
          <a:solidFill>
            <a:srgbClr val="D1A85B"/>
          </a:solidFill>
          <a:ln>
            <a:noFill/>
          </a:ln>
        </p:spPr>
        <p:txBody>
          <a:bodyPr vert="horz" wrap="square" lIns="68580" tIns="34290" rIns="68580" bIns="34290" numCol="1" anchor="ctr" anchorCtr="0" compatLnSpc="1">
            <a:prstTxWarp prst="textNoShape">
              <a:avLst/>
            </a:prstTxWarp>
          </a:bodyPr>
          <a:lstStyle/>
          <a:p>
            <a:pPr algn="ctr"/>
            <a:r>
              <a:rPr lang="en-US" sz="2100" b="1" dirty="0">
                <a:solidFill>
                  <a:schemeClr val="bg1"/>
                </a:solidFill>
                <a:latin typeface="+mn-lt"/>
                <a:ea typeface="+mn-ea"/>
                <a:cs typeface="+mn-ea"/>
                <a:sym typeface="+mn-lt"/>
              </a:rPr>
              <a:t>01</a:t>
            </a:r>
          </a:p>
        </p:txBody>
      </p:sp>
      <p:sp>
        <p:nvSpPr>
          <p:cNvPr id="7" name="Freeform 8">
            <a:extLst>
              <a:ext uri="{FF2B5EF4-FFF2-40B4-BE49-F238E27FC236}">
                <a16:creationId xmlns:a16="http://schemas.microsoft.com/office/drawing/2014/main" id="{067607F8-9A99-434E-852D-C648BFC136D2}"/>
              </a:ext>
            </a:extLst>
          </p:cNvPr>
          <p:cNvSpPr>
            <a:spLocks/>
          </p:cNvSpPr>
          <p:nvPr/>
        </p:nvSpPr>
        <p:spPr bwMode="auto">
          <a:xfrm>
            <a:off x="2695668" y="1307458"/>
            <a:ext cx="1379038" cy="517538"/>
          </a:xfrm>
          <a:custGeom>
            <a:avLst/>
            <a:gdLst>
              <a:gd name="T0" fmla="*/ 0 w 1225"/>
              <a:gd name="T1" fmla="*/ 0 h 458"/>
              <a:gd name="T2" fmla="*/ 85 w 1225"/>
              <a:gd name="T3" fmla="*/ 229 h 458"/>
              <a:gd name="T4" fmla="*/ 0 w 1225"/>
              <a:gd name="T5" fmla="*/ 458 h 458"/>
              <a:gd name="T6" fmla="*/ 1083 w 1225"/>
              <a:gd name="T7" fmla="*/ 458 h 458"/>
              <a:gd name="T8" fmla="*/ 1225 w 1225"/>
              <a:gd name="T9" fmla="*/ 229 h 458"/>
              <a:gd name="T10" fmla="*/ 1083 w 1225"/>
              <a:gd name="T11" fmla="*/ 0 h 458"/>
              <a:gd name="T12" fmla="*/ 0 w 1225"/>
              <a:gd name="T13" fmla="*/ 0 h 458"/>
            </a:gdLst>
            <a:ahLst/>
            <a:cxnLst>
              <a:cxn ang="0">
                <a:pos x="T0" y="T1"/>
              </a:cxn>
              <a:cxn ang="0">
                <a:pos x="T2" y="T3"/>
              </a:cxn>
              <a:cxn ang="0">
                <a:pos x="T4" y="T5"/>
              </a:cxn>
              <a:cxn ang="0">
                <a:pos x="T6" y="T7"/>
              </a:cxn>
              <a:cxn ang="0">
                <a:pos x="T8" y="T9"/>
              </a:cxn>
              <a:cxn ang="0">
                <a:pos x="T10" y="T11"/>
              </a:cxn>
              <a:cxn ang="0">
                <a:pos x="T12" y="T13"/>
              </a:cxn>
            </a:cxnLst>
            <a:rect l="0" t="0" r="r" b="b"/>
            <a:pathLst>
              <a:path w="1225" h="458">
                <a:moveTo>
                  <a:pt x="0" y="0"/>
                </a:moveTo>
                <a:cubicBezTo>
                  <a:pt x="53" y="62"/>
                  <a:pt x="85" y="142"/>
                  <a:pt x="85" y="229"/>
                </a:cubicBezTo>
                <a:cubicBezTo>
                  <a:pt x="85" y="317"/>
                  <a:pt x="53" y="397"/>
                  <a:pt x="0" y="458"/>
                </a:cubicBezTo>
                <a:cubicBezTo>
                  <a:pt x="1083" y="458"/>
                  <a:pt x="1083" y="458"/>
                  <a:pt x="1083" y="458"/>
                </a:cubicBezTo>
                <a:cubicBezTo>
                  <a:pt x="1225" y="229"/>
                  <a:pt x="1225" y="229"/>
                  <a:pt x="1225" y="229"/>
                </a:cubicBezTo>
                <a:cubicBezTo>
                  <a:pt x="1083" y="0"/>
                  <a:pt x="1083" y="0"/>
                  <a:pt x="1083" y="0"/>
                </a:cubicBezTo>
                <a:lnTo>
                  <a:pt x="0" y="0"/>
                </a:lnTo>
                <a:close/>
              </a:path>
            </a:pathLst>
          </a:custGeom>
          <a:solidFill>
            <a:srgbClr val="D1A85B"/>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8" name="Freeform 9">
            <a:extLst>
              <a:ext uri="{FF2B5EF4-FFF2-40B4-BE49-F238E27FC236}">
                <a16:creationId xmlns:a16="http://schemas.microsoft.com/office/drawing/2014/main" id="{2B941C8C-8DBF-49BE-B33C-ECBB1381FD78}"/>
              </a:ext>
            </a:extLst>
          </p:cNvPr>
          <p:cNvSpPr>
            <a:spLocks/>
          </p:cNvSpPr>
          <p:nvPr/>
        </p:nvSpPr>
        <p:spPr bwMode="auto">
          <a:xfrm>
            <a:off x="2847470" y="1444529"/>
            <a:ext cx="101202" cy="244678"/>
          </a:xfrm>
          <a:custGeom>
            <a:avLst/>
            <a:gdLst>
              <a:gd name="T0" fmla="*/ 23 w 90"/>
              <a:gd name="T1" fmla="*/ 0 h 217"/>
              <a:gd name="T2" fmla="*/ 0 w 90"/>
              <a:gd name="T3" fmla="*/ 0 h 217"/>
              <a:gd name="T4" fmla="*/ 12 w 90"/>
              <a:gd name="T5" fmla="*/ 108 h 217"/>
              <a:gd name="T6" fmla="*/ 0 w 90"/>
              <a:gd name="T7" fmla="*/ 217 h 217"/>
              <a:gd name="T8" fmla="*/ 23 w 90"/>
              <a:gd name="T9" fmla="*/ 217 h 217"/>
              <a:gd name="T10" fmla="*/ 90 w 90"/>
              <a:gd name="T11" fmla="*/ 108 h 217"/>
              <a:gd name="T12" fmla="*/ 23 w 90"/>
              <a:gd name="T13" fmla="*/ 0 h 217"/>
            </a:gdLst>
            <a:ahLst/>
            <a:cxnLst>
              <a:cxn ang="0">
                <a:pos x="T0" y="T1"/>
              </a:cxn>
              <a:cxn ang="0">
                <a:pos x="T2" y="T3"/>
              </a:cxn>
              <a:cxn ang="0">
                <a:pos x="T4" y="T5"/>
              </a:cxn>
              <a:cxn ang="0">
                <a:pos x="T6" y="T7"/>
              </a:cxn>
              <a:cxn ang="0">
                <a:pos x="T8" y="T9"/>
              </a:cxn>
              <a:cxn ang="0">
                <a:pos x="T10" y="T11"/>
              </a:cxn>
              <a:cxn ang="0">
                <a:pos x="T12" y="T13"/>
              </a:cxn>
            </a:cxnLst>
            <a:rect l="0" t="0" r="r" b="b"/>
            <a:pathLst>
              <a:path w="90" h="217">
                <a:moveTo>
                  <a:pt x="23" y="0"/>
                </a:moveTo>
                <a:cubicBezTo>
                  <a:pt x="0" y="0"/>
                  <a:pt x="0" y="0"/>
                  <a:pt x="0" y="0"/>
                </a:cubicBezTo>
                <a:cubicBezTo>
                  <a:pt x="8" y="35"/>
                  <a:pt x="12" y="71"/>
                  <a:pt x="12" y="108"/>
                </a:cubicBezTo>
                <a:cubicBezTo>
                  <a:pt x="12" y="145"/>
                  <a:pt x="8" y="182"/>
                  <a:pt x="0" y="217"/>
                </a:cubicBezTo>
                <a:cubicBezTo>
                  <a:pt x="23" y="217"/>
                  <a:pt x="23" y="217"/>
                  <a:pt x="23" y="217"/>
                </a:cubicBezTo>
                <a:cubicBezTo>
                  <a:pt x="90" y="108"/>
                  <a:pt x="90" y="108"/>
                  <a:pt x="90" y="108"/>
                </a:cubicBezTo>
                <a:lnTo>
                  <a:pt x="23" y="0"/>
                </a:lnTo>
                <a:close/>
              </a:path>
            </a:pathLst>
          </a:custGeom>
          <a:solidFill>
            <a:srgbClr val="F2F1F7"/>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9" name="Oval 5">
            <a:extLst>
              <a:ext uri="{FF2B5EF4-FFF2-40B4-BE49-F238E27FC236}">
                <a16:creationId xmlns:a16="http://schemas.microsoft.com/office/drawing/2014/main" id="{D4C78EC5-CCA6-4B4E-BE96-13F3B878CA15}"/>
              </a:ext>
            </a:extLst>
          </p:cNvPr>
          <p:cNvSpPr>
            <a:spLocks noChangeArrowheads="1"/>
          </p:cNvSpPr>
          <p:nvPr/>
        </p:nvSpPr>
        <p:spPr bwMode="auto">
          <a:xfrm>
            <a:off x="1899503" y="2023923"/>
            <a:ext cx="792962" cy="795523"/>
          </a:xfrm>
          <a:prstGeom prst="ellipse">
            <a:avLst/>
          </a:prstGeom>
          <a:solidFill>
            <a:srgbClr val="D1A85B"/>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10" name="Oval 6">
            <a:extLst>
              <a:ext uri="{FF2B5EF4-FFF2-40B4-BE49-F238E27FC236}">
                <a16:creationId xmlns:a16="http://schemas.microsoft.com/office/drawing/2014/main" id="{45467B54-FFA9-4C12-8D16-A2A062AD81CB}"/>
              </a:ext>
            </a:extLst>
          </p:cNvPr>
          <p:cNvSpPr>
            <a:spLocks noChangeArrowheads="1"/>
          </p:cNvSpPr>
          <p:nvPr/>
        </p:nvSpPr>
        <p:spPr bwMode="auto">
          <a:xfrm>
            <a:off x="1994299" y="2118719"/>
            <a:ext cx="603369" cy="605930"/>
          </a:xfrm>
          <a:prstGeom prst="ellipse">
            <a:avLst/>
          </a:prstGeom>
          <a:solidFill>
            <a:schemeClr val="bg1">
              <a:lumMod val="95000"/>
            </a:schemeClr>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11" name="Freeform 7">
            <a:extLst>
              <a:ext uri="{FF2B5EF4-FFF2-40B4-BE49-F238E27FC236}">
                <a16:creationId xmlns:a16="http://schemas.microsoft.com/office/drawing/2014/main" id="{22235796-5F30-4519-A36B-E614B69A67F9}"/>
              </a:ext>
            </a:extLst>
          </p:cNvPr>
          <p:cNvSpPr>
            <a:spLocks/>
          </p:cNvSpPr>
          <p:nvPr/>
        </p:nvSpPr>
        <p:spPr bwMode="auto">
          <a:xfrm>
            <a:off x="1123194" y="2162916"/>
            <a:ext cx="780793" cy="517538"/>
          </a:xfrm>
          <a:custGeom>
            <a:avLst/>
            <a:gdLst>
              <a:gd name="T0" fmla="*/ 610 w 694"/>
              <a:gd name="T1" fmla="*/ 229 h 458"/>
              <a:gd name="T2" fmla="*/ 694 w 694"/>
              <a:gd name="T3" fmla="*/ 0 h 458"/>
              <a:gd name="T4" fmla="*/ 136 w 694"/>
              <a:gd name="T5" fmla="*/ 0 h 458"/>
              <a:gd name="T6" fmla="*/ 0 w 694"/>
              <a:gd name="T7" fmla="*/ 229 h 458"/>
              <a:gd name="T8" fmla="*/ 136 w 694"/>
              <a:gd name="T9" fmla="*/ 458 h 458"/>
              <a:gd name="T10" fmla="*/ 694 w 694"/>
              <a:gd name="T11" fmla="*/ 458 h 458"/>
              <a:gd name="T12" fmla="*/ 610 w 694"/>
              <a:gd name="T13" fmla="*/ 229 h 458"/>
            </a:gdLst>
            <a:ahLst/>
            <a:cxnLst>
              <a:cxn ang="0">
                <a:pos x="T0" y="T1"/>
              </a:cxn>
              <a:cxn ang="0">
                <a:pos x="T2" y="T3"/>
              </a:cxn>
              <a:cxn ang="0">
                <a:pos x="T4" y="T5"/>
              </a:cxn>
              <a:cxn ang="0">
                <a:pos x="T6" y="T7"/>
              </a:cxn>
              <a:cxn ang="0">
                <a:pos x="T8" y="T9"/>
              </a:cxn>
              <a:cxn ang="0">
                <a:pos x="T10" y="T11"/>
              </a:cxn>
              <a:cxn ang="0">
                <a:pos x="T12" y="T13"/>
              </a:cxn>
            </a:cxnLst>
            <a:rect l="0" t="0" r="r" b="b"/>
            <a:pathLst>
              <a:path w="694" h="458">
                <a:moveTo>
                  <a:pt x="610" y="229"/>
                </a:moveTo>
                <a:cubicBezTo>
                  <a:pt x="610" y="142"/>
                  <a:pt x="642" y="62"/>
                  <a:pt x="694" y="0"/>
                </a:cubicBezTo>
                <a:cubicBezTo>
                  <a:pt x="136" y="0"/>
                  <a:pt x="136" y="0"/>
                  <a:pt x="136" y="0"/>
                </a:cubicBezTo>
                <a:cubicBezTo>
                  <a:pt x="0" y="229"/>
                  <a:pt x="0" y="229"/>
                  <a:pt x="0" y="229"/>
                </a:cubicBezTo>
                <a:cubicBezTo>
                  <a:pt x="136" y="458"/>
                  <a:pt x="136" y="458"/>
                  <a:pt x="136" y="458"/>
                </a:cubicBezTo>
                <a:cubicBezTo>
                  <a:pt x="694" y="458"/>
                  <a:pt x="694" y="458"/>
                  <a:pt x="694" y="458"/>
                </a:cubicBezTo>
                <a:cubicBezTo>
                  <a:pt x="642" y="397"/>
                  <a:pt x="610" y="317"/>
                  <a:pt x="610" y="229"/>
                </a:cubicBezTo>
                <a:close/>
              </a:path>
            </a:pathLst>
          </a:custGeom>
          <a:solidFill>
            <a:srgbClr val="D1A85B"/>
          </a:solidFill>
          <a:ln>
            <a:noFill/>
          </a:ln>
        </p:spPr>
        <p:txBody>
          <a:bodyPr vert="horz" wrap="square" lIns="68580" tIns="34290" rIns="68580" bIns="34290" numCol="1" anchor="ctr" anchorCtr="0" compatLnSpc="1">
            <a:prstTxWarp prst="textNoShape">
              <a:avLst/>
            </a:prstTxWarp>
          </a:bodyPr>
          <a:lstStyle/>
          <a:p>
            <a:pPr algn="ctr"/>
            <a:r>
              <a:rPr lang="en-US" sz="2100" b="1" dirty="0">
                <a:solidFill>
                  <a:schemeClr val="bg1"/>
                </a:solidFill>
                <a:latin typeface="+mn-lt"/>
                <a:ea typeface="+mn-ea"/>
                <a:cs typeface="+mn-ea"/>
                <a:sym typeface="+mn-lt"/>
              </a:rPr>
              <a:t>02</a:t>
            </a:r>
          </a:p>
        </p:txBody>
      </p:sp>
      <p:sp>
        <p:nvSpPr>
          <p:cNvPr id="12" name="Freeform 8">
            <a:extLst>
              <a:ext uri="{FF2B5EF4-FFF2-40B4-BE49-F238E27FC236}">
                <a16:creationId xmlns:a16="http://schemas.microsoft.com/office/drawing/2014/main" id="{27C5A329-532B-422D-B4AA-8A10166FC3E2}"/>
              </a:ext>
            </a:extLst>
          </p:cNvPr>
          <p:cNvSpPr>
            <a:spLocks/>
          </p:cNvSpPr>
          <p:nvPr/>
        </p:nvSpPr>
        <p:spPr bwMode="auto">
          <a:xfrm>
            <a:off x="2695668" y="2162916"/>
            <a:ext cx="1379038" cy="517538"/>
          </a:xfrm>
          <a:custGeom>
            <a:avLst/>
            <a:gdLst>
              <a:gd name="T0" fmla="*/ 0 w 1225"/>
              <a:gd name="T1" fmla="*/ 0 h 458"/>
              <a:gd name="T2" fmla="*/ 85 w 1225"/>
              <a:gd name="T3" fmla="*/ 229 h 458"/>
              <a:gd name="T4" fmla="*/ 0 w 1225"/>
              <a:gd name="T5" fmla="*/ 458 h 458"/>
              <a:gd name="T6" fmla="*/ 1083 w 1225"/>
              <a:gd name="T7" fmla="*/ 458 h 458"/>
              <a:gd name="T8" fmla="*/ 1225 w 1225"/>
              <a:gd name="T9" fmla="*/ 229 h 458"/>
              <a:gd name="T10" fmla="*/ 1083 w 1225"/>
              <a:gd name="T11" fmla="*/ 0 h 458"/>
              <a:gd name="T12" fmla="*/ 0 w 1225"/>
              <a:gd name="T13" fmla="*/ 0 h 458"/>
            </a:gdLst>
            <a:ahLst/>
            <a:cxnLst>
              <a:cxn ang="0">
                <a:pos x="T0" y="T1"/>
              </a:cxn>
              <a:cxn ang="0">
                <a:pos x="T2" y="T3"/>
              </a:cxn>
              <a:cxn ang="0">
                <a:pos x="T4" y="T5"/>
              </a:cxn>
              <a:cxn ang="0">
                <a:pos x="T6" y="T7"/>
              </a:cxn>
              <a:cxn ang="0">
                <a:pos x="T8" y="T9"/>
              </a:cxn>
              <a:cxn ang="0">
                <a:pos x="T10" y="T11"/>
              </a:cxn>
              <a:cxn ang="0">
                <a:pos x="T12" y="T13"/>
              </a:cxn>
            </a:cxnLst>
            <a:rect l="0" t="0" r="r" b="b"/>
            <a:pathLst>
              <a:path w="1225" h="458">
                <a:moveTo>
                  <a:pt x="0" y="0"/>
                </a:moveTo>
                <a:cubicBezTo>
                  <a:pt x="53" y="62"/>
                  <a:pt x="85" y="142"/>
                  <a:pt x="85" y="229"/>
                </a:cubicBezTo>
                <a:cubicBezTo>
                  <a:pt x="85" y="317"/>
                  <a:pt x="53" y="397"/>
                  <a:pt x="0" y="458"/>
                </a:cubicBezTo>
                <a:cubicBezTo>
                  <a:pt x="1083" y="458"/>
                  <a:pt x="1083" y="458"/>
                  <a:pt x="1083" y="458"/>
                </a:cubicBezTo>
                <a:cubicBezTo>
                  <a:pt x="1225" y="229"/>
                  <a:pt x="1225" y="229"/>
                  <a:pt x="1225" y="229"/>
                </a:cubicBezTo>
                <a:cubicBezTo>
                  <a:pt x="1083" y="0"/>
                  <a:pt x="1083" y="0"/>
                  <a:pt x="1083" y="0"/>
                </a:cubicBezTo>
                <a:lnTo>
                  <a:pt x="0" y="0"/>
                </a:lnTo>
                <a:close/>
              </a:path>
            </a:pathLst>
          </a:custGeom>
          <a:solidFill>
            <a:srgbClr val="D1A85B"/>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13" name="Freeform 9">
            <a:extLst>
              <a:ext uri="{FF2B5EF4-FFF2-40B4-BE49-F238E27FC236}">
                <a16:creationId xmlns:a16="http://schemas.microsoft.com/office/drawing/2014/main" id="{BB095569-71C7-4BB6-93A1-D8883F61E295}"/>
              </a:ext>
            </a:extLst>
          </p:cNvPr>
          <p:cNvSpPr>
            <a:spLocks/>
          </p:cNvSpPr>
          <p:nvPr/>
        </p:nvSpPr>
        <p:spPr bwMode="auto">
          <a:xfrm>
            <a:off x="2847470" y="2299986"/>
            <a:ext cx="101202" cy="244678"/>
          </a:xfrm>
          <a:custGeom>
            <a:avLst/>
            <a:gdLst>
              <a:gd name="T0" fmla="*/ 23 w 90"/>
              <a:gd name="T1" fmla="*/ 0 h 217"/>
              <a:gd name="T2" fmla="*/ 0 w 90"/>
              <a:gd name="T3" fmla="*/ 0 h 217"/>
              <a:gd name="T4" fmla="*/ 12 w 90"/>
              <a:gd name="T5" fmla="*/ 108 h 217"/>
              <a:gd name="T6" fmla="*/ 0 w 90"/>
              <a:gd name="T7" fmla="*/ 217 h 217"/>
              <a:gd name="T8" fmla="*/ 23 w 90"/>
              <a:gd name="T9" fmla="*/ 217 h 217"/>
              <a:gd name="T10" fmla="*/ 90 w 90"/>
              <a:gd name="T11" fmla="*/ 108 h 217"/>
              <a:gd name="T12" fmla="*/ 23 w 90"/>
              <a:gd name="T13" fmla="*/ 0 h 217"/>
            </a:gdLst>
            <a:ahLst/>
            <a:cxnLst>
              <a:cxn ang="0">
                <a:pos x="T0" y="T1"/>
              </a:cxn>
              <a:cxn ang="0">
                <a:pos x="T2" y="T3"/>
              </a:cxn>
              <a:cxn ang="0">
                <a:pos x="T4" y="T5"/>
              </a:cxn>
              <a:cxn ang="0">
                <a:pos x="T6" y="T7"/>
              </a:cxn>
              <a:cxn ang="0">
                <a:pos x="T8" y="T9"/>
              </a:cxn>
              <a:cxn ang="0">
                <a:pos x="T10" y="T11"/>
              </a:cxn>
              <a:cxn ang="0">
                <a:pos x="T12" y="T13"/>
              </a:cxn>
            </a:cxnLst>
            <a:rect l="0" t="0" r="r" b="b"/>
            <a:pathLst>
              <a:path w="90" h="217">
                <a:moveTo>
                  <a:pt x="23" y="0"/>
                </a:moveTo>
                <a:cubicBezTo>
                  <a:pt x="0" y="0"/>
                  <a:pt x="0" y="0"/>
                  <a:pt x="0" y="0"/>
                </a:cubicBezTo>
                <a:cubicBezTo>
                  <a:pt x="8" y="35"/>
                  <a:pt x="12" y="71"/>
                  <a:pt x="12" y="108"/>
                </a:cubicBezTo>
                <a:cubicBezTo>
                  <a:pt x="12" y="145"/>
                  <a:pt x="8" y="182"/>
                  <a:pt x="0" y="217"/>
                </a:cubicBezTo>
                <a:cubicBezTo>
                  <a:pt x="23" y="217"/>
                  <a:pt x="23" y="217"/>
                  <a:pt x="23" y="217"/>
                </a:cubicBezTo>
                <a:cubicBezTo>
                  <a:pt x="90" y="108"/>
                  <a:pt x="90" y="108"/>
                  <a:pt x="90" y="108"/>
                </a:cubicBezTo>
                <a:lnTo>
                  <a:pt x="23" y="0"/>
                </a:lnTo>
                <a:close/>
              </a:path>
            </a:pathLst>
          </a:custGeom>
          <a:solidFill>
            <a:srgbClr val="F2F1F7"/>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14" name="Oval 5">
            <a:extLst>
              <a:ext uri="{FF2B5EF4-FFF2-40B4-BE49-F238E27FC236}">
                <a16:creationId xmlns:a16="http://schemas.microsoft.com/office/drawing/2014/main" id="{3ED374BB-E99B-4249-B3FA-F8B220BDCF91}"/>
              </a:ext>
            </a:extLst>
          </p:cNvPr>
          <p:cNvSpPr>
            <a:spLocks noChangeArrowheads="1"/>
          </p:cNvSpPr>
          <p:nvPr/>
        </p:nvSpPr>
        <p:spPr bwMode="auto">
          <a:xfrm>
            <a:off x="1899503" y="2879382"/>
            <a:ext cx="792962" cy="795523"/>
          </a:xfrm>
          <a:prstGeom prst="ellipse">
            <a:avLst/>
          </a:prstGeom>
          <a:solidFill>
            <a:srgbClr val="D1A85B"/>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15" name="Oval 6">
            <a:extLst>
              <a:ext uri="{FF2B5EF4-FFF2-40B4-BE49-F238E27FC236}">
                <a16:creationId xmlns:a16="http://schemas.microsoft.com/office/drawing/2014/main" id="{10137045-35F2-4406-B890-F5E3F7FAB6A5}"/>
              </a:ext>
            </a:extLst>
          </p:cNvPr>
          <p:cNvSpPr>
            <a:spLocks noChangeArrowheads="1"/>
          </p:cNvSpPr>
          <p:nvPr/>
        </p:nvSpPr>
        <p:spPr bwMode="auto">
          <a:xfrm>
            <a:off x="1994299" y="2974177"/>
            <a:ext cx="603369" cy="605930"/>
          </a:xfrm>
          <a:prstGeom prst="ellipse">
            <a:avLst/>
          </a:prstGeom>
          <a:solidFill>
            <a:srgbClr val="F2F1F7"/>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16" name="Freeform 7">
            <a:extLst>
              <a:ext uri="{FF2B5EF4-FFF2-40B4-BE49-F238E27FC236}">
                <a16:creationId xmlns:a16="http://schemas.microsoft.com/office/drawing/2014/main" id="{A65BB4A0-9431-4D1D-87B5-0524F87BC967}"/>
              </a:ext>
            </a:extLst>
          </p:cNvPr>
          <p:cNvSpPr>
            <a:spLocks/>
          </p:cNvSpPr>
          <p:nvPr/>
        </p:nvSpPr>
        <p:spPr bwMode="auto">
          <a:xfrm>
            <a:off x="1123194" y="3018374"/>
            <a:ext cx="780793" cy="517538"/>
          </a:xfrm>
          <a:custGeom>
            <a:avLst/>
            <a:gdLst>
              <a:gd name="T0" fmla="*/ 610 w 694"/>
              <a:gd name="T1" fmla="*/ 229 h 458"/>
              <a:gd name="T2" fmla="*/ 694 w 694"/>
              <a:gd name="T3" fmla="*/ 0 h 458"/>
              <a:gd name="T4" fmla="*/ 136 w 694"/>
              <a:gd name="T5" fmla="*/ 0 h 458"/>
              <a:gd name="T6" fmla="*/ 0 w 694"/>
              <a:gd name="T7" fmla="*/ 229 h 458"/>
              <a:gd name="T8" fmla="*/ 136 w 694"/>
              <a:gd name="T9" fmla="*/ 458 h 458"/>
              <a:gd name="T10" fmla="*/ 694 w 694"/>
              <a:gd name="T11" fmla="*/ 458 h 458"/>
              <a:gd name="T12" fmla="*/ 610 w 694"/>
              <a:gd name="T13" fmla="*/ 229 h 458"/>
            </a:gdLst>
            <a:ahLst/>
            <a:cxnLst>
              <a:cxn ang="0">
                <a:pos x="T0" y="T1"/>
              </a:cxn>
              <a:cxn ang="0">
                <a:pos x="T2" y="T3"/>
              </a:cxn>
              <a:cxn ang="0">
                <a:pos x="T4" y="T5"/>
              </a:cxn>
              <a:cxn ang="0">
                <a:pos x="T6" y="T7"/>
              </a:cxn>
              <a:cxn ang="0">
                <a:pos x="T8" y="T9"/>
              </a:cxn>
              <a:cxn ang="0">
                <a:pos x="T10" y="T11"/>
              </a:cxn>
              <a:cxn ang="0">
                <a:pos x="T12" y="T13"/>
              </a:cxn>
            </a:cxnLst>
            <a:rect l="0" t="0" r="r" b="b"/>
            <a:pathLst>
              <a:path w="694" h="458">
                <a:moveTo>
                  <a:pt x="610" y="229"/>
                </a:moveTo>
                <a:cubicBezTo>
                  <a:pt x="610" y="142"/>
                  <a:pt x="642" y="62"/>
                  <a:pt x="694" y="0"/>
                </a:cubicBezTo>
                <a:cubicBezTo>
                  <a:pt x="136" y="0"/>
                  <a:pt x="136" y="0"/>
                  <a:pt x="136" y="0"/>
                </a:cubicBezTo>
                <a:cubicBezTo>
                  <a:pt x="0" y="229"/>
                  <a:pt x="0" y="229"/>
                  <a:pt x="0" y="229"/>
                </a:cubicBezTo>
                <a:cubicBezTo>
                  <a:pt x="136" y="458"/>
                  <a:pt x="136" y="458"/>
                  <a:pt x="136" y="458"/>
                </a:cubicBezTo>
                <a:cubicBezTo>
                  <a:pt x="694" y="458"/>
                  <a:pt x="694" y="458"/>
                  <a:pt x="694" y="458"/>
                </a:cubicBezTo>
                <a:cubicBezTo>
                  <a:pt x="642" y="397"/>
                  <a:pt x="610" y="317"/>
                  <a:pt x="610" y="229"/>
                </a:cubicBezTo>
                <a:close/>
              </a:path>
            </a:pathLst>
          </a:custGeom>
          <a:solidFill>
            <a:srgbClr val="D1A85B"/>
          </a:solidFill>
          <a:ln>
            <a:noFill/>
          </a:ln>
        </p:spPr>
        <p:txBody>
          <a:bodyPr vert="horz" wrap="square" lIns="68580" tIns="34290" rIns="68580" bIns="34290" numCol="1" anchor="ctr" anchorCtr="0" compatLnSpc="1">
            <a:prstTxWarp prst="textNoShape">
              <a:avLst/>
            </a:prstTxWarp>
          </a:bodyPr>
          <a:lstStyle/>
          <a:p>
            <a:pPr algn="ctr"/>
            <a:r>
              <a:rPr lang="en-US" sz="2100" b="1" dirty="0">
                <a:solidFill>
                  <a:schemeClr val="bg1"/>
                </a:solidFill>
                <a:latin typeface="+mn-lt"/>
                <a:ea typeface="+mn-ea"/>
                <a:cs typeface="+mn-ea"/>
                <a:sym typeface="+mn-lt"/>
              </a:rPr>
              <a:t>03</a:t>
            </a:r>
          </a:p>
        </p:txBody>
      </p:sp>
      <p:sp>
        <p:nvSpPr>
          <p:cNvPr id="17" name="Freeform 8">
            <a:extLst>
              <a:ext uri="{FF2B5EF4-FFF2-40B4-BE49-F238E27FC236}">
                <a16:creationId xmlns:a16="http://schemas.microsoft.com/office/drawing/2014/main" id="{0B44811E-B46A-4B1D-A7BC-3EB69C43F52B}"/>
              </a:ext>
            </a:extLst>
          </p:cNvPr>
          <p:cNvSpPr>
            <a:spLocks/>
          </p:cNvSpPr>
          <p:nvPr/>
        </p:nvSpPr>
        <p:spPr bwMode="auto">
          <a:xfrm>
            <a:off x="2695668" y="3018374"/>
            <a:ext cx="1379038" cy="517538"/>
          </a:xfrm>
          <a:custGeom>
            <a:avLst/>
            <a:gdLst>
              <a:gd name="T0" fmla="*/ 0 w 1225"/>
              <a:gd name="T1" fmla="*/ 0 h 458"/>
              <a:gd name="T2" fmla="*/ 85 w 1225"/>
              <a:gd name="T3" fmla="*/ 229 h 458"/>
              <a:gd name="T4" fmla="*/ 0 w 1225"/>
              <a:gd name="T5" fmla="*/ 458 h 458"/>
              <a:gd name="T6" fmla="*/ 1083 w 1225"/>
              <a:gd name="T7" fmla="*/ 458 h 458"/>
              <a:gd name="T8" fmla="*/ 1225 w 1225"/>
              <a:gd name="T9" fmla="*/ 229 h 458"/>
              <a:gd name="T10" fmla="*/ 1083 w 1225"/>
              <a:gd name="T11" fmla="*/ 0 h 458"/>
              <a:gd name="T12" fmla="*/ 0 w 1225"/>
              <a:gd name="T13" fmla="*/ 0 h 458"/>
            </a:gdLst>
            <a:ahLst/>
            <a:cxnLst>
              <a:cxn ang="0">
                <a:pos x="T0" y="T1"/>
              </a:cxn>
              <a:cxn ang="0">
                <a:pos x="T2" y="T3"/>
              </a:cxn>
              <a:cxn ang="0">
                <a:pos x="T4" y="T5"/>
              </a:cxn>
              <a:cxn ang="0">
                <a:pos x="T6" y="T7"/>
              </a:cxn>
              <a:cxn ang="0">
                <a:pos x="T8" y="T9"/>
              </a:cxn>
              <a:cxn ang="0">
                <a:pos x="T10" y="T11"/>
              </a:cxn>
              <a:cxn ang="0">
                <a:pos x="T12" y="T13"/>
              </a:cxn>
            </a:cxnLst>
            <a:rect l="0" t="0" r="r" b="b"/>
            <a:pathLst>
              <a:path w="1225" h="458">
                <a:moveTo>
                  <a:pt x="0" y="0"/>
                </a:moveTo>
                <a:cubicBezTo>
                  <a:pt x="53" y="62"/>
                  <a:pt x="85" y="142"/>
                  <a:pt x="85" y="229"/>
                </a:cubicBezTo>
                <a:cubicBezTo>
                  <a:pt x="85" y="317"/>
                  <a:pt x="53" y="397"/>
                  <a:pt x="0" y="458"/>
                </a:cubicBezTo>
                <a:cubicBezTo>
                  <a:pt x="1083" y="458"/>
                  <a:pt x="1083" y="458"/>
                  <a:pt x="1083" y="458"/>
                </a:cubicBezTo>
                <a:cubicBezTo>
                  <a:pt x="1225" y="229"/>
                  <a:pt x="1225" y="229"/>
                  <a:pt x="1225" y="229"/>
                </a:cubicBezTo>
                <a:cubicBezTo>
                  <a:pt x="1083" y="0"/>
                  <a:pt x="1083" y="0"/>
                  <a:pt x="1083" y="0"/>
                </a:cubicBezTo>
                <a:lnTo>
                  <a:pt x="0" y="0"/>
                </a:lnTo>
                <a:close/>
              </a:path>
            </a:pathLst>
          </a:custGeom>
          <a:solidFill>
            <a:srgbClr val="D1A85B"/>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18" name="Freeform 9">
            <a:extLst>
              <a:ext uri="{FF2B5EF4-FFF2-40B4-BE49-F238E27FC236}">
                <a16:creationId xmlns:a16="http://schemas.microsoft.com/office/drawing/2014/main" id="{18A7A716-55CC-449A-806E-D3F477F75730}"/>
              </a:ext>
            </a:extLst>
          </p:cNvPr>
          <p:cNvSpPr>
            <a:spLocks/>
          </p:cNvSpPr>
          <p:nvPr/>
        </p:nvSpPr>
        <p:spPr bwMode="auto">
          <a:xfrm>
            <a:off x="2847470" y="3155445"/>
            <a:ext cx="101202" cy="244678"/>
          </a:xfrm>
          <a:custGeom>
            <a:avLst/>
            <a:gdLst>
              <a:gd name="T0" fmla="*/ 23 w 90"/>
              <a:gd name="T1" fmla="*/ 0 h 217"/>
              <a:gd name="T2" fmla="*/ 0 w 90"/>
              <a:gd name="T3" fmla="*/ 0 h 217"/>
              <a:gd name="T4" fmla="*/ 12 w 90"/>
              <a:gd name="T5" fmla="*/ 108 h 217"/>
              <a:gd name="T6" fmla="*/ 0 w 90"/>
              <a:gd name="T7" fmla="*/ 217 h 217"/>
              <a:gd name="T8" fmla="*/ 23 w 90"/>
              <a:gd name="T9" fmla="*/ 217 h 217"/>
              <a:gd name="T10" fmla="*/ 90 w 90"/>
              <a:gd name="T11" fmla="*/ 108 h 217"/>
              <a:gd name="T12" fmla="*/ 23 w 90"/>
              <a:gd name="T13" fmla="*/ 0 h 217"/>
            </a:gdLst>
            <a:ahLst/>
            <a:cxnLst>
              <a:cxn ang="0">
                <a:pos x="T0" y="T1"/>
              </a:cxn>
              <a:cxn ang="0">
                <a:pos x="T2" y="T3"/>
              </a:cxn>
              <a:cxn ang="0">
                <a:pos x="T4" y="T5"/>
              </a:cxn>
              <a:cxn ang="0">
                <a:pos x="T6" y="T7"/>
              </a:cxn>
              <a:cxn ang="0">
                <a:pos x="T8" y="T9"/>
              </a:cxn>
              <a:cxn ang="0">
                <a:pos x="T10" y="T11"/>
              </a:cxn>
              <a:cxn ang="0">
                <a:pos x="T12" y="T13"/>
              </a:cxn>
            </a:cxnLst>
            <a:rect l="0" t="0" r="r" b="b"/>
            <a:pathLst>
              <a:path w="90" h="217">
                <a:moveTo>
                  <a:pt x="23" y="0"/>
                </a:moveTo>
                <a:cubicBezTo>
                  <a:pt x="0" y="0"/>
                  <a:pt x="0" y="0"/>
                  <a:pt x="0" y="0"/>
                </a:cubicBezTo>
                <a:cubicBezTo>
                  <a:pt x="8" y="35"/>
                  <a:pt x="12" y="71"/>
                  <a:pt x="12" y="108"/>
                </a:cubicBezTo>
                <a:cubicBezTo>
                  <a:pt x="12" y="145"/>
                  <a:pt x="8" y="182"/>
                  <a:pt x="0" y="217"/>
                </a:cubicBezTo>
                <a:cubicBezTo>
                  <a:pt x="23" y="217"/>
                  <a:pt x="23" y="217"/>
                  <a:pt x="23" y="217"/>
                </a:cubicBezTo>
                <a:cubicBezTo>
                  <a:pt x="90" y="108"/>
                  <a:pt x="90" y="108"/>
                  <a:pt x="90" y="108"/>
                </a:cubicBezTo>
                <a:lnTo>
                  <a:pt x="23" y="0"/>
                </a:lnTo>
                <a:close/>
              </a:path>
            </a:pathLst>
          </a:custGeom>
          <a:solidFill>
            <a:srgbClr val="F2F1F7"/>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19" name="Oval 5">
            <a:extLst>
              <a:ext uri="{FF2B5EF4-FFF2-40B4-BE49-F238E27FC236}">
                <a16:creationId xmlns:a16="http://schemas.microsoft.com/office/drawing/2014/main" id="{D8E49ED9-92B6-49D6-85A6-E4BF617D7699}"/>
              </a:ext>
            </a:extLst>
          </p:cNvPr>
          <p:cNvSpPr>
            <a:spLocks noChangeArrowheads="1"/>
          </p:cNvSpPr>
          <p:nvPr/>
        </p:nvSpPr>
        <p:spPr bwMode="auto">
          <a:xfrm>
            <a:off x="1899503" y="3734840"/>
            <a:ext cx="792962" cy="795523"/>
          </a:xfrm>
          <a:prstGeom prst="ellipse">
            <a:avLst/>
          </a:prstGeom>
          <a:solidFill>
            <a:srgbClr val="D1A85B"/>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20" name="Oval 6">
            <a:extLst>
              <a:ext uri="{FF2B5EF4-FFF2-40B4-BE49-F238E27FC236}">
                <a16:creationId xmlns:a16="http://schemas.microsoft.com/office/drawing/2014/main" id="{B84D0C33-3795-4CB6-B3E2-04A03ADEDCC3}"/>
              </a:ext>
            </a:extLst>
          </p:cNvPr>
          <p:cNvSpPr>
            <a:spLocks noChangeArrowheads="1"/>
          </p:cNvSpPr>
          <p:nvPr/>
        </p:nvSpPr>
        <p:spPr bwMode="auto">
          <a:xfrm>
            <a:off x="1994299" y="3829636"/>
            <a:ext cx="603369" cy="605930"/>
          </a:xfrm>
          <a:prstGeom prst="ellipse">
            <a:avLst/>
          </a:prstGeom>
          <a:solidFill>
            <a:srgbClr val="F2F1F7"/>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21" name="Freeform 7">
            <a:extLst>
              <a:ext uri="{FF2B5EF4-FFF2-40B4-BE49-F238E27FC236}">
                <a16:creationId xmlns:a16="http://schemas.microsoft.com/office/drawing/2014/main" id="{AD94CD84-5039-44A4-949A-4B8A493FD021}"/>
              </a:ext>
            </a:extLst>
          </p:cNvPr>
          <p:cNvSpPr>
            <a:spLocks/>
          </p:cNvSpPr>
          <p:nvPr/>
        </p:nvSpPr>
        <p:spPr bwMode="auto">
          <a:xfrm>
            <a:off x="1123194" y="3873832"/>
            <a:ext cx="780793" cy="517538"/>
          </a:xfrm>
          <a:custGeom>
            <a:avLst/>
            <a:gdLst>
              <a:gd name="T0" fmla="*/ 610 w 694"/>
              <a:gd name="T1" fmla="*/ 229 h 458"/>
              <a:gd name="T2" fmla="*/ 694 w 694"/>
              <a:gd name="T3" fmla="*/ 0 h 458"/>
              <a:gd name="T4" fmla="*/ 136 w 694"/>
              <a:gd name="T5" fmla="*/ 0 h 458"/>
              <a:gd name="T6" fmla="*/ 0 w 694"/>
              <a:gd name="T7" fmla="*/ 229 h 458"/>
              <a:gd name="T8" fmla="*/ 136 w 694"/>
              <a:gd name="T9" fmla="*/ 458 h 458"/>
              <a:gd name="T10" fmla="*/ 694 w 694"/>
              <a:gd name="T11" fmla="*/ 458 h 458"/>
              <a:gd name="T12" fmla="*/ 610 w 694"/>
              <a:gd name="T13" fmla="*/ 229 h 458"/>
            </a:gdLst>
            <a:ahLst/>
            <a:cxnLst>
              <a:cxn ang="0">
                <a:pos x="T0" y="T1"/>
              </a:cxn>
              <a:cxn ang="0">
                <a:pos x="T2" y="T3"/>
              </a:cxn>
              <a:cxn ang="0">
                <a:pos x="T4" y="T5"/>
              </a:cxn>
              <a:cxn ang="0">
                <a:pos x="T6" y="T7"/>
              </a:cxn>
              <a:cxn ang="0">
                <a:pos x="T8" y="T9"/>
              </a:cxn>
              <a:cxn ang="0">
                <a:pos x="T10" y="T11"/>
              </a:cxn>
              <a:cxn ang="0">
                <a:pos x="T12" y="T13"/>
              </a:cxn>
            </a:cxnLst>
            <a:rect l="0" t="0" r="r" b="b"/>
            <a:pathLst>
              <a:path w="694" h="458">
                <a:moveTo>
                  <a:pt x="610" y="229"/>
                </a:moveTo>
                <a:cubicBezTo>
                  <a:pt x="610" y="142"/>
                  <a:pt x="642" y="62"/>
                  <a:pt x="694" y="0"/>
                </a:cubicBezTo>
                <a:cubicBezTo>
                  <a:pt x="136" y="0"/>
                  <a:pt x="136" y="0"/>
                  <a:pt x="136" y="0"/>
                </a:cubicBezTo>
                <a:cubicBezTo>
                  <a:pt x="0" y="229"/>
                  <a:pt x="0" y="229"/>
                  <a:pt x="0" y="229"/>
                </a:cubicBezTo>
                <a:cubicBezTo>
                  <a:pt x="136" y="458"/>
                  <a:pt x="136" y="458"/>
                  <a:pt x="136" y="458"/>
                </a:cubicBezTo>
                <a:cubicBezTo>
                  <a:pt x="694" y="458"/>
                  <a:pt x="694" y="458"/>
                  <a:pt x="694" y="458"/>
                </a:cubicBezTo>
                <a:cubicBezTo>
                  <a:pt x="642" y="397"/>
                  <a:pt x="610" y="317"/>
                  <a:pt x="610" y="229"/>
                </a:cubicBezTo>
                <a:close/>
              </a:path>
            </a:pathLst>
          </a:custGeom>
          <a:solidFill>
            <a:srgbClr val="D1A85B"/>
          </a:solidFill>
          <a:ln>
            <a:noFill/>
          </a:ln>
        </p:spPr>
        <p:txBody>
          <a:bodyPr vert="horz" wrap="square" lIns="68580" tIns="34290" rIns="68580" bIns="34290" numCol="1" anchor="ctr" anchorCtr="0" compatLnSpc="1">
            <a:prstTxWarp prst="textNoShape">
              <a:avLst/>
            </a:prstTxWarp>
          </a:bodyPr>
          <a:lstStyle/>
          <a:p>
            <a:pPr algn="ctr"/>
            <a:r>
              <a:rPr lang="en-US" sz="2100" b="1" dirty="0">
                <a:solidFill>
                  <a:schemeClr val="bg1"/>
                </a:solidFill>
                <a:latin typeface="+mn-lt"/>
                <a:ea typeface="+mn-ea"/>
                <a:cs typeface="+mn-ea"/>
                <a:sym typeface="+mn-lt"/>
              </a:rPr>
              <a:t>04</a:t>
            </a:r>
          </a:p>
        </p:txBody>
      </p:sp>
      <p:sp>
        <p:nvSpPr>
          <p:cNvPr id="22" name="Freeform 8">
            <a:extLst>
              <a:ext uri="{FF2B5EF4-FFF2-40B4-BE49-F238E27FC236}">
                <a16:creationId xmlns:a16="http://schemas.microsoft.com/office/drawing/2014/main" id="{5FB95FB9-3B82-4DCB-8FCB-A05A949750DD}"/>
              </a:ext>
            </a:extLst>
          </p:cNvPr>
          <p:cNvSpPr>
            <a:spLocks/>
          </p:cNvSpPr>
          <p:nvPr/>
        </p:nvSpPr>
        <p:spPr bwMode="auto">
          <a:xfrm>
            <a:off x="2695668" y="3873832"/>
            <a:ext cx="1379038" cy="517538"/>
          </a:xfrm>
          <a:custGeom>
            <a:avLst/>
            <a:gdLst>
              <a:gd name="T0" fmla="*/ 0 w 1225"/>
              <a:gd name="T1" fmla="*/ 0 h 458"/>
              <a:gd name="T2" fmla="*/ 85 w 1225"/>
              <a:gd name="T3" fmla="*/ 229 h 458"/>
              <a:gd name="T4" fmla="*/ 0 w 1225"/>
              <a:gd name="T5" fmla="*/ 458 h 458"/>
              <a:gd name="T6" fmla="*/ 1083 w 1225"/>
              <a:gd name="T7" fmla="*/ 458 h 458"/>
              <a:gd name="T8" fmla="*/ 1225 w 1225"/>
              <a:gd name="T9" fmla="*/ 229 h 458"/>
              <a:gd name="T10" fmla="*/ 1083 w 1225"/>
              <a:gd name="T11" fmla="*/ 0 h 458"/>
              <a:gd name="T12" fmla="*/ 0 w 1225"/>
              <a:gd name="T13" fmla="*/ 0 h 458"/>
            </a:gdLst>
            <a:ahLst/>
            <a:cxnLst>
              <a:cxn ang="0">
                <a:pos x="T0" y="T1"/>
              </a:cxn>
              <a:cxn ang="0">
                <a:pos x="T2" y="T3"/>
              </a:cxn>
              <a:cxn ang="0">
                <a:pos x="T4" y="T5"/>
              </a:cxn>
              <a:cxn ang="0">
                <a:pos x="T6" y="T7"/>
              </a:cxn>
              <a:cxn ang="0">
                <a:pos x="T8" y="T9"/>
              </a:cxn>
              <a:cxn ang="0">
                <a:pos x="T10" y="T11"/>
              </a:cxn>
              <a:cxn ang="0">
                <a:pos x="T12" y="T13"/>
              </a:cxn>
            </a:cxnLst>
            <a:rect l="0" t="0" r="r" b="b"/>
            <a:pathLst>
              <a:path w="1225" h="458">
                <a:moveTo>
                  <a:pt x="0" y="0"/>
                </a:moveTo>
                <a:cubicBezTo>
                  <a:pt x="53" y="62"/>
                  <a:pt x="85" y="142"/>
                  <a:pt x="85" y="229"/>
                </a:cubicBezTo>
                <a:cubicBezTo>
                  <a:pt x="85" y="317"/>
                  <a:pt x="53" y="397"/>
                  <a:pt x="0" y="458"/>
                </a:cubicBezTo>
                <a:cubicBezTo>
                  <a:pt x="1083" y="458"/>
                  <a:pt x="1083" y="458"/>
                  <a:pt x="1083" y="458"/>
                </a:cubicBezTo>
                <a:cubicBezTo>
                  <a:pt x="1225" y="229"/>
                  <a:pt x="1225" y="229"/>
                  <a:pt x="1225" y="229"/>
                </a:cubicBezTo>
                <a:cubicBezTo>
                  <a:pt x="1083" y="0"/>
                  <a:pt x="1083" y="0"/>
                  <a:pt x="1083" y="0"/>
                </a:cubicBezTo>
                <a:lnTo>
                  <a:pt x="0" y="0"/>
                </a:lnTo>
                <a:close/>
              </a:path>
            </a:pathLst>
          </a:custGeom>
          <a:solidFill>
            <a:srgbClr val="D1A85B"/>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23" name="Freeform 9">
            <a:extLst>
              <a:ext uri="{FF2B5EF4-FFF2-40B4-BE49-F238E27FC236}">
                <a16:creationId xmlns:a16="http://schemas.microsoft.com/office/drawing/2014/main" id="{EBC29C03-FCC5-4A74-82FB-7C6235BCF4BA}"/>
              </a:ext>
            </a:extLst>
          </p:cNvPr>
          <p:cNvSpPr>
            <a:spLocks/>
          </p:cNvSpPr>
          <p:nvPr/>
        </p:nvSpPr>
        <p:spPr bwMode="auto">
          <a:xfrm>
            <a:off x="2847470" y="4010903"/>
            <a:ext cx="101202" cy="244678"/>
          </a:xfrm>
          <a:custGeom>
            <a:avLst/>
            <a:gdLst>
              <a:gd name="T0" fmla="*/ 23 w 90"/>
              <a:gd name="T1" fmla="*/ 0 h 217"/>
              <a:gd name="T2" fmla="*/ 0 w 90"/>
              <a:gd name="T3" fmla="*/ 0 h 217"/>
              <a:gd name="T4" fmla="*/ 12 w 90"/>
              <a:gd name="T5" fmla="*/ 108 h 217"/>
              <a:gd name="T6" fmla="*/ 0 w 90"/>
              <a:gd name="T7" fmla="*/ 217 h 217"/>
              <a:gd name="T8" fmla="*/ 23 w 90"/>
              <a:gd name="T9" fmla="*/ 217 h 217"/>
              <a:gd name="T10" fmla="*/ 90 w 90"/>
              <a:gd name="T11" fmla="*/ 108 h 217"/>
              <a:gd name="T12" fmla="*/ 23 w 90"/>
              <a:gd name="T13" fmla="*/ 0 h 217"/>
            </a:gdLst>
            <a:ahLst/>
            <a:cxnLst>
              <a:cxn ang="0">
                <a:pos x="T0" y="T1"/>
              </a:cxn>
              <a:cxn ang="0">
                <a:pos x="T2" y="T3"/>
              </a:cxn>
              <a:cxn ang="0">
                <a:pos x="T4" y="T5"/>
              </a:cxn>
              <a:cxn ang="0">
                <a:pos x="T6" y="T7"/>
              </a:cxn>
              <a:cxn ang="0">
                <a:pos x="T8" y="T9"/>
              </a:cxn>
              <a:cxn ang="0">
                <a:pos x="T10" y="T11"/>
              </a:cxn>
              <a:cxn ang="0">
                <a:pos x="T12" y="T13"/>
              </a:cxn>
            </a:cxnLst>
            <a:rect l="0" t="0" r="r" b="b"/>
            <a:pathLst>
              <a:path w="90" h="217">
                <a:moveTo>
                  <a:pt x="23" y="0"/>
                </a:moveTo>
                <a:cubicBezTo>
                  <a:pt x="0" y="0"/>
                  <a:pt x="0" y="0"/>
                  <a:pt x="0" y="0"/>
                </a:cubicBezTo>
                <a:cubicBezTo>
                  <a:pt x="8" y="35"/>
                  <a:pt x="12" y="71"/>
                  <a:pt x="12" y="108"/>
                </a:cubicBezTo>
                <a:cubicBezTo>
                  <a:pt x="12" y="145"/>
                  <a:pt x="8" y="182"/>
                  <a:pt x="0" y="217"/>
                </a:cubicBezTo>
                <a:cubicBezTo>
                  <a:pt x="23" y="217"/>
                  <a:pt x="23" y="217"/>
                  <a:pt x="23" y="217"/>
                </a:cubicBezTo>
                <a:cubicBezTo>
                  <a:pt x="90" y="108"/>
                  <a:pt x="90" y="108"/>
                  <a:pt x="90" y="108"/>
                </a:cubicBezTo>
                <a:lnTo>
                  <a:pt x="23" y="0"/>
                </a:lnTo>
                <a:close/>
              </a:path>
            </a:pathLst>
          </a:custGeom>
          <a:solidFill>
            <a:srgbClr val="F2F1F7"/>
          </a:solidFill>
          <a:ln>
            <a:noFill/>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grpSp>
        <p:nvGrpSpPr>
          <p:cNvPr id="24" name="Group 44">
            <a:extLst>
              <a:ext uri="{FF2B5EF4-FFF2-40B4-BE49-F238E27FC236}">
                <a16:creationId xmlns:a16="http://schemas.microsoft.com/office/drawing/2014/main" id="{7E019688-A438-4697-ADD4-BF11AC978D05}"/>
              </a:ext>
            </a:extLst>
          </p:cNvPr>
          <p:cNvGrpSpPr/>
          <p:nvPr/>
        </p:nvGrpSpPr>
        <p:grpSpPr>
          <a:xfrm>
            <a:off x="2143627" y="3187383"/>
            <a:ext cx="335513" cy="159461"/>
            <a:chOff x="10028238" y="2828925"/>
            <a:chExt cx="577850" cy="274638"/>
          </a:xfrm>
          <a:solidFill>
            <a:srgbClr val="D1A85B"/>
          </a:solidFill>
        </p:grpSpPr>
        <p:sp>
          <p:nvSpPr>
            <p:cNvPr id="25" name="Freeform 91">
              <a:extLst>
                <a:ext uri="{FF2B5EF4-FFF2-40B4-BE49-F238E27FC236}">
                  <a16:creationId xmlns:a16="http://schemas.microsoft.com/office/drawing/2014/main" id="{0A8161AE-3768-40DB-930C-FAE0F58F9165}"/>
                </a:ext>
              </a:extLst>
            </p:cNvPr>
            <p:cNvSpPr>
              <a:spLocks noEditPoints="1"/>
            </p:cNvSpPr>
            <p:nvPr/>
          </p:nvSpPr>
          <p:spPr bwMode="auto">
            <a:xfrm>
              <a:off x="10028238" y="2828925"/>
              <a:ext cx="577850" cy="274638"/>
            </a:xfrm>
            <a:custGeom>
              <a:avLst/>
              <a:gdLst>
                <a:gd name="T0" fmla="*/ 227 w 3643"/>
                <a:gd name="T1" fmla="*/ 1180 h 1728"/>
                <a:gd name="T2" fmla="*/ 163 w 3643"/>
                <a:gd name="T3" fmla="*/ 1377 h 1728"/>
                <a:gd name="T4" fmla="*/ 282 w 3643"/>
                <a:gd name="T5" fmla="*/ 1542 h 1728"/>
                <a:gd name="T6" fmla="*/ 491 w 3643"/>
                <a:gd name="T7" fmla="*/ 1542 h 1728"/>
                <a:gd name="T8" fmla="*/ 611 w 3643"/>
                <a:gd name="T9" fmla="*/ 1377 h 1728"/>
                <a:gd name="T10" fmla="*/ 548 w 3643"/>
                <a:gd name="T11" fmla="*/ 1180 h 1728"/>
                <a:gd name="T12" fmla="*/ 2303 w 3643"/>
                <a:gd name="T13" fmla="*/ 1114 h 1728"/>
                <a:gd name="T14" fmla="*/ 2120 w 3643"/>
                <a:gd name="T15" fmla="*/ 1207 h 1728"/>
                <a:gd name="T16" fmla="*/ 2088 w 3643"/>
                <a:gd name="T17" fmla="*/ 1413 h 1728"/>
                <a:gd name="T18" fmla="*/ 2232 w 3643"/>
                <a:gd name="T19" fmla="*/ 1556 h 1728"/>
                <a:gd name="T20" fmla="*/ 2438 w 3643"/>
                <a:gd name="T21" fmla="*/ 1523 h 1728"/>
                <a:gd name="T22" fmla="*/ 2531 w 3643"/>
                <a:gd name="T23" fmla="*/ 1341 h 1728"/>
                <a:gd name="T24" fmla="*/ 2438 w 3643"/>
                <a:gd name="T25" fmla="*/ 1157 h 1728"/>
                <a:gd name="T26" fmla="*/ 3220 w 3643"/>
                <a:gd name="T27" fmla="*/ 163 h 1728"/>
                <a:gd name="T28" fmla="*/ 3055 w 3643"/>
                <a:gd name="T29" fmla="*/ 282 h 1728"/>
                <a:gd name="T30" fmla="*/ 3055 w 3643"/>
                <a:gd name="T31" fmla="*/ 492 h 1728"/>
                <a:gd name="T32" fmla="*/ 3220 w 3643"/>
                <a:gd name="T33" fmla="*/ 611 h 1728"/>
                <a:gd name="T34" fmla="*/ 3417 w 3643"/>
                <a:gd name="T35" fmla="*/ 547 h 1728"/>
                <a:gd name="T36" fmla="*/ 3480 w 3643"/>
                <a:gd name="T37" fmla="*/ 350 h 1728"/>
                <a:gd name="T38" fmla="*/ 3360 w 3643"/>
                <a:gd name="T39" fmla="*/ 185 h 1728"/>
                <a:gd name="T40" fmla="*/ 1268 w 3643"/>
                <a:gd name="T41" fmla="*/ 172 h 1728"/>
                <a:gd name="T42" fmla="*/ 1124 w 3643"/>
                <a:gd name="T43" fmla="*/ 316 h 1728"/>
                <a:gd name="T44" fmla="*/ 1157 w 3643"/>
                <a:gd name="T45" fmla="*/ 522 h 1728"/>
                <a:gd name="T46" fmla="*/ 1339 w 3643"/>
                <a:gd name="T47" fmla="*/ 615 h 1728"/>
                <a:gd name="T48" fmla="*/ 1523 w 3643"/>
                <a:gd name="T49" fmla="*/ 522 h 1728"/>
                <a:gd name="T50" fmla="*/ 1555 w 3643"/>
                <a:gd name="T51" fmla="*/ 316 h 1728"/>
                <a:gd name="T52" fmla="*/ 1411 w 3643"/>
                <a:gd name="T53" fmla="*/ 172 h 1728"/>
                <a:gd name="T54" fmla="*/ 3396 w 3643"/>
                <a:gd name="T55" fmla="*/ 26 h 1728"/>
                <a:gd name="T56" fmla="*/ 3598 w 3643"/>
                <a:gd name="T57" fmla="*/ 205 h 1728"/>
                <a:gd name="T58" fmla="*/ 3631 w 3643"/>
                <a:gd name="T59" fmla="*/ 482 h 1728"/>
                <a:gd name="T60" fmla="*/ 3477 w 3643"/>
                <a:gd name="T61" fmla="*/ 704 h 1728"/>
                <a:gd name="T62" fmla="*/ 3210 w 3643"/>
                <a:gd name="T63" fmla="*/ 772 h 1728"/>
                <a:gd name="T64" fmla="*/ 2649 w 3643"/>
                <a:gd name="T65" fmla="*/ 1167 h 1728"/>
                <a:gd name="T66" fmla="*/ 2678 w 3643"/>
                <a:gd name="T67" fmla="*/ 1436 h 1728"/>
                <a:gd name="T68" fmla="*/ 2524 w 3643"/>
                <a:gd name="T69" fmla="*/ 1658 h 1728"/>
                <a:gd name="T70" fmla="*/ 2255 w 3643"/>
                <a:gd name="T71" fmla="*/ 1725 h 1728"/>
                <a:gd name="T72" fmla="*/ 2014 w 3643"/>
                <a:gd name="T73" fmla="*/ 1597 h 1728"/>
                <a:gd name="T74" fmla="*/ 1917 w 3643"/>
                <a:gd name="T75" fmla="*/ 1341 h 1728"/>
                <a:gd name="T76" fmla="*/ 1551 w 3643"/>
                <a:gd name="T77" fmla="*/ 711 h 1728"/>
                <a:gd name="T78" fmla="*/ 1294 w 3643"/>
                <a:gd name="T79" fmla="*/ 772 h 1728"/>
                <a:gd name="T80" fmla="*/ 732 w 3643"/>
                <a:gd name="T81" fmla="*/ 1167 h 1728"/>
                <a:gd name="T82" fmla="*/ 762 w 3643"/>
                <a:gd name="T83" fmla="*/ 1436 h 1728"/>
                <a:gd name="T84" fmla="*/ 607 w 3643"/>
                <a:gd name="T85" fmla="*/ 1658 h 1728"/>
                <a:gd name="T86" fmla="*/ 338 w 3643"/>
                <a:gd name="T87" fmla="*/ 1725 h 1728"/>
                <a:gd name="T88" fmla="*/ 97 w 3643"/>
                <a:gd name="T89" fmla="*/ 1597 h 1728"/>
                <a:gd name="T90" fmla="*/ 0 w 3643"/>
                <a:gd name="T91" fmla="*/ 1341 h 1728"/>
                <a:gd name="T92" fmla="*/ 97 w 3643"/>
                <a:gd name="T93" fmla="*/ 1084 h 1728"/>
                <a:gd name="T94" fmla="*/ 338 w 3643"/>
                <a:gd name="T95" fmla="*/ 957 h 1728"/>
                <a:gd name="T96" fmla="*/ 597 w 3643"/>
                <a:gd name="T97" fmla="*/ 1016 h 1728"/>
                <a:gd name="T98" fmla="*/ 952 w 3643"/>
                <a:gd name="T99" fmla="*/ 387 h 1728"/>
                <a:gd name="T100" fmla="*/ 1051 w 3643"/>
                <a:gd name="T101" fmla="*/ 130 h 1728"/>
                <a:gd name="T102" fmla="*/ 1291 w 3643"/>
                <a:gd name="T103" fmla="*/ 2 h 1728"/>
                <a:gd name="T104" fmla="*/ 1561 w 3643"/>
                <a:gd name="T105" fmla="*/ 69 h 1728"/>
                <a:gd name="T106" fmla="*/ 1714 w 3643"/>
                <a:gd name="T107" fmla="*/ 291 h 1728"/>
                <a:gd name="T108" fmla="*/ 1686 w 3643"/>
                <a:gd name="T109" fmla="*/ 560 h 1728"/>
                <a:gd name="T110" fmla="*/ 2255 w 3643"/>
                <a:gd name="T111" fmla="*/ 957 h 1728"/>
                <a:gd name="T112" fmla="*/ 2514 w 3643"/>
                <a:gd name="T113" fmla="*/ 1016 h 1728"/>
                <a:gd name="T114" fmla="*/ 2869 w 3643"/>
                <a:gd name="T115" fmla="*/ 387 h 1728"/>
                <a:gd name="T116" fmla="*/ 2968 w 3643"/>
                <a:gd name="T117" fmla="*/ 130 h 1728"/>
                <a:gd name="T118" fmla="*/ 3208 w 3643"/>
                <a:gd name="T119" fmla="*/ 2 h 1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3643" h="1728">
                  <a:moveTo>
                    <a:pt x="387" y="1114"/>
                  </a:moveTo>
                  <a:lnTo>
                    <a:pt x="350" y="1116"/>
                  </a:lnTo>
                  <a:lnTo>
                    <a:pt x="315" y="1125"/>
                  </a:lnTo>
                  <a:lnTo>
                    <a:pt x="282" y="1139"/>
                  </a:lnTo>
                  <a:lnTo>
                    <a:pt x="253" y="1157"/>
                  </a:lnTo>
                  <a:lnTo>
                    <a:pt x="227" y="1180"/>
                  </a:lnTo>
                  <a:lnTo>
                    <a:pt x="204" y="1207"/>
                  </a:lnTo>
                  <a:lnTo>
                    <a:pt x="185" y="1237"/>
                  </a:lnTo>
                  <a:lnTo>
                    <a:pt x="171" y="1269"/>
                  </a:lnTo>
                  <a:lnTo>
                    <a:pt x="163" y="1304"/>
                  </a:lnTo>
                  <a:lnTo>
                    <a:pt x="160" y="1341"/>
                  </a:lnTo>
                  <a:lnTo>
                    <a:pt x="163" y="1377"/>
                  </a:lnTo>
                  <a:lnTo>
                    <a:pt x="171" y="1413"/>
                  </a:lnTo>
                  <a:lnTo>
                    <a:pt x="185" y="1445"/>
                  </a:lnTo>
                  <a:lnTo>
                    <a:pt x="204" y="1475"/>
                  </a:lnTo>
                  <a:lnTo>
                    <a:pt x="227" y="1501"/>
                  </a:lnTo>
                  <a:lnTo>
                    <a:pt x="253" y="1523"/>
                  </a:lnTo>
                  <a:lnTo>
                    <a:pt x="282" y="1542"/>
                  </a:lnTo>
                  <a:lnTo>
                    <a:pt x="315" y="1556"/>
                  </a:lnTo>
                  <a:lnTo>
                    <a:pt x="350" y="1564"/>
                  </a:lnTo>
                  <a:lnTo>
                    <a:pt x="387" y="1568"/>
                  </a:lnTo>
                  <a:lnTo>
                    <a:pt x="424" y="1564"/>
                  </a:lnTo>
                  <a:lnTo>
                    <a:pt x="458" y="1556"/>
                  </a:lnTo>
                  <a:lnTo>
                    <a:pt x="491" y="1542"/>
                  </a:lnTo>
                  <a:lnTo>
                    <a:pt x="521" y="1523"/>
                  </a:lnTo>
                  <a:lnTo>
                    <a:pt x="548" y="1501"/>
                  </a:lnTo>
                  <a:lnTo>
                    <a:pt x="570" y="1475"/>
                  </a:lnTo>
                  <a:lnTo>
                    <a:pt x="588" y="1445"/>
                  </a:lnTo>
                  <a:lnTo>
                    <a:pt x="602" y="1413"/>
                  </a:lnTo>
                  <a:lnTo>
                    <a:pt x="611" y="1377"/>
                  </a:lnTo>
                  <a:lnTo>
                    <a:pt x="614" y="1341"/>
                  </a:lnTo>
                  <a:lnTo>
                    <a:pt x="611" y="1304"/>
                  </a:lnTo>
                  <a:lnTo>
                    <a:pt x="602" y="1269"/>
                  </a:lnTo>
                  <a:lnTo>
                    <a:pt x="588" y="1237"/>
                  </a:lnTo>
                  <a:lnTo>
                    <a:pt x="570" y="1207"/>
                  </a:lnTo>
                  <a:lnTo>
                    <a:pt x="548" y="1180"/>
                  </a:lnTo>
                  <a:lnTo>
                    <a:pt x="521" y="1157"/>
                  </a:lnTo>
                  <a:lnTo>
                    <a:pt x="491" y="1139"/>
                  </a:lnTo>
                  <a:lnTo>
                    <a:pt x="458" y="1125"/>
                  </a:lnTo>
                  <a:lnTo>
                    <a:pt x="424" y="1116"/>
                  </a:lnTo>
                  <a:lnTo>
                    <a:pt x="387" y="1114"/>
                  </a:lnTo>
                  <a:close/>
                  <a:moveTo>
                    <a:pt x="2303" y="1114"/>
                  </a:moveTo>
                  <a:lnTo>
                    <a:pt x="2266" y="1116"/>
                  </a:lnTo>
                  <a:lnTo>
                    <a:pt x="2232" y="1125"/>
                  </a:lnTo>
                  <a:lnTo>
                    <a:pt x="2199" y="1139"/>
                  </a:lnTo>
                  <a:lnTo>
                    <a:pt x="2169" y="1157"/>
                  </a:lnTo>
                  <a:lnTo>
                    <a:pt x="2142" y="1180"/>
                  </a:lnTo>
                  <a:lnTo>
                    <a:pt x="2120" y="1207"/>
                  </a:lnTo>
                  <a:lnTo>
                    <a:pt x="2102" y="1237"/>
                  </a:lnTo>
                  <a:lnTo>
                    <a:pt x="2088" y="1269"/>
                  </a:lnTo>
                  <a:lnTo>
                    <a:pt x="2079" y="1304"/>
                  </a:lnTo>
                  <a:lnTo>
                    <a:pt x="2076" y="1341"/>
                  </a:lnTo>
                  <a:lnTo>
                    <a:pt x="2079" y="1377"/>
                  </a:lnTo>
                  <a:lnTo>
                    <a:pt x="2088" y="1413"/>
                  </a:lnTo>
                  <a:lnTo>
                    <a:pt x="2102" y="1445"/>
                  </a:lnTo>
                  <a:lnTo>
                    <a:pt x="2120" y="1475"/>
                  </a:lnTo>
                  <a:lnTo>
                    <a:pt x="2142" y="1501"/>
                  </a:lnTo>
                  <a:lnTo>
                    <a:pt x="2169" y="1523"/>
                  </a:lnTo>
                  <a:lnTo>
                    <a:pt x="2199" y="1542"/>
                  </a:lnTo>
                  <a:lnTo>
                    <a:pt x="2232" y="1556"/>
                  </a:lnTo>
                  <a:lnTo>
                    <a:pt x="2266" y="1564"/>
                  </a:lnTo>
                  <a:lnTo>
                    <a:pt x="2303" y="1568"/>
                  </a:lnTo>
                  <a:lnTo>
                    <a:pt x="2340" y="1564"/>
                  </a:lnTo>
                  <a:lnTo>
                    <a:pt x="2375" y="1556"/>
                  </a:lnTo>
                  <a:lnTo>
                    <a:pt x="2408" y="1542"/>
                  </a:lnTo>
                  <a:lnTo>
                    <a:pt x="2438" y="1523"/>
                  </a:lnTo>
                  <a:lnTo>
                    <a:pt x="2463" y="1501"/>
                  </a:lnTo>
                  <a:lnTo>
                    <a:pt x="2486" y="1475"/>
                  </a:lnTo>
                  <a:lnTo>
                    <a:pt x="2505" y="1445"/>
                  </a:lnTo>
                  <a:lnTo>
                    <a:pt x="2519" y="1413"/>
                  </a:lnTo>
                  <a:lnTo>
                    <a:pt x="2527" y="1377"/>
                  </a:lnTo>
                  <a:lnTo>
                    <a:pt x="2531" y="1341"/>
                  </a:lnTo>
                  <a:lnTo>
                    <a:pt x="2527" y="1304"/>
                  </a:lnTo>
                  <a:lnTo>
                    <a:pt x="2519" y="1269"/>
                  </a:lnTo>
                  <a:lnTo>
                    <a:pt x="2505" y="1237"/>
                  </a:lnTo>
                  <a:lnTo>
                    <a:pt x="2486" y="1207"/>
                  </a:lnTo>
                  <a:lnTo>
                    <a:pt x="2463" y="1180"/>
                  </a:lnTo>
                  <a:lnTo>
                    <a:pt x="2438" y="1157"/>
                  </a:lnTo>
                  <a:lnTo>
                    <a:pt x="2408" y="1139"/>
                  </a:lnTo>
                  <a:lnTo>
                    <a:pt x="2375" y="1125"/>
                  </a:lnTo>
                  <a:lnTo>
                    <a:pt x="2340" y="1116"/>
                  </a:lnTo>
                  <a:lnTo>
                    <a:pt x="2303" y="1114"/>
                  </a:lnTo>
                  <a:close/>
                  <a:moveTo>
                    <a:pt x="3256" y="160"/>
                  </a:moveTo>
                  <a:lnTo>
                    <a:pt x="3220" y="163"/>
                  </a:lnTo>
                  <a:lnTo>
                    <a:pt x="3184" y="172"/>
                  </a:lnTo>
                  <a:lnTo>
                    <a:pt x="3152" y="185"/>
                  </a:lnTo>
                  <a:lnTo>
                    <a:pt x="3122" y="204"/>
                  </a:lnTo>
                  <a:lnTo>
                    <a:pt x="3096" y="226"/>
                  </a:lnTo>
                  <a:lnTo>
                    <a:pt x="3073" y="253"/>
                  </a:lnTo>
                  <a:lnTo>
                    <a:pt x="3055" y="282"/>
                  </a:lnTo>
                  <a:lnTo>
                    <a:pt x="3041" y="316"/>
                  </a:lnTo>
                  <a:lnTo>
                    <a:pt x="3032" y="350"/>
                  </a:lnTo>
                  <a:lnTo>
                    <a:pt x="3030" y="387"/>
                  </a:lnTo>
                  <a:lnTo>
                    <a:pt x="3032" y="424"/>
                  </a:lnTo>
                  <a:lnTo>
                    <a:pt x="3041" y="458"/>
                  </a:lnTo>
                  <a:lnTo>
                    <a:pt x="3055" y="492"/>
                  </a:lnTo>
                  <a:lnTo>
                    <a:pt x="3073" y="522"/>
                  </a:lnTo>
                  <a:lnTo>
                    <a:pt x="3096" y="547"/>
                  </a:lnTo>
                  <a:lnTo>
                    <a:pt x="3122" y="570"/>
                  </a:lnTo>
                  <a:lnTo>
                    <a:pt x="3152" y="589"/>
                  </a:lnTo>
                  <a:lnTo>
                    <a:pt x="3184" y="602"/>
                  </a:lnTo>
                  <a:lnTo>
                    <a:pt x="3220" y="611"/>
                  </a:lnTo>
                  <a:lnTo>
                    <a:pt x="3256" y="615"/>
                  </a:lnTo>
                  <a:lnTo>
                    <a:pt x="3293" y="611"/>
                  </a:lnTo>
                  <a:lnTo>
                    <a:pt x="3328" y="602"/>
                  </a:lnTo>
                  <a:lnTo>
                    <a:pt x="3360" y="589"/>
                  </a:lnTo>
                  <a:lnTo>
                    <a:pt x="3390" y="570"/>
                  </a:lnTo>
                  <a:lnTo>
                    <a:pt x="3417" y="547"/>
                  </a:lnTo>
                  <a:lnTo>
                    <a:pt x="3439" y="522"/>
                  </a:lnTo>
                  <a:lnTo>
                    <a:pt x="3458" y="492"/>
                  </a:lnTo>
                  <a:lnTo>
                    <a:pt x="3472" y="458"/>
                  </a:lnTo>
                  <a:lnTo>
                    <a:pt x="3480" y="424"/>
                  </a:lnTo>
                  <a:lnTo>
                    <a:pt x="3483" y="387"/>
                  </a:lnTo>
                  <a:lnTo>
                    <a:pt x="3480" y="350"/>
                  </a:lnTo>
                  <a:lnTo>
                    <a:pt x="3472" y="316"/>
                  </a:lnTo>
                  <a:lnTo>
                    <a:pt x="3458" y="282"/>
                  </a:lnTo>
                  <a:lnTo>
                    <a:pt x="3439" y="253"/>
                  </a:lnTo>
                  <a:lnTo>
                    <a:pt x="3417" y="226"/>
                  </a:lnTo>
                  <a:lnTo>
                    <a:pt x="3390" y="204"/>
                  </a:lnTo>
                  <a:lnTo>
                    <a:pt x="3360" y="185"/>
                  </a:lnTo>
                  <a:lnTo>
                    <a:pt x="3328" y="172"/>
                  </a:lnTo>
                  <a:lnTo>
                    <a:pt x="3293" y="163"/>
                  </a:lnTo>
                  <a:lnTo>
                    <a:pt x="3256" y="160"/>
                  </a:lnTo>
                  <a:close/>
                  <a:moveTo>
                    <a:pt x="1339" y="160"/>
                  </a:moveTo>
                  <a:lnTo>
                    <a:pt x="1303" y="163"/>
                  </a:lnTo>
                  <a:lnTo>
                    <a:pt x="1268" y="172"/>
                  </a:lnTo>
                  <a:lnTo>
                    <a:pt x="1235" y="185"/>
                  </a:lnTo>
                  <a:lnTo>
                    <a:pt x="1206" y="204"/>
                  </a:lnTo>
                  <a:lnTo>
                    <a:pt x="1179" y="226"/>
                  </a:lnTo>
                  <a:lnTo>
                    <a:pt x="1157" y="253"/>
                  </a:lnTo>
                  <a:lnTo>
                    <a:pt x="1138" y="282"/>
                  </a:lnTo>
                  <a:lnTo>
                    <a:pt x="1124" y="316"/>
                  </a:lnTo>
                  <a:lnTo>
                    <a:pt x="1116" y="350"/>
                  </a:lnTo>
                  <a:lnTo>
                    <a:pt x="1113" y="387"/>
                  </a:lnTo>
                  <a:lnTo>
                    <a:pt x="1116" y="424"/>
                  </a:lnTo>
                  <a:lnTo>
                    <a:pt x="1124" y="458"/>
                  </a:lnTo>
                  <a:lnTo>
                    <a:pt x="1138" y="492"/>
                  </a:lnTo>
                  <a:lnTo>
                    <a:pt x="1157" y="522"/>
                  </a:lnTo>
                  <a:lnTo>
                    <a:pt x="1179" y="547"/>
                  </a:lnTo>
                  <a:lnTo>
                    <a:pt x="1206" y="570"/>
                  </a:lnTo>
                  <a:lnTo>
                    <a:pt x="1235" y="589"/>
                  </a:lnTo>
                  <a:lnTo>
                    <a:pt x="1268" y="602"/>
                  </a:lnTo>
                  <a:lnTo>
                    <a:pt x="1303" y="611"/>
                  </a:lnTo>
                  <a:lnTo>
                    <a:pt x="1339" y="615"/>
                  </a:lnTo>
                  <a:lnTo>
                    <a:pt x="1376" y="611"/>
                  </a:lnTo>
                  <a:lnTo>
                    <a:pt x="1411" y="602"/>
                  </a:lnTo>
                  <a:lnTo>
                    <a:pt x="1443" y="589"/>
                  </a:lnTo>
                  <a:lnTo>
                    <a:pt x="1473" y="570"/>
                  </a:lnTo>
                  <a:lnTo>
                    <a:pt x="1500" y="547"/>
                  </a:lnTo>
                  <a:lnTo>
                    <a:pt x="1523" y="522"/>
                  </a:lnTo>
                  <a:lnTo>
                    <a:pt x="1541" y="492"/>
                  </a:lnTo>
                  <a:lnTo>
                    <a:pt x="1555" y="458"/>
                  </a:lnTo>
                  <a:lnTo>
                    <a:pt x="1564" y="424"/>
                  </a:lnTo>
                  <a:lnTo>
                    <a:pt x="1566" y="387"/>
                  </a:lnTo>
                  <a:lnTo>
                    <a:pt x="1564" y="350"/>
                  </a:lnTo>
                  <a:lnTo>
                    <a:pt x="1555" y="316"/>
                  </a:lnTo>
                  <a:lnTo>
                    <a:pt x="1541" y="282"/>
                  </a:lnTo>
                  <a:lnTo>
                    <a:pt x="1523" y="253"/>
                  </a:lnTo>
                  <a:lnTo>
                    <a:pt x="1500" y="226"/>
                  </a:lnTo>
                  <a:lnTo>
                    <a:pt x="1473" y="204"/>
                  </a:lnTo>
                  <a:lnTo>
                    <a:pt x="1443" y="185"/>
                  </a:lnTo>
                  <a:lnTo>
                    <a:pt x="1411" y="172"/>
                  </a:lnTo>
                  <a:lnTo>
                    <a:pt x="1376" y="163"/>
                  </a:lnTo>
                  <a:lnTo>
                    <a:pt x="1339" y="160"/>
                  </a:lnTo>
                  <a:close/>
                  <a:moveTo>
                    <a:pt x="3256" y="0"/>
                  </a:moveTo>
                  <a:lnTo>
                    <a:pt x="3305" y="2"/>
                  </a:lnTo>
                  <a:lnTo>
                    <a:pt x="3351" y="11"/>
                  </a:lnTo>
                  <a:lnTo>
                    <a:pt x="3396" y="26"/>
                  </a:lnTo>
                  <a:lnTo>
                    <a:pt x="3438" y="46"/>
                  </a:lnTo>
                  <a:lnTo>
                    <a:pt x="3477" y="69"/>
                  </a:lnTo>
                  <a:lnTo>
                    <a:pt x="3513" y="98"/>
                  </a:lnTo>
                  <a:lnTo>
                    <a:pt x="3545" y="130"/>
                  </a:lnTo>
                  <a:lnTo>
                    <a:pt x="3574" y="166"/>
                  </a:lnTo>
                  <a:lnTo>
                    <a:pt x="3598" y="205"/>
                  </a:lnTo>
                  <a:lnTo>
                    <a:pt x="3617" y="247"/>
                  </a:lnTo>
                  <a:lnTo>
                    <a:pt x="3631" y="291"/>
                  </a:lnTo>
                  <a:lnTo>
                    <a:pt x="3640" y="339"/>
                  </a:lnTo>
                  <a:lnTo>
                    <a:pt x="3643" y="387"/>
                  </a:lnTo>
                  <a:lnTo>
                    <a:pt x="3640" y="435"/>
                  </a:lnTo>
                  <a:lnTo>
                    <a:pt x="3631" y="482"/>
                  </a:lnTo>
                  <a:lnTo>
                    <a:pt x="3617" y="527"/>
                  </a:lnTo>
                  <a:lnTo>
                    <a:pt x="3598" y="569"/>
                  </a:lnTo>
                  <a:lnTo>
                    <a:pt x="3574" y="608"/>
                  </a:lnTo>
                  <a:lnTo>
                    <a:pt x="3545" y="644"/>
                  </a:lnTo>
                  <a:lnTo>
                    <a:pt x="3513" y="676"/>
                  </a:lnTo>
                  <a:lnTo>
                    <a:pt x="3477" y="704"/>
                  </a:lnTo>
                  <a:lnTo>
                    <a:pt x="3438" y="729"/>
                  </a:lnTo>
                  <a:lnTo>
                    <a:pt x="3396" y="748"/>
                  </a:lnTo>
                  <a:lnTo>
                    <a:pt x="3351" y="762"/>
                  </a:lnTo>
                  <a:lnTo>
                    <a:pt x="3305" y="771"/>
                  </a:lnTo>
                  <a:lnTo>
                    <a:pt x="3256" y="774"/>
                  </a:lnTo>
                  <a:lnTo>
                    <a:pt x="3210" y="772"/>
                  </a:lnTo>
                  <a:lnTo>
                    <a:pt x="3166" y="763"/>
                  </a:lnTo>
                  <a:lnTo>
                    <a:pt x="3124" y="751"/>
                  </a:lnTo>
                  <a:lnTo>
                    <a:pt x="3083" y="733"/>
                  </a:lnTo>
                  <a:lnTo>
                    <a:pt x="3045" y="711"/>
                  </a:lnTo>
                  <a:lnTo>
                    <a:pt x="2627" y="1129"/>
                  </a:lnTo>
                  <a:lnTo>
                    <a:pt x="2649" y="1167"/>
                  </a:lnTo>
                  <a:lnTo>
                    <a:pt x="2667" y="1208"/>
                  </a:lnTo>
                  <a:lnTo>
                    <a:pt x="2679" y="1250"/>
                  </a:lnTo>
                  <a:lnTo>
                    <a:pt x="2688" y="1294"/>
                  </a:lnTo>
                  <a:lnTo>
                    <a:pt x="2690" y="1341"/>
                  </a:lnTo>
                  <a:lnTo>
                    <a:pt x="2687" y="1389"/>
                  </a:lnTo>
                  <a:lnTo>
                    <a:pt x="2678" y="1436"/>
                  </a:lnTo>
                  <a:lnTo>
                    <a:pt x="2665" y="1480"/>
                  </a:lnTo>
                  <a:lnTo>
                    <a:pt x="2645" y="1522"/>
                  </a:lnTo>
                  <a:lnTo>
                    <a:pt x="2620" y="1562"/>
                  </a:lnTo>
                  <a:lnTo>
                    <a:pt x="2593" y="1597"/>
                  </a:lnTo>
                  <a:lnTo>
                    <a:pt x="2561" y="1629"/>
                  </a:lnTo>
                  <a:lnTo>
                    <a:pt x="2524" y="1658"/>
                  </a:lnTo>
                  <a:lnTo>
                    <a:pt x="2485" y="1683"/>
                  </a:lnTo>
                  <a:lnTo>
                    <a:pt x="2443" y="1701"/>
                  </a:lnTo>
                  <a:lnTo>
                    <a:pt x="2398" y="1716"/>
                  </a:lnTo>
                  <a:lnTo>
                    <a:pt x="2351" y="1725"/>
                  </a:lnTo>
                  <a:lnTo>
                    <a:pt x="2303" y="1728"/>
                  </a:lnTo>
                  <a:lnTo>
                    <a:pt x="2255" y="1725"/>
                  </a:lnTo>
                  <a:lnTo>
                    <a:pt x="2208" y="1716"/>
                  </a:lnTo>
                  <a:lnTo>
                    <a:pt x="2163" y="1701"/>
                  </a:lnTo>
                  <a:lnTo>
                    <a:pt x="2121" y="1683"/>
                  </a:lnTo>
                  <a:lnTo>
                    <a:pt x="2083" y="1658"/>
                  </a:lnTo>
                  <a:lnTo>
                    <a:pt x="2046" y="1629"/>
                  </a:lnTo>
                  <a:lnTo>
                    <a:pt x="2014" y="1597"/>
                  </a:lnTo>
                  <a:lnTo>
                    <a:pt x="1985" y="1562"/>
                  </a:lnTo>
                  <a:lnTo>
                    <a:pt x="1962" y="1522"/>
                  </a:lnTo>
                  <a:lnTo>
                    <a:pt x="1942" y="1480"/>
                  </a:lnTo>
                  <a:lnTo>
                    <a:pt x="1928" y="1436"/>
                  </a:lnTo>
                  <a:lnTo>
                    <a:pt x="1919" y="1389"/>
                  </a:lnTo>
                  <a:lnTo>
                    <a:pt x="1917" y="1341"/>
                  </a:lnTo>
                  <a:lnTo>
                    <a:pt x="1919" y="1296"/>
                  </a:lnTo>
                  <a:lnTo>
                    <a:pt x="1927" y="1253"/>
                  </a:lnTo>
                  <a:lnTo>
                    <a:pt x="1939" y="1212"/>
                  </a:lnTo>
                  <a:lnTo>
                    <a:pt x="1954" y="1172"/>
                  </a:lnTo>
                  <a:lnTo>
                    <a:pt x="1975" y="1136"/>
                  </a:lnTo>
                  <a:lnTo>
                    <a:pt x="1551" y="711"/>
                  </a:lnTo>
                  <a:lnTo>
                    <a:pt x="1513" y="733"/>
                  </a:lnTo>
                  <a:lnTo>
                    <a:pt x="1472" y="751"/>
                  </a:lnTo>
                  <a:lnTo>
                    <a:pt x="1430" y="763"/>
                  </a:lnTo>
                  <a:lnTo>
                    <a:pt x="1386" y="772"/>
                  </a:lnTo>
                  <a:lnTo>
                    <a:pt x="1339" y="774"/>
                  </a:lnTo>
                  <a:lnTo>
                    <a:pt x="1294" y="772"/>
                  </a:lnTo>
                  <a:lnTo>
                    <a:pt x="1249" y="763"/>
                  </a:lnTo>
                  <a:lnTo>
                    <a:pt x="1207" y="751"/>
                  </a:lnTo>
                  <a:lnTo>
                    <a:pt x="1167" y="733"/>
                  </a:lnTo>
                  <a:lnTo>
                    <a:pt x="1128" y="711"/>
                  </a:lnTo>
                  <a:lnTo>
                    <a:pt x="711" y="1129"/>
                  </a:lnTo>
                  <a:lnTo>
                    <a:pt x="732" y="1167"/>
                  </a:lnTo>
                  <a:lnTo>
                    <a:pt x="750" y="1208"/>
                  </a:lnTo>
                  <a:lnTo>
                    <a:pt x="763" y="1250"/>
                  </a:lnTo>
                  <a:lnTo>
                    <a:pt x="771" y="1294"/>
                  </a:lnTo>
                  <a:lnTo>
                    <a:pt x="773" y="1341"/>
                  </a:lnTo>
                  <a:lnTo>
                    <a:pt x="771" y="1389"/>
                  </a:lnTo>
                  <a:lnTo>
                    <a:pt x="762" y="1436"/>
                  </a:lnTo>
                  <a:lnTo>
                    <a:pt x="748" y="1480"/>
                  </a:lnTo>
                  <a:lnTo>
                    <a:pt x="728" y="1522"/>
                  </a:lnTo>
                  <a:lnTo>
                    <a:pt x="705" y="1562"/>
                  </a:lnTo>
                  <a:lnTo>
                    <a:pt x="676" y="1597"/>
                  </a:lnTo>
                  <a:lnTo>
                    <a:pt x="644" y="1629"/>
                  </a:lnTo>
                  <a:lnTo>
                    <a:pt x="607" y="1658"/>
                  </a:lnTo>
                  <a:lnTo>
                    <a:pt x="569" y="1683"/>
                  </a:lnTo>
                  <a:lnTo>
                    <a:pt x="526" y="1701"/>
                  </a:lnTo>
                  <a:lnTo>
                    <a:pt x="482" y="1716"/>
                  </a:lnTo>
                  <a:lnTo>
                    <a:pt x="436" y="1725"/>
                  </a:lnTo>
                  <a:lnTo>
                    <a:pt x="387" y="1728"/>
                  </a:lnTo>
                  <a:lnTo>
                    <a:pt x="338" y="1725"/>
                  </a:lnTo>
                  <a:lnTo>
                    <a:pt x="292" y="1716"/>
                  </a:lnTo>
                  <a:lnTo>
                    <a:pt x="247" y="1701"/>
                  </a:lnTo>
                  <a:lnTo>
                    <a:pt x="205" y="1683"/>
                  </a:lnTo>
                  <a:lnTo>
                    <a:pt x="166" y="1658"/>
                  </a:lnTo>
                  <a:lnTo>
                    <a:pt x="131" y="1629"/>
                  </a:lnTo>
                  <a:lnTo>
                    <a:pt x="97" y="1597"/>
                  </a:lnTo>
                  <a:lnTo>
                    <a:pt x="70" y="1562"/>
                  </a:lnTo>
                  <a:lnTo>
                    <a:pt x="45" y="1522"/>
                  </a:lnTo>
                  <a:lnTo>
                    <a:pt x="27" y="1480"/>
                  </a:lnTo>
                  <a:lnTo>
                    <a:pt x="12" y="1436"/>
                  </a:lnTo>
                  <a:lnTo>
                    <a:pt x="3" y="1389"/>
                  </a:lnTo>
                  <a:lnTo>
                    <a:pt x="0" y="1341"/>
                  </a:lnTo>
                  <a:lnTo>
                    <a:pt x="3" y="1292"/>
                  </a:lnTo>
                  <a:lnTo>
                    <a:pt x="12" y="1245"/>
                  </a:lnTo>
                  <a:lnTo>
                    <a:pt x="27" y="1201"/>
                  </a:lnTo>
                  <a:lnTo>
                    <a:pt x="45" y="1159"/>
                  </a:lnTo>
                  <a:lnTo>
                    <a:pt x="70" y="1119"/>
                  </a:lnTo>
                  <a:lnTo>
                    <a:pt x="97" y="1084"/>
                  </a:lnTo>
                  <a:lnTo>
                    <a:pt x="131" y="1052"/>
                  </a:lnTo>
                  <a:lnTo>
                    <a:pt x="166" y="1023"/>
                  </a:lnTo>
                  <a:lnTo>
                    <a:pt x="205" y="999"/>
                  </a:lnTo>
                  <a:lnTo>
                    <a:pt x="247" y="980"/>
                  </a:lnTo>
                  <a:lnTo>
                    <a:pt x="292" y="965"/>
                  </a:lnTo>
                  <a:lnTo>
                    <a:pt x="338" y="957"/>
                  </a:lnTo>
                  <a:lnTo>
                    <a:pt x="387" y="953"/>
                  </a:lnTo>
                  <a:lnTo>
                    <a:pt x="432" y="957"/>
                  </a:lnTo>
                  <a:lnTo>
                    <a:pt x="477" y="964"/>
                  </a:lnTo>
                  <a:lnTo>
                    <a:pt x="520" y="976"/>
                  </a:lnTo>
                  <a:lnTo>
                    <a:pt x="560" y="994"/>
                  </a:lnTo>
                  <a:lnTo>
                    <a:pt x="597" y="1016"/>
                  </a:lnTo>
                  <a:lnTo>
                    <a:pt x="1015" y="598"/>
                  </a:lnTo>
                  <a:lnTo>
                    <a:pt x="994" y="560"/>
                  </a:lnTo>
                  <a:lnTo>
                    <a:pt x="977" y="520"/>
                  </a:lnTo>
                  <a:lnTo>
                    <a:pt x="963" y="477"/>
                  </a:lnTo>
                  <a:lnTo>
                    <a:pt x="956" y="433"/>
                  </a:lnTo>
                  <a:lnTo>
                    <a:pt x="952" y="387"/>
                  </a:lnTo>
                  <a:lnTo>
                    <a:pt x="956" y="339"/>
                  </a:lnTo>
                  <a:lnTo>
                    <a:pt x="964" y="291"/>
                  </a:lnTo>
                  <a:lnTo>
                    <a:pt x="979" y="247"/>
                  </a:lnTo>
                  <a:lnTo>
                    <a:pt x="998" y="205"/>
                  </a:lnTo>
                  <a:lnTo>
                    <a:pt x="1022" y="166"/>
                  </a:lnTo>
                  <a:lnTo>
                    <a:pt x="1051" y="130"/>
                  </a:lnTo>
                  <a:lnTo>
                    <a:pt x="1083" y="98"/>
                  </a:lnTo>
                  <a:lnTo>
                    <a:pt x="1118" y="69"/>
                  </a:lnTo>
                  <a:lnTo>
                    <a:pt x="1158" y="46"/>
                  </a:lnTo>
                  <a:lnTo>
                    <a:pt x="1200" y="26"/>
                  </a:lnTo>
                  <a:lnTo>
                    <a:pt x="1244" y="11"/>
                  </a:lnTo>
                  <a:lnTo>
                    <a:pt x="1291" y="2"/>
                  </a:lnTo>
                  <a:lnTo>
                    <a:pt x="1339" y="0"/>
                  </a:lnTo>
                  <a:lnTo>
                    <a:pt x="1388" y="2"/>
                  </a:lnTo>
                  <a:lnTo>
                    <a:pt x="1435" y="11"/>
                  </a:lnTo>
                  <a:lnTo>
                    <a:pt x="1479" y="26"/>
                  </a:lnTo>
                  <a:lnTo>
                    <a:pt x="1521" y="46"/>
                  </a:lnTo>
                  <a:lnTo>
                    <a:pt x="1561" y="69"/>
                  </a:lnTo>
                  <a:lnTo>
                    <a:pt x="1596" y="98"/>
                  </a:lnTo>
                  <a:lnTo>
                    <a:pt x="1628" y="130"/>
                  </a:lnTo>
                  <a:lnTo>
                    <a:pt x="1657" y="166"/>
                  </a:lnTo>
                  <a:lnTo>
                    <a:pt x="1681" y="205"/>
                  </a:lnTo>
                  <a:lnTo>
                    <a:pt x="1700" y="247"/>
                  </a:lnTo>
                  <a:lnTo>
                    <a:pt x="1714" y="291"/>
                  </a:lnTo>
                  <a:lnTo>
                    <a:pt x="1723" y="339"/>
                  </a:lnTo>
                  <a:lnTo>
                    <a:pt x="1727" y="387"/>
                  </a:lnTo>
                  <a:lnTo>
                    <a:pt x="1723" y="433"/>
                  </a:lnTo>
                  <a:lnTo>
                    <a:pt x="1716" y="477"/>
                  </a:lnTo>
                  <a:lnTo>
                    <a:pt x="1703" y="520"/>
                  </a:lnTo>
                  <a:lnTo>
                    <a:pt x="1686" y="560"/>
                  </a:lnTo>
                  <a:lnTo>
                    <a:pt x="1664" y="598"/>
                  </a:lnTo>
                  <a:lnTo>
                    <a:pt x="2086" y="1021"/>
                  </a:lnTo>
                  <a:lnTo>
                    <a:pt x="2125" y="997"/>
                  </a:lnTo>
                  <a:lnTo>
                    <a:pt x="2166" y="979"/>
                  </a:lnTo>
                  <a:lnTo>
                    <a:pt x="2210" y="965"/>
                  </a:lnTo>
                  <a:lnTo>
                    <a:pt x="2255" y="957"/>
                  </a:lnTo>
                  <a:lnTo>
                    <a:pt x="2303" y="953"/>
                  </a:lnTo>
                  <a:lnTo>
                    <a:pt x="2349" y="957"/>
                  </a:lnTo>
                  <a:lnTo>
                    <a:pt x="2394" y="964"/>
                  </a:lnTo>
                  <a:lnTo>
                    <a:pt x="2437" y="976"/>
                  </a:lnTo>
                  <a:lnTo>
                    <a:pt x="2476" y="994"/>
                  </a:lnTo>
                  <a:lnTo>
                    <a:pt x="2514" y="1016"/>
                  </a:lnTo>
                  <a:lnTo>
                    <a:pt x="2932" y="598"/>
                  </a:lnTo>
                  <a:lnTo>
                    <a:pt x="2910" y="560"/>
                  </a:lnTo>
                  <a:lnTo>
                    <a:pt x="2892" y="520"/>
                  </a:lnTo>
                  <a:lnTo>
                    <a:pt x="2880" y="477"/>
                  </a:lnTo>
                  <a:lnTo>
                    <a:pt x="2872" y="433"/>
                  </a:lnTo>
                  <a:lnTo>
                    <a:pt x="2869" y="387"/>
                  </a:lnTo>
                  <a:lnTo>
                    <a:pt x="2872" y="339"/>
                  </a:lnTo>
                  <a:lnTo>
                    <a:pt x="2881" y="291"/>
                  </a:lnTo>
                  <a:lnTo>
                    <a:pt x="2896" y="247"/>
                  </a:lnTo>
                  <a:lnTo>
                    <a:pt x="2914" y="205"/>
                  </a:lnTo>
                  <a:lnTo>
                    <a:pt x="2939" y="166"/>
                  </a:lnTo>
                  <a:lnTo>
                    <a:pt x="2968" y="130"/>
                  </a:lnTo>
                  <a:lnTo>
                    <a:pt x="3000" y="98"/>
                  </a:lnTo>
                  <a:lnTo>
                    <a:pt x="3035" y="69"/>
                  </a:lnTo>
                  <a:lnTo>
                    <a:pt x="3075" y="46"/>
                  </a:lnTo>
                  <a:lnTo>
                    <a:pt x="3117" y="26"/>
                  </a:lnTo>
                  <a:lnTo>
                    <a:pt x="3161" y="11"/>
                  </a:lnTo>
                  <a:lnTo>
                    <a:pt x="3208" y="2"/>
                  </a:lnTo>
                  <a:lnTo>
                    <a:pt x="3256"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26" name="Freeform 92">
              <a:extLst>
                <a:ext uri="{FF2B5EF4-FFF2-40B4-BE49-F238E27FC236}">
                  <a16:creationId xmlns:a16="http://schemas.microsoft.com/office/drawing/2014/main" id="{6F0BEF35-253D-46D2-AA71-F322737443D6}"/>
                </a:ext>
              </a:extLst>
            </p:cNvPr>
            <p:cNvSpPr>
              <a:spLocks/>
            </p:cNvSpPr>
            <p:nvPr/>
          </p:nvSpPr>
          <p:spPr bwMode="auto">
            <a:xfrm>
              <a:off x="10180638" y="2981325"/>
              <a:ext cx="50800" cy="50800"/>
            </a:xfrm>
            <a:custGeom>
              <a:avLst/>
              <a:gdLst>
                <a:gd name="T0" fmla="*/ 242 w 322"/>
                <a:gd name="T1" fmla="*/ 0 h 322"/>
                <a:gd name="T2" fmla="*/ 262 w 322"/>
                <a:gd name="T3" fmla="*/ 2 h 322"/>
                <a:gd name="T4" fmla="*/ 282 w 322"/>
                <a:gd name="T5" fmla="*/ 10 h 322"/>
                <a:gd name="T6" fmla="*/ 299 w 322"/>
                <a:gd name="T7" fmla="*/ 23 h 322"/>
                <a:gd name="T8" fmla="*/ 312 w 322"/>
                <a:gd name="T9" fmla="*/ 40 h 322"/>
                <a:gd name="T10" fmla="*/ 320 w 322"/>
                <a:gd name="T11" fmla="*/ 59 h 322"/>
                <a:gd name="T12" fmla="*/ 322 w 322"/>
                <a:gd name="T13" fmla="*/ 80 h 322"/>
                <a:gd name="T14" fmla="*/ 320 w 322"/>
                <a:gd name="T15" fmla="*/ 99 h 322"/>
                <a:gd name="T16" fmla="*/ 312 w 322"/>
                <a:gd name="T17" fmla="*/ 118 h 322"/>
                <a:gd name="T18" fmla="*/ 299 w 322"/>
                <a:gd name="T19" fmla="*/ 136 h 322"/>
                <a:gd name="T20" fmla="*/ 136 w 322"/>
                <a:gd name="T21" fmla="*/ 299 h 322"/>
                <a:gd name="T22" fmla="*/ 119 w 322"/>
                <a:gd name="T23" fmla="*/ 312 h 322"/>
                <a:gd name="T24" fmla="*/ 100 w 322"/>
                <a:gd name="T25" fmla="*/ 320 h 322"/>
                <a:gd name="T26" fmla="*/ 80 w 322"/>
                <a:gd name="T27" fmla="*/ 322 h 322"/>
                <a:gd name="T28" fmla="*/ 60 w 322"/>
                <a:gd name="T29" fmla="*/ 320 h 322"/>
                <a:gd name="T30" fmla="*/ 40 w 322"/>
                <a:gd name="T31" fmla="*/ 312 h 322"/>
                <a:gd name="T32" fmla="*/ 23 w 322"/>
                <a:gd name="T33" fmla="*/ 299 h 322"/>
                <a:gd name="T34" fmla="*/ 10 w 322"/>
                <a:gd name="T35" fmla="*/ 282 h 322"/>
                <a:gd name="T36" fmla="*/ 2 w 322"/>
                <a:gd name="T37" fmla="*/ 262 h 322"/>
                <a:gd name="T38" fmla="*/ 0 w 322"/>
                <a:gd name="T39" fmla="*/ 242 h 322"/>
                <a:gd name="T40" fmla="*/ 2 w 322"/>
                <a:gd name="T41" fmla="*/ 221 h 322"/>
                <a:gd name="T42" fmla="*/ 10 w 322"/>
                <a:gd name="T43" fmla="*/ 202 h 322"/>
                <a:gd name="T44" fmla="*/ 23 w 322"/>
                <a:gd name="T45" fmla="*/ 186 h 322"/>
                <a:gd name="T46" fmla="*/ 186 w 322"/>
                <a:gd name="T47" fmla="*/ 23 h 322"/>
                <a:gd name="T48" fmla="*/ 202 w 322"/>
                <a:gd name="T49" fmla="*/ 10 h 322"/>
                <a:gd name="T50" fmla="*/ 222 w 322"/>
                <a:gd name="T51" fmla="*/ 2 h 322"/>
                <a:gd name="T52" fmla="*/ 242 w 322"/>
                <a:gd name="T53" fmla="*/ 0 h 3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2" h="322">
                  <a:moveTo>
                    <a:pt x="242" y="0"/>
                  </a:moveTo>
                  <a:lnTo>
                    <a:pt x="262" y="2"/>
                  </a:lnTo>
                  <a:lnTo>
                    <a:pt x="282" y="10"/>
                  </a:lnTo>
                  <a:lnTo>
                    <a:pt x="299" y="23"/>
                  </a:lnTo>
                  <a:lnTo>
                    <a:pt x="312" y="40"/>
                  </a:lnTo>
                  <a:lnTo>
                    <a:pt x="320" y="59"/>
                  </a:lnTo>
                  <a:lnTo>
                    <a:pt x="322" y="80"/>
                  </a:lnTo>
                  <a:lnTo>
                    <a:pt x="320" y="99"/>
                  </a:lnTo>
                  <a:lnTo>
                    <a:pt x="312" y="118"/>
                  </a:lnTo>
                  <a:lnTo>
                    <a:pt x="299" y="136"/>
                  </a:lnTo>
                  <a:lnTo>
                    <a:pt x="136" y="299"/>
                  </a:lnTo>
                  <a:lnTo>
                    <a:pt x="119" y="312"/>
                  </a:lnTo>
                  <a:lnTo>
                    <a:pt x="100" y="320"/>
                  </a:lnTo>
                  <a:lnTo>
                    <a:pt x="80" y="322"/>
                  </a:lnTo>
                  <a:lnTo>
                    <a:pt x="60" y="320"/>
                  </a:lnTo>
                  <a:lnTo>
                    <a:pt x="40" y="312"/>
                  </a:lnTo>
                  <a:lnTo>
                    <a:pt x="23" y="299"/>
                  </a:lnTo>
                  <a:lnTo>
                    <a:pt x="10" y="282"/>
                  </a:lnTo>
                  <a:lnTo>
                    <a:pt x="2" y="262"/>
                  </a:lnTo>
                  <a:lnTo>
                    <a:pt x="0" y="242"/>
                  </a:lnTo>
                  <a:lnTo>
                    <a:pt x="2" y="221"/>
                  </a:lnTo>
                  <a:lnTo>
                    <a:pt x="10" y="202"/>
                  </a:lnTo>
                  <a:lnTo>
                    <a:pt x="23" y="186"/>
                  </a:lnTo>
                  <a:lnTo>
                    <a:pt x="186" y="23"/>
                  </a:lnTo>
                  <a:lnTo>
                    <a:pt x="202" y="10"/>
                  </a:lnTo>
                  <a:lnTo>
                    <a:pt x="222" y="2"/>
                  </a:lnTo>
                  <a:lnTo>
                    <a:pt x="242"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27" name="Freeform 93">
              <a:extLst>
                <a:ext uri="{FF2B5EF4-FFF2-40B4-BE49-F238E27FC236}">
                  <a16:creationId xmlns:a16="http://schemas.microsoft.com/office/drawing/2014/main" id="{8055AA19-4D88-4CB7-8283-7E0FA3415171}"/>
                </a:ext>
              </a:extLst>
            </p:cNvPr>
            <p:cNvSpPr>
              <a:spLocks/>
            </p:cNvSpPr>
            <p:nvPr/>
          </p:nvSpPr>
          <p:spPr bwMode="auto">
            <a:xfrm>
              <a:off x="10402888" y="2900363"/>
              <a:ext cx="50800" cy="50800"/>
            </a:xfrm>
            <a:custGeom>
              <a:avLst/>
              <a:gdLst>
                <a:gd name="T0" fmla="*/ 243 w 323"/>
                <a:gd name="T1" fmla="*/ 0 h 323"/>
                <a:gd name="T2" fmla="*/ 264 w 323"/>
                <a:gd name="T3" fmla="*/ 3 h 323"/>
                <a:gd name="T4" fmla="*/ 282 w 323"/>
                <a:gd name="T5" fmla="*/ 10 h 323"/>
                <a:gd name="T6" fmla="*/ 300 w 323"/>
                <a:gd name="T7" fmla="*/ 24 h 323"/>
                <a:gd name="T8" fmla="*/ 312 w 323"/>
                <a:gd name="T9" fmla="*/ 40 h 323"/>
                <a:gd name="T10" fmla="*/ 320 w 323"/>
                <a:gd name="T11" fmla="*/ 60 h 323"/>
                <a:gd name="T12" fmla="*/ 323 w 323"/>
                <a:gd name="T13" fmla="*/ 80 h 323"/>
                <a:gd name="T14" fmla="*/ 320 w 323"/>
                <a:gd name="T15" fmla="*/ 100 h 323"/>
                <a:gd name="T16" fmla="*/ 312 w 323"/>
                <a:gd name="T17" fmla="*/ 120 h 323"/>
                <a:gd name="T18" fmla="*/ 300 w 323"/>
                <a:gd name="T19" fmla="*/ 137 h 323"/>
                <a:gd name="T20" fmla="*/ 138 w 323"/>
                <a:gd name="T21" fmla="*/ 299 h 323"/>
                <a:gd name="T22" fmla="*/ 120 w 323"/>
                <a:gd name="T23" fmla="*/ 313 h 323"/>
                <a:gd name="T24" fmla="*/ 101 w 323"/>
                <a:gd name="T25" fmla="*/ 320 h 323"/>
                <a:gd name="T26" fmla="*/ 80 w 323"/>
                <a:gd name="T27" fmla="*/ 323 h 323"/>
                <a:gd name="T28" fmla="*/ 60 w 323"/>
                <a:gd name="T29" fmla="*/ 320 h 323"/>
                <a:gd name="T30" fmla="*/ 41 w 323"/>
                <a:gd name="T31" fmla="*/ 313 h 323"/>
                <a:gd name="T32" fmla="*/ 24 w 323"/>
                <a:gd name="T33" fmla="*/ 299 h 323"/>
                <a:gd name="T34" fmla="*/ 12 w 323"/>
                <a:gd name="T35" fmla="*/ 283 h 323"/>
                <a:gd name="T36" fmla="*/ 4 w 323"/>
                <a:gd name="T37" fmla="*/ 263 h 323"/>
                <a:gd name="T38" fmla="*/ 0 w 323"/>
                <a:gd name="T39" fmla="*/ 243 h 323"/>
                <a:gd name="T40" fmla="*/ 4 w 323"/>
                <a:gd name="T41" fmla="*/ 223 h 323"/>
                <a:gd name="T42" fmla="*/ 12 w 323"/>
                <a:gd name="T43" fmla="*/ 203 h 323"/>
                <a:gd name="T44" fmla="*/ 24 w 323"/>
                <a:gd name="T45" fmla="*/ 186 h 323"/>
                <a:gd name="T46" fmla="*/ 186 w 323"/>
                <a:gd name="T47" fmla="*/ 24 h 323"/>
                <a:gd name="T48" fmla="*/ 204 w 323"/>
                <a:gd name="T49" fmla="*/ 10 h 323"/>
                <a:gd name="T50" fmla="*/ 223 w 323"/>
                <a:gd name="T51" fmla="*/ 3 h 323"/>
                <a:gd name="T52" fmla="*/ 243 w 323"/>
                <a:gd name="T53" fmla="*/ 0 h 3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323" h="323">
                  <a:moveTo>
                    <a:pt x="243" y="0"/>
                  </a:moveTo>
                  <a:lnTo>
                    <a:pt x="264" y="3"/>
                  </a:lnTo>
                  <a:lnTo>
                    <a:pt x="282" y="10"/>
                  </a:lnTo>
                  <a:lnTo>
                    <a:pt x="300" y="24"/>
                  </a:lnTo>
                  <a:lnTo>
                    <a:pt x="312" y="40"/>
                  </a:lnTo>
                  <a:lnTo>
                    <a:pt x="320" y="60"/>
                  </a:lnTo>
                  <a:lnTo>
                    <a:pt x="323" y="80"/>
                  </a:lnTo>
                  <a:lnTo>
                    <a:pt x="320" y="100"/>
                  </a:lnTo>
                  <a:lnTo>
                    <a:pt x="312" y="120"/>
                  </a:lnTo>
                  <a:lnTo>
                    <a:pt x="300" y="137"/>
                  </a:lnTo>
                  <a:lnTo>
                    <a:pt x="138" y="299"/>
                  </a:lnTo>
                  <a:lnTo>
                    <a:pt x="120" y="313"/>
                  </a:lnTo>
                  <a:lnTo>
                    <a:pt x="101" y="320"/>
                  </a:lnTo>
                  <a:lnTo>
                    <a:pt x="80" y="323"/>
                  </a:lnTo>
                  <a:lnTo>
                    <a:pt x="60" y="320"/>
                  </a:lnTo>
                  <a:lnTo>
                    <a:pt x="41" y="313"/>
                  </a:lnTo>
                  <a:lnTo>
                    <a:pt x="24" y="299"/>
                  </a:lnTo>
                  <a:lnTo>
                    <a:pt x="12" y="283"/>
                  </a:lnTo>
                  <a:lnTo>
                    <a:pt x="4" y="263"/>
                  </a:lnTo>
                  <a:lnTo>
                    <a:pt x="0" y="243"/>
                  </a:lnTo>
                  <a:lnTo>
                    <a:pt x="4" y="223"/>
                  </a:lnTo>
                  <a:lnTo>
                    <a:pt x="12" y="203"/>
                  </a:lnTo>
                  <a:lnTo>
                    <a:pt x="24" y="186"/>
                  </a:lnTo>
                  <a:lnTo>
                    <a:pt x="186" y="24"/>
                  </a:lnTo>
                  <a:lnTo>
                    <a:pt x="204" y="10"/>
                  </a:lnTo>
                  <a:lnTo>
                    <a:pt x="223" y="3"/>
                  </a:lnTo>
                  <a:lnTo>
                    <a:pt x="243"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grpSp>
      <p:grpSp>
        <p:nvGrpSpPr>
          <p:cNvPr id="28" name="Group 48">
            <a:extLst>
              <a:ext uri="{FF2B5EF4-FFF2-40B4-BE49-F238E27FC236}">
                <a16:creationId xmlns:a16="http://schemas.microsoft.com/office/drawing/2014/main" id="{B2B2B099-050E-4144-A6A1-9F59B5009387}"/>
              </a:ext>
            </a:extLst>
          </p:cNvPr>
          <p:cNvGrpSpPr/>
          <p:nvPr/>
        </p:nvGrpSpPr>
        <p:grpSpPr>
          <a:xfrm>
            <a:off x="2157200" y="3971391"/>
            <a:ext cx="310314" cy="310314"/>
            <a:chOff x="9085263" y="2676525"/>
            <a:chExt cx="579437" cy="579438"/>
          </a:xfrm>
          <a:solidFill>
            <a:srgbClr val="D1A85B"/>
          </a:solidFill>
        </p:grpSpPr>
        <p:sp>
          <p:nvSpPr>
            <p:cNvPr id="29" name="Freeform 98">
              <a:extLst>
                <a:ext uri="{FF2B5EF4-FFF2-40B4-BE49-F238E27FC236}">
                  <a16:creationId xmlns:a16="http://schemas.microsoft.com/office/drawing/2014/main" id="{334F605D-EE1D-4862-8241-ABFA175CBCED}"/>
                </a:ext>
              </a:extLst>
            </p:cNvPr>
            <p:cNvSpPr>
              <a:spLocks noEditPoints="1"/>
            </p:cNvSpPr>
            <p:nvPr/>
          </p:nvSpPr>
          <p:spPr bwMode="auto">
            <a:xfrm>
              <a:off x="9085263" y="2676525"/>
              <a:ext cx="579437" cy="579438"/>
            </a:xfrm>
            <a:custGeom>
              <a:avLst/>
              <a:gdLst>
                <a:gd name="T0" fmla="*/ 199 w 3650"/>
                <a:gd name="T1" fmla="*/ 3163 h 3649"/>
                <a:gd name="T2" fmla="*/ 212 w 3650"/>
                <a:gd name="T3" fmla="*/ 3337 h 3649"/>
                <a:gd name="T4" fmla="*/ 345 w 3650"/>
                <a:gd name="T5" fmla="*/ 3450 h 3649"/>
                <a:gd name="T6" fmla="*/ 518 w 3650"/>
                <a:gd name="T7" fmla="*/ 3437 h 3649"/>
                <a:gd name="T8" fmla="*/ 941 w 3650"/>
                <a:gd name="T9" fmla="*/ 2387 h 3649"/>
                <a:gd name="T10" fmla="*/ 2326 w 3650"/>
                <a:gd name="T11" fmla="*/ 187 h 3649"/>
                <a:gd name="T12" fmla="*/ 1968 w 3650"/>
                <a:gd name="T13" fmla="*/ 245 h 3649"/>
                <a:gd name="T14" fmla="*/ 1639 w 3650"/>
                <a:gd name="T15" fmla="*/ 418 h 3649"/>
                <a:gd name="T16" fmla="*/ 1369 w 3650"/>
                <a:gd name="T17" fmla="*/ 710 h 3649"/>
                <a:gd name="T18" fmla="*/ 1216 w 3650"/>
                <a:gd name="T19" fmla="*/ 1080 h 3649"/>
                <a:gd name="T20" fmla="*/ 1201 w 3650"/>
                <a:gd name="T21" fmla="*/ 1487 h 3649"/>
                <a:gd name="T22" fmla="*/ 1327 w 3650"/>
                <a:gd name="T23" fmla="*/ 1867 h 3649"/>
                <a:gd name="T24" fmla="*/ 1582 w 3650"/>
                <a:gd name="T25" fmla="*/ 2181 h 3649"/>
                <a:gd name="T26" fmla="*/ 1916 w 3650"/>
                <a:gd name="T27" fmla="*/ 2383 h 3649"/>
                <a:gd name="T28" fmla="*/ 2288 w 3650"/>
                <a:gd name="T29" fmla="*/ 2458 h 3649"/>
                <a:gd name="T30" fmla="*/ 2663 w 3650"/>
                <a:gd name="T31" fmla="*/ 2408 h 3649"/>
                <a:gd name="T32" fmla="*/ 3007 w 3650"/>
                <a:gd name="T33" fmla="*/ 2232 h 3649"/>
                <a:gd name="T34" fmla="*/ 3283 w 3650"/>
                <a:gd name="T35" fmla="*/ 1936 h 3649"/>
                <a:gd name="T36" fmla="*/ 3437 w 3650"/>
                <a:gd name="T37" fmla="*/ 1566 h 3649"/>
                <a:gd name="T38" fmla="*/ 3451 w 3650"/>
                <a:gd name="T39" fmla="*/ 1159 h 3649"/>
                <a:gd name="T40" fmla="*/ 3324 w 3650"/>
                <a:gd name="T41" fmla="*/ 779 h 3649"/>
                <a:gd name="T42" fmla="*/ 3073 w 3650"/>
                <a:gd name="T43" fmla="*/ 467 h 3649"/>
                <a:gd name="T44" fmla="*/ 2754 w 3650"/>
                <a:gd name="T45" fmla="*/ 270 h 3649"/>
                <a:gd name="T46" fmla="*/ 2399 w 3650"/>
                <a:gd name="T47" fmla="*/ 189 h 3649"/>
                <a:gd name="T48" fmla="*/ 2579 w 3650"/>
                <a:gd name="T49" fmla="*/ 23 h 3649"/>
                <a:gd name="T50" fmla="*/ 2980 w 3650"/>
                <a:gd name="T51" fmla="*/ 172 h 3649"/>
                <a:gd name="T52" fmla="*/ 3323 w 3650"/>
                <a:gd name="T53" fmla="*/ 451 h 3649"/>
                <a:gd name="T54" fmla="*/ 3549 w 3650"/>
                <a:gd name="T55" fmla="*/ 816 h 3649"/>
                <a:gd name="T56" fmla="*/ 3647 w 3650"/>
                <a:gd name="T57" fmla="*/ 1236 h 3649"/>
                <a:gd name="T58" fmla="*/ 3605 w 3650"/>
                <a:gd name="T59" fmla="*/ 1667 h 3649"/>
                <a:gd name="T60" fmla="*/ 3429 w 3650"/>
                <a:gd name="T61" fmla="*/ 2057 h 3649"/>
                <a:gd name="T62" fmla="*/ 3127 w 3650"/>
                <a:gd name="T63" fmla="*/ 2378 h 3649"/>
                <a:gd name="T64" fmla="*/ 2744 w 3650"/>
                <a:gd name="T65" fmla="*/ 2579 h 3649"/>
                <a:gd name="T66" fmla="*/ 2326 w 3650"/>
                <a:gd name="T67" fmla="*/ 2647 h 3649"/>
                <a:gd name="T68" fmla="*/ 1909 w 3650"/>
                <a:gd name="T69" fmla="*/ 2579 h 3649"/>
                <a:gd name="T70" fmla="*/ 1527 w 3650"/>
                <a:gd name="T71" fmla="*/ 2379 h 3649"/>
                <a:gd name="T72" fmla="*/ 1482 w 3650"/>
                <a:gd name="T73" fmla="*/ 2672 h 3649"/>
                <a:gd name="T74" fmla="*/ 1473 w 3650"/>
                <a:gd name="T75" fmla="*/ 2760 h 3649"/>
                <a:gd name="T76" fmla="*/ 595 w 3650"/>
                <a:gd name="T77" fmla="*/ 3608 h 3649"/>
                <a:gd name="T78" fmla="*/ 368 w 3650"/>
                <a:gd name="T79" fmla="*/ 3647 h 3649"/>
                <a:gd name="T80" fmla="*/ 157 w 3650"/>
                <a:gd name="T81" fmla="*/ 3558 h 3649"/>
                <a:gd name="T82" fmla="*/ 23 w 3650"/>
                <a:gd name="T83" fmla="*/ 3371 h 3649"/>
                <a:gd name="T84" fmla="*/ 10 w 3650"/>
                <a:gd name="T85" fmla="*/ 3141 h 3649"/>
                <a:gd name="T86" fmla="*/ 122 w 3650"/>
                <a:gd name="T87" fmla="*/ 2940 h 3649"/>
                <a:gd name="T88" fmla="*/ 941 w 3650"/>
                <a:gd name="T89" fmla="*/ 2160 h 3649"/>
                <a:gd name="T90" fmla="*/ 1168 w 3650"/>
                <a:gd name="T91" fmla="*/ 2348 h 3649"/>
                <a:gd name="T92" fmla="*/ 1136 w 3650"/>
                <a:gd name="T93" fmla="*/ 1905 h 3649"/>
                <a:gd name="T94" fmla="*/ 1013 w 3650"/>
                <a:gd name="T95" fmla="*/ 1497 h 3649"/>
                <a:gd name="T96" fmla="*/ 1028 w 3650"/>
                <a:gd name="T97" fmla="*/ 1063 h 3649"/>
                <a:gd name="T98" fmla="*/ 1178 w 3650"/>
                <a:gd name="T99" fmla="*/ 662 h 3649"/>
                <a:gd name="T100" fmla="*/ 1456 w 3650"/>
                <a:gd name="T101" fmla="*/ 325 h 3649"/>
                <a:gd name="T102" fmla="*/ 1827 w 3650"/>
                <a:gd name="T103" fmla="*/ 96 h 3649"/>
                <a:gd name="T104" fmla="*/ 2241 w 3650"/>
                <a:gd name="T105" fmla="*/ 2 h 36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3650" h="3649">
                  <a:moveTo>
                    <a:pt x="675" y="2654"/>
                  </a:moveTo>
                  <a:lnTo>
                    <a:pt x="254" y="3073"/>
                  </a:lnTo>
                  <a:lnTo>
                    <a:pt x="231" y="3100"/>
                  </a:lnTo>
                  <a:lnTo>
                    <a:pt x="212" y="3131"/>
                  </a:lnTo>
                  <a:lnTo>
                    <a:pt x="199" y="3163"/>
                  </a:lnTo>
                  <a:lnTo>
                    <a:pt x="190" y="3198"/>
                  </a:lnTo>
                  <a:lnTo>
                    <a:pt x="188" y="3234"/>
                  </a:lnTo>
                  <a:lnTo>
                    <a:pt x="190" y="3270"/>
                  </a:lnTo>
                  <a:lnTo>
                    <a:pt x="199" y="3304"/>
                  </a:lnTo>
                  <a:lnTo>
                    <a:pt x="212" y="3337"/>
                  </a:lnTo>
                  <a:lnTo>
                    <a:pt x="231" y="3367"/>
                  </a:lnTo>
                  <a:lnTo>
                    <a:pt x="254" y="3395"/>
                  </a:lnTo>
                  <a:lnTo>
                    <a:pt x="282" y="3418"/>
                  </a:lnTo>
                  <a:lnTo>
                    <a:pt x="312" y="3437"/>
                  </a:lnTo>
                  <a:lnTo>
                    <a:pt x="345" y="3450"/>
                  </a:lnTo>
                  <a:lnTo>
                    <a:pt x="379" y="3459"/>
                  </a:lnTo>
                  <a:lnTo>
                    <a:pt x="415" y="3461"/>
                  </a:lnTo>
                  <a:lnTo>
                    <a:pt x="451" y="3459"/>
                  </a:lnTo>
                  <a:lnTo>
                    <a:pt x="486" y="3450"/>
                  </a:lnTo>
                  <a:lnTo>
                    <a:pt x="518" y="3437"/>
                  </a:lnTo>
                  <a:lnTo>
                    <a:pt x="549" y="3418"/>
                  </a:lnTo>
                  <a:lnTo>
                    <a:pt x="576" y="3395"/>
                  </a:lnTo>
                  <a:lnTo>
                    <a:pt x="995" y="2974"/>
                  </a:lnTo>
                  <a:lnTo>
                    <a:pt x="675" y="2654"/>
                  </a:lnTo>
                  <a:close/>
                  <a:moveTo>
                    <a:pt x="941" y="2387"/>
                  </a:moveTo>
                  <a:lnTo>
                    <a:pt x="807" y="2521"/>
                  </a:lnTo>
                  <a:lnTo>
                    <a:pt x="1128" y="2842"/>
                  </a:lnTo>
                  <a:lnTo>
                    <a:pt x="1262" y="2708"/>
                  </a:lnTo>
                  <a:lnTo>
                    <a:pt x="941" y="2387"/>
                  </a:lnTo>
                  <a:close/>
                  <a:moveTo>
                    <a:pt x="2326" y="187"/>
                  </a:moveTo>
                  <a:lnTo>
                    <a:pt x="2253" y="189"/>
                  </a:lnTo>
                  <a:lnTo>
                    <a:pt x="2181" y="197"/>
                  </a:lnTo>
                  <a:lnTo>
                    <a:pt x="2109" y="208"/>
                  </a:lnTo>
                  <a:lnTo>
                    <a:pt x="2037" y="225"/>
                  </a:lnTo>
                  <a:lnTo>
                    <a:pt x="1968" y="245"/>
                  </a:lnTo>
                  <a:lnTo>
                    <a:pt x="1898" y="270"/>
                  </a:lnTo>
                  <a:lnTo>
                    <a:pt x="1831" y="301"/>
                  </a:lnTo>
                  <a:lnTo>
                    <a:pt x="1764" y="335"/>
                  </a:lnTo>
                  <a:lnTo>
                    <a:pt x="1701" y="374"/>
                  </a:lnTo>
                  <a:lnTo>
                    <a:pt x="1639" y="418"/>
                  </a:lnTo>
                  <a:lnTo>
                    <a:pt x="1579" y="467"/>
                  </a:lnTo>
                  <a:lnTo>
                    <a:pt x="1523" y="520"/>
                  </a:lnTo>
                  <a:lnTo>
                    <a:pt x="1467" y="580"/>
                  </a:lnTo>
                  <a:lnTo>
                    <a:pt x="1415" y="644"/>
                  </a:lnTo>
                  <a:lnTo>
                    <a:pt x="1369" y="710"/>
                  </a:lnTo>
                  <a:lnTo>
                    <a:pt x="1327" y="779"/>
                  </a:lnTo>
                  <a:lnTo>
                    <a:pt x="1292" y="851"/>
                  </a:lnTo>
                  <a:lnTo>
                    <a:pt x="1261" y="926"/>
                  </a:lnTo>
                  <a:lnTo>
                    <a:pt x="1235" y="1002"/>
                  </a:lnTo>
                  <a:lnTo>
                    <a:pt x="1216" y="1080"/>
                  </a:lnTo>
                  <a:lnTo>
                    <a:pt x="1201" y="1159"/>
                  </a:lnTo>
                  <a:lnTo>
                    <a:pt x="1192" y="1241"/>
                  </a:lnTo>
                  <a:lnTo>
                    <a:pt x="1190" y="1323"/>
                  </a:lnTo>
                  <a:lnTo>
                    <a:pt x="1192" y="1405"/>
                  </a:lnTo>
                  <a:lnTo>
                    <a:pt x="1201" y="1487"/>
                  </a:lnTo>
                  <a:lnTo>
                    <a:pt x="1216" y="1566"/>
                  </a:lnTo>
                  <a:lnTo>
                    <a:pt x="1235" y="1645"/>
                  </a:lnTo>
                  <a:lnTo>
                    <a:pt x="1261" y="1721"/>
                  </a:lnTo>
                  <a:lnTo>
                    <a:pt x="1292" y="1795"/>
                  </a:lnTo>
                  <a:lnTo>
                    <a:pt x="1327" y="1867"/>
                  </a:lnTo>
                  <a:lnTo>
                    <a:pt x="1369" y="1936"/>
                  </a:lnTo>
                  <a:lnTo>
                    <a:pt x="1415" y="2003"/>
                  </a:lnTo>
                  <a:lnTo>
                    <a:pt x="1467" y="2066"/>
                  </a:lnTo>
                  <a:lnTo>
                    <a:pt x="1523" y="2126"/>
                  </a:lnTo>
                  <a:lnTo>
                    <a:pt x="1582" y="2181"/>
                  </a:lnTo>
                  <a:lnTo>
                    <a:pt x="1644" y="2232"/>
                  </a:lnTo>
                  <a:lnTo>
                    <a:pt x="1709" y="2277"/>
                  </a:lnTo>
                  <a:lnTo>
                    <a:pt x="1776" y="2317"/>
                  </a:lnTo>
                  <a:lnTo>
                    <a:pt x="1845" y="2353"/>
                  </a:lnTo>
                  <a:lnTo>
                    <a:pt x="1916" y="2383"/>
                  </a:lnTo>
                  <a:lnTo>
                    <a:pt x="1989" y="2408"/>
                  </a:lnTo>
                  <a:lnTo>
                    <a:pt x="2062" y="2428"/>
                  </a:lnTo>
                  <a:lnTo>
                    <a:pt x="2137" y="2443"/>
                  </a:lnTo>
                  <a:lnTo>
                    <a:pt x="2212" y="2453"/>
                  </a:lnTo>
                  <a:lnTo>
                    <a:pt x="2288" y="2458"/>
                  </a:lnTo>
                  <a:lnTo>
                    <a:pt x="2364" y="2458"/>
                  </a:lnTo>
                  <a:lnTo>
                    <a:pt x="2440" y="2453"/>
                  </a:lnTo>
                  <a:lnTo>
                    <a:pt x="2515" y="2443"/>
                  </a:lnTo>
                  <a:lnTo>
                    <a:pt x="2589" y="2428"/>
                  </a:lnTo>
                  <a:lnTo>
                    <a:pt x="2663" y="2408"/>
                  </a:lnTo>
                  <a:lnTo>
                    <a:pt x="2735" y="2383"/>
                  </a:lnTo>
                  <a:lnTo>
                    <a:pt x="2807" y="2353"/>
                  </a:lnTo>
                  <a:lnTo>
                    <a:pt x="2876" y="2317"/>
                  </a:lnTo>
                  <a:lnTo>
                    <a:pt x="2943" y="2277"/>
                  </a:lnTo>
                  <a:lnTo>
                    <a:pt x="3007" y="2232"/>
                  </a:lnTo>
                  <a:lnTo>
                    <a:pt x="3070" y="2181"/>
                  </a:lnTo>
                  <a:lnTo>
                    <a:pt x="3129" y="2126"/>
                  </a:lnTo>
                  <a:lnTo>
                    <a:pt x="3185" y="2066"/>
                  </a:lnTo>
                  <a:lnTo>
                    <a:pt x="3236" y="2003"/>
                  </a:lnTo>
                  <a:lnTo>
                    <a:pt x="3283" y="1936"/>
                  </a:lnTo>
                  <a:lnTo>
                    <a:pt x="3324" y="1867"/>
                  </a:lnTo>
                  <a:lnTo>
                    <a:pt x="3360" y="1795"/>
                  </a:lnTo>
                  <a:lnTo>
                    <a:pt x="3391" y="1721"/>
                  </a:lnTo>
                  <a:lnTo>
                    <a:pt x="3417" y="1645"/>
                  </a:lnTo>
                  <a:lnTo>
                    <a:pt x="3437" y="1566"/>
                  </a:lnTo>
                  <a:lnTo>
                    <a:pt x="3451" y="1487"/>
                  </a:lnTo>
                  <a:lnTo>
                    <a:pt x="3460" y="1405"/>
                  </a:lnTo>
                  <a:lnTo>
                    <a:pt x="3462" y="1323"/>
                  </a:lnTo>
                  <a:lnTo>
                    <a:pt x="3460" y="1241"/>
                  </a:lnTo>
                  <a:lnTo>
                    <a:pt x="3451" y="1159"/>
                  </a:lnTo>
                  <a:lnTo>
                    <a:pt x="3437" y="1080"/>
                  </a:lnTo>
                  <a:lnTo>
                    <a:pt x="3417" y="1002"/>
                  </a:lnTo>
                  <a:lnTo>
                    <a:pt x="3391" y="926"/>
                  </a:lnTo>
                  <a:lnTo>
                    <a:pt x="3360" y="851"/>
                  </a:lnTo>
                  <a:lnTo>
                    <a:pt x="3324" y="779"/>
                  </a:lnTo>
                  <a:lnTo>
                    <a:pt x="3283" y="710"/>
                  </a:lnTo>
                  <a:lnTo>
                    <a:pt x="3236" y="644"/>
                  </a:lnTo>
                  <a:lnTo>
                    <a:pt x="3185" y="580"/>
                  </a:lnTo>
                  <a:lnTo>
                    <a:pt x="3129" y="520"/>
                  </a:lnTo>
                  <a:lnTo>
                    <a:pt x="3073" y="467"/>
                  </a:lnTo>
                  <a:lnTo>
                    <a:pt x="3013" y="418"/>
                  </a:lnTo>
                  <a:lnTo>
                    <a:pt x="2951" y="374"/>
                  </a:lnTo>
                  <a:lnTo>
                    <a:pt x="2887" y="335"/>
                  </a:lnTo>
                  <a:lnTo>
                    <a:pt x="2822" y="300"/>
                  </a:lnTo>
                  <a:lnTo>
                    <a:pt x="2754" y="270"/>
                  </a:lnTo>
                  <a:lnTo>
                    <a:pt x="2684" y="245"/>
                  </a:lnTo>
                  <a:lnTo>
                    <a:pt x="2615" y="225"/>
                  </a:lnTo>
                  <a:lnTo>
                    <a:pt x="2543" y="208"/>
                  </a:lnTo>
                  <a:lnTo>
                    <a:pt x="2471" y="197"/>
                  </a:lnTo>
                  <a:lnTo>
                    <a:pt x="2399" y="189"/>
                  </a:lnTo>
                  <a:lnTo>
                    <a:pt x="2326" y="187"/>
                  </a:lnTo>
                  <a:close/>
                  <a:moveTo>
                    <a:pt x="2326" y="0"/>
                  </a:moveTo>
                  <a:lnTo>
                    <a:pt x="2411" y="2"/>
                  </a:lnTo>
                  <a:lnTo>
                    <a:pt x="2495" y="10"/>
                  </a:lnTo>
                  <a:lnTo>
                    <a:pt x="2579" y="23"/>
                  </a:lnTo>
                  <a:lnTo>
                    <a:pt x="2662" y="42"/>
                  </a:lnTo>
                  <a:lnTo>
                    <a:pt x="2744" y="66"/>
                  </a:lnTo>
                  <a:lnTo>
                    <a:pt x="2825" y="96"/>
                  </a:lnTo>
                  <a:lnTo>
                    <a:pt x="2903" y="132"/>
                  </a:lnTo>
                  <a:lnTo>
                    <a:pt x="2980" y="172"/>
                  </a:lnTo>
                  <a:lnTo>
                    <a:pt x="3055" y="217"/>
                  </a:lnTo>
                  <a:lnTo>
                    <a:pt x="3127" y="269"/>
                  </a:lnTo>
                  <a:lnTo>
                    <a:pt x="3197" y="325"/>
                  </a:lnTo>
                  <a:lnTo>
                    <a:pt x="3262" y="387"/>
                  </a:lnTo>
                  <a:lnTo>
                    <a:pt x="3323" y="451"/>
                  </a:lnTo>
                  <a:lnTo>
                    <a:pt x="3378" y="519"/>
                  </a:lnTo>
                  <a:lnTo>
                    <a:pt x="3429" y="589"/>
                  </a:lnTo>
                  <a:lnTo>
                    <a:pt x="3474" y="662"/>
                  </a:lnTo>
                  <a:lnTo>
                    <a:pt x="3514" y="738"/>
                  </a:lnTo>
                  <a:lnTo>
                    <a:pt x="3549" y="816"/>
                  </a:lnTo>
                  <a:lnTo>
                    <a:pt x="3580" y="896"/>
                  </a:lnTo>
                  <a:lnTo>
                    <a:pt x="3605" y="979"/>
                  </a:lnTo>
                  <a:lnTo>
                    <a:pt x="3625" y="1063"/>
                  </a:lnTo>
                  <a:lnTo>
                    <a:pt x="3639" y="1148"/>
                  </a:lnTo>
                  <a:lnTo>
                    <a:pt x="3647" y="1236"/>
                  </a:lnTo>
                  <a:lnTo>
                    <a:pt x="3650" y="1323"/>
                  </a:lnTo>
                  <a:lnTo>
                    <a:pt x="3647" y="1411"/>
                  </a:lnTo>
                  <a:lnTo>
                    <a:pt x="3639" y="1498"/>
                  </a:lnTo>
                  <a:lnTo>
                    <a:pt x="3625" y="1583"/>
                  </a:lnTo>
                  <a:lnTo>
                    <a:pt x="3605" y="1667"/>
                  </a:lnTo>
                  <a:lnTo>
                    <a:pt x="3580" y="1750"/>
                  </a:lnTo>
                  <a:lnTo>
                    <a:pt x="3549" y="1830"/>
                  </a:lnTo>
                  <a:lnTo>
                    <a:pt x="3514" y="1908"/>
                  </a:lnTo>
                  <a:lnTo>
                    <a:pt x="3474" y="1984"/>
                  </a:lnTo>
                  <a:lnTo>
                    <a:pt x="3429" y="2057"/>
                  </a:lnTo>
                  <a:lnTo>
                    <a:pt x="3378" y="2128"/>
                  </a:lnTo>
                  <a:lnTo>
                    <a:pt x="3323" y="2196"/>
                  </a:lnTo>
                  <a:lnTo>
                    <a:pt x="3262" y="2260"/>
                  </a:lnTo>
                  <a:lnTo>
                    <a:pt x="3197" y="2321"/>
                  </a:lnTo>
                  <a:lnTo>
                    <a:pt x="3127" y="2378"/>
                  </a:lnTo>
                  <a:lnTo>
                    <a:pt x="3055" y="2429"/>
                  </a:lnTo>
                  <a:lnTo>
                    <a:pt x="2980" y="2474"/>
                  </a:lnTo>
                  <a:lnTo>
                    <a:pt x="2903" y="2514"/>
                  </a:lnTo>
                  <a:lnTo>
                    <a:pt x="2825" y="2550"/>
                  </a:lnTo>
                  <a:lnTo>
                    <a:pt x="2744" y="2579"/>
                  </a:lnTo>
                  <a:lnTo>
                    <a:pt x="2662" y="2604"/>
                  </a:lnTo>
                  <a:lnTo>
                    <a:pt x="2579" y="2623"/>
                  </a:lnTo>
                  <a:lnTo>
                    <a:pt x="2495" y="2636"/>
                  </a:lnTo>
                  <a:lnTo>
                    <a:pt x="2411" y="2644"/>
                  </a:lnTo>
                  <a:lnTo>
                    <a:pt x="2326" y="2647"/>
                  </a:lnTo>
                  <a:lnTo>
                    <a:pt x="2242" y="2644"/>
                  </a:lnTo>
                  <a:lnTo>
                    <a:pt x="2158" y="2636"/>
                  </a:lnTo>
                  <a:lnTo>
                    <a:pt x="2074" y="2623"/>
                  </a:lnTo>
                  <a:lnTo>
                    <a:pt x="1991" y="2604"/>
                  </a:lnTo>
                  <a:lnTo>
                    <a:pt x="1909" y="2579"/>
                  </a:lnTo>
                  <a:lnTo>
                    <a:pt x="1829" y="2551"/>
                  </a:lnTo>
                  <a:lnTo>
                    <a:pt x="1751" y="2515"/>
                  </a:lnTo>
                  <a:lnTo>
                    <a:pt x="1673" y="2475"/>
                  </a:lnTo>
                  <a:lnTo>
                    <a:pt x="1599" y="2430"/>
                  </a:lnTo>
                  <a:lnTo>
                    <a:pt x="1527" y="2379"/>
                  </a:lnTo>
                  <a:lnTo>
                    <a:pt x="1459" y="2323"/>
                  </a:lnTo>
                  <a:lnTo>
                    <a:pt x="1301" y="2481"/>
                  </a:lnTo>
                  <a:lnTo>
                    <a:pt x="1461" y="2641"/>
                  </a:lnTo>
                  <a:lnTo>
                    <a:pt x="1473" y="2656"/>
                  </a:lnTo>
                  <a:lnTo>
                    <a:pt x="1482" y="2672"/>
                  </a:lnTo>
                  <a:lnTo>
                    <a:pt x="1488" y="2690"/>
                  </a:lnTo>
                  <a:lnTo>
                    <a:pt x="1489" y="2708"/>
                  </a:lnTo>
                  <a:lnTo>
                    <a:pt x="1488" y="2727"/>
                  </a:lnTo>
                  <a:lnTo>
                    <a:pt x="1482" y="2744"/>
                  </a:lnTo>
                  <a:lnTo>
                    <a:pt x="1473" y="2760"/>
                  </a:lnTo>
                  <a:lnTo>
                    <a:pt x="1461" y="2774"/>
                  </a:lnTo>
                  <a:lnTo>
                    <a:pt x="709" y="3527"/>
                  </a:lnTo>
                  <a:lnTo>
                    <a:pt x="674" y="3558"/>
                  </a:lnTo>
                  <a:lnTo>
                    <a:pt x="636" y="3586"/>
                  </a:lnTo>
                  <a:lnTo>
                    <a:pt x="595" y="3608"/>
                  </a:lnTo>
                  <a:lnTo>
                    <a:pt x="552" y="3626"/>
                  </a:lnTo>
                  <a:lnTo>
                    <a:pt x="508" y="3639"/>
                  </a:lnTo>
                  <a:lnTo>
                    <a:pt x="462" y="3647"/>
                  </a:lnTo>
                  <a:lnTo>
                    <a:pt x="415" y="3649"/>
                  </a:lnTo>
                  <a:lnTo>
                    <a:pt x="368" y="3647"/>
                  </a:lnTo>
                  <a:lnTo>
                    <a:pt x="322" y="3639"/>
                  </a:lnTo>
                  <a:lnTo>
                    <a:pt x="278" y="3626"/>
                  </a:lnTo>
                  <a:lnTo>
                    <a:pt x="236" y="3608"/>
                  </a:lnTo>
                  <a:lnTo>
                    <a:pt x="195" y="3586"/>
                  </a:lnTo>
                  <a:lnTo>
                    <a:pt x="157" y="3558"/>
                  </a:lnTo>
                  <a:lnTo>
                    <a:pt x="122" y="3527"/>
                  </a:lnTo>
                  <a:lnTo>
                    <a:pt x="91" y="3492"/>
                  </a:lnTo>
                  <a:lnTo>
                    <a:pt x="63" y="3454"/>
                  </a:lnTo>
                  <a:lnTo>
                    <a:pt x="41" y="3413"/>
                  </a:lnTo>
                  <a:lnTo>
                    <a:pt x="23" y="3371"/>
                  </a:lnTo>
                  <a:lnTo>
                    <a:pt x="10" y="3327"/>
                  </a:lnTo>
                  <a:lnTo>
                    <a:pt x="2" y="3281"/>
                  </a:lnTo>
                  <a:lnTo>
                    <a:pt x="0" y="3234"/>
                  </a:lnTo>
                  <a:lnTo>
                    <a:pt x="2" y="3187"/>
                  </a:lnTo>
                  <a:lnTo>
                    <a:pt x="10" y="3141"/>
                  </a:lnTo>
                  <a:lnTo>
                    <a:pt x="23" y="3097"/>
                  </a:lnTo>
                  <a:lnTo>
                    <a:pt x="41" y="3054"/>
                  </a:lnTo>
                  <a:lnTo>
                    <a:pt x="63" y="3013"/>
                  </a:lnTo>
                  <a:lnTo>
                    <a:pt x="91" y="2975"/>
                  </a:lnTo>
                  <a:lnTo>
                    <a:pt x="122" y="2940"/>
                  </a:lnTo>
                  <a:lnTo>
                    <a:pt x="875" y="2188"/>
                  </a:lnTo>
                  <a:lnTo>
                    <a:pt x="889" y="2176"/>
                  </a:lnTo>
                  <a:lnTo>
                    <a:pt x="905" y="2167"/>
                  </a:lnTo>
                  <a:lnTo>
                    <a:pt x="922" y="2161"/>
                  </a:lnTo>
                  <a:lnTo>
                    <a:pt x="941" y="2160"/>
                  </a:lnTo>
                  <a:lnTo>
                    <a:pt x="959" y="2161"/>
                  </a:lnTo>
                  <a:lnTo>
                    <a:pt x="977" y="2167"/>
                  </a:lnTo>
                  <a:lnTo>
                    <a:pt x="993" y="2176"/>
                  </a:lnTo>
                  <a:lnTo>
                    <a:pt x="1008" y="2188"/>
                  </a:lnTo>
                  <a:lnTo>
                    <a:pt x="1168" y="2348"/>
                  </a:lnTo>
                  <a:lnTo>
                    <a:pt x="1326" y="2190"/>
                  </a:lnTo>
                  <a:lnTo>
                    <a:pt x="1271" y="2124"/>
                  </a:lnTo>
                  <a:lnTo>
                    <a:pt x="1221" y="2053"/>
                  </a:lnTo>
                  <a:lnTo>
                    <a:pt x="1176" y="1980"/>
                  </a:lnTo>
                  <a:lnTo>
                    <a:pt x="1136" y="1905"/>
                  </a:lnTo>
                  <a:lnTo>
                    <a:pt x="1101" y="1827"/>
                  </a:lnTo>
                  <a:lnTo>
                    <a:pt x="1071" y="1747"/>
                  </a:lnTo>
                  <a:lnTo>
                    <a:pt x="1046" y="1666"/>
                  </a:lnTo>
                  <a:lnTo>
                    <a:pt x="1028" y="1582"/>
                  </a:lnTo>
                  <a:lnTo>
                    <a:pt x="1013" y="1497"/>
                  </a:lnTo>
                  <a:lnTo>
                    <a:pt x="1004" y="1410"/>
                  </a:lnTo>
                  <a:lnTo>
                    <a:pt x="1002" y="1323"/>
                  </a:lnTo>
                  <a:lnTo>
                    <a:pt x="1004" y="1236"/>
                  </a:lnTo>
                  <a:lnTo>
                    <a:pt x="1013" y="1148"/>
                  </a:lnTo>
                  <a:lnTo>
                    <a:pt x="1028" y="1063"/>
                  </a:lnTo>
                  <a:lnTo>
                    <a:pt x="1046" y="979"/>
                  </a:lnTo>
                  <a:lnTo>
                    <a:pt x="1072" y="896"/>
                  </a:lnTo>
                  <a:lnTo>
                    <a:pt x="1102" y="816"/>
                  </a:lnTo>
                  <a:lnTo>
                    <a:pt x="1137" y="738"/>
                  </a:lnTo>
                  <a:lnTo>
                    <a:pt x="1178" y="662"/>
                  </a:lnTo>
                  <a:lnTo>
                    <a:pt x="1223" y="589"/>
                  </a:lnTo>
                  <a:lnTo>
                    <a:pt x="1274" y="519"/>
                  </a:lnTo>
                  <a:lnTo>
                    <a:pt x="1329" y="451"/>
                  </a:lnTo>
                  <a:lnTo>
                    <a:pt x="1389" y="387"/>
                  </a:lnTo>
                  <a:lnTo>
                    <a:pt x="1456" y="325"/>
                  </a:lnTo>
                  <a:lnTo>
                    <a:pt x="1525" y="269"/>
                  </a:lnTo>
                  <a:lnTo>
                    <a:pt x="1597" y="217"/>
                  </a:lnTo>
                  <a:lnTo>
                    <a:pt x="1672" y="172"/>
                  </a:lnTo>
                  <a:lnTo>
                    <a:pt x="1749" y="132"/>
                  </a:lnTo>
                  <a:lnTo>
                    <a:pt x="1827" y="96"/>
                  </a:lnTo>
                  <a:lnTo>
                    <a:pt x="1908" y="66"/>
                  </a:lnTo>
                  <a:lnTo>
                    <a:pt x="1990" y="42"/>
                  </a:lnTo>
                  <a:lnTo>
                    <a:pt x="2073" y="23"/>
                  </a:lnTo>
                  <a:lnTo>
                    <a:pt x="2157" y="10"/>
                  </a:lnTo>
                  <a:lnTo>
                    <a:pt x="2241" y="2"/>
                  </a:lnTo>
                  <a:lnTo>
                    <a:pt x="2326"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30" name="Freeform 99">
              <a:extLst>
                <a:ext uri="{FF2B5EF4-FFF2-40B4-BE49-F238E27FC236}">
                  <a16:creationId xmlns:a16="http://schemas.microsoft.com/office/drawing/2014/main" id="{D0704F49-70B6-4F3D-AAEA-7917165E79BA}"/>
                </a:ext>
              </a:extLst>
            </p:cNvPr>
            <p:cNvSpPr>
              <a:spLocks noEditPoints="1"/>
            </p:cNvSpPr>
            <p:nvPr/>
          </p:nvSpPr>
          <p:spPr bwMode="auto">
            <a:xfrm>
              <a:off x="9309100" y="2741613"/>
              <a:ext cx="290512" cy="290513"/>
            </a:xfrm>
            <a:custGeom>
              <a:avLst/>
              <a:gdLst>
                <a:gd name="T0" fmla="*/ 793 w 1834"/>
                <a:gd name="T1" fmla="*/ 199 h 1834"/>
                <a:gd name="T2" fmla="*/ 613 w 1834"/>
                <a:gd name="T3" fmla="*/ 254 h 1834"/>
                <a:gd name="T4" fmla="*/ 450 w 1834"/>
                <a:gd name="T5" fmla="*/ 356 h 1834"/>
                <a:gd name="T6" fmla="*/ 318 w 1834"/>
                <a:gd name="T7" fmla="*/ 502 h 1834"/>
                <a:gd name="T8" fmla="*/ 230 w 1834"/>
                <a:gd name="T9" fmla="*/ 671 h 1834"/>
                <a:gd name="T10" fmla="*/ 190 w 1834"/>
                <a:gd name="T11" fmla="*/ 855 h 1834"/>
                <a:gd name="T12" fmla="*/ 198 w 1834"/>
                <a:gd name="T13" fmla="*/ 1041 h 1834"/>
                <a:gd name="T14" fmla="*/ 253 w 1834"/>
                <a:gd name="T15" fmla="*/ 1221 h 1834"/>
                <a:gd name="T16" fmla="*/ 356 w 1834"/>
                <a:gd name="T17" fmla="*/ 1384 h 1834"/>
                <a:gd name="T18" fmla="*/ 502 w 1834"/>
                <a:gd name="T19" fmla="*/ 1516 h 1834"/>
                <a:gd name="T20" fmla="*/ 672 w 1834"/>
                <a:gd name="T21" fmla="*/ 1604 h 1834"/>
                <a:gd name="T22" fmla="*/ 855 w 1834"/>
                <a:gd name="T23" fmla="*/ 1644 h 1834"/>
                <a:gd name="T24" fmla="*/ 1041 w 1834"/>
                <a:gd name="T25" fmla="*/ 1636 h 1834"/>
                <a:gd name="T26" fmla="*/ 1220 w 1834"/>
                <a:gd name="T27" fmla="*/ 1581 h 1834"/>
                <a:gd name="T28" fmla="*/ 1384 w 1834"/>
                <a:gd name="T29" fmla="*/ 1478 h 1834"/>
                <a:gd name="T30" fmla="*/ 1517 w 1834"/>
                <a:gd name="T31" fmla="*/ 1332 h 1834"/>
                <a:gd name="T32" fmla="*/ 1604 w 1834"/>
                <a:gd name="T33" fmla="*/ 1163 h 1834"/>
                <a:gd name="T34" fmla="*/ 1644 w 1834"/>
                <a:gd name="T35" fmla="*/ 979 h 1834"/>
                <a:gd name="T36" fmla="*/ 1635 w 1834"/>
                <a:gd name="T37" fmla="*/ 793 h 1834"/>
                <a:gd name="T38" fmla="*/ 1580 w 1834"/>
                <a:gd name="T39" fmla="*/ 614 h 1834"/>
                <a:gd name="T40" fmla="*/ 1478 w 1834"/>
                <a:gd name="T41" fmla="*/ 450 h 1834"/>
                <a:gd name="T42" fmla="*/ 1332 w 1834"/>
                <a:gd name="T43" fmla="*/ 317 h 1834"/>
                <a:gd name="T44" fmla="*/ 1161 w 1834"/>
                <a:gd name="T45" fmla="*/ 230 h 1834"/>
                <a:gd name="T46" fmla="*/ 979 w 1834"/>
                <a:gd name="T47" fmla="*/ 190 h 1834"/>
                <a:gd name="T48" fmla="*/ 988 w 1834"/>
                <a:gd name="T49" fmla="*/ 3 h 1834"/>
                <a:gd name="T50" fmla="*/ 1195 w 1834"/>
                <a:gd name="T51" fmla="*/ 43 h 1834"/>
                <a:gd name="T52" fmla="*/ 1390 w 1834"/>
                <a:gd name="T53" fmla="*/ 132 h 1834"/>
                <a:gd name="T54" fmla="*/ 1565 w 1834"/>
                <a:gd name="T55" fmla="*/ 269 h 1834"/>
                <a:gd name="T56" fmla="*/ 1702 w 1834"/>
                <a:gd name="T57" fmla="*/ 444 h 1834"/>
                <a:gd name="T58" fmla="*/ 1791 w 1834"/>
                <a:gd name="T59" fmla="*/ 639 h 1834"/>
                <a:gd name="T60" fmla="*/ 1831 w 1834"/>
                <a:gd name="T61" fmla="*/ 846 h 1834"/>
                <a:gd name="T62" fmla="*/ 1823 w 1834"/>
                <a:gd name="T63" fmla="*/ 1057 h 1834"/>
                <a:gd name="T64" fmla="*/ 1767 w 1834"/>
                <a:gd name="T65" fmla="*/ 1262 h 1834"/>
                <a:gd name="T66" fmla="*/ 1661 w 1834"/>
                <a:gd name="T67" fmla="*/ 1452 h 1834"/>
                <a:gd name="T68" fmla="*/ 1565 w 1834"/>
                <a:gd name="T69" fmla="*/ 1565 h 1834"/>
                <a:gd name="T70" fmla="*/ 1390 w 1834"/>
                <a:gd name="T71" fmla="*/ 1702 h 1834"/>
                <a:gd name="T72" fmla="*/ 1195 w 1834"/>
                <a:gd name="T73" fmla="*/ 1791 h 1834"/>
                <a:gd name="T74" fmla="*/ 988 w 1834"/>
                <a:gd name="T75" fmla="*/ 1831 h 1834"/>
                <a:gd name="T76" fmla="*/ 777 w 1834"/>
                <a:gd name="T77" fmla="*/ 1823 h 1834"/>
                <a:gd name="T78" fmla="*/ 572 w 1834"/>
                <a:gd name="T79" fmla="*/ 1766 h 1834"/>
                <a:gd name="T80" fmla="*/ 382 w 1834"/>
                <a:gd name="T81" fmla="*/ 1662 h 1834"/>
                <a:gd name="T82" fmla="*/ 218 w 1834"/>
                <a:gd name="T83" fmla="*/ 1510 h 1834"/>
                <a:gd name="T84" fmla="*/ 96 w 1834"/>
                <a:gd name="T85" fmla="*/ 1327 h 1834"/>
                <a:gd name="T86" fmla="*/ 24 w 1834"/>
                <a:gd name="T87" fmla="*/ 1127 h 1834"/>
                <a:gd name="T88" fmla="*/ 0 w 1834"/>
                <a:gd name="T89" fmla="*/ 917 h 1834"/>
                <a:gd name="T90" fmla="*/ 24 w 1834"/>
                <a:gd name="T91" fmla="*/ 707 h 1834"/>
                <a:gd name="T92" fmla="*/ 96 w 1834"/>
                <a:gd name="T93" fmla="*/ 507 h 1834"/>
                <a:gd name="T94" fmla="*/ 218 w 1834"/>
                <a:gd name="T95" fmla="*/ 324 h 1834"/>
                <a:gd name="T96" fmla="*/ 382 w 1834"/>
                <a:gd name="T97" fmla="*/ 173 h 1834"/>
                <a:gd name="T98" fmla="*/ 572 w 1834"/>
                <a:gd name="T99" fmla="*/ 68 h 1834"/>
                <a:gd name="T100" fmla="*/ 777 w 1834"/>
                <a:gd name="T101" fmla="*/ 11 h 18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834" h="1834">
                  <a:moveTo>
                    <a:pt x="917" y="188"/>
                  </a:moveTo>
                  <a:lnTo>
                    <a:pt x="855" y="190"/>
                  </a:lnTo>
                  <a:lnTo>
                    <a:pt x="793" y="199"/>
                  </a:lnTo>
                  <a:lnTo>
                    <a:pt x="732" y="211"/>
                  </a:lnTo>
                  <a:lnTo>
                    <a:pt x="672" y="230"/>
                  </a:lnTo>
                  <a:lnTo>
                    <a:pt x="613" y="254"/>
                  </a:lnTo>
                  <a:lnTo>
                    <a:pt x="556" y="283"/>
                  </a:lnTo>
                  <a:lnTo>
                    <a:pt x="502" y="317"/>
                  </a:lnTo>
                  <a:lnTo>
                    <a:pt x="450" y="356"/>
                  </a:lnTo>
                  <a:lnTo>
                    <a:pt x="402" y="402"/>
                  </a:lnTo>
                  <a:lnTo>
                    <a:pt x="356" y="450"/>
                  </a:lnTo>
                  <a:lnTo>
                    <a:pt x="318" y="502"/>
                  </a:lnTo>
                  <a:lnTo>
                    <a:pt x="283" y="556"/>
                  </a:lnTo>
                  <a:lnTo>
                    <a:pt x="253" y="614"/>
                  </a:lnTo>
                  <a:lnTo>
                    <a:pt x="230" y="671"/>
                  </a:lnTo>
                  <a:lnTo>
                    <a:pt x="211" y="732"/>
                  </a:lnTo>
                  <a:lnTo>
                    <a:pt x="198" y="793"/>
                  </a:lnTo>
                  <a:lnTo>
                    <a:pt x="190" y="855"/>
                  </a:lnTo>
                  <a:lnTo>
                    <a:pt x="188" y="917"/>
                  </a:lnTo>
                  <a:lnTo>
                    <a:pt x="190" y="979"/>
                  </a:lnTo>
                  <a:lnTo>
                    <a:pt x="198" y="1041"/>
                  </a:lnTo>
                  <a:lnTo>
                    <a:pt x="211" y="1102"/>
                  </a:lnTo>
                  <a:lnTo>
                    <a:pt x="230" y="1163"/>
                  </a:lnTo>
                  <a:lnTo>
                    <a:pt x="253" y="1221"/>
                  </a:lnTo>
                  <a:lnTo>
                    <a:pt x="283" y="1278"/>
                  </a:lnTo>
                  <a:lnTo>
                    <a:pt x="318" y="1332"/>
                  </a:lnTo>
                  <a:lnTo>
                    <a:pt x="356" y="1384"/>
                  </a:lnTo>
                  <a:lnTo>
                    <a:pt x="402" y="1432"/>
                  </a:lnTo>
                  <a:lnTo>
                    <a:pt x="450" y="1478"/>
                  </a:lnTo>
                  <a:lnTo>
                    <a:pt x="502" y="1516"/>
                  </a:lnTo>
                  <a:lnTo>
                    <a:pt x="556" y="1551"/>
                  </a:lnTo>
                  <a:lnTo>
                    <a:pt x="613" y="1581"/>
                  </a:lnTo>
                  <a:lnTo>
                    <a:pt x="672" y="1604"/>
                  </a:lnTo>
                  <a:lnTo>
                    <a:pt x="732" y="1623"/>
                  </a:lnTo>
                  <a:lnTo>
                    <a:pt x="793" y="1636"/>
                  </a:lnTo>
                  <a:lnTo>
                    <a:pt x="855" y="1644"/>
                  </a:lnTo>
                  <a:lnTo>
                    <a:pt x="917" y="1646"/>
                  </a:lnTo>
                  <a:lnTo>
                    <a:pt x="979" y="1644"/>
                  </a:lnTo>
                  <a:lnTo>
                    <a:pt x="1041" y="1636"/>
                  </a:lnTo>
                  <a:lnTo>
                    <a:pt x="1102" y="1623"/>
                  </a:lnTo>
                  <a:lnTo>
                    <a:pt x="1161" y="1604"/>
                  </a:lnTo>
                  <a:lnTo>
                    <a:pt x="1220" y="1581"/>
                  </a:lnTo>
                  <a:lnTo>
                    <a:pt x="1278" y="1551"/>
                  </a:lnTo>
                  <a:lnTo>
                    <a:pt x="1332" y="1516"/>
                  </a:lnTo>
                  <a:lnTo>
                    <a:pt x="1384" y="1478"/>
                  </a:lnTo>
                  <a:lnTo>
                    <a:pt x="1432" y="1432"/>
                  </a:lnTo>
                  <a:lnTo>
                    <a:pt x="1478" y="1384"/>
                  </a:lnTo>
                  <a:lnTo>
                    <a:pt x="1517" y="1332"/>
                  </a:lnTo>
                  <a:lnTo>
                    <a:pt x="1551" y="1278"/>
                  </a:lnTo>
                  <a:lnTo>
                    <a:pt x="1580" y="1221"/>
                  </a:lnTo>
                  <a:lnTo>
                    <a:pt x="1604" y="1163"/>
                  </a:lnTo>
                  <a:lnTo>
                    <a:pt x="1623" y="1102"/>
                  </a:lnTo>
                  <a:lnTo>
                    <a:pt x="1635" y="1041"/>
                  </a:lnTo>
                  <a:lnTo>
                    <a:pt x="1644" y="979"/>
                  </a:lnTo>
                  <a:lnTo>
                    <a:pt x="1646" y="917"/>
                  </a:lnTo>
                  <a:lnTo>
                    <a:pt x="1644" y="855"/>
                  </a:lnTo>
                  <a:lnTo>
                    <a:pt x="1635" y="793"/>
                  </a:lnTo>
                  <a:lnTo>
                    <a:pt x="1623" y="732"/>
                  </a:lnTo>
                  <a:lnTo>
                    <a:pt x="1604" y="671"/>
                  </a:lnTo>
                  <a:lnTo>
                    <a:pt x="1580" y="614"/>
                  </a:lnTo>
                  <a:lnTo>
                    <a:pt x="1551" y="556"/>
                  </a:lnTo>
                  <a:lnTo>
                    <a:pt x="1517" y="502"/>
                  </a:lnTo>
                  <a:lnTo>
                    <a:pt x="1478" y="450"/>
                  </a:lnTo>
                  <a:lnTo>
                    <a:pt x="1432" y="402"/>
                  </a:lnTo>
                  <a:lnTo>
                    <a:pt x="1384" y="356"/>
                  </a:lnTo>
                  <a:lnTo>
                    <a:pt x="1332" y="317"/>
                  </a:lnTo>
                  <a:lnTo>
                    <a:pt x="1278" y="283"/>
                  </a:lnTo>
                  <a:lnTo>
                    <a:pt x="1220" y="254"/>
                  </a:lnTo>
                  <a:lnTo>
                    <a:pt x="1161" y="230"/>
                  </a:lnTo>
                  <a:lnTo>
                    <a:pt x="1102" y="211"/>
                  </a:lnTo>
                  <a:lnTo>
                    <a:pt x="1041" y="199"/>
                  </a:lnTo>
                  <a:lnTo>
                    <a:pt x="979" y="190"/>
                  </a:lnTo>
                  <a:lnTo>
                    <a:pt x="917" y="188"/>
                  </a:lnTo>
                  <a:close/>
                  <a:moveTo>
                    <a:pt x="917" y="0"/>
                  </a:moveTo>
                  <a:lnTo>
                    <a:pt x="988" y="3"/>
                  </a:lnTo>
                  <a:lnTo>
                    <a:pt x="1058" y="11"/>
                  </a:lnTo>
                  <a:lnTo>
                    <a:pt x="1127" y="24"/>
                  </a:lnTo>
                  <a:lnTo>
                    <a:pt x="1195" y="43"/>
                  </a:lnTo>
                  <a:lnTo>
                    <a:pt x="1262" y="68"/>
                  </a:lnTo>
                  <a:lnTo>
                    <a:pt x="1327" y="97"/>
                  </a:lnTo>
                  <a:lnTo>
                    <a:pt x="1390" y="132"/>
                  </a:lnTo>
                  <a:lnTo>
                    <a:pt x="1452" y="173"/>
                  </a:lnTo>
                  <a:lnTo>
                    <a:pt x="1510" y="218"/>
                  </a:lnTo>
                  <a:lnTo>
                    <a:pt x="1565" y="269"/>
                  </a:lnTo>
                  <a:lnTo>
                    <a:pt x="1616" y="324"/>
                  </a:lnTo>
                  <a:lnTo>
                    <a:pt x="1661" y="382"/>
                  </a:lnTo>
                  <a:lnTo>
                    <a:pt x="1702" y="444"/>
                  </a:lnTo>
                  <a:lnTo>
                    <a:pt x="1737" y="507"/>
                  </a:lnTo>
                  <a:lnTo>
                    <a:pt x="1767" y="572"/>
                  </a:lnTo>
                  <a:lnTo>
                    <a:pt x="1791" y="639"/>
                  </a:lnTo>
                  <a:lnTo>
                    <a:pt x="1810" y="707"/>
                  </a:lnTo>
                  <a:lnTo>
                    <a:pt x="1823" y="776"/>
                  </a:lnTo>
                  <a:lnTo>
                    <a:pt x="1831" y="846"/>
                  </a:lnTo>
                  <a:lnTo>
                    <a:pt x="1834" y="917"/>
                  </a:lnTo>
                  <a:lnTo>
                    <a:pt x="1831" y="988"/>
                  </a:lnTo>
                  <a:lnTo>
                    <a:pt x="1823" y="1057"/>
                  </a:lnTo>
                  <a:lnTo>
                    <a:pt x="1810" y="1127"/>
                  </a:lnTo>
                  <a:lnTo>
                    <a:pt x="1791" y="1196"/>
                  </a:lnTo>
                  <a:lnTo>
                    <a:pt x="1767" y="1262"/>
                  </a:lnTo>
                  <a:lnTo>
                    <a:pt x="1737" y="1327"/>
                  </a:lnTo>
                  <a:lnTo>
                    <a:pt x="1702" y="1391"/>
                  </a:lnTo>
                  <a:lnTo>
                    <a:pt x="1661" y="1452"/>
                  </a:lnTo>
                  <a:lnTo>
                    <a:pt x="1616" y="1510"/>
                  </a:lnTo>
                  <a:lnTo>
                    <a:pt x="1565" y="1565"/>
                  </a:lnTo>
                  <a:lnTo>
                    <a:pt x="1565" y="1565"/>
                  </a:lnTo>
                  <a:lnTo>
                    <a:pt x="1510" y="1616"/>
                  </a:lnTo>
                  <a:lnTo>
                    <a:pt x="1452" y="1662"/>
                  </a:lnTo>
                  <a:lnTo>
                    <a:pt x="1390" y="1702"/>
                  </a:lnTo>
                  <a:lnTo>
                    <a:pt x="1327" y="1738"/>
                  </a:lnTo>
                  <a:lnTo>
                    <a:pt x="1262" y="1766"/>
                  </a:lnTo>
                  <a:lnTo>
                    <a:pt x="1195" y="1791"/>
                  </a:lnTo>
                  <a:lnTo>
                    <a:pt x="1127" y="1810"/>
                  </a:lnTo>
                  <a:lnTo>
                    <a:pt x="1058" y="1823"/>
                  </a:lnTo>
                  <a:lnTo>
                    <a:pt x="988" y="1831"/>
                  </a:lnTo>
                  <a:lnTo>
                    <a:pt x="917" y="1834"/>
                  </a:lnTo>
                  <a:lnTo>
                    <a:pt x="846" y="1831"/>
                  </a:lnTo>
                  <a:lnTo>
                    <a:pt x="777" y="1823"/>
                  </a:lnTo>
                  <a:lnTo>
                    <a:pt x="707" y="1810"/>
                  </a:lnTo>
                  <a:lnTo>
                    <a:pt x="638" y="1791"/>
                  </a:lnTo>
                  <a:lnTo>
                    <a:pt x="572" y="1766"/>
                  </a:lnTo>
                  <a:lnTo>
                    <a:pt x="507" y="1738"/>
                  </a:lnTo>
                  <a:lnTo>
                    <a:pt x="443" y="1702"/>
                  </a:lnTo>
                  <a:lnTo>
                    <a:pt x="382" y="1662"/>
                  </a:lnTo>
                  <a:lnTo>
                    <a:pt x="324" y="1616"/>
                  </a:lnTo>
                  <a:lnTo>
                    <a:pt x="269" y="1565"/>
                  </a:lnTo>
                  <a:lnTo>
                    <a:pt x="218" y="1510"/>
                  </a:lnTo>
                  <a:lnTo>
                    <a:pt x="172" y="1452"/>
                  </a:lnTo>
                  <a:lnTo>
                    <a:pt x="132" y="1391"/>
                  </a:lnTo>
                  <a:lnTo>
                    <a:pt x="96" y="1327"/>
                  </a:lnTo>
                  <a:lnTo>
                    <a:pt x="68" y="1262"/>
                  </a:lnTo>
                  <a:lnTo>
                    <a:pt x="43" y="1196"/>
                  </a:lnTo>
                  <a:lnTo>
                    <a:pt x="24" y="1127"/>
                  </a:lnTo>
                  <a:lnTo>
                    <a:pt x="11" y="1057"/>
                  </a:lnTo>
                  <a:lnTo>
                    <a:pt x="3" y="988"/>
                  </a:lnTo>
                  <a:lnTo>
                    <a:pt x="0" y="917"/>
                  </a:lnTo>
                  <a:lnTo>
                    <a:pt x="3" y="846"/>
                  </a:lnTo>
                  <a:lnTo>
                    <a:pt x="11" y="776"/>
                  </a:lnTo>
                  <a:lnTo>
                    <a:pt x="24" y="707"/>
                  </a:lnTo>
                  <a:lnTo>
                    <a:pt x="43" y="639"/>
                  </a:lnTo>
                  <a:lnTo>
                    <a:pt x="68" y="572"/>
                  </a:lnTo>
                  <a:lnTo>
                    <a:pt x="96" y="507"/>
                  </a:lnTo>
                  <a:lnTo>
                    <a:pt x="132" y="444"/>
                  </a:lnTo>
                  <a:lnTo>
                    <a:pt x="172" y="382"/>
                  </a:lnTo>
                  <a:lnTo>
                    <a:pt x="218" y="324"/>
                  </a:lnTo>
                  <a:lnTo>
                    <a:pt x="269" y="269"/>
                  </a:lnTo>
                  <a:lnTo>
                    <a:pt x="324" y="218"/>
                  </a:lnTo>
                  <a:lnTo>
                    <a:pt x="382" y="173"/>
                  </a:lnTo>
                  <a:lnTo>
                    <a:pt x="443" y="132"/>
                  </a:lnTo>
                  <a:lnTo>
                    <a:pt x="507" y="97"/>
                  </a:lnTo>
                  <a:lnTo>
                    <a:pt x="572" y="68"/>
                  </a:lnTo>
                  <a:lnTo>
                    <a:pt x="638" y="43"/>
                  </a:lnTo>
                  <a:lnTo>
                    <a:pt x="707" y="24"/>
                  </a:lnTo>
                  <a:lnTo>
                    <a:pt x="777" y="11"/>
                  </a:lnTo>
                  <a:lnTo>
                    <a:pt x="846" y="3"/>
                  </a:lnTo>
                  <a:lnTo>
                    <a:pt x="917"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32" name="Freeform 100">
              <a:extLst>
                <a:ext uri="{FF2B5EF4-FFF2-40B4-BE49-F238E27FC236}">
                  <a16:creationId xmlns:a16="http://schemas.microsoft.com/office/drawing/2014/main" id="{BAFFABE1-073E-4E96-8D56-DE608EF7E9F1}"/>
                </a:ext>
              </a:extLst>
            </p:cNvPr>
            <p:cNvSpPr>
              <a:spLocks/>
            </p:cNvSpPr>
            <p:nvPr/>
          </p:nvSpPr>
          <p:spPr bwMode="auto">
            <a:xfrm>
              <a:off x="9394825" y="2808288"/>
              <a:ext cx="119062" cy="47625"/>
            </a:xfrm>
            <a:custGeom>
              <a:avLst/>
              <a:gdLst>
                <a:gd name="T0" fmla="*/ 352 w 753"/>
                <a:gd name="T1" fmla="*/ 0 h 304"/>
                <a:gd name="T2" fmla="*/ 402 w 753"/>
                <a:gd name="T3" fmla="*/ 0 h 304"/>
                <a:gd name="T4" fmla="*/ 452 w 753"/>
                <a:gd name="T5" fmla="*/ 4 h 304"/>
                <a:gd name="T6" fmla="*/ 502 w 753"/>
                <a:gd name="T7" fmla="*/ 15 h 304"/>
                <a:gd name="T8" fmla="*/ 551 w 753"/>
                <a:gd name="T9" fmla="*/ 31 h 304"/>
                <a:gd name="T10" fmla="*/ 598 w 753"/>
                <a:gd name="T11" fmla="*/ 51 h 304"/>
                <a:gd name="T12" fmla="*/ 644 w 753"/>
                <a:gd name="T13" fmla="*/ 77 h 304"/>
                <a:gd name="T14" fmla="*/ 687 w 753"/>
                <a:gd name="T15" fmla="*/ 107 h 304"/>
                <a:gd name="T16" fmla="*/ 727 w 753"/>
                <a:gd name="T17" fmla="*/ 143 h 304"/>
                <a:gd name="T18" fmla="*/ 740 w 753"/>
                <a:gd name="T19" fmla="*/ 160 h 304"/>
                <a:gd name="T20" fmla="*/ 749 w 753"/>
                <a:gd name="T21" fmla="*/ 179 h 304"/>
                <a:gd name="T22" fmla="*/ 753 w 753"/>
                <a:gd name="T23" fmla="*/ 200 h 304"/>
                <a:gd name="T24" fmla="*/ 753 w 753"/>
                <a:gd name="T25" fmla="*/ 220 h 304"/>
                <a:gd name="T26" fmla="*/ 749 w 753"/>
                <a:gd name="T27" fmla="*/ 241 h 304"/>
                <a:gd name="T28" fmla="*/ 740 w 753"/>
                <a:gd name="T29" fmla="*/ 260 h 304"/>
                <a:gd name="T30" fmla="*/ 727 w 753"/>
                <a:gd name="T31" fmla="*/ 276 h 304"/>
                <a:gd name="T32" fmla="*/ 712 w 753"/>
                <a:gd name="T33" fmla="*/ 288 h 304"/>
                <a:gd name="T34" fmla="*/ 696 w 753"/>
                <a:gd name="T35" fmla="*/ 297 h 304"/>
                <a:gd name="T36" fmla="*/ 678 w 753"/>
                <a:gd name="T37" fmla="*/ 302 h 304"/>
                <a:gd name="T38" fmla="*/ 660 w 753"/>
                <a:gd name="T39" fmla="*/ 304 h 304"/>
                <a:gd name="T40" fmla="*/ 643 w 753"/>
                <a:gd name="T41" fmla="*/ 302 h 304"/>
                <a:gd name="T42" fmla="*/ 625 w 753"/>
                <a:gd name="T43" fmla="*/ 297 h 304"/>
                <a:gd name="T44" fmla="*/ 608 w 753"/>
                <a:gd name="T45" fmla="*/ 288 h 304"/>
                <a:gd name="T46" fmla="*/ 594 w 753"/>
                <a:gd name="T47" fmla="*/ 276 h 304"/>
                <a:gd name="T48" fmla="*/ 563 w 753"/>
                <a:gd name="T49" fmla="*/ 249 h 304"/>
                <a:gd name="T50" fmla="*/ 529 w 753"/>
                <a:gd name="T51" fmla="*/ 226 h 304"/>
                <a:gd name="T52" fmla="*/ 492 w 753"/>
                <a:gd name="T53" fmla="*/ 209 h 304"/>
                <a:gd name="T54" fmla="*/ 454 w 753"/>
                <a:gd name="T55" fmla="*/ 197 h 304"/>
                <a:gd name="T56" fmla="*/ 416 w 753"/>
                <a:gd name="T57" fmla="*/ 189 h 304"/>
                <a:gd name="T58" fmla="*/ 377 w 753"/>
                <a:gd name="T59" fmla="*/ 187 h 304"/>
                <a:gd name="T60" fmla="*/ 337 w 753"/>
                <a:gd name="T61" fmla="*/ 189 h 304"/>
                <a:gd name="T62" fmla="*/ 300 w 753"/>
                <a:gd name="T63" fmla="*/ 197 h 304"/>
                <a:gd name="T64" fmla="*/ 262 w 753"/>
                <a:gd name="T65" fmla="*/ 209 h 304"/>
                <a:gd name="T66" fmla="*/ 226 w 753"/>
                <a:gd name="T67" fmla="*/ 226 h 304"/>
                <a:gd name="T68" fmla="*/ 191 w 753"/>
                <a:gd name="T69" fmla="*/ 249 h 304"/>
                <a:gd name="T70" fmla="*/ 160 w 753"/>
                <a:gd name="T71" fmla="*/ 276 h 304"/>
                <a:gd name="T72" fmla="*/ 144 w 753"/>
                <a:gd name="T73" fmla="*/ 289 h 304"/>
                <a:gd name="T74" fmla="*/ 124 w 753"/>
                <a:gd name="T75" fmla="*/ 298 h 304"/>
                <a:gd name="T76" fmla="*/ 104 w 753"/>
                <a:gd name="T77" fmla="*/ 303 h 304"/>
                <a:gd name="T78" fmla="*/ 84 w 753"/>
                <a:gd name="T79" fmla="*/ 303 h 304"/>
                <a:gd name="T80" fmla="*/ 63 w 753"/>
                <a:gd name="T81" fmla="*/ 298 h 304"/>
                <a:gd name="T82" fmla="*/ 44 w 753"/>
                <a:gd name="T83" fmla="*/ 289 h 304"/>
                <a:gd name="T84" fmla="*/ 28 w 753"/>
                <a:gd name="T85" fmla="*/ 276 h 304"/>
                <a:gd name="T86" fmla="*/ 14 w 753"/>
                <a:gd name="T87" fmla="*/ 260 h 304"/>
                <a:gd name="T88" fmla="*/ 4 w 753"/>
                <a:gd name="T89" fmla="*/ 241 h 304"/>
                <a:gd name="T90" fmla="*/ 0 w 753"/>
                <a:gd name="T91" fmla="*/ 220 h 304"/>
                <a:gd name="T92" fmla="*/ 0 w 753"/>
                <a:gd name="T93" fmla="*/ 200 h 304"/>
                <a:gd name="T94" fmla="*/ 4 w 753"/>
                <a:gd name="T95" fmla="*/ 179 h 304"/>
                <a:gd name="T96" fmla="*/ 14 w 753"/>
                <a:gd name="T97" fmla="*/ 160 h 304"/>
                <a:gd name="T98" fmla="*/ 28 w 753"/>
                <a:gd name="T99" fmla="*/ 143 h 304"/>
                <a:gd name="T100" fmla="*/ 67 w 753"/>
                <a:gd name="T101" fmla="*/ 107 h 304"/>
                <a:gd name="T102" fmla="*/ 110 w 753"/>
                <a:gd name="T103" fmla="*/ 77 h 304"/>
                <a:gd name="T104" fmla="*/ 156 w 753"/>
                <a:gd name="T105" fmla="*/ 51 h 304"/>
                <a:gd name="T106" fmla="*/ 202 w 753"/>
                <a:gd name="T107" fmla="*/ 31 h 304"/>
                <a:gd name="T108" fmla="*/ 251 w 753"/>
                <a:gd name="T109" fmla="*/ 15 h 304"/>
                <a:gd name="T110" fmla="*/ 301 w 753"/>
                <a:gd name="T111" fmla="*/ 4 h 304"/>
                <a:gd name="T112" fmla="*/ 352 w 753"/>
                <a:gd name="T113" fmla="*/ 0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53" h="304">
                  <a:moveTo>
                    <a:pt x="352" y="0"/>
                  </a:moveTo>
                  <a:lnTo>
                    <a:pt x="402" y="0"/>
                  </a:lnTo>
                  <a:lnTo>
                    <a:pt x="452" y="4"/>
                  </a:lnTo>
                  <a:lnTo>
                    <a:pt x="502" y="15"/>
                  </a:lnTo>
                  <a:lnTo>
                    <a:pt x="551" y="31"/>
                  </a:lnTo>
                  <a:lnTo>
                    <a:pt x="598" y="51"/>
                  </a:lnTo>
                  <a:lnTo>
                    <a:pt x="644" y="77"/>
                  </a:lnTo>
                  <a:lnTo>
                    <a:pt x="687" y="107"/>
                  </a:lnTo>
                  <a:lnTo>
                    <a:pt x="727" y="143"/>
                  </a:lnTo>
                  <a:lnTo>
                    <a:pt x="740" y="160"/>
                  </a:lnTo>
                  <a:lnTo>
                    <a:pt x="749" y="179"/>
                  </a:lnTo>
                  <a:lnTo>
                    <a:pt x="753" y="200"/>
                  </a:lnTo>
                  <a:lnTo>
                    <a:pt x="753" y="220"/>
                  </a:lnTo>
                  <a:lnTo>
                    <a:pt x="749" y="241"/>
                  </a:lnTo>
                  <a:lnTo>
                    <a:pt x="740" y="260"/>
                  </a:lnTo>
                  <a:lnTo>
                    <a:pt x="727" y="276"/>
                  </a:lnTo>
                  <a:lnTo>
                    <a:pt x="712" y="288"/>
                  </a:lnTo>
                  <a:lnTo>
                    <a:pt x="696" y="297"/>
                  </a:lnTo>
                  <a:lnTo>
                    <a:pt x="678" y="302"/>
                  </a:lnTo>
                  <a:lnTo>
                    <a:pt x="660" y="304"/>
                  </a:lnTo>
                  <a:lnTo>
                    <a:pt x="643" y="302"/>
                  </a:lnTo>
                  <a:lnTo>
                    <a:pt x="625" y="297"/>
                  </a:lnTo>
                  <a:lnTo>
                    <a:pt x="608" y="288"/>
                  </a:lnTo>
                  <a:lnTo>
                    <a:pt x="594" y="276"/>
                  </a:lnTo>
                  <a:lnTo>
                    <a:pt x="563" y="249"/>
                  </a:lnTo>
                  <a:lnTo>
                    <a:pt x="529" y="226"/>
                  </a:lnTo>
                  <a:lnTo>
                    <a:pt x="492" y="209"/>
                  </a:lnTo>
                  <a:lnTo>
                    <a:pt x="454" y="197"/>
                  </a:lnTo>
                  <a:lnTo>
                    <a:pt x="416" y="189"/>
                  </a:lnTo>
                  <a:lnTo>
                    <a:pt x="377" y="187"/>
                  </a:lnTo>
                  <a:lnTo>
                    <a:pt x="337" y="189"/>
                  </a:lnTo>
                  <a:lnTo>
                    <a:pt x="300" y="197"/>
                  </a:lnTo>
                  <a:lnTo>
                    <a:pt x="262" y="209"/>
                  </a:lnTo>
                  <a:lnTo>
                    <a:pt x="226" y="226"/>
                  </a:lnTo>
                  <a:lnTo>
                    <a:pt x="191" y="249"/>
                  </a:lnTo>
                  <a:lnTo>
                    <a:pt x="160" y="276"/>
                  </a:lnTo>
                  <a:lnTo>
                    <a:pt x="144" y="289"/>
                  </a:lnTo>
                  <a:lnTo>
                    <a:pt x="124" y="298"/>
                  </a:lnTo>
                  <a:lnTo>
                    <a:pt x="104" y="303"/>
                  </a:lnTo>
                  <a:lnTo>
                    <a:pt x="84" y="303"/>
                  </a:lnTo>
                  <a:lnTo>
                    <a:pt x="63" y="298"/>
                  </a:lnTo>
                  <a:lnTo>
                    <a:pt x="44" y="289"/>
                  </a:lnTo>
                  <a:lnTo>
                    <a:pt x="28" y="276"/>
                  </a:lnTo>
                  <a:lnTo>
                    <a:pt x="14" y="260"/>
                  </a:lnTo>
                  <a:lnTo>
                    <a:pt x="4" y="241"/>
                  </a:lnTo>
                  <a:lnTo>
                    <a:pt x="0" y="220"/>
                  </a:lnTo>
                  <a:lnTo>
                    <a:pt x="0" y="200"/>
                  </a:lnTo>
                  <a:lnTo>
                    <a:pt x="4" y="179"/>
                  </a:lnTo>
                  <a:lnTo>
                    <a:pt x="14" y="160"/>
                  </a:lnTo>
                  <a:lnTo>
                    <a:pt x="28" y="143"/>
                  </a:lnTo>
                  <a:lnTo>
                    <a:pt x="67" y="107"/>
                  </a:lnTo>
                  <a:lnTo>
                    <a:pt x="110" y="77"/>
                  </a:lnTo>
                  <a:lnTo>
                    <a:pt x="156" y="51"/>
                  </a:lnTo>
                  <a:lnTo>
                    <a:pt x="202" y="31"/>
                  </a:lnTo>
                  <a:lnTo>
                    <a:pt x="251" y="15"/>
                  </a:lnTo>
                  <a:lnTo>
                    <a:pt x="301" y="4"/>
                  </a:lnTo>
                  <a:lnTo>
                    <a:pt x="352"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grpSp>
      <p:sp>
        <p:nvSpPr>
          <p:cNvPr id="33" name="Freeform 164">
            <a:extLst>
              <a:ext uri="{FF2B5EF4-FFF2-40B4-BE49-F238E27FC236}">
                <a16:creationId xmlns:a16="http://schemas.microsoft.com/office/drawing/2014/main" id="{987AD706-8B5E-4855-A8CD-6F42946D2EAC}"/>
              </a:ext>
            </a:extLst>
          </p:cNvPr>
          <p:cNvSpPr>
            <a:spLocks noEditPoints="1"/>
          </p:cNvSpPr>
          <p:nvPr/>
        </p:nvSpPr>
        <p:spPr bwMode="auto">
          <a:xfrm>
            <a:off x="2130246" y="2249380"/>
            <a:ext cx="345591" cy="307719"/>
          </a:xfrm>
          <a:custGeom>
            <a:avLst/>
            <a:gdLst>
              <a:gd name="T0" fmla="*/ 171 w 3653"/>
              <a:gd name="T1" fmla="*/ 2242 h 3248"/>
              <a:gd name="T2" fmla="*/ 171 w 3653"/>
              <a:gd name="T3" fmla="*/ 2273 h 3248"/>
              <a:gd name="T4" fmla="*/ 1756 w 3653"/>
              <a:gd name="T5" fmla="*/ 3070 h 3248"/>
              <a:gd name="T6" fmla="*/ 1897 w 3653"/>
              <a:gd name="T7" fmla="*/ 3070 h 3248"/>
              <a:gd name="T8" fmla="*/ 3481 w 3653"/>
              <a:gd name="T9" fmla="*/ 2273 h 3248"/>
              <a:gd name="T10" fmla="*/ 3481 w 3653"/>
              <a:gd name="T11" fmla="*/ 2242 h 3248"/>
              <a:gd name="T12" fmla="*/ 2005 w 3653"/>
              <a:gd name="T13" fmla="*/ 2572 h 3248"/>
              <a:gd name="T14" fmla="*/ 1827 w 3653"/>
              <a:gd name="T15" fmla="*/ 2614 h 3248"/>
              <a:gd name="T16" fmla="*/ 1647 w 3653"/>
              <a:gd name="T17" fmla="*/ 2572 h 3248"/>
              <a:gd name="T18" fmla="*/ 1962 w 3653"/>
              <a:gd name="T19" fmla="*/ 1956 h 3248"/>
              <a:gd name="T20" fmla="*/ 1780 w 3653"/>
              <a:gd name="T21" fmla="*/ 1977 h 3248"/>
              <a:gd name="T22" fmla="*/ 571 w 3653"/>
              <a:gd name="T23" fmla="*/ 1401 h 3248"/>
              <a:gd name="T24" fmla="*/ 169 w 3653"/>
              <a:gd name="T25" fmla="*/ 1617 h 3248"/>
              <a:gd name="T26" fmla="*/ 177 w 3653"/>
              <a:gd name="T27" fmla="*/ 1648 h 3248"/>
              <a:gd name="T28" fmla="*/ 1791 w 3653"/>
              <a:gd name="T29" fmla="*/ 2444 h 3248"/>
              <a:gd name="T30" fmla="*/ 1931 w 3653"/>
              <a:gd name="T31" fmla="*/ 2421 h 3248"/>
              <a:gd name="T32" fmla="*/ 3485 w 3653"/>
              <a:gd name="T33" fmla="*/ 1631 h 3248"/>
              <a:gd name="T34" fmla="*/ 3476 w 3653"/>
              <a:gd name="T35" fmla="*/ 1600 h 3248"/>
              <a:gd name="T36" fmla="*/ 1791 w 3653"/>
              <a:gd name="T37" fmla="*/ 171 h 3248"/>
              <a:gd name="T38" fmla="*/ 177 w 3653"/>
              <a:gd name="T39" fmla="*/ 966 h 3248"/>
              <a:gd name="T40" fmla="*/ 169 w 3653"/>
              <a:gd name="T41" fmla="*/ 997 h 3248"/>
              <a:gd name="T42" fmla="*/ 1722 w 3653"/>
              <a:gd name="T43" fmla="*/ 1788 h 3248"/>
              <a:gd name="T44" fmla="*/ 1862 w 3653"/>
              <a:gd name="T45" fmla="*/ 1810 h 3248"/>
              <a:gd name="T46" fmla="*/ 3476 w 3653"/>
              <a:gd name="T47" fmla="*/ 1014 h 3248"/>
              <a:gd name="T48" fmla="*/ 3485 w 3653"/>
              <a:gd name="T49" fmla="*/ 983 h 3248"/>
              <a:gd name="T50" fmla="*/ 1930 w 3653"/>
              <a:gd name="T51" fmla="*/ 192 h 3248"/>
              <a:gd name="T52" fmla="*/ 1827 w 3653"/>
              <a:gd name="T53" fmla="*/ 0 h 3248"/>
              <a:gd name="T54" fmla="*/ 2005 w 3653"/>
              <a:gd name="T55" fmla="*/ 42 h 3248"/>
              <a:gd name="T56" fmla="*/ 3613 w 3653"/>
              <a:gd name="T57" fmla="*/ 870 h 3248"/>
              <a:gd name="T58" fmla="*/ 3653 w 3653"/>
              <a:gd name="T59" fmla="*/ 990 h 3248"/>
              <a:gd name="T60" fmla="*/ 3615 w 3653"/>
              <a:gd name="T61" fmla="*/ 1109 h 3248"/>
              <a:gd name="T62" fmla="*/ 3541 w 3653"/>
              <a:gd name="T63" fmla="*/ 1171 h 3248"/>
              <a:gd name="T64" fmla="*/ 3593 w 3653"/>
              <a:gd name="T65" fmla="*/ 1481 h 3248"/>
              <a:gd name="T66" fmla="*/ 3650 w 3653"/>
              <a:gd name="T67" fmla="*/ 1591 h 3248"/>
              <a:gd name="T68" fmla="*/ 3630 w 3653"/>
              <a:gd name="T69" fmla="*/ 1717 h 3248"/>
              <a:gd name="T70" fmla="*/ 3541 w 3653"/>
              <a:gd name="T71" fmla="*/ 1805 h 3248"/>
              <a:gd name="T72" fmla="*/ 3593 w 3653"/>
              <a:gd name="T73" fmla="*/ 2114 h 3248"/>
              <a:gd name="T74" fmla="*/ 3650 w 3653"/>
              <a:gd name="T75" fmla="*/ 2225 h 3248"/>
              <a:gd name="T76" fmla="*/ 3630 w 3653"/>
              <a:gd name="T77" fmla="*/ 2350 h 3248"/>
              <a:gd name="T78" fmla="*/ 3541 w 3653"/>
              <a:gd name="T79" fmla="*/ 2439 h 3248"/>
              <a:gd name="T80" fmla="*/ 1872 w 3653"/>
              <a:gd name="T81" fmla="*/ 3245 h 3248"/>
              <a:gd name="T82" fmla="*/ 1690 w 3653"/>
              <a:gd name="T83" fmla="*/ 3224 h 3248"/>
              <a:gd name="T84" fmla="*/ 60 w 3653"/>
              <a:gd name="T85" fmla="*/ 2401 h 3248"/>
              <a:gd name="T86" fmla="*/ 2 w 3653"/>
              <a:gd name="T87" fmla="*/ 2290 h 3248"/>
              <a:gd name="T88" fmla="*/ 22 w 3653"/>
              <a:gd name="T89" fmla="*/ 2164 h 3248"/>
              <a:gd name="T90" fmla="*/ 112 w 3653"/>
              <a:gd name="T91" fmla="*/ 2077 h 3248"/>
              <a:gd name="T92" fmla="*/ 60 w 3653"/>
              <a:gd name="T93" fmla="*/ 1768 h 3248"/>
              <a:gd name="T94" fmla="*/ 2 w 3653"/>
              <a:gd name="T95" fmla="*/ 1657 h 3248"/>
              <a:gd name="T96" fmla="*/ 22 w 3653"/>
              <a:gd name="T97" fmla="*/ 1532 h 3248"/>
              <a:gd name="T98" fmla="*/ 112 w 3653"/>
              <a:gd name="T99" fmla="*/ 1443 h 3248"/>
              <a:gd name="T100" fmla="*/ 60 w 3653"/>
              <a:gd name="T101" fmla="*/ 1134 h 3248"/>
              <a:gd name="T102" fmla="*/ 2 w 3653"/>
              <a:gd name="T103" fmla="*/ 1023 h 3248"/>
              <a:gd name="T104" fmla="*/ 22 w 3653"/>
              <a:gd name="T105" fmla="*/ 898 h 3248"/>
              <a:gd name="T106" fmla="*/ 112 w 3653"/>
              <a:gd name="T107" fmla="*/ 809 h 3248"/>
              <a:gd name="T108" fmla="*/ 1780 w 3653"/>
              <a:gd name="T109" fmla="*/ 2 h 32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3653" h="3248">
                <a:moveTo>
                  <a:pt x="571" y="2035"/>
                </a:moveTo>
                <a:lnTo>
                  <a:pt x="187" y="2226"/>
                </a:lnTo>
                <a:lnTo>
                  <a:pt x="177" y="2234"/>
                </a:lnTo>
                <a:lnTo>
                  <a:pt x="171" y="2242"/>
                </a:lnTo>
                <a:lnTo>
                  <a:pt x="169" y="2251"/>
                </a:lnTo>
                <a:lnTo>
                  <a:pt x="167" y="2257"/>
                </a:lnTo>
                <a:lnTo>
                  <a:pt x="169" y="2265"/>
                </a:lnTo>
                <a:lnTo>
                  <a:pt x="171" y="2273"/>
                </a:lnTo>
                <a:lnTo>
                  <a:pt x="177" y="2282"/>
                </a:lnTo>
                <a:lnTo>
                  <a:pt x="187" y="2288"/>
                </a:lnTo>
                <a:lnTo>
                  <a:pt x="1722" y="3055"/>
                </a:lnTo>
                <a:lnTo>
                  <a:pt x="1756" y="3070"/>
                </a:lnTo>
                <a:lnTo>
                  <a:pt x="1791" y="3077"/>
                </a:lnTo>
                <a:lnTo>
                  <a:pt x="1827" y="3080"/>
                </a:lnTo>
                <a:lnTo>
                  <a:pt x="1862" y="3077"/>
                </a:lnTo>
                <a:lnTo>
                  <a:pt x="1897" y="3070"/>
                </a:lnTo>
                <a:lnTo>
                  <a:pt x="1931" y="3055"/>
                </a:lnTo>
                <a:lnTo>
                  <a:pt x="3466" y="2288"/>
                </a:lnTo>
                <a:lnTo>
                  <a:pt x="3476" y="2282"/>
                </a:lnTo>
                <a:lnTo>
                  <a:pt x="3481" y="2273"/>
                </a:lnTo>
                <a:lnTo>
                  <a:pt x="3485" y="2265"/>
                </a:lnTo>
                <a:lnTo>
                  <a:pt x="3485" y="2257"/>
                </a:lnTo>
                <a:lnTo>
                  <a:pt x="3485" y="2251"/>
                </a:lnTo>
                <a:lnTo>
                  <a:pt x="3481" y="2242"/>
                </a:lnTo>
                <a:lnTo>
                  <a:pt x="3476" y="2234"/>
                </a:lnTo>
                <a:lnTo>
                  <a:pt x="3466" y="2226"/>
                </a:lnTo>
                <a:lnTo>
                  <a:pt x="3081" y="2035"/>
                </a:lnTo>
                <a:lnTo>
                  <a:pt x="2005" y="2572"/>
                </a:lnTo>
                <a:lnTo>
                  <a:pt x="1962" y="2590"/>
                </a:lnTo>
                <a:lnTo>
                  <a:pt x="1918" y="2603"/>
                </a:lnTo>
                <a:lnTo>
                  <a:pt x="1872" y="2611"/>
                </a:lnTo>
                <a:lnTo>
                  <a:pt x="1827" y="2614"/>
                </a:lnTo>
                <a:lnTo>
                  <a:pt x="1780" y="2611"/>
                </a:lnTo>
                <a:lnTo>
                  <a:pt x="1735" y="2603"/>
                </a:lnTo>
                <a:lnTo>
                  <a:pt x="1690" y="2590"/>
                </a:lnTo>
                <a:lnTo>
                  <a:pt x="1647" y="2572"/>
                </a:lnTo>
                <a:lnTo>
                  <a:pt x="571" y="2035"/>
                </a:lnTo>
                <a:close/>
                <a:moveTo>
                  <a:pt x="3081" y="1401"/>
                </a:moveTo>
                <a:lnTo>
                  <a:pt x="2005" y="1938"/>
                </a:lnTo>
                <a:lnTo>
                  <a:pt x="1962" y="1956"/>
                </a:lnTo>
                <a:lnTo>
                  <a:pt x="1918" y="1969"/>
                </a:lnTo>
                <a:lnTo>
                  <a:pt x="1872" y="1977"/>
                </a:lnTo>
                <a:lnTo>
                  <a:pt x="1827" y="1980"/>
                </a:lnTo>
                <a:lnTo>
                  <a:pt x="1780" y="1977"/>
                </a:lnTo>
                <a:lnTo>
                  <a:pt x="1735" y="1969"/>
                </a:lnTo>
                <a:lnTo>
                  <a:pt x="1690" y="1956"/>
                </a:lnTo>
                <a:lnTo>
                  <a:pt x="1647" y="1938"/>
                </a:lnTo>
                <a:lnTo>
                  <a:pt x="571" y="1401"/>
                </a:lnTo>
                <a:lnTo>
                  <a:pt x="187" y="1593"/>
                </a:lnTo>
                <a:lnTo>
                  <a:pt x="177" y="1600"/>
                </a:lnTo>
                <a:lnTo>
                  <a:pt x="171" y="1608"/>
                </a:lnTo>
                <a:lnTo>
                  <a:pt x="169" y="1617"/>
                </a:lnTo>
                <a:lnTo>
                  <a:pt x="167" y="1624"/>
                </a:lnTo>
                <a:lnTo>
                  <a:pt x="169" y="1631"/>
                </a:lnTo>
                <a:lnTo>
                  <a:pt x="171" y="1639"/>
                </a:lnTo>
                <a:lnTo>
                  <a:pt x="177" y="1648"/>
                </a:lnTo>
                <a:lnTo>
                  <a:pt x="187" y="1655"/>
                </a:lnTo>
                <a:lnTo>
                  <a:pt x="1722" y="2421"/>
                </a:lnTo>
                <a:lnTo>
                  <a:pt x="1756" y="2436"/>
                </a:lnTo>
                <a:lnTo>
                  <a:pt x="1791" y="2444"/>
                </a:lnTo>
                <a:lnTo>
                  <a:pt x="1827" y="2446"/>
                </a:lnTo>
                <a:lnTo>
                  <a:pt x="1862" y="2444"/>
                </a:lnTo>
                <a:lnTo>
                  <a:pt x="1897" y="2436"/>
                </a:lnTo>
                <a:lnTo>
                  <a:pt x="1931" y="2421"/>
                </a:lnTo>
                <a:lnTo>
                  <a:pt x="3466" y="1655"/>
                </a:lnTo>
                <a:lnTo>
                  <a:pt x="3476" y="1648"/>
                </a:lnTo>
                <a:lnTo>
                  <a:pt x="3481" y="1639"/>
                </a:lnTo>
                <a:lnTo>
                  <a:pt x="3485" y="1631"/>
                </a:lnTo>
                <a:lnTo>
                  <a:pt x="3485" y="1624"/>
                </a:lnTo>
                <a:lnTo>
                  <a:pt x="3485" y="1617"/>
                </a:lnTo>
                <a:lnTo>
                  <a:pt x="3481" y="1608"/>
                </a:lnTo>
                <a:lnTo>
                  <a:pt x="3476" y="1600"/>
                </a:lnTo>
                <a:lnTo>
                  <a:pt x="3466" y="1593"/>
                </a:lnTo>
                <a:lnTo>
                  <a:pt x="3081" y="1401"/>
                </a:lnTo>
                <a:close/>
                <a:moveTo>
                  <a:pt x="1827" y="168"/>
                </a:moveTo>
                <a:lnTo>
                  <a:pt x="1791" y="171"/>
                </a:lnTo>
                <a:lnTo>
                  <a:pt x="1756" y="179"/>
                </a:lnTo>
                <a:lnTo>
                  <a:pt x="1722" y="192"/>
                </a:lnTo>
                <a:lnTo>
                  <a:pt x="187" y="959"/>
                </a:lnTo>
                <a:lnTo>
                  <a:pt x="177" y="966"/>
                </a:lnTo>
                <a:lnTo>
                  <a:pt x="171" y="974"/>
                </a:lnTo>
                <a:lnTo>
                  <a:pt x="169" y="983"/>
                </a:lnTo>
                <a:lnTo>
                  <a:pt x="167" y="990"/>
                </a:lnTo>
                <a:lnTo>
                  <a:pt x="169" y="997"/>
                </a:lnTo>
                <a:lnTo>
                  <a:pt x="171" y="1005"/>
                </a:lnTo>
                <a:lnTo>
                  <a:pt x="177" y="1014"/>
                </a:lnTo>
                <a:lnTo>
                  <a:pt x="187" y="1021"/>
                </a:lnTo>
                <a:lnTo>
                  <a:pt x="1722" y="1788"/>
                </a:lnTo>
                <a:lnTo>
                  <a:pt x="1756" y="1802"/>
                </a:lnTo>
                <a:lnTo>
                  <a:pt x="1791" y="1810"/>
                </a:lnTo>
                <a:lnTo>
                  <a:pt x="1827" y="1812"/>
                </a:lnTo>
                <a:lnTo>
                  <a:pt x="1862" y="1810"/>
                </a:lnTo>
                <a:lnTo>
                  <a:pt x="1897" y="1802"/>
                </a:lnTo>
                <a:lnTo>
                  <a:pt x="1931" y="1788"/>
                </a:lnTo>
                <a:lnTo>
                  <a:pt x="3466" y="1021"/>
                </a:lnTo>
                <a:lnTo>
                  <a:pt x="3476" y="1014"/>
                </a:lnTo>
                <a:lnTo>
                  <a:pt x="3481" y="1005"/>
                </a:lnTo>
                <a:lnTo>
                  <a:pt x="3485" y="997"/>
                </a:lnTo>
                <a:lnTo>
                  <a:pt x="3485" y="990"/>
                </a:lnTo>
                <a:lnTo>
                  <a:pt x="3485" y="983"/>
                </a:lnTo>
                <a:lnTo>
                  <a:pt x="3481" y="974"/>
                </a:lnTo>
                <a:lnTo>
                  <a:pt x="3476" y="966"/>
                </a:lnTo>
                <a:lnTo>
                  <a:pt x="3466" y="959"/>
                </a:lnTo>
                <a:lnTo>
                  <a:pt x="1930" y="192"/>
                </a:lnTo>
                <a:lnTo>
                  <a:pt x="1897" y="179"/>
                </a:lnTo>
                <a:lnTo>
                  <a:pt x="1862" y="171"/>
                </a:lnTo>
                <a:lnTo>
                  <a:pt x="1827" y="168"/>
                </a:lnTo>
                <a:close/>
                <a:moveTo>
                  <a:pt x="1827" y="0"/>
                </a:moveTo>
                <a:lnTo>
                  <a:pt x="1872" y="2"/>
                </a:lnTo>
                <a:lnTo>
                  <a:pt x="1918" y="10"/>
                </a:lnTo>
                <a:lnTo>
                  <a:pt x="1962" y="23"/>
                </a:lnTo>
                <a:lnTo>
                  <a:pt x="2005" y="42"/>
                </a:lnTo>
                <a:lnTo>
                  <a:pt x="3541" y="809"/>
                </a:lnTo>
                <a:lnTo>
                  <a:pt x="3569" y="826"/>
                </a:lnTo>
                <a:lnTo>
                  <a:pt x="3593" y="847"/>
                </a:lnTo>
                <a:lnTo>
                  <a:pt x="3613" y="870"/>
                </a:lnTo>
                <a:lnTo>
                  <a:pt x="3630" y="898"/>
                </a:lnTo>
                <a:lnTo>
                  <a:pt x="3642" y="927"/>
                </a:lnTo>
                <a:lnTo>
                  <a:pt x="3650" y="958"/>
                </a:lnTo>
                <a:lnTo>
                  <a:pt x="3653" y="990"/>
                </a:lnTo>
                <a:lnTo>
                  <a:pt x="3650" y="1023"/>
                </a:lnTo>
                <a:lnTo>
                  <a:pt x="3642" y="1054"/>
                </a:lnTo>
                <a:lnTo>
                  <a:pt x="3630" y="1083"/>
                </a:lnTo>
                <a:lnTo>
                  <a:pt x="3615" y="1109"/>
                </a:lnTo>
                <a:lnTo>
                  <a:pt x="3593" y="1134"/>
                </a:lnTo>
                <a:lnTo>
                  <a:pt x="3569" y="1154"/>
                </a:lnTo>
                <a:lnTo>
                  <a:pt x="3541" y="1171"/>
                </a:lnTo>
                <a:lnTo>
                  <a:pt x="3541" y="1171"/>
                </a:lnTo>
                <a:lnTo>
                  <a:pt x="3268" y="1307"/>
                </a:lnTo>
                <a:lnTo>
                  <a:pt x="3541" y="1443"/>
                </a:lnTo>
                <a:lnTo>
                  <a:pt x="3569" y="1460"/>
                </a:lnTo>
                <a:lnTo>
                  <a:pt x="3593" y="1481"/>
                </a:lnTo>
                <a:lnTo>
                  <a:pt x="3613" y="1504"/>
                </a:lnTo>
                <a:lnTo>
                  <a:pt x="3630" y="1532"/>
                </a:lnTo>
                <a:lnTo>
                  <a:pt x="3642" y="1560"/>
                </a:lnTo>
                <a:lnTo>
                  <a:pt x="3650" y="1591"/>
                </a:lnTo>
                <a:lnTo>
                  <a:pt x="3653" y="1624"/>
                </a:lnTo>
                <a:lnTo>
                  <a:pt x="3650" y="1657"/>
                </a:lnTo>
                <a:lnTo>
                  <a:pt x="3642" y="1688"/>
                </a:lnTo>
                <a:lnTo>
                  <a:pt x="3630" y="1717"/>
                </a:lnTo>
                <a:lnTo>
                  <a:pt x="3613" y="1743"/>
                </a:lnTo>
                <a:lnTo>
                  <a:pt x="3593" y="1768"/>
                </a:lnTo>
                <a:lnTo>
                  <a:pt x="3569" y="1788"/>
                </a:lnTo>
                <a:lnTo>
                  <a:pt x="3541" y="1805"/>
                </a:lnTo>
                <a:lnTo>
                  <a:pt x="3268" y="1940"/>
                </a:lnTo>
                <a:lnTo>
                  <a:pt x="3541" y="2077"/>
                </a:lnTo>
                <a:lnTo>
                  <a:pt x="3569" y="2093"/>
                </a:lnTo>
                <a:lnTo>
                  <a:pt x="3593" y="2114"/>
                </a:lnTo>
                <a:lnTo>
                  <a:pt x="3613" y="2138"/>
                </a:lnTo>
                <a:lnTo>
                  <a:pt x="3630" y="2164"/>
                </a:lnTo>
                <a:lnTo>
                  <a:pt x="3642" y="2194"/>
                </a:lnTo>
                <a:lnTo>
                  <a:pt x="3650" y="2225"/>
                </a:lnTo>
                <a:lnTo>
                  <a:pt x="3653" y="2257"/>
                </a:lnTo>
                <a:lnTo>
                  <a:pt x="3650" y="2290"/>
                </a:lnTo>
                <a:lnTo>
                  <a:pt x="3642" y="2322"/>
                </a:lnTo>
                <a:lnTo>
                  <a:pt x="3630" y="2350"/>
                </a:lnTo>
                <a:lnTo>
                  <a:pt x="3615" y="2377"/>
                </a:lnTo>
                <a:lnTo>
                  <a:pt x="3593" y="2401"/>
                </a:lnTo>
                <a:lnTo>
                  <a:pt x="3569" y="2421"/>
                </a:lnTo>
                <a:lnTo>
                  <a:pt x="3541" y="2439"/>
                </a:lnTo>
                <a:lnTo>
                  <a:pt x="2005" y="3206"/>
                </a:lnTo>
                <a:lnTo>
                  <a:pt x="1962" y="3224"/>
                </a:lnTo>
                <a:lnTo>
                  <a:pt x="1918" y="3237"/>
                </a:lnTo>
                <a:lnTo>
                  <a:pt x="1872" y="3245"/>
                </a:lnTo>
                <a:lnTo>
                  <a:pt x="1827" y="3248"/>
                </a:lnTo>
                <a:lnTo>
                  <a:pt x="1780" y="3245"/>
                </a:lnTo>
                <a:lnTo>
                  <a:pt x="1735" y="3237"/>
                </a:lnTo>
                <a:lnTo>
                  <a:pt x="1690" y="3224"/>
                </a:lnTo>
                <a:lnTo>
                  <a:pt x="1647" y="3206"/>
                </a:lnTo>
                <a:lnTo>
                  <a:pt x="112" y="2439"/>
                </a:lnTo>
                <a:lnTo>
                  <a:pt x="84" y="2421"/>
                </a:lnTo>
                <a:lnTo>
                  <a:pt x="60" y="2401"/>
                </a:lnTo>
                <a:lnTo>
                  <a:pt x="39" y="2377"/>
                </a:lnTo>
                <a:lnTo>
                  <a:pt x="22" y="2350"/>
                </a:lnTo>
                <a:lnTo>
                  <a:pt x="10" y="2322"/>
                </a:lnTo>
                <a:lnTo>
                  <a:pt x="2" y="2290"/>
                </a:lnTo>
                <a:lnTo>
                  <a:pt x="0" y="2257"/>
                </a:lnTo>
                <a:lnTo>
                  <a:pt x="2" y="2225"/>
                </a:lnTo>
                <a:lnTo>
                  <a:pt x="10" y="2194"/>
                </a:lnTo>
                <a:lnTo>
                  <a:pt x="22" y="2164"/>
                </a:lnTo>
                <a:lnTo>
                  <a:pt x="39" y="2138"/>
                </a:lnTo>
                <a:lnTo>
                  <a:pt x="60" y="2114"/>
                </a:lnTo>
                <a:lnTo>
                  <a:pt x="84" y="2093"/>
                </a:lnTo>
                <a:lnTo>
                  <a:pt x="112" y="2077"/>
                </a:lnTo>
                <a:lnTo>
                  <a:pt x="384" y="1940"/>
                </a:lnTo>
                <a:lnTo>
                  <a:pt x="112" y="1805"/>
                </a:lnTo>
                <a:lnTo>
                  <a:pt x="84" y="1788"/>
                </a:lnTo>
                <a:lnTo>
                  <a:pt x="60" y="1768"/>
                </a:lnTo>
                <a:lnTo>
                  <a:pt x="39" y="1743"/>
                </a:lnTo>
                <a:lnTo>
                  <a:pt x="22" y="1717"/>
                </a:lnTo>
                <a:lnTo>
                  <a:pt x="10" y="1688"/>
                </a:lnTo>
                <a:lnTo>
                  <a:pt x="2" y="1657"/>
                </a:lnTo>
                <a:lnTo>
                  <a:pt x="0" y="1624"/>
                </a:lnTo>
                <a:lnTo>
                  <a:pt x="2" y="1591"/>
                </a:lnTo>
                <a:lnTo>
                  <a:pt x="10" y="1560"/>
                </a:lnTo>
                <a:lnTo>
                  <a:pt x="22" y="1532"/>
                </a:lnTo>
                <a:lnTo>
                  <a:pt x="39" y="1504"/>
                </a:lnTo>
                <a:lnTo>
                  <a:pt x="60" y="1481"/>
                </a:lnTo>
                <a:lnTo>
                  <a:pt x="84" y="1460"/>
                </a:lnTo>
                <a:lnTo>
                  <a:pt x="112" y="1443"/>
                </a:lnTo>
                <a:lnTo>
                  <a:pt x="384" y="1307"/>
                </a:lnTo>
                <a:lnTo>
                  <a:pt x="112" y="1171"/>
                </a:lnTo>
                <a:lnTo>
                  <a:pt x="84" y="1154"/>
                </a:lnTo>
                <a:lnTo>
                  <a:pt x="60" y="1134"/>
                </a:lnTo>
                <a:lnTo>
                  <a:pt x="39" y="1109"/>
                </a:lnTo>
                <a:lnTo>
                  <a:pt x="22" y="1083"/>
                </a:lnTo>
                <a:lnTo>
                  <a:pt x="10" y="1054"/>
                </a:lnTo>
                <a:lnTo>
                  <a:pt x="2" y="1023"/>
                </a:lnTo>
                <a:lnTo>
                  <a:pt x="0" y="990"/>
                </a:lnTo>
                <a:lnTo>
                  <a:pt x="2" y="958"/>
                </a:lnTo>
                <a:lnTo>
                  <a:pt x="10" y="927"/>
                </a:lnTo>
                <a:lnTo>
                  <a:pt x="22" y="898"/>
                </a:lnTo>
                <a:lnTo>
                  <a:pt x="39" y="870"/>
                </a:lnTo>
                <a:lnTo>
                  <a:pt x="60" y="847"/>
                </a:lnTo>
                <a:lnTo>
                  <a:pt x="84" y="826"/>
                </a:lnTo>
                <a:lnTo>
                  <a:pt x="112" y="809"/>
                </a:lnTo>
                <a:lnTo>
                  <a:pt x="1647" y="42"/>
                </a:lnTo>
                <a:lnTo>
                  <a:pt x="1690" y="23"/>
                </a:lnTo>
                <a:lnTo>
                  <a:pt x="1735" y="10"/>
                </a:lnTo>
                <a:lnTo>
                  <a:pt x="1780" y="2"/>
                </a:lnTo>
                <a:lnTo>
                  <a:pt x="1827" y="0"/>
                </a:lnTo>
                <a:close/>
              </a:path>
            </a:pathLst>
          </a:custGeom>
          <a:solidFill>
            <a:srgbClr val="D1A85B"/>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34" name="Freeform 124">
            <a:extLst>
              <a:ext uri="{FF2B5EF4-FFF2-40B4-BE49-F238E27FC236}">
                <a16:creationId xmlns:a16="http://schemas.microsoft.com/office/drawing/2014/main" id="{AA0D01CB-824C-4E07-A242-DA2E0B5B6C3E}"/>
              </a:ext>
            </a:extLst>
          </p:cNvPr>
          <p:cNvSpPr>
            <a:spLocks noEditPoints="1"/>
          </p:cNvSpPr>
          <p:nvPr/>
        </p:nvSpPr>
        <p:spPr bwMode="auto">
          <a:xfrm>
            <a:off x="2144907" y="1421669"/>
            <a:ext cx="320735" cy="282949"/>
          </a:xfrm>
          <a:custGeom>
            <a:avLst/>
            <a:gdLst>
              <a:gd name="T0" fmla="*/ 1495 w 3650"/>
              <a:gd name="T1" fmla="*/ 3047 h 3224"/>
              <a:gd name="T2" fmla="*/ 1498 w 3650"/>
              <a:gd name="T3" fmla="*/ 3044 h 3224"/>
              <a:gd name="T4" fmla="*/ 198 w 3650"/>
              <a:gd name="T5" fmla="*/ 981 h 3224"/>
              <a:gd name="T6" fmla="*/ 179 w 3650"/>
              <a:gd name="T7" fmla="*/ 1543 h 3224"/>
              <a:gd name="T8" fmla="*/ 342 w 3650"/>
              <a:gd name="T9" fmla="*/ 1579 h 3224"/>
              <a:gd name="T10" fmla="*/ 3250 w 3650"/>
              <a:gd name="T11" fmla="*/ 1591 h 3224"/>
              <a:gd name="T12" fmla="*/ 3423 w 3650"/>
              <a:gd name="T13" fmla="*/ 1451 h 3224"/>
              <a:gd name="T14" fmla="*/ 3470 w 3650"/>
              <a:gd name="T15" fmla="*/ 1227 h 3224"/>
              <a:gd name="T16" fmla="*/ 3366 w 3650"/>
              <a:gd name="T17" fmla="*/ 1029 h 3224"/>
              <a:gd name="T18" fmla="*/ 617 w 3650"/>
              <a:gd name="T19" fmla="*/ 728 h 3224"/>
              <a:gd name="T20" fmla="*/ 529 w 3650"/>
              <a:gd name="T21" fmla="*/ 784 h 3224"/>
              <a:gd name="T22" fmla="*/ 521 w 3650"/>
              <a:gd name="T23" fmla="*/ 1746 h 3224"/>
              <a:gd name="T24" fmla="*/ 585 w 3650"/>
              <a:gd name="T25" fmla="*/ 1816 h 3224"/>
              <a:gd name="T26" fmla="*/ 627 w 3650"/>
              <a:gd name="T27" fmla="*/ 1821 h 3224"/>
              <a:gd name="T28" fmla="*/ 761 w 3650"/>
              <a:gd name="T29" fmla="*/ 1822 h 3224"/>
              <a:gd name="T30" fmla="*/ 949 w 3650"/>
              <a:gd name="T31" fmla="*/ 1822 h 3224"/>
              <a:gd name="T32" fmla="*/ 1083 w 3650"/>
              <a:gd name="T33" fmla="*/ 1822 h 3224"/>
              <a:gd name="T34" fmla="*/ 3024 w 3650"/>
              <a:gd name="T35" fmla="*/ 175 h 3224"/>
              <a:gd name="T36" fmla="*/ 2568 w 3650"/>
              <a:gd name="T37" fmla="*/ 398 h 3224"/>
              <a:gd name="T38" fmla="*/ 1772 w 3650"/>
              <a:gd name="T39" fmla="*/ 645 h 3224"/>
              <a:gd name="T40" fmla="*/ 1441 w 3650"/>
              <a:gd name="T41" fmla="*/ 1850 h 3224"/>
              <a:gd name="T42" fmla="*/ 2255 w 3650"/>
              <a:gd name="T43" fmla="*/ 2034 h 3224"/>
              <a:gd name="T44" fmla="*/ 3022 w 3650"/>
              <a:gd name="T45" fmla="*/ 2373 h 3224"/>
              <a:gd name="T46" fmla="*/ 3028 w 3650"/>
              <a:gd name="T47" fmla="*/ 2371 h 3224"/>
              <a:gd name="T48" fmla="*/ 3026 w 3650"/>
              <a:gd name="T49" fmla="*/ 177 h 3224"/>
              <a:gd name="T50" fmla="*/ 3116 w 3650"/>
              <a:gd name="T51" fmla="*/ 24 h 3224"/>
              <a:gd name="T52" fmla="*/ 3202 w 3650"/>
              <a:gd name="T53" fmla="*/ 148 h 3224"/>
              <a:gd name="T54" fmla="*/ 3368 w 3650"/>
              <a:gd name="T55" fmla="*/ 817 h 3224"/>
              <a:gd name="T56" fmla="*/ 3571 w 3650"/>
              <a:gd name="T57" fmla="*/ 1003 h 3224"/>
              <a:gd name="T58" fmla="*/ 3650 w 3650"/>
              <a:gd name="T59" fmla="*/ 1274 h 3224"/>
              <a:gd name="T60" fmla="*/ 3571 w 3650"/>
              <a:gd name="T61" fmla="*/ 1546 h 3224"/>
              <a:gd name="T62" fmla="*/ 3368 w 3650"/>
              <a:gd name="T63" fmla="*/ 1732 h 3224"/>
              <a:gd name="T64" fmla="*/ 3202 w 3650"/>
              <a:gd name="T65" fmla="*/ 2402 h 3224"/>
              <a:gd name="T66" fmla="*/ 3116 w 3650"/>
              <a:gd name="T67" fmla="*/ 2525 h 3224"/>
              <a:gd name="T68" fmla="*/ 2964 w 3650"/>
              <a:gd name="T69" fmla="*/ 2540 h 3224"/>
              <a:gd name="T70" fmla="*/ 2369 w 3650"/>
              <a:gd name="T71" fmla="*/ 2262 h 3224"/>
              <a:gd name="T72" fmla="*/ 1621 w 3650"/>
              <a:gd name="T73" fmla="*/ 2055 h 3224"/>
              <a:gd name="T74" fmla="*/ 1675 w 3650"/>
              <a:gd name="T75" fmla="*/ 3040 h 3224"/>
              <a:gd name="T76" fmla="*/ 1624 w 3650"/>
              <a:gd name="T77" fmla="*/ 3170 h 3224"/>
              <a:gd name="T78" fmla="*/ 1495 w 3650"/>
              <a:gd name="T79" fmla="*/ 3224 h 3224"/>
              <a:gd name="T80" fmla="*/ 969 w 3650"/>
              <a:gd name="T81" fmla="*/ 3182 h 3224"/>
              <a:gd name="T82" fmla="*/ 470 w 3650"/>
              <a:gd name="T83" fmla="*/ 1956 h 3224"/>
              <a:gd name="T84" fmla="*/ 352 w 3650"/>
              <a:gd name="T85" fmla="*/ 1797 h 3224"/>
              <a:gd name="T86" fmla="*/ 124 w 3650"/>
              <a:gd name="T87" fmla="*/ 1729 h 3224"/>
              <a:gd name="T88" fmla="*/ 12 w 3650"/>
              <a:gd name="T89" fmla="*/ 1598 h 3224"/>
              <a:gd name="T90" fmla="*/ 12 w 3650"/>
              <a:gd name="T91" fmla="*/ 951 h 3224"/>
              <a:gd name="T92" fmla="*/ 124 w 3650"/>
              <a:gd name="T93" fmla="*/ 821 h 3224"/>
              <a:gd name="T94" fmla="*/ 352 w 3650"/>
              <a:gd name="T95" fmla="*/ 755 h 3224"/>
              <a:gd name="T96" fmla="*/ 465 w 3650"/>
              <a:gd name="T97" fmla="*/ 598 h 3224"/>
              <a:gd name="T98" fmla="*/ 622 w 3650"/>
              <a:gd name="T99" fmla="*/ 552 h 3224"/>
              <a:gd name="T100" fmla="*/ 739 w 3650"/>
              <a:gd name="T101" fmla="*/ 552 h 3224"/>
              <a:gd name="T102" fmla="*/ 940 w 3650"/>
              <a:gd name="T103" fmla="*/ 551 h 3224"/>
              <a:gd name="T104" fmla="*/ 1123 w 3650"/>
              <a:gd name="T105" fmla="*/ 549 h 3224"/>
              <a:gd name="T106" fmla="*/ 1352 w 3650"/>
              <a:gd name="T107" fmla="*/ 533 h 3224"/>
              <a:gd name="T108" fmla="*/ 2169 w 3650"/>
              <a:gd name="T109" fmla="*/ 357 h 3224"/>
              <a:gd name="T110" fmla="*/ 2935 w 3650"/>
              <a:gd name="T111" fmla="*/ 23 h 32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3650" h="3224">
                <a:moveTo>
                  <a:pt x="702" y="1998"/>
                </a:moveTo>
                <a:lnTo>
                  <a:pt x="1082" y="3046"/>
                </a:lnTo>
                <a:lnTo>
                  <a:pt x="1083" y="3047"/>
                </a:lnTo>
                <a:lnTo>
                  <a:pt x="1084" y="3047"/>
                </a:lnTo>
                <a:lnTo>
                  <a:pt x="1495" y="3047"/>
                </a:lnTo>
                <a:lnTo>
                  <a:pt x="1497" y="3047"/>
                </a:lnTo>
                <a:lnTo>
                  <a:pt x="1498" y="3046"/>
                </a:lnTo>
                <a:lnTo>
                  <a:pt x="1498" y="3046"/>
                </a:lnTo>
                <a:lnTo>
                  <a:pt x="1498" y="3045"/>
                </a:lnTo>
                <a:lnTo>
                  <a:pt x="1498" y="3044"/>
                </a:lnTo>
                <a:lnTo>
                  <a:pt x="1118" y="1998"/>
                </a:lnTo>
                <a:lnTo>
                  <a:pt x="702" y="1998"/>
                </a:lnTo>
                <a:close/>
                <a:moveTo>
                  <a:pt x="229" y="971"/>
                </a:moveTo>
                <a:lnTo>
                  <a:pt x="212" y="974"/>
                </a:lnTo>
                <a:lnTo>
                  <a:pt x="198" y="981"/>
                </a:lnTo>
                <a:lnTo>
                  <a:pt x="187" y="993"/>
                </a:lnTo>
                <a:lnTo>
                  <a:pt x="179" y="1008"/>
                </a:lnTo>
                <a:lnTo>
                  <a:pt x="176" y="1023"/>
                </a:lnTo>
                <a:lnTo>
                  <a:pt x="176" y="1527"/>
                </a:lnTo>
                <a:lnTo>
                  <a:pt x="179" y="1543"/>
                </a:lnTo>
                <a:lnTo>
                  <a:pt x="187" y="1558"/>
                </a:lnTo>
                <a:lnTo>
                  <a:pt x="198" y="1569"/>
                </a:lnTo>
                <a:lnTo>
                  <a:pt x="212" y="1576"/>
                </a:lnTo>
                <a:lnTo>
                  <a:pt x="229" y="1579"/>
                </a:lnTo>
                <a:lnTo>
                  <a:pt x="342" y="1579"/>
                </a:lnTo>
                <a:lnTo>
                  <a:pt x="342" y="971"/>
                </a:lnTo>
                <a:lnTo>
                  <a:pt x="229" y="971"/>
                </a:lnTo>
                <a:close/>
                <a:moveTo>
                  <a:pt x="3204" y="946"/>
                </a:moveTo>
                <a:lnTo>
                  <a:pt x="3204" y="1604"/>
                </a:lnTo>
                <a:lnTo>
                  <a:pt x="3250" y="1591"/>
                </a:lnTo>
                <a:lnTo>
                  <a:pt x="3292" y="1573"/>
                </a:lnTo>
                <a:lnTo>
                  <a:pt x="3330" y="1550"/>
                </a:lnTo>
                <a:lnTo>
                  <a:pt x="3366" y="1521"/>
                </a:lnTo>
                <a:lnTo>
                  <a:pt x="3397" y="1489"/>
                </a:lnTo>
                <a:lnTo>
                  <a:pt x="3423" y="1451"/>
                </a:lnTo>
                <a:lnTo>
                  <a:pt x="3444" y="1411"/>
                </a:lnTo>
                <a:lnTo>
                  <a:pt x="3461" y="1368"/>
                </a:lnTo>
                <a:lnTo>
                  <a:pt x="3470" y="1323"/>
                </a:lnTo>
                <a:lnTo>
                  <a:pt x="3474" y="1274"/>
                </a:lnTo>
                <a:lnTo>
                  <a:pt x="3470" y="1227"/>
                </a:lnTo>
                <a:lnTo>
                  <a:pt x="3461" y="1181"/>
                </a:lnTo>
                <a:lnTo>
                  <a:pt x="3444" y="1138"/>
                </a:lnTo>
                <a:lnTo>
                  <a:pt x="3423" y="1098"/>
                </a:lnTo>
                <a:lnTo>
                  <a:pt x="3397" y="1061"/>
                </a:lnTo>
                <a:lnTo>
                  <a:pt x="3366" y="1029"/>
                </a:lnTo>
                <a:lnTo>
                  <a:pt x="3330" y="1000"/>
                </a:lnTo>
                <a:lnTo>
                  <a:pt x="3292" y="977"/>
                </a:lnTo>
                <a:lnTo>
                  <a:pt x="3250" y="958"/>
                </a:lnTo>
                <a:lnTo>
                  <a:pt x="3204" y="946"/>
                </a:lnTo>
                <a:close/>
                <a:moveTo>
                  <a:pt x="617" y="728"/>
                </a:moveTo>
                <a:lnTo>
                  <a:pt x="595" y="731"/>
                </a:lnTo>
                <a:lnTo>
                  <a:pt x="574" y="739"/>
                </a:lnTo>
                <a:lnTo>
                  <a:pt x="555" y="750"/>
                </a:lnTo>
                <a:lnTo>
                  <a:pt x="540" y="765"/>
                </a:lnTo>
                <a:lnTo>
                  <a:pt x="529" y="784"/>
                </a:lnTo>
                <a:lnTo>
                  <a:pt x="521" y="805"/>
                </a:lnTo>
                <a:lnTo>
                  <a:pt x="518" y="827"/>
                </a:lnTo>
                <a:lnTo>
                  <a:pt x="518" y="827"/>
                </a:lnTo>
                <a:lnTo>
                  <a:pt x="518" y="1722"/>
                </a:lnTo>
                <a:lnTo>
                  <a:pt x="521" y="1746"/>
                </a:lnTo>
                <a:lnTo>
                  <a:pt x="529" y="1768"/>
                </a:lnTo>
                <a:lnTo>
                  <a:pt x="541" y="1785"/>
                </a:lnTo>
                <a:lnTo>
                  <a:pt x="557" y="1801"/>
                </a:lnTo>
                <a:lnTo>
                  <a:pt x="577" y="1813"/>
                </a:lnTo>
                <a:lnTo>
                  <a:pt x="585" y="1816"/>
                </a:lnTo>
                <a:lnTo>
                  <a:pt x="592" y="1819"/>
                </a:lnTo>
                <a:lnTo>
                  <a:pt x="601" y="1820"/>
                </a:lnTo>
                <a:lnTo>
                  <a:pt x="611" y="1821"/>
                </a:lnTo>
                <a:lnTo>
                  <a:pt x="615" y="1821"/>
                </a:lnTo>
                <a:lnTo>
                  <a:pt x="627" y="1821"/>
                </a:lnTo>
                <a:lnTo>
                  <a:pt x="645" y="1821"/>
                </a:lnTo>
                <a:lnTo>
                  <a:pt x="667" y="1821"/>
                </a:lnTo>
                <a:lnTo>
                  <a:pt x="696" y="1822"/>
                </a:lnTo>
                <a:lnTo>
                  <a:pt x="727" y="1822"/>
                </a:lnTo>
                <a:lnTo>
                  <a:pt x="761" y="1822"/>
                </a:lnTo>
                <a:lnTo>
                  <a:pt x="797" y="1822"/>
                </a:lnTo>
                <a:lnTo>
                  <a:pt x="836" y="1822"/>
                </a:lnTo>
                <a:lnTo>
                  <a:pt x="874" y="1822"/>
                </a:lnTo>
                <a:lnTo>
                  <a:pt x="911" y="1822"/>
                </a:lnTo>
                <a:lnTo>
                  <a:pt x="949" y="1822"/>
                </a:lnTo>
                <a:lnTo>
                  <a:pt x="983" y="1822"/>
                </a:lnTo>
                <a:lnTo>
                  <a:pt x="1014" y="1822"/>
                </a:lnTo>
                <a:lnTo>
                  <a:pt x="1042" y="1822"/>
                </a:lnTo>
                <a:lnTo>
                  <a:pt x="1065" y="1822"/>
                </a:lnTo>
                <a:lnTo>
                  <a:pt x="1083" y="1822"/>
                </a:lnTo>
                <a:lnTo>
                  <a:pt x="1094" y="1822"/>
                </a:lnTo>
                <a:lnTo>
                  <a:pt x="1097" y="1822"/>
                </a:lnTo>
                <a:lnTo>
                  <a:pt x="1097" y="728"/>
                </a:lnTo>
                <a:lnTo>
                  <a:pt x="617" y="728"/>
                </a:lnTo>
                <a:close/>
                <a:moveTo>
                  <a:pt x="3024" y="175"/>
                </a:moveTo>
                <a:lnTo>
                  <a:pt x="3023" y="175"/>
                </a:lnTo>
                <a:lnTo>
                  <a:pt x="3022" y="177"/>
                </a:lnTo>
                <a:lnTo>
                  <a:pt x="2872" y="256"/>
                </a:lnTo>
                <a:lnTo>
                  <a:pt x="2722" y="330"/>
                </a:lnTo>
                <a:lnTo>
                  <a:pt x="2568" y="398"/>
                </a:lnTo>
                <a:lnTo>
                  <a:pt x="2413" y="459"/>
                </a:lnTo>
                <a:lnTo>
                  <a:pt x="2255" y="514"/>
                </a:lnTo>
                <a:lnTo>
                  <a:pt x="2096" y="564"/>
                </a:lnTo>
                <a:lnTo>
                  <a:pt x="1936" y="607"/>
                </a:lnTo>
                <a:lnTo>
                  <a:pt x="1772" y="645"/>
                </a:lnTo>
                <a:lnTo>
                  <a:pt x="1608" y="676"/>
                </a:lnTo>
                <a:lnTo>
                  <a:pt x="1441" y="700"/>
                </a:lnTo>
                <a:lnTo>
                  <a:pt x="1274" y="719"/>
                </a:lnTo>
                <a:lnTo>
                  <a:pt x="1274" y="1831"/>
                </a:lnTo>
                <a:lnTo>
                  <a:pt x="1441" y="1850"/>
                </a:lnTo>
                <a:lnTo>
                  <a:pt x="1608" y="1874"/>
                </a:lnTo>
                <a:lnTo>
                  <a:pt x="1772" y="1905"/>
                </a:lnTo>
                <a:lnTo>
                  <a:pt x="1936" y="1943"/>
                </a:lnTo>
                <a:lnTo>
                  <a:pt x="2096" y="1986"/>
                </a:lnTo>
                <a:lnTo>
                  <a:pt x="2255" y="2034"/>
                </a:lnTo>
                <a:lnTo>
                  <a:pt x="2412" y="2091"/>
                </a:lnTo>
                <a:lnTo>
                  <a:pt x="2568" y="2152"/>
                </a:lnTo>
                <a:lnTo>
                  <a:pt x="2722" y="2219"/>
                </a:lnTo>
                <a:lnTo>
                  <a:pt x="2872" y="2293"/>
                </a:lnTo>
                <a:lnTo>
                  <a:pt x="3022" y="2373"/>
                </a:lnTo>
                <a:lnTo>
                  <a:pt x="3023" y="2373"/>
                </a:lnTo>
                <a:lnTo>
                  <a:pt x="3024" y="2374"/>
                </a:lnTo>
                <a:lnTo>
                  <a:pt x="3026" y="2373"/>
                </a:lnTo>
                <a:lnTo>
                  <a:pt x="3027" y="2372"/>
                </a:lnTo>
                <a:lnTo>
                  <a:pt x="3028" y="2371"/>
                </a:lnTo>
                <a:lnTo>
                  <a:pt x="3028" y="2370"/>
                </a:lnTo>
                <a:lnTo>
                  <a:pt x="3028" y="180"/>
                </a:lnTo>
                <a:lnTo>
                  <a:pt x="3028" y="179"/>
                </a:lnTo>
                <a:lnTo>
                  <a:pt x="3027" y="178"/>
                </a:lnTo>
                <a:lnTo>
                  <a:pt x="3026" y="177"/>
                </a:lnTo>
                <a:lnTo>
                  <a:pt x="3024" y="175"/>
                </a:lnTo>
                <a:close/>
                <a:moveTo>
                  <a:pt x="3026" y="0"/>
                </a:moveTo>
                <a:lnTo>
                  <a:pt x="3056" y="2"/>
                </a:lnTo>
                <a:lnTo>
                  <a:pt x="3087" y="11"/>
                </a:lnTo>
                <a:lnTo>
                  <a:pt x="3116" y="24"/>
                </a:lnTo>
                <a:lnTo>
                  <a:pt x="3141" y="43"/>
                </a:lnTo>
                <a:lnTo>
                  <a:pt x="3163" y="65"/>
                </a:lnTo>
                <a:lnTo>
                  <a:pt x="3181" y="90"/>
                </a:lnTo>
                <a:lnTo>
                  <a:pt x="3194" y="118"/>
                </a:lnTo>
                <a:lnTo>
                  <a:pt x="3202" y="148"/>
                </a:lnTo>
                <a:lnTo>
                  <a:pt x="3204" y="180"/>
                </a:lnTo>
                <a:lnTo>
                  <a:pt x="3204" y="767"/>
                </a:lnTo>
                <a:lnTo>
                  <a:pt x="3262" y="779"/>
                </a:lnTo>
                <a:lnTo>
                  <a:pt x="3316" y="795"/>
                </a:lnTo>
                <a:lnTo>
                  <a:pt x="3368" y="817"/>
                </a:lnTo>
                <a:lnTo>
                  <a:pt x="3417" y="845"/>
                </a:lnTo>
                <a:lnTo>
                  <a:pt x="3461" y="878"/>
                </a:lnTo>
                <a:lnTo>
                  <a:pt x="3503" y="916"/>
                </a:lnTo>
                <a:lnTo>
                  <a:pt x="3539" y="957"/>
                </a:lnTo>
                <a:lnTo>
                  <a:pt x="3571" y="1003"/>
                </a:lnTo>
                <a:lnTo>
                  <a:pt x="3599" y="1052"/>
                </a:lnTo>
                <a:lnTo>
                  <a:pt x="3620" y="1104"/>
                </a:lnTo>
                <a:lnTo>
                  <a:pt x="3637" y="1158"/>
                </a:lnTo>
                <a:lnTo>
                  <a:pt x="3647" y="1216"/>
                </a:lnTo>
                <a:lnTo>
                  <a:pt x="3650" y="1274"/>
                </a:lnTo>
                <a:lnTo>
                  <a:pt x="3647" y="1334"/>
                </a:lnTo>
                <a:lnTo>
                  <a:pt x="3637" y="1390"/>
                </a:lnTo>
                <a:lnTo>
                  <a:pt x="3620" y="1446"/>
                </a:lnTo>
                <a:lnTo>
                  <a:pt x="3599" y="1498"/>
                </a:lnTo>
                <a:lnTo>
                  <a:pt x="3571" y="1546"/>
                </a:lnTo>
                <a:lnTo>
                  <a:pt x="3539" y="1592"/>
                </a:lnTo>
                <a:lnTo>
                  <a:pt x="3503" y="1634"/>
                </a:lnTo>
                <a:lnTo>
                  <a:pt x="3461" y="1672"/>
                </a:lnTo>
                <a:lnTo>
                  <a:pt x="3417" y="1705"/>
                </a:lnTo>
                <a:lnTo>
                  <a:pt x="3368" y="1732"/>
                </a:lnTo>
                <a:lnTo>
                  <a:pt x="3316" y="1755"/>
                </a:lnTo>
                <a:lnTo>
                  <a:pt x="3262" y="1771"/>
                </a:lnTo>
                <a:lnTo>
                  <a:pt x="3204" y="1782"/>
                </a:lnTo>
                <a:lnTo>
                  <a:pt x="3204" y="2370"/>
                </a:lnTo>
                <a:lnTo>
                  <a:pt x="3202" y="2402"/>
                </a:lnTo>
                <a:lnTo>
                  <a:pt x="3194" y="2432"/>
                </a:lnTo>
                <a:lnTo>
                  <a:pt x="3181" y="2459"/>
                </a:lnTo>
                <a:lnTo>
                  <a:pt x="3163" y="2485"/>
                </a:lnTo>
                <a:lnTo>
                  <a:pt x="3141" y="2507"/>
                </a:lnTo>
                <a:lnTo>
                  <a:pt x="3116" y="2525"/>
                </a:lnTo>
                <a:lnTo>
                  <a:pt x="3086" y="2539"/>
                </a:lnTo>
                <a:lnTo>
                  <a:pt x="3055" y="2548"/>
                </a:lnTo>
                <a:lnTo>
                  <a:pt x="3024" y="2550"/>
                </a:lnTo>
                <a:lnTo>
                  <a:pt x="2994" y="2548"/>
                </a:lnTo>
                <a:lnTo>
                  <a:pt x="2964" y="2540"/>
                </a:lnTo>
                <a:lnTo>
                  <a:pt x="2935" y="2527"/>
                </a:lnTo>
                <a:lnTo>
                  <a:pt x="2797" y="2453"/>
                </a:lnTo>
                <a:lnTo>
                  <a:pt x="2657" y="2384"/>
                </a:lnTo>
                <a:lnTo>
                  <a:pt x="2514" y="2320"/>
                </a:lnTo>
                <a:lnTo>
                  <a:pt x="2369" y="2262"/>
                </a:lnTo>
                <a:lnTo>
                  <a:pt x="2223" y="2210"/>
                </a:lnTo>
                <a:lnTo>
                  <a:pt x="2075" y="2163"/>
                </a:lnTo>
                <a:lnTo>
                  <a:pt x="1926" y="2122"/>
                </a:lnTo>
                <a:lnTo>
                  <a:pt x="1774" y="2086"/>
                </a:lnTo>
                <a:lnTo>
                  <a:pt x="1621" y="2055"/>
                </a:lnTo>
                <a:lnTo>
                  <a:pt x="1467" y="2031"/>
                </a:lnTo>
                <a:lnTo>
                  <a:pt x="1312" y="2012"/>
                </a:lnTo>
                <a:lnTo>
                  <a:pt x="1664" y="2984"/>
                </a:lnTo>
                <a:lnTo>
                  <a:pt x="1671" y="3012"/>
                </a:lnTo>
                <a:lnTo>
                  <a:pt x="1675" y="3040"/>
                </a:lnTo>
                <a:lnTo>
                  <a:pt x="1672" y="3068"/>
                </a:lnTo>
                <a:lnTo>
                  <a:pt x="1667" y="3096"/>
                </a:lnTo>
                <a:lnTo>
                  <a:pt x="1657" y="3122"/>
                </a:lnTo>
                <a:lnTo>
                  <a:pt x="1641" y="3148"/>
                </a:lnTo>
                <a:lnTo>
                  <a:pt x="1624" y="3170"/>
                </a:lnTo>
                <a:lnTo>
                  <a:pt x="1602" y="3189"/>
                </a:lnTo>
                <a:lnTo>
                  <a:pt x="1578" y="3204"/>
                </a:lnTo>
                <a:lnTo>
                  <a:pt x="1552" y="3215"/>
                </a:lnTo>
                <a:lnTo>
                  <a:pt x="1524" y="3222"/>
                </a:lnTo>
                <a:lnTo>
                  <a:pt x="1495" y="3224"/>
                </a:lnTo>
                <a:lnTo>
                  <a:pt x="1084" y="3224"/>
                </a:lnTo>
                <a:lnTo>
                  <a:pt x="1053" y="3221"/>
                </a:lnTo>
                <a:lnTo>
                  <a:pt x="1022" y="3213"/>
                </a:lnTo>
                <a:lnTo>
                  <a:pt x="994" y="3200"/>
                </a:lnTo>
                <a:lnTo>
                  <a:pt x="969" y="3182"/>
                </a:lnTo>
                <a:lnTo>
                  <a:pt x="948" y="3160"/>
                </a:lnTo>
                <a:lnTo>
                  <a:pt x="929" y="3134"/>
                </a:lnTo>
                <a:lnTo>
                  <a:pt x="916" y="3106"/>
                </a:lnTo>
                <a:lnTo>
                  <a:pt x="507" y="1975"/>
                </a:lnTo>
                <a:lnTo>
                  <a:pt x="470" y="1956"/>
                </a:lnTo>
                <a:lnTo>
                  <a:pt x="438" y="1932"/>
                </a:lnTo>
                <a:lnTo>
                  <a:pt x="409" y="1903"/>
                </a:lnTo>
                <a:lnTo>
                  <a:pt x="385" y="1871"/>
                </a:lnTo>
                <a:lnTo>
                  <a:pt x="366" y="1835"/>
                </a:lnTo>
                <a:lnTo>
                  <a:pt x="352" y="1797"/>
                </a:lnTo>
                <a:lnTo>
                  <a:pt x="344" y="1755"/>
                </a:lnTo>
                <a:lnTo>
                  <a:pt x="229" y="1755"/>
                </a:lnTo>
                <a:lnTo>
                  <a:pt x="191" y="1752"/>
                </a:lnTo>
                <a:lnTo>
                  <a:pt x="156" y="1743"/>
                </a:lnTo>
                <a:lnTo>
                  <a:pt x="124" y="1729"/>
                </a:lnTo>
                <a:lnTo>
                  <a:pt x="94" y="1710"/>
                </a:lnTo>
                <a:lnTo>
                  <a:pt x="67" y="1688"/>
                </a:lnTo>
                <a:lnTo>
                  <a:pt x="44" y="1662"/>
                </a:lnTo>
                <a:lnTo>
                  <a:pt x="25" y="1632"/>
                </a:lnTo>
                <a:lnTo>
                  <a:pt x="12" y="1598"/>
                </a:lnTo>
                <a:lnTo>
                  <a:pt x="3" y="1563"/>
                </a:lnTo>
                <a:lnTo>
                  <a:pt x="0" y="1527"/>
                </a:lnTo>
                <a:lnTo>
                  <a:pt x="0" y="1023"/>
                </a:lnTo>
                <a:lnTo>
                  <a:pt x="3" y="987"/>
                </a:lnTo>
                <a:lnTo>
                  <a:pt x="12" y="951"/>
                </a:lnTo>
                <a:lnTo>
                  <a:pt x="25" y="919"/>
                </a:lnTo>
                <a:lnTo>
                  <a:pt x="44" y="888"/>
                </a:lnTo>
                <a:lnTo>
                  <a:pt x="67" y="862"/>
                </a:lnTo>
                <a:lnTo>
                  <a:pt x="94" y="839"/>
                </a:lnTo>
                <a:lnTo>
                  <a:pt x="124" y="821"/>
                </a:lnTo>
                <a:lnTo>
                  <a:pt x="156" y="806"/>
                </a:lnTo>
                <a:lnTo>
                  <a:pt x="191" y="797"/>
                </a:lnTo>
                <a:lnTo>
                  <a:pt x="229" y="795"/>
                </a:lnTo>
                <a:lnTo>
                  <a:pt x="344" y="795"/>
                </a:lnTo>
                <a:lnTo>
                  <a:pt x="352" y="755"/>
                </a:lnTo>
                <a:lnTo>
                  <a:pt x="365" y="717"/>
                </a:lnTo>
                <a:lnTo>
                  <a:pt x="384" y="682"/>
                </a:lnTo>
                <a:lnTo>
                  <a:pt x="406" y="650"/>
                </a:lnTo>
                <a:lnTo>
                  <a:pt x="434" y="623"/>
                </a:lnTo>
                <a:lnTo>
                  <a:pt x="465" y="598"/>
                </a:lnTo>
                <a:lnTo>
                  <a:pt x="499" y="578"/>
                </a:lnTo>
                <a:lnTo>
                  <a:pt x="536" y="564"/>
                </a:lnTo>
                <a:lnTo>
                  <a:pt x="576" y="555"/>
                </a:lnTo>
                <a:lnTo>
                  <a:pt x="617" y="552"/>
                </a:lnTo>
                <a:lnTo>
                  <a:pt x="622" y="552"/>
                </a:lnTo>
                <a:lnTo>
                  <a:pt x="633" y="552"/>
                </a:lnTo>
                <a:lnTo>
                  <a:pt x="651" y="552"/>
                </a:lnTo>
                <a:lnTo>
                  <a:pt x="676" y="552"/>
                </a:lnTo>
                <a:lnTo>
                  <a:pt x="705" y="552"/>
                </a:lnTo>
                <a:lnTo>
                  <a:pt x="739" y="552"/>
                </a:lnTo>
                <a:lnTo>
                  <a:pt x="775" y="551"/>
                </a:lnTo>
                <a:lnTo>
                  <a:pt x="815" y="551"/>
                </a:lnTo>
                <a:lnTo>
                  <a:pt x="856" y="551"/>
                </a:lnTo>
                <a:lnTo>
                  <a:pt x="898" y="551"/>
                </a:lnTo>
                <a:lnTo>
                  <a:pt x="940" y="551"/>
                </a:lnTo>
                <a:lnTo>
                  <a:pt x="982" y="551"/>
                </a:lnTo>
                <a:lnTo>
                  <a:pt x="1022" y="549"/>
                </a:lnTo>
                <a:lnTo>
                  <a:pt x="1059" y="549"/>
                </a:lnTo>
                <a:lnTo>
                  <a:pt x="1093" y="549"/>
                </a:lnTo>
                <a:lnTo>
                  <a:pt x="1123" y="549"/>
                </a:lnTo>
                <a:lnTo>
                  <a:pt x="1147" y="549"/>
                </a:lnTo>
                <a:lnTo>
                  <a:pt x="1166" y="549"/>
                </a:lnTo>
                <a:lnTo>
                  <a:pt x="1178" y="549"/>
                </a:lnTo>
                <a:lnTo>
                  <a:pt x="1183" y="548"/>
                </a:lnTo>
                <a:lnTo>
                  <a:pt x="1352" y="533"/>
                </a:lnTo>
                <a:lnTo>
                  <a:pt x="1519" y="511"/>
                </a:lnTo>
                <a:lnTo>
                  <a:pt x="1683" y="482"/>
                </a:lnTo>
                <a:lnTo>
                  <a:pt x="1847" y="447"/>
                </a:lnTo>
                <a:lnTo>
                  <a:pt x="2009" y="406"/>
                </a:lnTo>
                <a:lnTo>
                  <a:pt x="2169" y="357"/>
                </a:lnTo>
                <a:lnTo>
                  <a:pt x="2326" y="303"/>
                </a:lnTo>
                <a:lnTo>
                  <a:pt x="2482" y="242"/>
                </a:lnTo>
                <a:lnTo>
                  <a:pt x="2636" y="175"/>
                </a:lnTo>
                <a:lnTo>
                  <a:pt x="2786" y="102"/>
                </a:lnTo>
                <a:lnTo>
                  <a:pt x="2935" y="23"/>
                </a:lnTo>
                <a:lnTo>
                  <a:pt x="2964" y="9"/>
                </a:lnTo>
                <a:lnTo>
                  <a:pt x="2995" y="2"/>
                </a:lnTo>
                <a:lnTo>
                  <a:pt x="3026" y="0"/>
                </a:lnTo>
                <a:close/>
              </a:path>
            </a:pathLst>
          </a:custGeom>
          <a:solidFill>
            <a:srgbClr val="D1A85B"/>
          </a:solidFill>
          <a:ln w="0">
            <a:noFill/>
            <a:prstDash val="solid"/>
            <a:round/>
            <a:headEnd/>
            <a:tailEnd/>
          </a:ln>
        </p:spPr>
        <p:txBody>
          <a:bodyPr vert="horz" wrap="square" lIns="68580" tIns="34290" rIns="68580" bIns="34290" numCol="1" anchor="t" anchorCtr="0" compatLnSpc="1">
            <a:prstTxWarp prst="textNoShape">
              <a:avLst/>
            </a:prstTxWarp>
          </a:bodyPr>
          <a:lstStyle/>
          <a:p>
            <a:endParaRPr lang="en-US" sz="1013">
              <a:latin typeface="+mn-lt"/>
              <a:ea typeface="+mn-ea"/>
              <a:cs typeface="+mn-ea"/>
              <a:sym typeface="+mn-lt"/>
            </a:endParaRPr>
          </a:p>
        </p:txBody>
      </p:sp>
      <p:sp>
        <p:nvSpPr>
          <p:cNvPr id="35" name="文本框 34">
            <a:extLst>
              <a:ext uri="{FF2B5EF4-FFF2-40B4-BE49-F238E27FC236}">
                <a16:creationId xmlns:a16="http://schemas.microsoft.com/office/drawing/2014/main" id="{C3B9100F-2766-45D2-9753-B32CC50E57EF}"/>
              </a:ext>
            </a:extLst>
          </p:cNvPr>
          <p:cNvSpPr txBox="1"/>
          <p:nvPr/>
        </p:nvSpPr>
        <p:spPr>
          <a:xfrm>
            <a:off x="4226508" y="1455595"/>
            <a:ext cx="3764967" cy="438582"/>
          </a:xfrm>
          <a:prstGeom prst="rect">
            <a:avLst/>
          </a:prstGeom>
          <a:noFill/>
        </p:spPr>
        <p:txBody>
          <a:bodyPr wrap="square" rtlCol="0">
            <a:spAutoFit/>
          </a:bodyPr>
          <a:lstStyle/>
          <a:p>
            <a:pPr>
              <a:lnSpc>
                <a:spcPct val="125000"/>
              </a:lnSpc>
            </a:pPr>
            <a:r>
              <a:rPr lang="zh-CN" altLang="en-US" sz="900" dirty="0">
                <a:solidFill>
                  <a:schemeClr val="tx1">
                    <a:lumMod val="75000"/>
                    <a:lumOff val="25000"/>
                  </a:schemeClr>
                </a:solidFill>
                <a:latin typeface="+mn-lt"/>
                <a:ea typeface="+mn-ea"/>
                <a:cs typeface="+mn-ea"/>
                <a:sym typeface="+mn-lt"/>
              </a:rPr>
              <a:t>点击文本框即可进行编辑输入相关内容点击文本框即可进行编辑输入相关内容点击文本框即可进行编辑输入相关内容</a:t>
            </a:r>
          </a:p>
        </p:txBody>
      </p:sp>
      <p:sp>
        <p:nvSpPr>
          <p:cNvPr id="36" name="文本框 19">
            <a:extLst>
              <a:ext uri="{FF2B5EF4-FFF2-40B4-BE49-F238E27FC236}">
                <a16:creationId xmlns:a16="http://schemas.microsoft.com/office/drawing/2014/main" id="{50789C19-BF26-439A-BA07-4F046BCEFF52}"/>
              </a:ext>
            </a:extLst>
          </p:cNvPr>
          <p:cNvSpPr txBox="1"/>
          <p:nvPr/>
        </p:nvSpPr>
        <p:spPr>
          <a:xfrm>
            <a:off x="4226509" y="1281675"/>
            <a:ext cx="832190" cy="27699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solidFill>
                  <a:schemeClr val="tx1">
                    <a:lumMod val="75000"/>
                    <a:lumOff val="25000"/>
                  </a:schemeClr>
                </a:solidFill>
                <a:cs typeface="+mn-ea"/>
                <a:sym typeface="+mn-lt"/>
              </a:rPr>
              <a:t>编辑标题</a:t>
            </a:r>
          </a:p>
        </p:txBody>
      </p:sp>
      <p:sp>
        <p:nvSpPr>
          <p:cNvPr id="37" name="文本框 36">
            <a:extLst>
              <a:ext uri="{FF2B5EF4-FFF2-40B4-BE49-F238E27FC236}">
                <a16:creationId xmlns:a16="http://schemas.microsoft.com/office/drawing/2014/main" id="{EB4BCF3F-F3A4-48B6-A99C-43422CD06DC3}"/>
              </a:ext>
            </a:extLst>
          </p:cNvPr>
          <p:cNvSpPr txBox="1"/>
          <p:nvPr/>
        </p:nvSpPr>
        <p:spPr>
          <a:xfrm>
            <a:off x="4226508" y="2310101"/>
            <a:ext cx="3764967" cy="438582"/>
          </a:xfrm>
          <a:prstGeom prst="rect">
            <a:avLst/>
          </a:prstGeom>
          <a:noFill/>
        </p:spPr>
        <p:txBody>
          <a:bodyPr wrap="square" rtlCol="0">
            <a:spAutoFit/>
          </a:bodyPr>
          <a:lstStyle/>
          <a:p>
            <a:pPr>
              <a:lnSpc>
                <a:spcPct val="125000"/>
              </a:lnSpc>
            </a:pPr>
            <a:r>
              <a:rPr lang="zh-CN" altLang="en-US" sz="900" dirty="0">
                <a:solidFill>
                  <a:schemeClr val="tx1">
                    <a:lumMod val="75000"/>
                    <a:lumOff val="25000"/>
                  </a:schemeClr>
                </a:solidFill>
                <a:latin typeface="+mn-lt"/>
                <a:ea typeface="+mn-ea"/>
                <a:cs typeface="+mn-ea"/>
                <a:sym typeface="+mn-lt"/>
              </a:rPr>
              <a:t>点击文本框即可进行编辑输入相关内容点击文本框即可进行编辑输入相关内容点击文本框即可进行编辑输入相关内容</a:t>
            </a:r>
          </a:p>
        </p:txBody>
      </p:sp>
      <p:sp>
        <p:nvSpPr>
          <p:cNvPr id="38" name="文本框 19">
            <a:extLst>
              <a:ext uri="{FF2B5EF4-FFF2-40B4-BE49-F238E27FC236}">
                <a16:creationId xmlns:a16="http://schemas.microsoft.com/office/drawing/2014/main" id="{8DC23E19-021A-44C6-A278-EB1CDF41D686}"/>
              </a:ext>
            </a:extLst>
          </p:cNvPr>
          <p:cNvSpPr txBox="1"/>
          <p:nvPr/>
        </p:nvSpPr>
        <p:spPr>
          <a:xfrm>
            <a:off x="4226509" y="2136181"/>
            <a:ext cx="832190" cy="27699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solidFill>
                  <a:schemeClr val="tx1">
                    <a:lumMod val="75000"/>
                    <a:lumOff val="25000"/>
                  </a:schemeClr>
                </a:solidFill>
                <a:cs typeface="+mn-ea"/>
                <a:sym typeface="+mn-lt"/>
              </a:rPr>
              <a:t>编辑标题</a:t>
            </a:r>
          </a:p>
        </p:txBody>
      </p:sp>
      <p:sp>
        <p:nvSpPr>
          <p:cNvPr id="39" name="文本框 38">
            <a:extLst>
              <a:ext uri="{FF2B5EF4-FFF2-40B4-BE49-F238E27FC236}">
                <a16:creationId xmlns:a16="http://schemas.microsoft.com/office/drawing/2014/main" id="{32D0585B-2BAA-4206-A7EB-2E64C22B1E75}"/>
              </a:ext>
            </a:extLst>
          </p:cNvPr>
          <p:cNvSpPr txBox="1"/>
          <p:nvPr/>
        </p:nvSpPr>
        <p:spPr>
          <a:xfrm>
            <a:off x="4226508" y="3164608"/>
            <a:ext cx="3764967" cy="438582"/>
          </a:xfrm>
          <a:prstGeom prst="rect">
            <a:avLst/>
          </a:prstGeom>
          <a:noFill/>
        </p:spPr>
        <p:txBody>
          <a:bodyPr wrap="square" rtlCol="0">
            <a:spAutoFit/>
          </a:bodyPr>
          <a:lstStyle/>
          <a:p>
            <a:pPr>
              <a:lnSpc>
                <a:spcPct val="125000"/>
              </a:lnSpc>
            </a:pPr>
            <a:r>
              <a:rPr lang="zh-CN" altLang="en-US" sz="900" dirty="0">
                <a:solidFill>
                  <a:schemeClr val="tx1">
                    <a:lumMod val="75000"/>
                    <a:lumOff val="25000"/>
                  </a:schemeClr>
                </a:solidFill>
                <a:latin typeface="+mn-lt"/>
                <a:ea typeface="+mn-ea"/>
                <a:cs typeface="+mn-ea"/>
                <a:sym typeface="+mn-lt"/>
              </a:rPr>
              <a:t>点击文本框即可进行编辑输入相关内容点击文本框即可进行编辑输入相关内容点击文本框即可进行编辑输入相关内容</a:t>
            </a:r>
          </a:p>
        </p:txBody>
      </p:sp>
      <p:sp>
        <p:nvSpPr>
          <p:cNvPr id="40" name="文本框 19">
            <a:extLst>
              <a:ext uri="{FF2B5EF4-FFF2-40B4-BE49-F238E27FC236}">
                <a16:creationId xmlns:a16="http://schemas.microsoft.com/office/drawing/2014/main" id="{4D62E803-D85C-4516-9249-CB8BF0B5159C}"/>
              </a:ext>
            </a:extLst>
          </p:cNvPr>
          <p:cNvSpPr txBox="1"/>
          <p:nvPr/>
        </p:nvSpPr>
        <p:spPr>
          <a:xfrm>
            <a:off x="4226509" y="2990689"/>
            <a:ext cx="832190" cy="27699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solidFill>
                  <a:schemeClr val="tx1">
                    <a:lumMod val="75000"/>
                    <a:lumOff val="25000"/>
                  </a:schemeClr>
                </a:solidFill>
                <a:cs typeface="+mn-ea"/>
                <a:sym typeface="+mn-lt"/>
              </a:rPr>
              <a:t>编辑标题</a:t>
            </a:r>
          </a:p>
        </p:txBody>
      </p:sp>
      <p:sp>
        <p:nvSpPr>
          <p:cNvPr id="41" name="文本框 40">
            <a:extLst>
              <a:ext uri="{FF2B5EF4-FFF2-40B4-BE49-F238E27FC236}">
                <a16:creationId xmlns:a16="http://schemas.microsoft.com/office/drawing/2014/main" id="{C54C09E2-F09A-49BB-A013-565E4C5B4576}"/>
              </a:ext>
            </a:extLst>
          </p:cNvPr>
          <p:cNvSpPr txBox="1"/>
          <p:nvPr/>
        </p:nvSpPr>
        <p:spPr>
          <a:xfrm>
            <a:off x="4226508" y="4057865"/>
            <a:ext cx="3764967" cy="438582"/>
          </a:xfrm>
          <a:prstGeom prst="rect">
            <a:avLst/>
          </a:prstGeom>
          <a:noFill/>
        </p:spPr>
        <p:txBody>
          <a:bodyPr wrap="square" rtlCol="0">
            <a:spAutoFit/>
          </a:bodyPr>
          <a:lstStyle/>
          <a:p>
            <a:pPr>
              <a:lnSpc>
                <a:spcPct val="125000"/>
              </a:lnSpc>
            </a:pPr>
            <a:r>
              <a:rPr lang="zh-CN" altLang="en-US" sz="900" dirty="0">
                <a:solidFill>
                  <a:schemeClr val="tx1">
                    <a:lumMod val="75000"/>
                    <a:lumOff val="25000"/>
                  </a:schemeClr>
                </a:solidFill>
                <a:latin typeface="+mn-lt"/>
                <a:ea typeface="+mn-ea"/>
                <a:cs typeface="+mn-ea"/>
                <a:sym typeface="+mn-lt"/>
              </a:rPr>
              <a:t>点击文本框即可进行编辑输入相关内容点击文本框即可进行编辑输入相关内容点击文本框即可进行编辑输入相关内容</a:t>
            </a:r>
          </a:p>
        </p:txBody>
      </p:sp>
      <p:sp>
        <p:nvSpPr>
          <p:cNvPr id="42" name="文本框 19">
            <a:extLst>
              <a:ext uri="{FF2B5EF4-FFF2-40B4-BE49-F238E27FC236}">
                <a16:creationId xmlns:a16="http://schemas.microsoft.com/office/drawing/2014/main" id="{3B4872F6-BDDA-4C0C-BAA7-FC4EA9E54F86}"/>
              </a:ext>
            </a:extLst>
          </p:cNvPr>
          <p:cNvSpPr txBox="1"/>
          <p:nvPr/>
        </p:nvSpPr>
        <p:spPr>
          <a:xfrm>
            <a:off x="4226509" y="3883945"/>
            <a:ext cx="832190" cy="276999"/>
          </a:xfrm>
          <a:prstGeom prst="rect">
            <a:avLst/>
          </a:prstGeom>
          <a:noFill/>
        </p:spPr>
        <p:txBody>
          <a:bodyPr wrap="square" rtlCol="0">
            <a:spAutoFit/>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zh-CN" altLang="en-US" sz="1200" b="1" dirty="0">
                <a:solidFill>
                  <a:schemeClr val="tx1">
                    <a:lumMod val="75000"/>
                    <a:lumOff val="25000"/>
                  </a:schemeClr>
                </a:solidFill>
                <a:cs typeface="+mn-ea"/>
                <a:sym typeface="+mn-lt"/>
              </a:rPr>
              <a:t>编辑标题</a:t>
            </a:r>
          </a:p>
        </p:txBody>
      </p:sp>
    </p:spTree>
    <p:extLst>
      <p:ext uri="{BB962C8B-B14F-4D97-AF65-F5344CB8AC3E}">
        <p14:creationId xmlns:p14="http://schemas.microsoft.com/office/powerpoint/2010/main" val="15555093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25C68D29-9E32-4855-9020-E2F91FB10D85}"/>
              </a:ext>
            </a:extLst>
          </p:cNvPr>
          <p:cNvSpPr/>
          <p:nvPr/>
        </p:nvSpPr>
        <p:spPr bwMode="auto">
          <a:xfrm>
            <a:off x="1925706" y="1359119"/>
            <a:ext cx="5292588" cy="93497"/>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3" name="矩形 12">
            <a:extLst>
              <a:ext uri="{FF2B5EF4-FFF2-40B4-BE49-F238E27FC236}">
                <a16:creationId xmlns:a16="http://schemas.microsoft.com/office/drawing/2014/main" id="{28CCA3CE-2D4E-449C-9B83-2523FB4A6625}"/>
              </a:ext>
            </a:extLst>
          </p:cNvPr>
          <p:cNvSpPr/>
          <p:nvPr/>
        </p:nvSpPr>
        <p:spPr bwMode="auto">
          <a:xfrm>
            <a:off x="1925706" y="2251277"/>
            <a:ext cx="5292588" cy="93497"/>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4" name="矩形 13">
            <a:extLst>
              <a:ext uri="{FF2B5EF4-FFF2-40B4-BE49-F238E27FC236}">
                <a16:creationId xmlns:a16="http://schemas.microsoft.com/office/drawing/2014/main" id="{5204056A-F0A1-4166-A37A-42670FD81B38}"/>
              </a:ext>
            </a:extLst>
          </p:cNvPr>
          <p:cNvSpPr/>
          <p:nvPr/>
        </p:nvSpPr>
        <p:spPr bwMode="auto">
          <a:xfrm>
            <a:off x="2735317" y="549892"/>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5" name="矩形 14">
            <a:extLst>
              <a:ext uri="{FF2B5EF4-FFF2-40B4-BE49-F238E27FC236}">
                <a16:creationId xmlns:a16="http://schemas.microsoft.com/office/drawing/2014/main" id="{5D877375-DA26-4B19-8C3F-F3A0955B6724}"/>
              </a:ext>
            </a:extLst>
          </p:cNvPr>
          <p:cNvSpPr/>
          <p:nvPr/>
        </p:nvSpPr>
        <p:spPr bwMode="auto">
          <a:xfrm>
            <a:off x="3631639" y="549892"/>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6" name="矩形 15">
            <a:extLst>
              <a:ext uri="{FF2B5EF4-FFF2-40B4-BE49-F238E27FC236}">
                <a16:creationId xmlns:a16="http://schemas.microsoft.com/office/drawing/2014/main" id="{DF56D1D4-5837-409B-BF3A-ADBB354EA857}"/>
              </a:ext>
            </a:extLst>
          </p:cNvPr>
          <p:cNvSpPr/>
          <p:nvPr/>
        </p:nvSpPr>
        <p:spPr bwMode="auto">
          <a:xfrm>
            <a:off x="4527961" y="543429"/>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7" name="矩形 16">
            <a:extLst>
              <a:ext uri="{FF2B5EF4-FFF2-40B4-BE49-F238E27FC236}">
                <a16:creationId xmlns:a16="http://schemas.microsoft.com/office/drawing/2014/main" id="{80FC5562-6778-43E2-90E4-34BF3E6210F3}"/>
              </a:ext>
            </a:extLst>
          </p:cNvPr>
          <p:cNvSpPr/>
          <p:nvPr/>
        </p:nvSpPr>
        <p:spPr bwMode="auto">
          <a:xfrm>
            <a:off x="5424283" y="543428"/>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18" name="矩形 17">
            <a:extLst>
              <a:ext uri="{FF2B5EF4-FFF2-40B4-BE49-F238E27FC236}">
                <a16:creationId xmlns:a16="http://schemas.microsoft.com/office/drawing/2014/main" id="{AAF7497C-6F7A-4B39-9B54-512590586C17}"/>
              </a:ext>
            </a:extLst>
          </p:cNvPr>
          <p:cNvSpPr/>
          <p:nvPr/>
        </p:nvSpPr>
        <p:spPr bwMode="auto">
          <a:xfrm>
            <a:off x="6320605" y="548783"/>
            <a:ext cx="102476" cy="2593544"/>
          </a:xfrm>
          <a:prstGeom prst="rect">
            <a:avLst/>
          </a:prstGeom>
          <a:solidFill>
            <a:schemeClr val="bg1"/>
          </a:solidFill>
          <a:ln w="9525" cap="flat" cmpd="sng" algn="ctr">
            <a:noFill/>
            <a:prstDash val="solid"/>
            <a:round/>
            <a:headEnd type="none" w="med" len="med"/>
            <a:tailEnd type="none" w="med" len="med"/>
          </a:ln>
          <a:effectLst/>
        </p:spPr>
        <p:txBody>
          <a:bodyPr vert="horz" wrap="square" lIns="68580" tIns="34290" rIns="68580" bIns="34290" numCol="1" rtlCol="0" anchor="t" anchorCtr="0" compatLnSpc="1">
            <a:prstTxWarp prst="textNoShape">
              <a:avLst/>
            </a:prstTxWarp>
          </a:bodyPr>
          <a:lstStyle/>
          <a:p>
            <a:pPr defTabSz="685800"/>
            <a:endParaRPr lang="zh-CN" altLang="en-US" sz="1350">
              <a:latin typeface="+mn-lt"/>
              <a:ea typeface="+mn-ea"/>
              <a:cs typeface="+mn-ea"/>
              <a:sym typeface="+mn-lt"/>
            </a:endParaRPr>
          </a:p>
        </p:txBody>
      </p:sp>
      <p:sp>
        <p:nvSpPr>
          <p:cNvPr id="22" name="文本框 3">
            <a:extLst>
              <a:ext uri="{FF2B5EF4-FFF2-40B4-BE49-F238E27FC236}">
                <a16:creationId xmlns:a16="http://schemas.microsoft.com/office/drawing/2014/main" id="{4E4F30C0-26C9-465D-B80F-2E2C72C4AE22}"/>
              </a:ext>
            </a:extLst>
          </p:cNvPr>
          <p:cNvSpPr txBox="1"/>
          <p:nvPr/>
        </p:nvSpPr>
        <p:spPr>
          <a:xfrm>
            <a:off x="2695162" y="4111809"/>
            <a:ext cx="3740798" cy="435817"/>
          </a:xfrm>
          <a:prstGeom prst="rect">
            <a:avLst/>
          </a:prstGeom>
          <a:noFill/>
          <a:effectLst/>
        </p:spPr>
        <p:txBody>
          <a:bodyPr wrap="square" lIns="68573" tIns="34286" rIns="68573" bIns="34286" rtlCol="0">
            <a:spAutoFit/>
          </a:bodyPr>
          <a:lstStyle/>
          <a:p>
            <a:pPr lvl="0" algn="ctr">
              <a:lnSpc>
                <a:spcPct val="150000"/>
              </a:lnSpc>
            </a:pPr>
            <a:r>
              <a:rPr lang="en-US" altLang="zh-CN" dirty="0">
                <a:solidFill>
                  <a:schemeClr val="tx1">
                    <a:lumMod val="50000"/>
                    <a:lumOff val="50000"/>
                  </a:schemeClr>
                </a:solidFill>
                <a:latin typeface="+mn-lt"/>
                <a:ea typeface="+mn-ea"/>
                <a:cs typeface="+mn-ea"/>
                <a:sym typeface="+mn-lt"/>
              </a:rPr>
              <a:t>Click add caption</a:t>
            </a:r>
          </a:p>
        </p:txBody>
      </p:sp>
      <p:sp>
        <p:nvSpPr>
          <p:cNvPr id="23" name="文本框 3">
            <a:extLst>
              <a:ext uri="{FF2B5EF4-FFF2-40B4-BE49-F238E27FC236}">
                <a16:creationId xmlns:a16="http://schemas.microsoft.com/office/drawing/2014/main" id="{25051E1D-E5EF-4E5F-98C3-C8415DFFF924}"/>
              </a:ext>
            </a:extLst>
          </p:cNvPr>
          <p:cNvSpPr txBox="1"/>
          <p:nvPr/>
        </p:nvSpPr>
        <p:spPr>
          <a:xfrm>
            <a:off x="2119412" y="3692650"/>
            <a:ext cx="4905177" cy="530906"/>
          </a:xfrm>
          <a:prstGeom prst="rect">
            <a:avLst/>
          </a:prstGeom>
          <a:noFill/>
          <a:effectLst/>
        </p:spPr>
        <p:txBody>
          <a:bodyPr wrap="square" lIns="68573" tIns="34286" rIns="68573" bIns="34286" rtlCol="0">
            <a:spAutoFit/>
          </a:bodyPr>
          <a:lstStyle/>
          <a:p>
            <a:pPr algn="ctr"/>
            <a:r>
              <a:rPr lang="zh-CN" altLang="en-US" sz="3000" b="1" dirty="0">
                <a:solidFill>
                  <a:srgbClr val="D1A85B"/>
                </a:solidFill>
                <a:latin typeface="+mn-lt"/>
                <a:ea typeface="+mn-ea"/>
                <a:cs typeface="+mn-ea"/>
                <a:sym typeface="+mn-lt"/>
              </a:rPr>
              <a:t>单击添加标题</a:t>
            </a:r>
          </a:p>
        </p:txBody>
      </p:sp>
      <p:sp>
        <p:nvSpPr>
          <p:cNvPr id="25" name="矩形 24">
            <a:extLst>
              <a:ext uri="{FF2B5EF4-FFF2-40B4-BE49-F238E27FC236}">
                <a16:creationId xmlns:a16="http://schemas.microsoft.com/office/drawing/2014/main" id="{04AC83EA-0219-4F92-888C-B242C067590D}"/>
              </a:ext>
            </a:extLst>
          </p:cNvPr>
          <p:cNvSpPr/>
          <p:nvPr/>
        </p:nvSpPr>
        <p:spPr>
          <a:xfrm>
            <a:off x="3534899" y="1667114"/>
            <a:ext cx="2020199" cy="1938455"/>
          </a:xfrm>
          <a:prstGeom prst="rect">
            <a:avLst/>
          </a:prstGeom>
          <a:solidFill>
            <a:srgbClr val="D1A85B">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73" tIns="34286" rIns="68573" bIns="34286" spcCol="0" rtlCol="0" anchor="ctr"/>
          <a:lstStyle/>
          <a:p>
            <a:pPr algn="ctr"/>
            <a:r>
              <a:rPr lang="en-US" altLang="zh-CN" sz="9000" dirty="0">
                <a:cs typeface="+mn-ea"/>
                <a:sym typeface="+mn-lt"/>
              </a:rPr>
              <a:t>02</a:t>
            </a:r>
            <a:endParaRPr lang="zh-CN" altLang="en-US" sz="9000" dirty="0">
              <a:cs typeface="+mn-ea"/>
              <a:sym typeface="+mn-lt"/>
            </a:endParaRPr>
          </a:p>
        </p:txBody>
      </p:sp>
    </p:spTree>
    <p:extLst>
      <p:ext uri="{BB962C8B-B14F-4D97-AF65-F5344CB8AC3E}">
        <p14:creationId xmlns:p14="http://schemas.microsoft.com/office/powerpoint/2010/main" val="22515411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iterate type="lt">
                                    <p:tmPct val="10000"/>
                                  </p:iterate>
                                  <p:childTnLst>
                                    <p:set>
                                      <p:cBhvr>
                                        <p:cTn id="6" dur="1" fill="hold">
                                          <p:stCondLst>
                                            <p:cond delay="0"/>
                                          </p:stCondLst>
                                        </p:cTn>
                                        <p:tgtEl>
                                          <p:spTgt spid="23"/>
                                        </p:tgtEl>
                                        <p:attrNameLst>
                                          <p:attrName>style.visibility</p:attrName>
                                        </p:attrNameLst>
                                      </p:cBhvr>
                                      <p:to>
                                        <p:strVal val="visible"/>
                                      </p:to>
                                    </p:set>
                                    <p:animEffect transition="in" filter="fade">
                                      <p:cBhvr>
                                        <p:cTn id="7" dur="1750"/>
                                        <p:tgtEl>
                                          <p:spTgt spid="23"/>
                                        </p:tgtEl>
                                      </p:cBhvr>
                                    </p:animEffect>
                                    <p:anim calcmode="lin" valueType="num">
                                      <p:cBhvr>
                                        <p:cTn id="8" dur="1750" fill="hold"/>
                                        <p:tgtEl>
                                          <p:spTgt spid="23"/>
                                        </p:tgtEl>
                                        <p:attrNameLst>
                                          <p:attrName>ppt_x</p:attrName>
                                        </p:attrNameLst>
                                      </p:cBhvr>
                                      <p:tavLst>
                                        <p:tav tm="0">
                                          <p:val>
                                            <p:strVal val="#ppt_x"/>
                                          </p:val>
                                        </p:tav>
                                        <p:tav tm="100000">
                                          <p:val>
                                            <p:strVal val="#ppt_x"/>
                                          </p:val>
                                        </p:tav>
                                      </p:tavLst>
                                    </p:anim>
                                    <p:anim calcmode="lin" valueType="num">
                                      <p:cBhvr>
                                        <p:cTn id="9" dur="1750" fill="hold"/>
                                        <p:tgtEl>
                                          <p:spTgt spid="23"/>
                                        </p:tgtEl>
                                        <p:attrNameLst>
                                          <p:attrName>ppt_y</p:attrName>
                                        </p:attrNameLst>
                                      </p:cBhvr>
                                      <p:tavLst>
                                        <p:tav tm="0">
                                          <p:val>
                                            <p:strVal val="#ppt_y+.1"/>
                                          </p:val>
                                        </p:tav>
                                        <p:tav tm="100000">
                                          <p:val>
                                            <p:strVal val="#ppt_y"/>
                                          </p:val>
                                        </p:tav>
                                      </p:tavLst>
                                    </p:anim>
                                  </p:childTnLst>
                                </p:cTn>
                              </p:par>
                            </p:childTnLst>
                          </p:cTn>
                        </p:par>
                        <p:par>
                          <p:cTn id="10" fill="hold">
                            <p:stCondLst>
                              <p:cond delay="2625"/>
                            </p:stCondLst>
                            <p:childTnLst>
                              <p:par>
                                <p:cTn id="11" presetID="41" presetClass="entr" presetSubtype="0" fill="hold" grpId="0" nodeType="afterEffect">
                                  <p:stCondLst>
                                    <p:cond delay="0"/>
                                  </p:stCondLst>
                                  <p:iterate type="lt">
                                    <p:tmPct val="10000"/>
                                  </p:iterate>
                                  <p:childTnLst>
                                    <p:set>
                                      <p:cBhvr>
                                        <p:cTn id="12" dur="1" fill="hold">
                                          <p:stCondLst>
                                            <p:cond delay="0"/>
                                          </p:stCondLst>
                                        </p:cTn>
                                        <p:tgtEl>
                                          <p:spTgt spid="22"/>
                                        </p:tgtEl>
                                        <p:attrNameLst>
                                          <p:attrName>style.visibility</p:attrName>
                                        </p:attrNameLst>
                                      </p:cBhvr>
                                      <p:to>
                                        <p:strVal val="visible"/>
                                      </p:to>
                                    </p:set>
                                    <p:anim calcmode="lin" valueType="num">
                                      <p:cBhvr>
                                        <p:cTn id="13" dur="500" fill="hold"/>
                                        <p:tgtEl>
                                          <p:spTgt spid="22"/>
                                        </p:tgtEl>
                                        <p:attrNameLst>
                                          <p:attrName>ppt_x</p:attrName>
                                        </p:attrNameLst>
                                      </p:cBhvr>
                                      <p:tavLst>
                                        <p:tav tm="0">
                                          <p:val>
                                            <p:strVal val="#ppt_x"/>
                                          </p:val>
                                        </p:tav>
                                        <p:tav tm="50000">
                                          <p:val>
                                            <p:strVal val="#ppt_x+.1"/>
                                          </p:val>
                                        </p:tav>
                                        <p:tav tm="100000">
                                          <p:val>
                                            <p:strVal val="#ppt_x"/>
                                          </p:val>
                                        </p:tav>
                                      </p:tavLst>
                                    </p:anim>
                                    <p:anim calcmode="lin" valueType="num">
                                      <p:cBhvr>
                                        <p:cTn id="14" dur="500" fill="hold"/>
                                        <p:tgtEl>
                                          <p:spTgt spid="22"/>
                                        </p:tgtEl>
                                        <p:attrNameLst>
                                          <p:attrName>ppt_y</p:attrName>
                                        </p:attrNameLst>
                                      </p:cBhvr>
                                      <p:tavLst>
                                        <p:tav tm="0">
                                          <p:val>
                                            <p:strVal val="#ppt_y"/>
                                          </p:val>
                                        </p:tav>
                                        <p:tav tm="100000">
                                          <p:val>
                                            <p:strVal val="#ppt_y"/>
                                          </p:val>
                                        </p:tav>
                                      </p:tavLst>
                                    </p:anim>
                                    <p:anim calcmode="lin" valueType="num">
                                      <p:cBhvr>
                                        <p:cTn id="15" dur="500" fill="hold"/>
                                        <p:tgtEl>
                                          <p:spTgt spid="22"/>
                                        </p:tgtEl>
                                        <p:attrNameLst>
                                          <p:attrName>ppt_h</p:attrName>
                                        </p:attrNameLst>
                                      </p:cBhvr>
                                      <p:tavLst>
                                        <p:tav tm="0">
                                          <p:val>
                                            <p:strVal val="#ppt_h/10"/>
                                          </p:val>
                                        </p:tav>
                                        <p:tav tm="50000">
                                          <p:val>
                                            <p:strVal val="#ppt_h+.01"/>
                                          </p:val>
                                        </p:tav>
                                        <p:tav tm="100000">
                                          <p:val>
                                            <p:strVal val="#ppt_h"/>
                                          </p:val>
                                        </p:tav>
                                      </p:tavLst>
                                    </p:anim>
                                    <p:anim calcmode="lin" valueType="num">
                                      <p:cBhvr>
                                        <p:cTn id="16" dur="500" fill="hold"/>
                                        <p:tgtEl>
                                          <p:spTgt spid="22"/>
                                        </p:tgtEl>
                                        <p:attrNameLst>
                                          <p:attrName>ppt_w</p:attrName>
                                        </p:attrNameLst>
                                      </p:cBhvr>
                                      <p:tavLst>
                                        <p:tav tm="0">
                                          <p:val>
                                            <p:strVal val="#ppt_w/10"/>
                                          </p:val>
                                        </p:tav>
                                        <p:tav tm="50000">
                                          <p:val>
                                            <p:strVal val="#ppt_w+.01"/>
                                          </p:val>
                                        </p:tav>
                                        <p:tav tm="100000">
                                          <p:val>
                                            <p:strVal val="#ppt_w"/>
                                          </p:val>
                                        </p:tav>
                                      </p:tavLst>
                                    </p:anim>
                                    <p:animEffect transition="in" filter="fade">
                                      <p:cBhvr>
                                        <p:cTn id="17" dur="500" tmFilter="0,0; .5, 1; 1, 1"/>
                                        <p:tgtEl>
                                          <p:spTgt spid="22"/>
                                        </p:tgtEl>
                                      </p:cBhvr>
                                    </p:animEffect>
                                  </p:childTnLst>
                                </p:cTn>
                              </p:par>
                            </p:childTnLst>
                          </p:cTn>
                        </p:par>
                        <p:par>
                          <p:cTn id="18" fill="hold">
                            <p:stCondLst>
                              <p:cond delay="3825"/>
                            </p:stCondLst>
                            <p:childTnLst>
                              <p:par>
                                <p:cTn id="19" presetID="53" presetClass="entr" presetSubtype="16" fill="hold" grpId="0" nodeType="afterEffect">
                                  <p:stCondLst>
                                    <p:cond delay="0"/>
                                  </p:stCondLst>
                                  <p:childTnLst>
                                    <p:set>
                                      <p:cBhvr>
                                        <p:cTn id="20" dur="1" fill="hold">
                                          <p:stCondLst>
                                            <p:cond delay="0"/>
                                          </p:stCondLst>
                                        </p:cTn>
                                        <p:tgtEl>
                                          <p:spTgt spid="25"/>
                                        </p:tgtEl>
                                        <p:attrNameLst>
                                          <p:attrName>style.visibility</p:attrName>
                                        </p:attrNameLst>
                                      </p:cBhvr>
                                      <p:to>
                                        <p:strVal val="visible"/>
                                      </p:to>
                                    </p:set>
                                    <p:anim calcmode="lin" valueType="num">
                                      <p:cBhvr>
                                        <p:cTn id="21" dur="500" fill="hold"/>
                                        <p:tgtEl>
                                          <p:spTgt spid="25"/>
                                        </p:tgtEl>
                                        <p:attrNameLst>
                                          <p:attrName>ppt_w</p:attrName>
                                        </p:attrNameLst>
                                      </p:cBhvr>
                                      <p:tavLst>
                                        <p:tav tm="0">
                                          <p:val>
                                            <p:fltVal val="0"/>
                                          </p:val>
                                        </p:tav>
                                        <p:tav tm="100000">
                                          <p:val>
                                            <p:strVal val="#ppt_w"/>
                                          </p:val>
                                        </p:tav>
                                      </p:tavLst>
                                    </p:anim>
                                    <p:anim calcmode="lin" valueType="num">
                                      <p:cBhvr>
                                        <p:cTn id="22" dur="500" fill="hold"/>
                                        <p:tgtEl>
                                          <p:spTgt spid="25"/>
                                        </p:tgtEl>
                                        <p:attrNameLst>
                                          <p:attrName>ppt_h</p:attrName>
                                        </p:attrNameLst>
                                      </p:cBhvr>
                                      <p:tavLst>
                                        <p:tav tm="0">
                                          <p:val>
                                            <p:fltVal val="0"/>
                                          </p:val>
                                        </p:tav>
                                        <p:tav tm="100000">
                                          <p:val>
                                            <p:strVal val="#ppt_h"/>
                                          </p:val>
                                        </p:tav>
                                      </p:tavLst>
                                    </p:anim>
                                    <p:animEffect transition="in" filter="fade">
                                      <p:cBhvr>
                                        <p:cTn id="2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文本框 7"/>
          <p:cNvSpPr txBox="1">
            <a:spLocks noChangeArrowheads="1"/>
          </p:cNvSpPr>
          <p:nvPr/>
        </p:nvSpPr>
        <p:spPr bwMode="auto">
          <a:xfrm>
            <a:off x="658766" y="222647"/>
            <a:ext cx="2020491" cy="369332"/>
          </a:xfrm>
          <a:prstGeom prst="rect">
            <a:avLst/>
          </a:prstGeom>
          <a:noFill/>
          <a:ln w="9525">
            <a:noFill/>
            <a:miter lim="800000"/>
            <a:headEnd/>
            <a:tailEnd/>
          </a:ln>
        </p:spPr>
        <p:txBody>
          <a:bodyPr>
            <a:spAutoFit/>
          </a:bodyPr>
          <a:lstStyle/>
          <a:p>
            <a:pPr eaLnBrk="1" hangingPunct="1"/>
            <a:r>
              <a:rPr lang="zh-CN" altLang="en-US" b="1" dirty="0">
                <a:solidFill>
                  <a:schemeClr val="tx1">
                    <a:lumMod val="75000"/>
                    <a:lumOff val="25000"/>
                  </a:schemeClr>
                </a:solidFill>
                <a:latin typeface="+mn-lt"/>
                <a:ea typeface="+mn-ea"/>
                <a:cs typeface="+mn-ea"/>
                <a:sym typeface="+mn-lt"/>
              </a:rPr>
              <a:t>此处添加标题</a:t>
            </a:r>
          </a:p>
        </p:txBody>
      </p:sp>
      <p:grpSp>
        <p:nvGrpSpPr>
          <p:cNvPr id="99" name="组合 98">
            <a:extLst>
              <a:ext uri="{FF2B5EF4-FFF2-40B4-BE49-F238E27FC236}">
                <a16:creationId xmlns:a16="http://schemas.microsoft.com/office/drawing/2014/main" id="{78D56271-376F-48E8-B940-4DD86C77F976}"/>
              </a:ext>
            </a:extLst>
          </p:cNvPr>
          <p:cNvGrpSpPr/>
          <p:nvPr/>
        </p:nvGrpSpPr>
        <p:grpSpPr>
          <a:xfrm>
            <a:off x="4762711" y="1272022"/>
            <a:ext cx="3670529" cy="2949301"/>
            <a:chOff x="1003575" y="2270527"/>
            <a:chExt cx="5090734" cy="4090447"/>
          </a:xfrm>
        </p:grpSpPr>
        <p:sp>
          <p:nvSpPr>
            <p:cNvPr id="100" name="Freeform 5">
              <a:extLst>
                <a:ext uri="{FF2B5EF4-FFF2-40B4-BE49-F238E27FC236}">
                  <a16:creationId xmlns:a16="http://schemas.microsoft.com/office/drawing/2014/main" id="{9296979D-8F0C-4200-9A20-D1455DBB3421}"/>
                </a:ext>
              </a:extLst>
            </p:cNvPr>
            <p:cNvSpPr>
              <a:spLocks/>
            </p:cNvSpPr>
            <p:nvPr/>
          </p:nvSpPr>
          <p:spPr bwMode="auto">
            <a:xfrm rot="16200000">
              <a:off x="3731596" y="2966124"/>
              <a:ext cx="2348959" cy="2376466"/>
            </a:xfrm>
            <a:custGeom>
              <a:avLst/>
              <a:gdLst>
                <a:gd name="T0" fmla="*/ 1472 w 1578"/>
                <a:gd name="T1" fmla="*/ 0 h 1598"/>
                <a:gd name="T2" fmla="*/ 104 w 1578"/>
                <a:gd name="T3" fmla="*/ 0 h 1598"/>
                <a:gd name="T4" fmla="*/ 104 w 1578"/>
                <a:gd name="T5" fmla="*/ 0 h 1598"/>
                <a:gd name="T6" fmla="*/ 88 w 1578"/>
                <a:gd name="T7" fmla="*/ 2 h 1598"/>
                <a:gd name="T8" fmla="*/ 74 w 1578"/>
                <a:gd name="T9" fmla="*/ 4 h 1598"/>
                <a:gd name="T10" fmla="*/ 60 w 1578"/>
                <a:gd name="T11" fmla="*/ 8 h 1598"/>
                <a:gd name="T12" fmla="*/ 48 w 1578"/>
                <a:gd name="T13" fmla="*/ 12 h 1598"/>
                <a:gd name="T14" fmla="*/ 36 w 1578"/>
                <a:gd name="T15" fmla="*/ 18 h 1598"/>
                <a:gd name="T16" fmla="*/ 26 w 1578"/>
                <a:gd name="T17" fmla="*/ 26 h 1598"/>
                <a:gd name="T18" fmla="*/ 18 w 1578"/>
                <a:gd name="T19" fmla="*/ 36 h 1598"/>
                <a:gd name="T20" fmla="*/ 12 w 1578"/>
                <a:gd name="T21" fmla="*/ 46 h 1598"/>
                <a:gd name="T22" fmla="*/ 6 w 1578"/>
                <a:gd name="T23" fmla="*/ 56 h 1598"/>
                <a:gd name="T24" fmla="*/ 2 w 1578"/>
                <a:gd name="T25" fmla="*/ 68 h 1598"/>
                <a:gd name="T26" fmla="*/ 0 w 1578"/>
                <a:gd name="T27" fmla="*/ 80 h 1598"/>
                <a:gd name="T28" fmla="*/ 0 w 1578"/>
                <a:gd name="T29" fmla="*/ 94 h 1598"/>
                <a:gd name="T30" fmla="*/ 0 w 1578"/>
                <a:gd name="T31" fmla="*/ 106 h 1598"/>
                <a:gd name="T32" fmla="*/ 4 w 1578"/>
                <a:gd name="T33" fmla="*/ 120 h 1598"/>
                <a:gd name="T34" fmla="*/ 8 w 1578"/>
                <a:gd name="T35" fmla="*/ 136 h 1598"/>
                <a:gd name="T36" fmla="*/ 14 w 1578"/>
                <a:gd name="T37" fmla="*/ 150 h 1598"/>
                <a:gd name="T38" fmla="*/ 714 w 1578"/>
                <a:gd name="T39" fmla="*/ 1538 h 1598"/>
                <a:gd name="T40" fmla="*/ 714 w 1578"/>
                <a:gd name="T41" fmla="*/ 1538 h 1598"/>
                <a:gd name="T42" fmla="*/ 722 w 1578"/>
                <a:gd name="T43" fmla="*/ 1552 h 1598"/>
                <a:gd name="T44" fmla="*/ 730 w 1578"/>
                <a:gd name="T45" fmla="*/ 1564 h 1598"/>
                <a:gd name="T46" fmla="*/ 738 w 1578"/>
                <a:gd name="T47" fmla="*/ 1574 h 1598"/>
                <a:gd name="T48" fmla="*/ 748 w 1578"/>
                <a:gd name="T49" fmla="*/ 1582 h 1598"/>
                <a:gd name="T50" fmla="*/ 758 w 1578"/>
                <a:gd name="T51" fmla="*/ 1588 h 1598"/>
                <a:gd name="T52" fmla="*/ 768 w 1578"/>
                <a:gd name="T53" fmla="*/ 1594 h 1598"/>
                <a:gd name="T54" fmla="*/ 778 w 1578"/>
                <a:gd name="T55" fmla="*/ 1596 h 1598"/>
                <a:gd name="T56" fmla="*/ 788 w 1578"/>
                <a:gd name="T57" fmla="*/ 1598 h 1598"/>
                <a:gd name="T58" fmla="*/ 800 w 1578"/>
                <a:gd name="T59" fmla="*/ 1596 h 1598"/>
                <a:gd name="T60" fmla="*/ 810 w 1578"/>
                <a:gd name="T61" fmla="*/ 1594 h 1598"/>
                <a:gd name="T62" fmla="*/ 820 w 1578"/>
                <a:gd name="T63" fmla="*/ 1588 h 1598"/>
                <a:gd name="T64" fmla="*/ 830 w 1578"/>
                <a:gd name="T65" fmla="*/ 1582 h 1598"/>
                <a:gd name="T66" fmla="*/ 838 w 1578"/>
                <a:gd name="T67" fmla="*/ 1574 h 1598"/>
                <a:gd name="T68" fmla="*/ 848 w 1578"/>
                <a:gd name="T69" fmla="*/ 1564 h 1598"/>
                <a:gd name="T70" fmla="*/ 856 w 1578"/>
                <a:gd name="T71" fmla="*/ 1552 h 1598"/>
                <a:gd name="T72" fmla="*/ 864 w 1578"/>
                <a:gd name="T73" fmla="*/ 1538 h 1598"/>
                <a:gd name="T74" fmla="*/ 1564 w 1578"/>
                <a:gd name="T75" fmla="*/ 140 h 1598"/>
                <a:gd name="T76" fmla="*/ 1564 w 1578"/>
                <a:gd name="T77" fmla="*/ 140 h 1598"/>
                <a:gd name="T78" fmla="*/ 1570 w 1578"/>
                <a:gd name="T79" fmla="*/ 126 h 1598"/>
                <a:gd name="T80" fmla="*/ 1574 w 1578"/>
                <a:gd name="T81" fmla="*/ 112 h 1598"/>
                <a:gd name="T82" fmla="*/ 1578 w 1578"/>
                <a:gd name="T83" fmla="*/ 98 h 1598"/>
                <a:gd name="T84" fmla="*/ 1578 w 1578"/>
                <a:gd name="T85" fmla="*/ 84 h 1598"/>
                <a:gd name="T86" fmla="*/ 1578 w 1578"/>
                <a:gd name="T87" fmla="*/ 72 h 1598"/>
                <a:gd name="T88" fmla="*/ 1576 w 1578"/>
                <a:gd name="T89" fmla="*/ 60 h 1598"/>
                <a:gd name="T90" fmla="*/ 1572 w 1578"/>
                <a:gd name="T91" fmla="*/ 50 h 1598"/>
                <a:gd name="T92" fmla="*/ 1566 w 1578"/>
                <a:gd name="T93" fmla="*/ 40 h 1598"/>
                <a:gd name="T94" fmla="*/ 1560 w 1578"/>
                <a:gd name="T95" fmla="*/ 32 h 1598"/>
                <a:gd name="T96" fmla="*/ 1552 w 1578"/>
                <a:gd name="T97" fmla="*/ 24 h 1598"/>
                <a:gd name="T98" fmla="*/ 1542 w 1578"/>
                <a:gd name="T99" fmla="*/ 16 h 1598"/>
                <a:gd name="T100" fmla="*/ 1530 w 1578"/>
                <a:gd name="T101" fmla="*/ 10 h 1598"/>
                <a:gd name="T102" fmla="*/ 1518 w 1578"/>
                <a:gd name="T103" fmla="*/ 6 h 1598"/>
                <a:gd name="T104" fmla="*/ 1504 w 1578"/>
                <a:gd name="T105" fmla="*/ 4 h 1598"/>
                <a:gd name="T106" fmla="*/ 1490 w 1578"/>
                <a:gd name="T107" fmla="*/ 0 h 1598"/>
                <a:gd name="T108" fmla="*/ 1472 w 1578"/>
                <a:gd name="T109" fmla="*/ 0 h 1598"/>
                <a:gd name="T110" fmla="*/ 1472 w 1578"/>
                <a:gd name="T111" fmla="*/ 0 h 15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78" h="1598">
                  <a:moveTo>
                    <a:pt x="1472" y="0"/>
                  </a:moveTo>
                  <a:lnTo>
                    <a:pt x="104" y="0"/>
                  </a:lnTo>
                  <a:lnTo>
                    <a:pt x="104" y="0"/>
                  </a:lnTo>
                  <a:lnTo>
                    <a:pt x="88" y="2"/>
                  </a:lnTo>
                  <a:lnTo>
                    <a:pt x="74" y="4"/>
                  </a:lnTo>
                  <a:lnTo>
                    <a:pt x="60" y="8"/>
                  </a:lnTo>
                  <a:lnTo>
                    <a:pt x="48" y="12"/>
                  </a:lnTo>
                  <a:lnTo>
                    <a:pt x="36" y="18"/>
                  </a:lnTo>
                  <a:lnTo>
                    <a:pt x="26" y="26"/>
                  </a:lnTo>
                  <a:lnTo>
                    <a:pt x="18" y="36"/>
                  </a:lnTo>
                  <a:lnTo>
                    <a:pt x="12" y="46"/>
                  </a:lnTo>
                  <a:lnTo>
                    <a:pt x="6" y="56"/>
                  </a:lnTo>
                  <a:lnTo>
                    <a:pt x="2" y="68"/>
                  </a:lnTo>
                  <a:lnTo>
                    <a:pt x="0" y="80"/>
                  </a:lnTo>
                  <a:lnTo>
                    <a:pt x="0" y="94"/>
                  </a:lnTo>
                  <a:lnTo>
                    <a:pt x="0" y="106"/>
                  </a:lnTo>
                  <a:lnTo>
                    <a:pt x="4" y="120"/>
                  </a:lnTo>
                  <a:lnTo>
                    <a:pt x="8" y="136"/>
                  </a:lnTo>
                  <a:lnTo>
                    <a:pt x="14" y="150"/>
                  </a:lnTo>
                  <a:lnTo>
                    <a:pt x="714" y="1538"/>
                  </a:lnTo>
                  <a:lnTo>
                    <a:pt x="714" y="1538"/>
                  </a:lnTo>
                  <a:lnTo>
                    <a:pt x="722" y="1552"/>
                  </a:lnTo>
                  <a:lnTo>
                    <a:pt x="730" y="1564"/>
                  </a:lnTo>
                  <a:lnTo>
                    <a:pt x="738" y="1574"/>
                  </a:lnTo>
                  <a:lnTo>
                    <a:pt x="748" y="1582"/>
                  </a:lnTo>
                  <a:lnTo>
                    <a:pt x="758" y="1588"/>
                  </a:lnTo>
                  <a:lnTo>
                    <a:pt x="768" y="1594"/>
                  </a:lnTo>
                  <a:lnTo>
                    <a:pt x="778" y="1596"/>
                  </a:lnTo>
                  <a:lnTo>
                    <a:pt x="788" y="1598"/>
                  </a:lnTo>
                  <a:lnTo>
                    <a:pt x="800" y="1596"/>
                  </a:lnTo>
                  <a:lnTo>
                    <a:pt x="810" y="1594"/>
                  </a:lnTo>
                  <a:lnTo>
                    <a:pt x="820" y="1588"/>
                  </a:lnTo>
                  <a:lnTo>
                    <a:pt x="830" y="1582"/>
                  </a:lnTo>
                  <a:lnTo>
                    <a:pt x="838" y="1574"/>
                  </a:lnTo>
                  <a:lnTo>
                    <a:pt x="848" y="1564"/>
                  </a:lnTo>
                  <a:lnTo>
                    <a:pt x="856" y="1552"/>
                  </a:lnTo>
                  <a:lnTo>
                    <a:pt x="864" y="1538"/>
                  </a:lnTo>
                  <a:lnTo>
                    <a:pt x="1564" y="140"/>
                  </a:lnTo>
                  <a:lnTo>
                    <a:pt x="1564" y="140"/>
                  </a:lnTo>
                  <a:lnTo>
                    <a:pt x="1570" y="126"/>
                  </a:lnTo>
                  <a:lnTo>
                    <a:pt x="1574" y="112"/>
                  </a:lnTo>
                  <a:lnTo>
                    <a:pt x="1578" y="98"/>
                  </a:lnTo>
                  <a:lnTo>
                    <a:pt x="1578" y="84"/>
                  </a:lnTo>
                  <a:lnTo>
                    <a:pt x="1578" y="72"/>
                  </a:lnTo>
                  <a:lnTo>
                    <a:pt x="1576" y="60"/>
                  </a:lnTo>
                  <a:lnTo>
                    <a:pt x="1572" y="50"/>
                  </a:lnTo>
                  <a:lnTo>
                    <a:pt x="1566" y="40"/>
                  </a:lnTo>
                  <a:lnTo>
                    <a:pt x="1560" y="32"/>
                  </a:lnTo>
                  <a:lnTo>
                    <a:pt x="1552" y="24"/>
                  </a:lnTo>
                  <a:lnTo>
                    <a:pt x="1542" y="16"/>
                  </a:lnTo>
                  <a:lnTo>
                    <a:pt x="1530" y="10"/>
                  </a:lnTo>
                  <a:lnTo>
                    <a:pt x="1518" y="6"/>
                  </a:lnTo>
                  <a:lnTo>
                    <a:pt x="1504" y="4"/>
                  </a:lnTo>
                  <a:lnTo>
                    <a:pt x="1490" y="0"/>
                  </a:lnTo>
                  <a:lnTo>
                    <a:pt x="1472" y="0"/>
                  </a:lnTo>
                  <a:lnTo>
                    <a:pt x="1472" y="0"/>
                  </a:lnTo>
                  <a:close/>
                </a:path>
              </a:pathLst>
            </a:custGeom>
            <a:solidFill>
              <a:srgbClr val="D1A85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dirty="0">
                <a:cs typeface="+mn-ea"/>
                <a:sym typeface="+mn-lt"/>
              </a:endParaRPr>
            </a:p>
          </p:txBody>
        </p:sp>
        <p:sp>
          <p:nvSpPr>
            <p:cNvPr id="101" name="Freeform 6">
              <a:extLst>
                <a:ext uri="{FF2B5EF4-FFF2-40B4-BE49-F238E27FC236}">
                  <a16:creationId xmlns:a16="http://schemas.microsoft.com/office/drawing/2014/main" id="{B951F63F-A469-4121-886D-C7962560DCA7}"/>
                </a:ext>
              </a:extLst>
            </p:cNvPr>
            <p:cNvSpPr>
              <a:spLocks/>
            </p:cNvSpPr>
            <p:nvPr/>
          </p:nvSpPr>
          <p:spPr bwMode="auto">
            <a:xfrm rot="16200000">
              <a:off x="1009077" y="3095434"/>
              <a:ext cx="2363628" cy="2374631"/>
            </a:xfrm>
            <a:custGeom>
              <a:avLst/>
              <a:gdLst>
                <a:gd name="T0" fmla="*/ 104 w 1588"/>
                <a:gd name="T1" fmla="*/ 1596 h 1596"/>
                <a:gd name="T2" fmla="*/ 1470 w 1588"/>
                <a:gd name="T3" fmla="*/ 1596 h 1596"/>
                <a:gd name="T4" fmla="*/ 1470 w 1588"/>
                <a:gd name="T5" fmla="*/ 1596 h 1596"/>
                <a:gd name="T6" fmla="*/ 1488 w 1588"/>
                <a:gd name="T7" fmla="*/ 1596 h 1596"/>
                <a:gd name="T8" fmla="*/ 1506 w 1588"/>
                <a:gd name="T9" fmla="*/ 1594 h 1596"/>
                <a:gd name="T10" fmla="*/ 1520 w 1588"/>
                <a:gd name="T11" fmla="*/ 1590 h 1596"/>
                <a:gd name="T12" fmla="*/ 1534 w 1588"/>
                <a:gd name="T13" fmla="*/ 1584 h 1596"/>
                <a:gd name="T14" fmla="*/ 1548 w 1588"/>
                <a:gd name="T15" fmla="*/ 1578 h 1596"/>
                <a:gd name="T16" fmla="*/ 1558 w 1588"/>
                <a:gd name="T17" fmla="*/ 1570 h 1596"/>
                <a:gd name="T18" fmla="*/ 1566 w 1588"/>
                <a:gd name="T19" fmla="*/ 1562 h 1596"/>
                <a:gd name="T20" fmla="*/ 1574 w 1588"/>
                <a:gd name="T21" fmla="*/ 1552 h 1596"/>
                <a:gd name="T22" fmla="*/ 1580 w 1588"/>
                <a:gd name="T23" fmla="*/ 1540 h 1596"/>
                <a:gd name="T24" fmla="*/ 1584 w 1588"/>
                <a:gd name="T25" fmla="*/ 1528 h 1596"/>
                <a:gd name="T26" fmla="*/ 1586 w 1588"/>
                <a:gd name="T27" fmla="*/ 1516 h 1596"/>
                <a:gd name="T28" fmla="*/ 1588 w 1588"/>
                <a:gd name="T29" fmla="*/ 1504 h 1596"/>
                <a:gd name="T30" fmla="*/ 1586 w 1588"/>
                <a:gd name="T31" fmla="*/ 1490 h 1596"/>
                <a:gd name="T32" fmla="*/ 1584 w 1588"/>
                <a:gd name="T33" fmla="*/ 1476 h 1596"/>
                <a:gd name="T34" fmla="*/ 1578 w 1588"/>
                <a:gd name="T35" fmla="*/ 1462 h 1596"/>
                <a:gd name="T36" fmla="*/ 1572 w 1588"/>
                <a:gd name="T37" fmla="*/ 1446 h 1596"/>
                <a:gd name="T38" fmla="*/ 862 w 1588"/>
                <a:gd name="T39" fmla="*/ 58 h 1596"/>
                <a:gd name="T40" fmla="*/ 862 w 1588"/>
                <a:gd name="T41" fmla="*/ 58 h 1596"/>
                <a:gd name="T42" fmla="*/ 854 w 1588"/>
                <a:gd name="T43" fmla="*/ 44 h 1596"/>
                <a:gd name="T44" fmla="*/ 846 w 1588"/>
                <a:gd name="T45" fmla="*/ 32 h 1596"/>
                <a:gd name="T46" fmla="*/ 836 w 1588"/>
                <a:gd name="T47" fmla="*/ 22 h 1596"/>
                <a:gd name="T48" fmla="*/ 828 w 1588"/>
                <a:gd name="T49" fmla="*/ 14 h 1596"/>
                <a:gd name="T50" fmla="*/ 818 w 1588"/>
                <a:gd name="T51" fmla="*/ 8 h 1596"/>
                <a:gd name="T52" fmla="*/ 808 w 1588"/>
                <a:gd name="T53" fmla="*/ 4 h 1596"/>
                <a:gd name="T54" fmla="*/ 798 w 1588"/>
                <a:gd name="T55" fmla="*/ 0 h 1596"/>
                <a:gd name="T56" fmla="*/ 788 w 1588"/>
                <a:gd name="T57" fmla="*/ 0 h 1596"/>
                <a:gd name="T58" fmla="*/ 778 w 1588"/>
                <a:gd name="T59" fmla="*/ 0 h 1596"/>
                <a:gd name="T60" fmla="*/ 768 w 1588"/>
                <a:gd name="T61" fmla="*/ 4 h 1596"/>
                <a:gd name="T62" fmla="*/ 758 w 1588"/>
                <a:gd name="T63" fmla="*/ 8 h 1596"/>
                <a:gd name="T64" fmla="*/ 748 w 1588"/>
                <a:gd name="T65" fmla="*/ 14 h 1596"/>
                <a:gd name="T66" fmla="*/ 738 w 1588"/>
                <a:gd name="T67" fmla="*/ 22 h 1596"/>
                <a:gd name="T68" fmla="*/ 730 w 1588"/>
                <a:gd name="T69" fmla="*/ 32 h 1596"/>
                <a:gd name="T70" fmla="*/ 722 w 1588"/>
                <a:gd name="T71" fmla="*/ 44 h 1596"/>
                <a:gd name="T72" fmla="*/ 714 w 1588"/>
                <a:gd name="T73" fmla="*/ 58 h 1596"/>
                <a:gd name="T74" fmla="*/ 14 w 1588"/>
                <a:gd name="T75" fmla="*/ 1456 h 1596"/>
                <a:gd name="T76" fmla="*/ 14 w 1588"/>
                <a:gd name="T77" fmla="*/ 1456 h 1596"/>
                <a:gd name="T78" fmla="*/ 8 w 1588"/>
                <a:gd name="T79" fmla="*/ 1472 h 1596"/>
                <a:gd name="T80" fmla="*/ 4 w 1588"/>
                <a:gd name="T81" fmla="*/ 1486 h 1596"/>
                <a:gd name="T82" fmla="*/ 0 w 1588"/>
                <a:gd name="T83" fmla="*/ 1500 h 1596"/>
                <a:gd name="T84" fmla="*/ 0 w 1588"/>
                <a:gd name="T85" fmla="*/ 1512 h 1596"/>
                <a:gd name="T86" fmla="*/ 0 w 1588"/>
                <a:gd name="T87" fmla="*/ 1524 h 1596"/>
                <a:gd name="T88" fmla="*/ 2 w 1588"/>
                <a:gd name="T89" fmla="*/ 1536 h 1596"/>
                <a:gd name="T90" fmla="*/ 6 w 1588"/>
                <a:gd name="T91" fmla="*/ 1546 h 1596"/>
                <a:gd name="T92" fmla="*/ 12 w 1588"/>
                <a:gd name="T93" fmla="*/ 1556 h 1596"/>
                <a:gd name="T94" fmla="*/ 18 w 1588"/>
                <a:gd name="T95" fmla="*/ 1566 h 1596"/>
                <a:gd name="T96" fmla="*/ 26 w 1588"/>
                <a:gd name="T97" fmla="*/ 1574 h 1596"/>
                <a:gd name="T98" fmla="*/ 36 w 1588"/>
                <a:gd name="T99" fmla="*/ 1580 h 1596"/>
                <a:gd name="T100" fmla="*/ 48 w 1588"/>
                <a:gd name="T101" fmla="*/ 1586 h 1596"/>
                <a:gd name="T102" fmla="*/ 60 w 1588"/>
                <a:gd name="T103" fmla="*/ 1590 h 1596"/>
                <a:gd name="T104" fmla="*/ 74 w 1588"/>
                <a:gd name="T105" fmla="*/ 1594 h 1596"/>
                <a:gd name="T106" fmla="*/ 88 w 1588"/>
                <a:gd name="T107" fmla="*/ 1596 h 1596"/>
                <a:gd name="T108" fmla="*/ 104 w 1588"/>
                <a:gd name="T109" fmla="*/ 1596 h 1596"/>
                <a:gd name="T110" fmla="*/ 104 w 1588"/>
                <a:gd name="T111" fmla="*/ 1596 h 15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588" h="1596">
                  <a:moveTo>
                    <a:pt x="104" y="1596"/>
                  </a:moveTo>
                  <a:lnTo>
                    <a:pt x="1470" y="1596"/>
                  </a:lnTo>
                  <a:lnTo>
                    <a:pt x="1470" y="1596"/>
                  </a:lnTo>
                  <a:lnTo>
                    <a:pt x="1488" y="1596"/>
                  </a:lnTo>
                  <a:lnTo>
                    <a:pt x="1506" y="1594"/>
                  </a:lnTo>
                  <a:lnTo>
                    <a:pt x="1520" y="1590"/>
                  </a:lnTo>
                  <a:lnTo>
                    <a:pt x="1534" y="1584"/>
                  </a:lnTo>
                  <a:lnTo>
                    <a:pt x="1548" y="1578"/>
                  </a:lnTo>
                  <a:lnTo>
                    <a:pt x="1558" y="1570"/>
                  </a:lnTo>
                  <a:lnTo>
                    <a:pt x="1566" y="1562"/>
                  </a:lnTo>
                  <a:lnTo>
                    <a:pt x="1574" y="1552"/>
                  </a:lnTo>
                  <a:lnTo>
                    <a:pt x="1580" y="1540"/>
                  </a:lnTo>
                  <a:lnTo>
                    <a:pt x="1584" y="1528"/>
                  </a:lnTo>
                  <a:lnTo>
                    <a:pt x="1586" y="1516"/>
                  </a:lnTo>
                  <a:lnTo>
                    <a:pt x="1588" y="1504"/>
                  </a:lnTo>
                  <a:lnTo>
                    <a:pt x="1586" y="1490"/>
                  </a:lnTo>
                  <a:lnTo>
                    <a:pt x="1584" y="1476"/>
                  </a:lnTo>
                  <a:lnTo>
                    <a:pt x="1578" y="1462"/>
                  </a:lnTo>
                  <a:lnTo>
                    <a:pt x="1572" y="1446"/>
                  </a:lnTo>
                  <a:lnTo>
                    <a:pt x="862" y="58"/>
                  </a:lnTo>
                  <a:lnTo>
                    <a:pt x="862" y="58"/>
                  </a:lnTo>
                  <a:lnTo>
                    <a:pt x="854" y="44"/>
                  </a:lnTo>
                  <a:lnTo>
                    <a:pt x="846" y="32"/>
                  </a:lnTo>
                  <a:lnTo>
                    <a:pt x="836" y="22"/>
                  </a:lnTo>
                  <a:lnTo>
                    <a:pt x="828" y="14"/>
                  </a:lnTo>
                  <a:lnTo>
                    <a:pt x="818" y="8"/>
                  </a:lnTo>
                  <a:lnTo>
                    <a:pt x="808" y="4"/>
                  </a:lnTo>
                  <a:lnTo>
                    <a:pt x="798" y="0"/>
                  </a:lnTo>
                  <a:lnTo>
                    <a:pt x="788" y="0"/>
                  </a:lnTo>
                  <a:lnTo>
                    <a:pt x="778" y="0"/>
                  </a:lnTo>
                  <a:lnTo>
                    <a:pt x="768" y="4"/>
                  </a:lnTo>
                  <a:lnTo>
                    <a:pt x="758" y="8"/>
                  </a:lnTo>
                  <a:lnTo>
                    <a:pt x="748" y="14"/>
                  </a:lnTo>
                  <a:lnTo>
                    <a:pt x="738" y="22"/>
                  </a:lnTo>
                  <a:lnTo>
                    <a:pt x="730" y="32"/>
                  </a:lnTo>
                  <a:lnTo>
                    <a:pt x="722" y="44"/>
                  </a:lnTo>
                  <a:lnTo>
                    <a:pt x="714" y="58"/>
                  </a:lnTo>
                  <a:lnTo>
                    <a:pt x="14" y="1456"/>
                  </a:lnTo>
                  <a:lnTo>
                    <a:pt x="14" y="1456"/>
                  </a:lnTo>
                  <a:lnTo>
                    <a:pt x="8" y="1472"/>
                  </a:lnTo>
                  <a:lnTo>
                    <a:pt x="4" y="1486"/>
                  </a:lnTo>
                  <a:lnTo>
                    <a:pt x="0" y="1500"/>
                  </a:lnTo>
                  <a:lnTo>
                    <a:pt x="0" y="1512"/>
                  </a:lnTo>
                  <a:lnTo>
                    <a:pt x="0" y="1524"/>
                  </a:lnTo>
                  <a:lnTo>
                    <a:pt x="2" y="1536"/>
                  </a:lnTo>
                  <a:lnTo>
                    <a:pt x="6" y="1546"/>
                  </a:lnTo>
                  <a:lnTo>
                    <a:pt x="12" y="1556"/>
                  </a:lnTo>
                  <a:lnTo>
                    <a:pt x="18" y="1566"/>
                  </a:lnTo>
                  <a:lnTo>
                    <a:pt x="26" y="1574"/>
                  </a:lnTo>
                  <a:lnTo>
                    <a:pt x="36" y="1580"/>
                  </a:lnTo>
                  <a:lnTo>
                    <a:pt x="48" y="1586"/>
                  </a:lnTo>
                  <a:lnTo>
                    <a:pt x="60" y="1590"/>
                  </a:lnTo>
                  <a:lnTo>
                    <a:pt x="74" y="1594"/>
                  </a:lnTo>
                  <a:lnTo>
                    <a:pt x="88" y="1596"/>
                  </a:lnTo>
                  <a:lnTo>
                    <a:pt x="104" y="1596"/>
                  </a:lnTo>
                  <a:lnTo>
                    <a:pt x="104" y="1596"/>
                  </a:lnTo>
                  <a:close/>
                </a:path>
              </a:pathLst>
            </a:custGeom>
            <a:solidFill>
              <a:srgbClr val="D1A85B"/>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00">
                <a:cs typeface="+mn-ea"/>
                <a:sym typeface="+mn-lt"/>
              </a:endParaRPr>
            </a:p>
          </p:txBody>
        </p:sp>
        <p:cxnSp>
          <p:nvCxnSpPr>
            <p:cNvPr id="102" name="直接连接符 36">
              <a:extLst>
                <a:ext uri="{FF2B5EF4-FFF2-40B4-BE49-F238E27FC236}">
                  <a16:creationId xmlns:a16="http://schemas.microsoft.com/office/drawing/2014/main" id="{A82E3326-07CC-4C3E-9213-CE77DF1D91FB}"/>
                </a:ext>
              </a:extLst>
            </p:cNvPr>
            <p:cNvCxnSpPr>
              <a:cxnSpLocks noChangeShapeType="1"/>
            </p:cNvCxnSpPr>
            <p:nvPr/>
          </p:nvCxnSpPr>
          <p:spPr bwMode="auto">
            <a:xfrm>
              <a:off x="1712667" y="4369219"/>
              <a:ext cx="1450451" cy="0"/>
            </a:xfrm>
            <a:prstGeom prst="line">
              <a:avLst/>
            </a:prstGeom>
            <a:noFill/>
            <a:ln w="6350" algn="ctr">
              <a:solidFill>
                <a:schemeClr val="bg1"/>
              </a:solidFill>
              <a:miter lim="800000"/>
              <a:headEnd/>
              <a:tailEnd/>
            </a:ln>
            <a:extLst>
              <a:ext uri="{909E8E84-426E-40DD-AFC4-6F175D3DCCD1}">
                <a14:hiddenFill xmlns:a14="http://schemas.microsoft.com/office/drawing/2010/main">
                  <a:noFill/>
                </a14:hiddenFill>
              </a:ext>
            </a:extLst>
          </p:spPr>
        </p:cxnSp>
        <p:cxnSp>
          <p:nvCxnSpPr>
            <p:cNvPr id="103" name="直接连接符 44">
              <a:extLst>
                <a:ext uri="{FF2B5EF4-FFF2-40B4-BE49-F238E27FC236}">
                  <a16:creationId xmlns:a16="http://schemas.microsoft.com/office/drawing/2014/main" id="{681CF443-643C-4A27-821A-9E56686C0A3A}"/>
                </a:ext>
              </a:extLst>
            </p:cNvPr>
            <p:cNvCxnSpPr>
              <a:cxnSpLocks noChangeShapeType="1"/>
            </p:cNvCxnSpPr>
            <p:nvPr/>
          </p:nvCxnSpPr>
          <p:spPr bwMode="auto">
            <a:xfrm>
              <a:off x="3938769" y="4163846"/>
              <a:ext cx="1450451" cy="0"/>
            </a:xfrm>
            <a:prstGeom prst="line">
              <a:avLst/>
            </a:prstGeom>
            <a:noFill/>
            <a:ln w="6350" algn="ctr">
              <a:solidFill>
                <a:schemeClr val="bg1"/>
              </a:solidFill>
              <a:miter lim="800000"/>
              <a:headEnd/>
              <a:tailEnd/>
            </a:ln>
            <a:extLst>
              <a:ext uri="{909E8E84-426E-40DD-AFC4-6F175D3DCCD1}">
                <a14:hiddenFill xmlns:a14="http://schemas.microsoft.com/office/drawing/2010/main">
                  <a:noFill/>
                </a14:hiddenFill>
              </a:ext>
            </a:extLst>
          </p:spPr>
        </p:cxnSp>
        <p:sp>
          <p:nvSpPr>
            <p:cNvPr id="104" name="矩形 103">
              <a:extLst>
                <a:ext uri="{FF2B5EF4-FFF2-40B4-BE49-F238E27FC236}">
                  <a16:creationId xmlns:a16="http://schemas.microsoft.com/office/drawing/2014/main" id="{36855699-26D1-43F9-B8B4-76060B64A54E}"/>
                </a:ext>
              </a:extLst>
            </p:cNvPr>
            <p:cNvSpPr/>
            <p:nvPr/>
          </p:nvSpPr>
          <p:spPr>
            <a:xfrm>
              <a:off x="1888121" y="4492679"/>
              <a:ext cx="1109842" cy="384176"/>
            </a:xfrm>
            <a:prstGeom prst="rect">
              <a:avLst/>
            </a:prstGeom>
          </p:spPr>
          <p:txBody>
            <a:bodyPr wrap="none">
              <a:spAutoFit/>
            </a:bodyPr>
            <a:lstStyle/>
            <a:p>
              <a:pPr algn="ctr"/>
              <a:r>
                <a:rPr lang="zh-CN" altLang="en-US" sz="1200" dirty="0">
                  <a:solidFill>
                    <a:schemeClr val="bg1"/>
                  </a:solidFill>
                  <a:latin typeface="+mn-lt"/>
                  <a:ea typeface="+mn-ea"/>
                  <a:cs typeface="+mn-ea"/>
                  <a:sym typeface="+mn-lt"/>
                </a:rPr>
                <a:t>加入标题</a:t>
              </a:r>
            </a:p>
          </p:txBody>
        </p:sp>
        <p:sp>
          <p:nvSpPr>
            <p:cNvPr id="105" name="矩形 104">
              <a:extLst>
                <a:ext uri="{FF2B5EF4-FFF2-40B4-BE49-F238E27FC236}">
                  <a16:creationId xmlns:a16="http://schemas.microsoft.com/office/drawing/2014/main" id="{4FF9D834-0858-4A09-BDA3-DAF3F96A6609}"/>
                </a:ext>
              </a:extLst>
            </p:cNvPr>
            <p:cNvSpPr/>
            <p:nvPr/>
          </p:nvSpPr>
          <p:spPr>
            <a:xfrm>
              <a:off x="4102654" y="4299494"/>
              <a:ext cx="1109842" cy="384176"/>
            </a:xfrm>
            <a:prstGeom prst="rect">
              <a:avLst/>
            </a:prstGeom>
          </p:spPr>
          <p:txBody>
            <a:bodyPr wrap="none">
              <a:spAutoFit/>
            </a:bodyPr>
            <a:lstStyle/>
            <a:p>
              <a:pPr algn="ctr"/>
              <a:r>
                <a:rPr lang="zh-CN" altLang="en-US" sz="1200" dirty="0">
                  <a:solidFill>
                    <a:schemeClr val="bg1"/>
                  </a:solidFill>
                  <a:latin typeface="+mn-lt"/>
                  <a:ea typeface="+mn-ea"/>
                  <a:cs typeface="+mn-ea"/>
                  <a:sym typeface="+mn-lt"/>
                </a:rPr>
                <a:t>加入标题</a:t>
              </a:r>
            </a:p>
          </p:txBody>
        </p:sp>
        <p:grpSp>
          <p:nvGrpSpPr>
            <p:cNvPr id="106" name="组合 105">
              <a:extLst>
                <a:ext uri="{FF2B5EF4-FFF2-40B4-BE49-F238E27FC236}">
                  <a16:creationId xmlns:a16="http://schemas.microsoft.com/office/drawing/2014/main" id="{7FB9CE59-4D7C-4AC9-82AD-4A5E5DCB94EB}"/>
                </a:ext>
              </a:extLst>
            </p:cNvPr>
            <p:cNvGrpSpPr>
              <a:grpSpLocks noChangeAspect="1"/>
            </p:cNvGrpSpPr>
            <p:nvPr/>
          </p:nvGrpSpPr>
          <p:grpSpPr>
            <a:xfrm>
              <a:off x="4424307" y="3546295"/>
              <a:ext cx="442662" cy="495044"/>
              <a:chOff x="5999255" y="3275006"/>
              <a:chExt cx="402656" cy="450303"/>
            </a:xfrm>
            <a:solidFill>
              <a:schemeClr val="bg1"/>
            </a:solidFill>
            <a:effectLst/>
          </p:grpSpPr>
          <p:sp>
            <p:nvSpPr>
              <p:cNvPr id="115" name="Freeform 108">
                <a:extLst>
                  <a:ext uri="{FF2B5EF4-FFF2-40B4-BE49-F238E27FC236}">
                    <a16:creationId xmlns:a16="http://schemas.microsoft.com/office/drawing/2014/main" id="{81827BAB-6FB5-4962-B8A9-DAEF18EFF8A3}"/>
                  </a:ext>
                </a:extLst>
              </p:cNvPr>
              <p:cNvSpPr>
                <a:spLocks noEditPoints="1"/>
              </p:cNvSpPr>
              <p:nvPr/>
            </p:nvSpPr>
            <p:spPr bwMode="auto">
              <a:xfrm>
                <a:off x="6068389" y="3442234"/>
                <a:ext cx="56988" cy="57923"/>
              </a:xfrm>
              <a:custGeom>
                <a:avLst/>
                <a:gdLst>
                  <a:gd name="T0" fmla="*/ 13 w 26"/>
                  <a:gd name="T1" fmla="*/ 0 h 26"/>
                  <a:gd name="T2" fmla="*/ 0 w 26"/>
                  <a:gd name="T3" fmla="*/ 13 h 26"/>
                  <a:gd name="T4" fmla="*/ 13 w 26"/>
                  <a:gd name="T5" fmla="*/ 26 h 26"/>
                  <a:gd name="T6" fmla="*/ 26 w 26"/>
                  <a:gd name="T7" fmla="*/ 13 h 26"/>
                  <a:gd name="T8" fmla="*/ 13 w 26"/>
                  <a:gd name="T9" fmla="*/ 0 h 26"/>
                  <a:gd name="T10" fmla="*/ 13 w 26"/>
                  <a:gd name="T11" fmla="*/ 23 h 26"/>
                  <a:gd name="T12" fmla="*/ 3 w 26"/>
                  <a:gd name="T13" fmla="*/ 13 h 26"/>
                  <a:gd name="T14" fmla="*/ 13 w 26"/>
                  <a:gd name="T15" fmla="*/ 3 h 26"/>
                  <a:gd name="T16" fmla="*/ 23 w 26"/>
                  <a:gd name="T17" fmla="*/ 13 h 26"/>
                  <a:gd name="T18" fmla="*/ 13 w 26"/>
                  <a:gd name="T19" fmla="*/ 23 h 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6" h="26">
                    <a:moveTo>
                      <a:pt x="13" y="0"/>
                    </a:moveTo>
                    <a:cubicBezTo>
                      <a:pt x="6" y="0"/>
                      <a:pt x="0" y="6"/>
                      <a:pt x="0" y="13"/>
                    </a:cubicBezTo>
                    <a:cubicBezTo>
                      <a:pt x="0" y="20"/>
                      <a:pt x="6" y="26"/>
                      <a:pt x="13" y="26"/>
                    </a:cubicBezTo>
                    <a:cubicBezTo>
                      <a:pt x="20" y="26"/>
                      <a:pt x="26" y="20"/>
                      <a:pt x="26" y="13"/>
                    </a:cubicBezTo>
                    <a:cubicBezTo>
                      <a:pt x="26" y="6"/>
                      <a:pt x="20" y="0"/>
                      <a:pt x="13" y="0"/>
                    </a:cubicBezTo>
                    <a:close/>
                    <a:moveTo>
                      <a:pt x="13" y="23"/>
                    </a:moveTo>
                    <a:cubicBezTo>
                      <a:pt x="8" y="23"/>
                      <a:pt x="3" y="18"/>
                      <a:pt x="3" y="13"/>
                    </a:cubicBezTo>
                    <a:cubicBezTo>
                      <a:pt x="3" y="7"/>
                      <a:pt x="8" y="3"/>
                      <a:pt x="13" y="3"/>
                    </a:cubicBezTo>
                    <a:cubicBezTo>
                      <a:pt x="19" y="3"/>
                      <a:pt x="23" y="7"/>
                      <a:pt x="23" y="13"/>
                    </a:cubicBezTo>
                    <a:cubicBezTo>
                      <a:pt x="23" y="18"/>
                      <a:pt x="19" y="23"/>
                      <a:pt x="13" y="2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200">
                  <a:solidFill>
                    <a:prstClr val="black"/>
                  </a:solidFill>
                  <a:latin typeface="+mn-lt"/>
                  <a:ea typeface="+mn-ea"/>
                  <a:cs typeface="+mn-ea"/>
                  <a:sym typeface="+mn-lt"/>
                </a:endParaRPr>
              </a:p>
            </p:txBody>
          </p:sp>
          <p:sp>
            <p:nvSpPr>
              <p:cNvPr id="116" name="Freeform 109">
                <a:extLst>
                  <a:ext uri="{FF2B5EF4-FFF2-40B4-BE49-F238E27FC236}">
                    <a16:creationId xmlns:a16="http://schemas.microsoft.com/office/drawing/2014/main" id="{CF5E654D-1B89-477E-AE7B-C92FB2601C79}"/>
                  </a:ext>
                </a:extLst>
              </p:cNvPr>
              <p:cNvSpPr>
                <a:spLocks noEditPoints="1"/>
              </p:cNvSpPr>
              <p:nvPr/>
            </p:nvSpPr>
            <p:spPr bwMode="auto">
              <a:xfrm>
                <a:off x="6196380" y="3404865"/>
                <a:ext cx="48580" cy="48580"/>
              </a:xfrm>
              <a:custGeom>
                <a:avLst/>
                <a:gdLst>
                  <a:gd name="T0" fmla="*/ 11 w 22"/>
                  <a:gd name="T1" fmla="*/ 0 h 22"/>
                  <a:gd name="T2" fmla="*/ 0 w 22"/>
                  <a:gd name="T3" fmla="*/ 11 h 22"/>
                  <a:gd name="T4" fmla="*/ 11 w 22"/>
                  <a:gd name="T5" fmla="*/ 22 h 22"/>
                  <a:gd name="T6" fmla="*/ 22 w 22"/>
                  <a:gd name="T7" fmla="*/ 11 h 22"/>
                  <a:gd name="T8" fmla="*/ 11 w 22"/>
                  <a:gd name="T9" fmla="*/ 0 h 22"/>
                  <a:gd name="T10" fmla="*/ 11 w 22"/>
                  <a:gd name="T11" fmla="*/ 17 h 22"/>
                  <a:gd name="T12" fmla="*/ 5 w 22"/>
                  <a:gd name="T13" fmla="*/ 11 h 22"/>
                  <a:gd name="T14" fmla="*/ 11 w 22"/>
                  <a:gd name="T15" fmla="*/ 5 h 22"/>
                  <a:gd name="T16" fmla="*/ 17 w 22"/>
                  <a:gd name="T17" fmla="*/ 11 h 22"/>
                  <a:gd name="T18" fmla="*/ 11 w 22"/>
                  <a:gd name="T19" fmla="*/ 17 h 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 h="22">
                    <a:moveTo>
                      <a:pt x="11" y="0"/>
                    </a:moveTo>
                    <a:cubicBezTo>
                      <a:pt x="5" y="0"/>
                      <a:pt x="0" y="5"/>
                      <a:pt x="0" y="11"/>
                    </a:cubicBezTo>
                    <a:cubicBezTo>
                      <a:pt x="0" y="17"/>
                      <a:pt x="5" y="22"/>
                      <a:pt x="11" y="22"/>
                    </a:cubicBezTo>
                    <a:cubicBezTo>
                      <a:pt x="17" y="22"/>
                      <a:pt x="22" y="17"/>
                      <a:pt x="22" y="11"/>
                    </a:cubicBezTo>
                    <a:cubicBezTo>
                      <a:pt x="22" y="5"/>
                      <a:pt x="17" y="0"/>
                      <a:pt x="11" y="0"/>
                    </a:cubicBezTo>
                    <a:close/>
                    <a:moveTo>
                      <a:pt x="11" y="17"/>
                    </a:moveTo>
                    <a:cubicBezTo>
                      <a:pt x="8" y="17"/>
                      <a:pt x="5" y="14"/>
                      <a:pt x="5" y="11"/>
                    </a:cubicBezTo>
                    <a:cubicBezTo>
                      <a:pt x="5" y="8"/>
                      <a:pt x="8" y="5"/>
                      <a:pt x="11" y="5"/>
                    </a:cubicBezTo>
                    <a:cubicBezTo>
                      <a:pt x="14" y="5"/>
                      <a:pt x="17" y="8"/>
                      <a:pt x="17" y="11"/>
                    </a:cubicBezTo>
                    <a:cubicBezTo>
                      <a:pt x="17" y="14"/>
                      <a:pt x="14" y="17"/>
                      <a:pt x="11"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200">
                  <a:solidFill>
                    <a:prstClr val="black"/>
                  </a:solidFill>
                  <a:latin typeface="+mn-lt"/>
                  <a:ea typeface="+mn-ea"/>
                  <a:cs typeface="+mn-ea"/>
                  <a:sym typeface="+mn-lt"/>
                </a:endParaRPr>
              </a:p>
            </p:txBody>
          </p:sp>
          <p:sp>
            <p:nvSpPr>
              <p:cNvPr id="117" name="Freeform 110">
                <a:extLst>
                  <a:ext uri="{FF2B5EF4-FFF2-40B4-BE49-F238E27FC236}">
                    <a16:creationId xmlns:a16="http://schemas.microsoft.com/office/drawing/2014/main" id="{55973552-A491-4378-B476-D6ED5C68DA10}"/>
                  </a:ext>
                </a:extLst>
              </p:cNvPr>
              <p:cNvSpPr>
                <a:spLocks noEditPoints="1"/>
              </p:cNvSpPr>
              <p:nvPr/>
            </p:nvSpPr>
            <p:spPr bwMode="auto">
              <a:xfrm>
                <a:off x="6081468" y="3456248"/>
                <a:ext cx="30830" cy="30830"/>
              </a:xfrm>
              <a:custGeom>
                <a:avLst/>
                <a:gdLst>
                  <a:gd name="T0" fmla="*/ 7 w 14"/>
                  <a:gd name="T1" fmla="*/ 0 h 14"/>
                  <a:gd name="T2" fmla="*/ 0 w 14"/>
                  <a:gd name="T3" fmla="*/ 7 h 14"/>
                  <a:gd name="T4" fmla="*/ 7 w 14"/>
                  <a:gd name="T5" fmla="*/ 14 h 14"/>
                  <a:gd name="T6" fmla="*/ 14 w 14"/>
                  <a:gd name="T7" fmla="*/ 7 h 14"/>
                  <a:gd name="T8" fmla="*/ 7 w 14"/>
                  <a:gd name="T9" fmla="*/ 0 h 14"/>
                  <a:gd name="T10" fmla="*/ 7 w 14"/>
                  <a:gd name="T11" fmla="*/ 10 h 14"/>
                  <a:gd name="T12" fmla="*/ 4 w 14"/>
                  <a:gd name="T13" fmla="*/ 7 h 14"/>
                  <a:gd name="T14" fmla="*/ 7 w 14"/>
                  <a:gd name="T15" fmla="*/ 3 h 14"/>
                  <a:gd name="T16" fmla="*/ 11 w 14"/>
                  <a:gd name="T17" fmla="*/ 7 h 14"/>
                  <a:gd name="T18" fmla="*/ 7 w 14"/>
                  <a:gd name="T19" fmla="*/ 1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4" h="14">
                    <a:moveTo>
                      <a:pt x="7" y="0"/>
                    </a:moveTo>
                    <a:cubicBezTo>
                      <a:pt x="3" y="0"/>
                      <a:pt x="0" y="3"/>
                      <a:pt x="0" y="7"/>
                    </a:cubicBezTo>
                    <a:cubicBezTo>
                      <a:pt x="0" y="11"/>
                      <a:pt x="3" y="14"/>
                      <a:pt x="7" y="14"/>
                    </a:cubicBezTo>
                    <a:cubicBezTo>
                      <a:pt x="11" y="14"/>
                      <a:pt x="14" y="11"/>
                      <a:pt x="14" y="7"/>
                    </a:cubicBezTo>
                    <a:cubicBezTo>
                      <a:pt x="14" y="3"/>
                      <a:pt x="11" y="0"/>
                      <a:pt x="7" y="0"/>
                    </a:cubicBezTo>
                    <a:close/>
                    <a:moveTo>
                      <a:pt x="7" y="10"/>
                    </a:moveTo>
                    <a:cubicBezTo>
                      <a:pt x="5" y="10"/>
                      <a:pt x="4" y="9"/>
                      <a:pt x="4" y="7"/>
                    </a:cubicBezTo>
                    <a:cubicBezTo>
                      <a:pt x="4" y="5"/>
                      <a:pt x="5" y="3"/>
                      <a:pt x="7" y="3"/>
                    </a:cubicBezTo>
                    <a:cubicBezTo>
                      <a:pt x="9" y="3"/>
                      <a:pt x="11" y="5"/>
                      <a:pt x="11" y="7"/>
                    </a:cubicBezTo>
                    <a:cubicBezTo>
                      <a:pt x="11" y="9"/>
                      <a:pt x="9" y="10"/>
                      <a:pt x="7" y="1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200">
                  <a:solidFill>
                    <a:prstClr val="black"/>
                  </a:solidFill>
                  <a:latin typeface="+mn-lt"/>
                  <a:ea typeface="+mn-ea"/>
                  <a:cs typeface="+mn-ea"/>
                  <a:sym typeface="+mn-lt"/>
                </a:endParaRPr>
              </a:p>
            </p:txBody>
          </p:sp>
          <p:sp>
            <p:nvSpPr>
              <p:cNvPr id="118" name="Freeform 111">
                <a:extLst>
                  <a:ext uri="{FF2B5EF4-FFF2-40B4-BE49-F238E27FC236}">
                    <a16:creationId xmlns:a16="http://schemas.microsoft.com/office/drawing/2014/main" id="{597375B6-CECC-4F39-A802-CEACD1143994}"/>
                  </a:ext>
                </a:extLst>
              </p:cNvPr>
              <p:cNvSpPr>
                <a:spLocks noEditPoints="1"/>
              </p:cNvSpPr>
              <p:nvPr/>
            </p:nvSpPr>
            <p:spPr bwMode="auto">
              <a:xfrm>
                <a:off x="6172089" y="3380574"/>
                <a:ext cx="97161" cy="97161"/>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22 w 44"/>
                  <a:gd name="T11" fmla="*/ 39 h 44"/>
                  <a:gd name="T12" fmla="*/ 5 w 44"/>
                  <a:gd name="T13" fmla="*/ 22 h 44"/>
                  <a:gd name="T14" fmla="*/ 22 w 44"/>
                  <a:gd name="T15" fmla="*/ 6 h 44"/>
                  <a:gd name="T16" fmla="*/ 39 w 44"/>
                  <a:gd name="T17" fmla="*/ 22 h 44"/>
                  <a:gd name="T18" fmla="*/ 22 w 44"/>
                  <a:gd name="T19" fmla="*/ 39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0"/>
                    </a:moveTo>
                    <a:cubicBezTo>
                      <a:pt x="10" y="0"/>
                      <a:pt x="0" y="10"/>
                      <a:pt x="0" y="22"/>
                    </a:cubicBezTo>
                    <a:cubicBezTo>
                      <a:pt x="0" y="34"/>
                      <a:pt x="10" y="44"/>
                      <a:pt x="22" y="44"/>
                    </a:cubicBezTo>
                    <a:cubicBezTo>
                      <a:pt x="34" y="44"/>
                      <a:pt x="44" y="34"/>
                      <a:pt x="44" y="22"/>
                    </a:cubicBezTo>
                    <a:cubicBezTo>
                      <a:pt x="44" y="10"/>
                      <a:pt x="34" y="0"/>
                      <a:pt x="22" y="0"/>
                    </a:cubicBezTo>
                    <a:close/>
                    <a:moveTo>
                      <a:pt x="22" y="39"/>
                    </a:moveTo>
                    <a:cubicBezTo>
                      <a:pt x="13" y="39"/>
                      <a:pt x="5" y="31"/>
                      <a:pt x="5" y="22"/>
                    </a:cubicBezTo>
                    <a:cubicBezTo>
                      <a:pt x="5" y="13"/>
                      <a:pt x="13" y="6"/>
                      <a:pt x="22" y="6"/>
                    </a:cubicBezTo>
                    <a:cubicBezTo>
                      <a:pt x="31" y="6"/>
                      <a:pt x="39" y="13"/>
                      <a:pt x="39" y="22"/>
                    </a:cubicBezTo>
                    <a:cubicBezTo>
                      <a:pt x="39" y="31"/>
                      <a:pt x="31" y="39"/>
                      <a:pt x="22" y="39"/>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200">
                  <a:solidFill>
                    <a:prstClr val="black"/>
                  </a:solidFill>
                  <a:latin typeface="+mn-lt"/>
                  <a:ea typeface="+mn-ea"/>
                  <a:cs typeface="+mn-ea"/>
                  <a:sym typeface="+mn-lt"/>
                </a:endParaRPr>
              </a:p>
            </p:txBody>
          </p:sp>
          <p:sp>
            <p:nvSpPr>
              <p:cNvPr id="119" name="Freeform 112">
                <a:extLst>
                  <a:ext uri="{FF2B5EF4-FFF2-40B4-BE49-F238E27FC236}">
                    <a16:creationId xmlns:a16="http://schemas.microsoft.com/office/drawing/2014/main" id="{19235D47-7C47-46B5-BBB6-6BDA05B8AC40}"/>
                  </a:ext>
                </a:extLst>
              </p:cNvPr>
              <p:cNvSpPr>
                <a:spLocks noEditPoints="1"/>
              </p:cNvSpPr>
              <p:nvPr/>
            </p:nvSpPr>
            <p:spPr bwMode="auto">
              <a:xfrm>
                <a:off x="5999255" y="3275006"/>
                <a:ext cx="402656" cy="450303"/>
              </a:xfrm>
              <a:custGeom>
                <a:avLst/>
                <a:gdLst>
                  <a:gd name="T0" fmla="*/ 157 w 182"/>
                  <a:gd name="T1" fmla="*/ 96 h 204"/>
                  <a:gd name="T2" fmla="*/ 153 w 182"/>
                  <a:gd name="T3" fmla="*/ 48 h 204"/>
                  <a:gd name="T4" fmla="*/ 78 w 182"/>
                  <a:gd name="T5" fmla="*/ 0 h 204"/>
                  <a:gd name="T6" fmla="*/ 1 w 182"/>
                  <a:gd name="T7" fmla="*/ 79 h 204"/>
                  <a:gd name="T8" fmla="*/ 0 w 182"/>
                  <a:gd name="T9" fmla="*/ 204 h 204"/>
                  <a:gd name="T10" fmla="*/ 113 w 182"/>
                  <a:gd name="T11" fmla="*/ 176 h 204"/>
                  <a:gd name="T12" fmla="*/ 147 w 182"/>
                  <a:gd name="T13" fmla="*/ 176 h 204"/>
                  <a:gd name="T14" fmla="*/ 147 w 182"/>
                  <a:gd name="T15" fmla="*/ 176 h 204"/>
                  <a:gd name="T16" fmla="*/ 156 w 182"/>
                  <a:gd name="T17" fmla="*/ 151 h 204"/>
                  <a:gd name="T18" fmla="*/ 146 w 182"/>
                  <a:gd name="T19" fmla="*/ 145 h 204"/>
                  <a:gd name="T20" fmla="*/ 156 w 182"/>
                  <a:gd name="T21" fmla="*/ 140 h 204"/>
                  <a:gd name="T22" fmla="*/ 155 w 182"/>
                  <a:gd name="T23" fmla="*/ 138 h 204"/>
                  <a:gd name="T24" fmla="*/ 170 w 182"/>
                  <a:gd name="T25" fmla="*/ 111 h 204"/>
                  <a:gd name="T26" fmla="*/ 62 w 182"/>
                  <a:gd name="T27" fmla="*/ 93 h 204"/>
                  <a:gd name="T28" fmla="*/ 62 w 182"/>
                  <a:gd name="T29" fmla="*/ 102 h 204"/>
                  <a:gd name="T30" fmla="*/ 54 w 182"/>
                  <a:gd name="T31" fmla="*/ 105 h 204"/>
                  <a:gd name="T32" fmla="*/ 48 w 182"/>
                  <a:gd name="T33" fmla="*/ 110 h 204"/>
                  <a:gd name="T34" fmla="*/ 40 w 182"/>
                  <a:gd name="T35" fmla="*/ 107 h 204"/>
                  <a:gd name="T36" fmla="*/ 32 w 182"/>
                  <a:gd name="T37" fmla="*/ 107 h 204"/>
                  <a:gd name="T38" fmla="*/ 28 w 182"/>
                  <a:gd name="T39" fmla="*/ 99 h 204"/>
                  <a:gd name="T40" fmla="*/ 22 w 182"/>
                  <a:gd name="T41" fmla="*/ 93 h 204"/>
                  <a:gd name="T42" fmla="*/ 26 w 182"/>
                  <a:gd name="T43" fmla="*/ 85 h 204"/>
                  <a:gd name="T44" fmla="*/ 26 w 182"/>
                  <a:gd name="T45" fmla="*/ 76 h 204"/>
                  <a:gd name="T46" fmla="*/ 34 w 182"/>
                  <a:gd name="T47" fmla="*/ 73 h 204"/>
                  <a:gd name="T48" fmla="*/ 40 w 182"/>
                  <a:gd name="T49" fmla="*/ 68 h 204"/>
                  <a:gd name="T50" fmla="*/ 48 w 182"/>
                  <a:gd name="T51" fmla="*/ 71 h 204"/>
                  <a:gd name="T52" fmla="*/ 57 w 182"/>
                  <a:gd name="T53" fmla="*/ 71 h 204"/>
                  <a:gd name="T54" fmla="*/ 60 w 182"/>
                  <a:gd name="T55" fmla="*/ 79 h 204"/>
                  <a:gd name="T56" fmla="*/ 66 w 182"/>
                  <a:gd name="T57" fmla="*/ 85 h 204"/>
                  <a:gd name="T58" fmla="*/ 136 w 182"/>
                  <a:gd name="T59" fmla="*/ 77 h 204"/>
                  <a:gd name="T60" fmla="*/ 126 w 182"/>
                  <a:gd name="T61" fmla="*/ 87 h 204"/>
                  <a:gd name="T62" fmla="*/ 121 w 182"/>
                  <a:gd name="T63" fmla="*/ 100 h 204"/>
                  <a:gd name="T64" fmla="*/ 107 w 182"/>
                  <a:gd name="T65" fmla="*/ 100 h 204"/>
                  <a:gd name="T66" fmla="*/ 94 w 182"/>
                  <a:gd name="T67" fmla="*/ 105 h 204"/>
                  <a:gd name="T68" fmla="*/ 83 w 182"/>
                  <a:gd name="T69" fmla="*/ 96 h 204"/>
                  <a:gd name="T70" fmla="*/ 70 w 182"/>
                  <a:gd name="T71" fmla="*/ 91 h 204"/>
                  <a:gd name="T72" fmla="*/ 70 w 182"/>
                  <a:gd name="T73" fmla="*/ 77 h 204"/>
                  <a:gd name="T74" fmla="*/ 64 w 182"/>
                  <a:gd name="T75" fmla="*/ 64 h 204"/>
                  <a:gd name="T76" fmla="*/ 74 w 182"/>
                  <a:gd name="T77" fmla="*/ 53 h 204"/>
                  <a:gd name="T78" fmla="*/ 79 w 182"/>
                  <a:gd name="T79" fmla="*/ 40 h 204"/>
                  <a:gd name="T80" fmla="*/ 94 w 182"/>
                  <a:gd name="T81" fmla="*/ 40 h 204"/>
                  <a:gd name="T82" fmla="*/ 107 w 182"/>
                  <a:gd name="T83" fmla="*/ 35 h 204"/>
                  <a:gd name="T84" fmla="*/ 117 w 182"/>
                  <a:gd name="T85" fmla="*/ 44 h 204"/>
                  <a:gd name="T86" fmla="*/ 130 w 182"/>
                  <a:gd name="T87" fmla="*/ 49 h 204"/>
                  <a:gd name="T88" fmla="*/ 130 w 182"/>
                  <a:gd name="T89" fmla="*/ 64 h 204"/>
                  <a:gd name="T90" fmla="*/ 136 w 182"/>
                  <a:gd name="T91" fmla="*/ 77 h 2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82" h="204">
                    <a:moveTo>
                      <a:pt x="170" y="111"/>
                    </a:moveTo>
                    <a:cubicBezTo>
                      <a:pt x="166" y="107"/>
                      <a:pt x="160" y="102"/>
                      <a:pt x="157" y="96"/>
                    </a:cubicBezTo>
                    <a:cubicBezTo>
                      <a:pt x="153" y="87"/>
                      <a:pt x="158" y="79"/>
                      <a:pt x="157" y="70"/>
                    </a:cubicBezTo>
                    <a:cubicBezTo>
                      <a:pt x="157" y="63"/>
                      <a:pt x="155" y="54"/>
                      <a:pt x="153" y="48"/>
                    </a:cubicBezTo>
                    <a:cubicBezTo>
                      <a:pt x="149" y="37"/>
                      <a:pt x="142" y="28"/>
                      <a:pt x="133" y="21"/>
                    </a:cubicBezTo>
                    <a:cubicBezTo>
                      <a:pt x="119" y="8"/>
                      <a:pt x="100" y="0"/>
                      <a:pt x="78" y="0"/>
                    </a:cubicBezTo>
                    <a:cubicBezTo>
                      <a:pt x="35" y="0"/>
                      <a:pt x="0" y="32"/>
                      <a:pt x="0" y="71"/>
                    </a:cubicBezTo>
                    <a:cubicBezTo>
                      <a:pt x="0" y="74"/>
                      <a:pt x="0" y="77"/>
                      <a:pt x="1" y="79"/>
                    </a:cubicBezTo>
                    <a:cubicBezTo>
                      <a:pt x="1" y="96"/>
                      <a:pt x="6" y="117"/>
                      <a:pt x="22" y="139"/>
                    </a:cubicBezTo>
                    <a:cubicBezTo>
                      <a:pt x="22" y="139"/>
                      <a:pt x="43" y="182"/>
                      <a:pt x="0" y="204"/>
                    </a:cubicBezTo>
                    <a:cubicBezTo>
                      <a:pt x="95" y="204"/>
                      <a:pt x="95" y="204"/>
                      <a:pt x="95" y="204"/>
                    </a:cubicBezTo>
                    <a:cubicBezTo>
                      <a:pt x="95" y="204"/>
                      <a:pt x="102" y="176"/>
                      <a:pt x="113" y="176"/>
                    </a:cubicBezTo>
                    <a:cubicBezTo>
                      <a:pt x="123" y="176"/>
                      <a:pt x="133" y="177"/>
                      <a:pt x="142" y="176"/>
                    </a:cubicBezTo>
                    <a:cubicBezTo>
                      <a:pt x="144" y="177"/>
                      <a:pt x="146" y="176"/>
                      <a:pt x="147" y="176"/>
                    </a:cubicBezTo>
                    <a:cubicBezTo>
                      <a:pt x="147" y="176"/>
                      <a:pt x="147" y="176"/>
                      <a:pt x="147" y="176"/>
                    </a:cubicBezTo>
                    <a:cubicBezTo>
                      <a:pt x="147" y="176"/>
                      <a:pt x="147" y="176"/>
                      <a:pt x="147" y="176"/>
                    </a:cubicBezTo>
                    <a:cubicBezTo>
                      <a:pt x="154" y="173"/>
                      <a:pt x="149" y="157"/>
                      <a:pt x="149" y="157"/>
                    </a:cubicBezTo>
                    <a:cubicBezTo>
                      <a:pt x="153" y="155"/>
                      <a:pt x="156" y="153"/>
                      <a:pt x="156" y="151"/>
                    </a:cubicBezTo>
                    <a:cubicBezTo>
                      <a:pt x="156" y="150"/>
                      <a:pt x="156" y="150"/>
                      <a:pt x="156" y="150"/>
                    </a:cubicBezTo>
                    <a:cubicBezTo>
                      <a:pt x="156" y="148"/>
                      <a:pt x="152" y="146"/>
                      <a:pt x="146" y="145"/>
                    </a:cubicBezTo>
                    <a:cubicBezTo>
                      <a:pt x="149" y="145"/>
                      <a:pt x="149" y="145"/>
                      <a:pt x="149" y="145"/>
                    </a:cubicBezTo>
                    <a:cubicBezTo>
                      <a:pt x="153" y="145"/>
                      <a:pt x="156" y="143"/>
                      <a:pt x="156" y="140"/>
                    </a:cubicBezTo>
                    <a:cubicBezTo>
                      <a:pt x="156" y="140"/>
                      <a:pt x="156" y="140"/>
                      <a:pt x="156" y="140"/>
                    </a:cubicBezTo>
                    <a:cubicBezTo>
                      <a:pt x="156" y="139"/>
                      <a:pt x="156" y="138"/>
                      <a:pt x="155" y="138"/>
                    </a:cubicBezTo>
                    <a:cubicBezTo>
                      <a:pt x="156" y="135"/>
                      <a:pt x="159" y="121"/>
                      <a:pt x="160" y="121"/>
                    </a:cubicBezTo>
                    <a:cubicBezTo>
                      <a:pt x="182" y="119"/>
                      <a:pt x="170" y="111"/>
                      <a:pt x="170" y="111"/>
                    </a:cubicBezTo>
                    <a:close/>
                    <a:moveTo>
                      <a:pt x="66" y="93"/>
                    </a:moveTo>
                    <a:cubicBezTo>
                      <a:pt x="62" y="93"/>
                      <a:pt x="62" y="93"/>
                      <a:pt x="62" y="93"/>
                    </a:cubicBezTo>
                    <a:cubicBezTo>
                      <a:pt x="62" y="95"/>
                      <a:pt x="61" y="97"/>
                      <a:pt x="60" y="99"/>
                    </a:cubicBezTo>
                    <a:cubicBezTo>
                      <a:pt x="62" y="102"/>
                      <a:pt x="62" y="102"/>
                      <a:pt x="62" y="102"/>
                    </a:cubicBezTo>
                    <a:cubicBezTo>
                      <a:pt x="57" y="107"/>
                      <a:pt x="57" y="107"/>
                      <a:pt x="57" y="107"/>
                    </a:cubicBezTo>
                    <a:cubicBezTo>
                      <a:pt x="54" y="105"/>
                      <a:pt x="54" y="105"/>
                      <a:pt x="54" y="105"/>
                    </a:cubicBezTo>
                    <a:cubicBezTo>
                      <a:pt x="52" y="106"/>
                      <a:pt x="50" y="107"/>
                      <a:pt x="48" y="107"/>
                    </a:cubicBezTo>
                    <a:cubicBezTo>
                      <a:pt x="48" y="110"/>
                      <a:pt x="48" y="110"/>
                      <a:pt x="48" y="110"/>
                    </a:cubicBezTo>
                    <a:cubicBezTo>
                      <a:pt x="40" y="110"/>
                      <a:pt x="40" y="110"/>
                      <a:pt x="40" y="110"/>
                    </a:cubicBezTo>
                    <a:cubicBezTo>
                      <a:pt x="40" y="107"/>
                      <a:pt x="40" y="107"/>
                      <a:pt x="40" y="107"/>
                    </a:cubicBezTo>
                    <a:cubicBezTo>
                      <a:pt x="38" y="107"/>
                      <a:pt x="36" y="106"/>
                      <a:pt x="34" y="105"/>
                    </a:cubicBezTo>
                    <a:cubicBezTo>
                      <a:pt x="32" y="107"/>
                      <a:pt x="32" y="107"/>
                      <a:pt x="32" y="107"/>
                    </a:cubicBezTo>
                    <a:cubicBezTo>
                      <a:pt x="26" y="102"/>
                      <a:pt x="26" y="102"/>
                      <a:pt x="26" y="102"/>
                    </a:cubicBezTo>
                    <a:cubicBezTo>
                      <a:pt x="28" y="99"/>
                      <a:pt x="28" y="99"/>
                      <a:pt x="28" y="99"/>
                    </a:cubicBezTo>
                    <a:cubicBezTo>
                      <a:pt x="27" y="97"/>
                      <a:pt x="26" y="95"/>
                      <a:pt x="26" y="93"/>
                    </a:cubicBezTo>
                    <a:cubicBezTo>
                      <a:pt x="22" y="93"/>
                      <a:pt x="22" y="93"/>
                      <a:pt x="22" y="93"/>
                    </a:cubicBezTo>
                    <a:cubicBezTo>
                      <a:pt x="22" y="85"/>
                      <a:pt x="22" y="85"/>
                      <a:pt x="22" y="85"/>
                    </a:cubicBezTo>
                    <a:cubicBezTo>
                      <a:pt x="26" y="85"/>
                      <a:pt x="26" y="85"/>
                      <a:pt x="26" y="85"/>
                    </a:cubicBezTo>
                    <a:cubicBezTo>
                      <a:pt x="26" y="83"/>
                      <a:pt x="27" y="81"/>
                      <a:pt x="28" y="79"/>
                    </a:cubicBezTo>
                    <a:cubicBezTo>
                      <a:pt x="26" y="76"/>
                      <a:pt x="26" y="76"/>
                      <a:pt x="26" y="76"/>
                    </a:cubicBezTo>
                    <a:cubicBezTo>
                      <a:pt x="31" y="71"/>
                      <a:pt x="31" y="71"/>
                      <a:pt x="31" y="71"/>
                    </a:cubicBezTo>
                    <a:cubicBezTo>
                      <a:pt x="34" y="73"/>
                      <a:pt x="34" y="73"/>
                      <a:pt x="34" y="73"/>
                    </a:cubicBezTo>
                    <a:cubicBezTo>
                      <a:pt x="36" y="72"/>
                      <a:pt x="38" y="71"/>
                      <a:pt x="40" y="71"/>
                    </a:cubicBezTo>
                    <a:cubicBezTo>
                      <a:pt x="40" y="68"/>
                      <a:pt x="40" y="68"/>
                      <a:pt x="40" y="68"/>
                    </a:cubicBezTo>
                    <a:cubicBezTo>
                      <a:pt x="48" y="68"/>
                      <a:pt x="48" y="68"/>
                      <a:pt x="48" y="68"/>
                    </a:cubicBezTo>
                    <a:cubicBezTo>
                      <a:pt x="48" y="71"/>
                      <a:pt x="48" y="71"/>
                      <a:pt x="48" y="71"/>
                    </a:cubicBezTo>
                    <a:cubicBezTo>
                      <a:pt x="50" y="71"/>
                      <a:pt x="52" y="72"/>
                      <a:pt x="54" y="73"/>
                    </a:cubicBezTo>
                    <a:cubicBezTo>
                      <a:pt x="57" y="71"/>
                      <a:pt x="57" y="71"/>
                      <a:pt x="57" y="71"/>
                    </a:cubicBezTo>
                    <a:cubicBezTo>
                      <a:pt x="63" y="76"/>
                      <a:pt x="63" y="76"/>
                      <a:pt x="63" y="76"/>
                    </a:cubicBezTo>
                    <a:cubicBezTo>
                      <a:pt x="60" y="79"/>
                      <a:pt x="60" y="79"/>
                      <a:pt x="60" y="79"/>
                    </a:cubicBezTo>
                    <a:cubicBezTo>
                      <a:pt x="61" y="81"/>
                      <a:pt x="62" y="83"/>
                      <a:pt x="63" y="85"/>
                    </a:cubicBezTo>
                    <a:cubicBezTo>
                      <a:pt x="66" y="85"/>
                      <a:pt x="66" y="85"/>
                      <a:pt x="66" y="85"/>
                    </a:cubicBezTo>
                    <a:lnTo>
                      <a:pt x="66" y="93"/>
                    </a:lnTo>
                    <a:close/>
                    <a:moveTo>
                      <a:pt x="136" y="77"/>
                    </a:moveTo>
                    <a:cubicBezTo>
                      <a:pt x="130" y="77"/>
                      <a:pt x="130" y="77"/>
                      <a:pt x="130" y="77"/>
                    </a:cubicBezTo>
                    <a:cubicBezTo>
                      <a:pt x="129" y="80"/>
                      <a:pt x="128" y="84"/>
                      <a:pt x="126" y="87"/>
                    </a:cubicBezTo>
                    <a:cubicBezTo>
                      <a:pt x="130" y="91"/>
                      <a:pt x="130" y="91"/>
                      <a:pt x="130" y="91"/>
                    </a:cubicBezTo>
                    <a:cubicBezTo>
                      <a:pt x="121" y="100"/>
                      <a:pt x="121" y="100"/>
                      <a:pt x="121" y="100"/>
                    </a:cubicBezTo>
                    <a:cubicBezTo>
                      <a:pt x="117" y="96"/>
                      <a:pt x="117" y="96"/>
                      <a:pt x="117" y="96"/>
                    </a:cubicBezTo>
                    <a:cubicBezTo>
                      <a:pt x="114" y="98"/>
                      <a:pt x="110" y="99"/>
                      <a:pt x="107" y="100"/>
                    </a:cubicBezTo>
                    <a:cubicBezTo>
                      <a:pt x="107" y="105"/>
                      <a:pt x="107" y="105"/>
                      <a:pt x="107" y="105"/>
                    </a:cubicBezTo>
                    <a:cubicBezTo>
                      <a:pt x="94" y="105"/>
                      <a:pt x="94" y="105"/>
                      <a:pt x="94" y="105"/>
                    </a:cubicBezTo>
                    <a:cubicBezTo>
                      <a:pt x="94" y="100"/>
                      <a:pt x="94" y="100"/>
                      <a:pt x="94" y="100"/>
                    </a:cubicBezTo>
                    <a:cubicBezTo>
                      <a:pt x="90" y="100"/>
                      <a:pt x="86" y="98"/>
                      <a:pt x="83" y="96"/>
                    </a:cubicBezTo>
                    <a:cubicBezTo>
                      <a:pt x="79" y="100"/>
                      <a:pt x="79" y="100"/>
                      <a:pt x="79" y="100"/>
                    </a:cubicBezTo>
                    <a:cubicBezTo>
                      <a:pt x="70" y="91"/>
                      <a:pt x="70" y="91"/>
                      <a:pt x="70" y="91"/>
                    </a:cubicBezTo>
                    <a:cubicBezTo>
                      <a:pt x="74" y="87"/>
                      <a:pt x="74" y="87"/>
                      <a:pt x="74" y="87"/>
                    </a:cubicBezTo>
                    <a:cubicBezTo>
                      <a:pt x="72" y="84"/>
                      <a:pt x="71" y="81"/>
                      <a:pt x="70" y="77"/>
                    </a:cubicBezTo>
                    <a:cubicBezTo>
                      <a:pt x="64" y="77"/>
                      <a:pt x="64" y="77"/>
                      <a:pt x="64" y="77"/>
                    </a:cubicBezTo>
                    <a:cubicBezTo>
                      <a:pt x="64" y="64"/>
                      <a:pt x="64" y="64"/>
                      <a:pt x="64" y="64"/>
                    </a:cubicBezTo>
                    <a:cubicBezTo>
                      <a:pt x="70" y="64"/>
                      <a:pt x="70" y="64"/>
                      <a:pt x="70" y="64"/>
                    </a:cubicBezTo>
                    <a:cubicBezTo>
                      <a:pt x="70" y="60"/>
                      <a:pt x="72" y="56"/>
                      <a:pt x="74" y="53"/>
                    </a:cubicBezTo>
                    <a:cubicBezTo>
                      <a:pt x="70" y="49"/>
                      <a:pt x="70" y="49"/>
                      <a:pt x="70" y="49"/>
                    </a:cubicBezTo>
                    <a:cubicBezTo>
                      <a:pt x="79" y="40"/>
                      <a:pt x="79" y="40"/>
                      <a:pt x="79" y="40"/>
                    </a:cubicBezTo>
                    <a:cubicBezTo>
                      <a:pt x="83" y="44"/>
                      <a:pt x="83" y="44"/>
                      <a:pt x="83" y="44"/>
                    </a:cubicBezTo>
                    <a:cubicBezTo>
                      <a:pt x="86" y="42"/>
                      <a:pt x="90" y="41"/>
                      <a:pt x="94" y="40"/>
                    </a:cubicBezTo>
                    <a:cubicBezTo>
                      <a:pt x="94" y="35"/>
                      <a:pt x="94" y="35"/>
                      <a:pt x="94" y="35"/>
                    </a:cubicBezTo>
                    <a:cubicBezTo>
                      <a:pt x="107" y="35"/>
                      <a:pt x="107" y="35"/>
                      <a:pt x="107" y="35"/>
                    </a:cubicBezTo>
                    <a:cubicBezTo>
                      <a:pt x="107" y="40"/>
                      <a:pt x="107" y="40"/>
                      <a:pt x="107" y="40"/>
                    </a:cubicBezTo>
                    <a:cubicBezTo>
                      <a:pt x="110" y="41"/>
                      <a:pt x="114" y="42"/>
                      <a:pt x="117" y="44"/>
                    </a:cubicBezTo>
                    <a:cubicBezTo>
                      <a:pt x="121" y="40"/>
                      <a:pt x="121" y="40"/>
                      <a:pt x="121" y="40"/>
                    </a:cubicBezTo>
                    <a:cubicBezTo>
                      <a:pt x="130" y="49"/>
                      <a:pt x="130" y="49"/>
                      <a:pt x="130" y="49"/>
                    </a:cubicBezTo>
                    <a:cubicBezTo>
                      <a:pt x="126" y="53"/>
                      <a:pt x="126" y="53"/>
                      <a:pt x="126" y="53"/>
                    </a:cubicBezTo>
                    <a:cubicBezTo>
                      <a:pt x="128" y="57"/>
                      <a:pt x="130" y="60"/>
                      <a:pt x="130" y="64"/>
                    </a:cubicBezTo>
                    <a:cubicBezTo>
                      <a:pt x="136" y="64"/>
                      <a:pt x="136" y="64"/>
                      <a:pt x="136" y="64"/>
                    </a:cubicBezTo>
                    <a:lnTo>
                      <a:pt x="136" y="77"/>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200">
                  <a:solidFill>
                    <a:prstClr val="black"/>
                  </a:solidFill>
                  <a:latin typeface="+mn-lt"/>
                  <a:ea typeface="+mn-ea"/>
                  <a:cs typeface="+mn-ea"/>
                  <a:sym typeface="+mn-lt"/>
                </a:endParaRPr>
              </a:p>
            </p:txBody>
          </p:sp>
        </p:grpSp>
        <p:grpSp>
          <p:nvGrpSpPr>
            <p:cNvPr id="107" name="组合 106">
              <a:extLst>
                <a:ext uri="{FF2B5EF4-FFF2-40B4-BE49-F238E27FC236}">
                  <a16:creationId xmlns:a16="http://schemas.microsoft.com/office/drawing/2014/main" id="{4D1A537F-82C5-4AE6-A00C-37DA5896EB7A}"/>
                </a:ext>
              </a:extLst>
            </p:cNvPr>
            <p:cNvGrpSpPr/>
            <p:nvPr/>
          </p:nvGrpSpPr>
          <p:grpSpPr>
            <a:xfrm>
              <a:off x="2244717" y="3699270"/>
              <a:ext cx="422882" cy="455087"/>
              <a:chOff x="7005429" y="4859473"/>
              <a:chExt cx="466184" cy="501686"/>
            </a:xfrm>
            <a:effectLst/>
          </p:grpSpPr>
          <p:sp>
            <p:nvSpPr>
              <p:cNvPr id="110" name="Freeform 154">
                <a:extLst>
                  <a:ext uri="{FF2B5EF4-FFF2-40B4-BE49-F238E27FC236}">
                    <a16:creationId xmlns:a16="http://schemas.microsoft.com/office/drawing/2014/main" id="{867A0B9C-F9A6-4C93-8930-6D3514DACC8A}"/>
                  </a:ext>
                </a:extLst>
              </p:cNvPr>
              <p:cNvSpPr>
                <a:spLocks/>
              </p:cNvSpPr>
              <p:nvPr/>
            </p:nvSpPr>
            <p:spPr bwMode="auto">
              <a:xfrm>
                <a:off x="7146499" y="5285485"/>
                <a:ext cx="50449" cy="46712"/>
              </a:xfrm>
              <a:custGeom>
                <a:avLst/>
                <a:gdLst>
                  <a:gd name="T0" fmla="*/ 16 w 23"/>
                  <a:gd name="T1" fmla="*/ 0 h 21"/>
                  <a:gd name="T2" fmla="*/ 16 w 23"/>
                  <a:gd name="T3" fmla="*/ 4 h 21"/>
                  <a:gd name="T4" fmla="*/ 19 w 23"/>
                  <a:gd name="T5" fmla="*/ 11 h 21"/>
                  <a:gd name="T6" fmla="*/ 10 w 23"/>
                  <a:gd name="T7" fmla="*/ 17 h 21"/>
                  <a:gd name="T8" fmla="*/ 4 w 23"/>
                  <a:gd name="T9" fmla="*/ 9 h 21"/>
                  <a:gd name="T10" fmla="*/ 6 w 23"/>
                  <a:gd name="T11" fmla="*/ 5 h 21"/>
                  <a:gd name="T12" fmla="*/ 6 w 23"/>
                  <a:gd name="T13" fmla="*/ 0 h 21"/>
                  <a:gd name="T14" fmla="*/ 0 w 23"/>
                  <a:gd name="T15" fmla="*/ 10 h 21"/>
                  <a:gd name="T16" fmla="*/ 11 w 23"/>
                  <a:gd name="T17" fmla="*/ 21 h 21"/>
                  <a:gd name="T18" fmla="*/ 23 w 23"/>
                  <a:gd name="T19" fmla="*/ 10 h 21"/>
                  <a:gd name="T20" fmla="*/ 16 w 23"/>
                  <a:gd name="T21" fmla="*/ 0 h 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21">
                    <a:moveTo>
                      <a:pt x="16" y="0"/>
                    </a:moveTo>
                    <a:cubicBezTo>
                      <a:pt x="16" y="4"/>
                      <a:pt x="16" y="4"/>
                      <a:pt x="16" y="4"/>
                    </a:cubicBezTo>
                    <a:cubicBezTo>
                      <a:pt x="18" y="5"/>
                      <a:pt x="19" y="8"/>
                      <a:pt x="19" y="11"/>
                    </a:cubicBezTo>
                    <a:cubicBezTo>
                      <a:pt x="18" y="15"/>
                      <a:pt x="15" y="18"/>
                      <a:pt x="10" y="17"/>
                    </a:cubicBezTo>
                    <a:cubicBezTo>
                      <a:pt x="6" y="17"/>
                      <a:pt x="3" y="13"/>
                      <a:pt x="4" y="9"/>
                    </a:cubicBezTo>
                    <a:cubicBezTo>
                      <a:pt x="4" y="7"/>
                      <a:pt x="5" y="6"/>
                      <a:pt x="6" y="5"/>
                    </a:cubicBezTo>
                    <a:cubicBezTo>
                      <a:pt x="6" y="0"/>
                      <a:pt x="6" y="0"/>
                      <a:pt x="6" y="0"/>
                    </a:cubicBezTo>
                    <a:cubicBezTo>
                      <a:pt x="3" y="2"/>
                      <a:pt x="0" y="6"/>
                      <a:pt x="0" y="10"/>
                    </a:cubicBezTo>
                    <a:cubicBezTo>
                      <a:pt x="0" y="16"/>
                      <a:pt x="5" y="21"/>
                      <a:pt x="11" y="21"/>
                    </a:cubicBezTo>
                    <a:cubicBezTo>
                      <a:pt x="18" y="21"/>
                      <a:pt x="23" y="16"/>
                      <a:pt x="23" y="10"/>
                    </a:cubicBezTo>
                    <a:cubicBezTo>
                      <a:pt x="23" y="5"/>
                      <a:pt x="20" y="1"/>
                      <a:pt x="16" y="0"/>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200">
                  <a:solidFill>
                    <a:prstClr val="black"/>
                  </a:solidFill>
                  <a:latin typeface="+mn-lt"/>
                  <a:ea typeface="+mn-ea"/>
                  <a:cs typeface="+mn-ea"/>
                  <a:sym typeface="+mn-lt"/>
                </a:endParaRPr>
              </a:p>
            </p:txBody>
          </p:sp>
          <p:sp>
            <p:nvSpPr>
              <p:cNvPr id="111" name="Rectangle 155">
                <a:extLst>
                  <a:ext uri="{FF2B5EF4-FFF2-40B4-BE49-F238E27FC236}">
                    <a16:creationId xmlns:a16="http://schemas.microsoft.com/office/drawing/2014/main" id="{949EF78C-CFB2-48F0-8F3D-E01D80EE3EEB}"/>
                  </a:ext>
                </a:extLst>
              </p:cNvPr>
              <p:cNvSpPr>
                <a:spLocks noChangeArrowheads="1"/>
              </p:cNvSpPr>
              <p:nvPr/>
            </p:nvSpPr>
            <p:spPr bwMode="auto">
              <a:xfrm>
                <a:off x="7166118" y="5278945"/>
                <a:ext cx="9342" cy="3269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68564" tIns="34282" rIns="68564" bIns="34282" numCol="1" anchor="t" anchorCtr="0" compatLnSpc="1">
                <a:prstTxWarp prst="textNoShape">
                  <a:avLst/>
                </a:prstTxWarp>
              </a:bodyPr>
              <a:lstStyle/>
              <a:p>
                <a:endParaRPr lang="zh-CN" altLang="en-US" sz="1200">
                  <a:solidFill>
                    <a:prstClr val="black"/>
                  </a:solidFill>
                  <a:latin typeface="+mn-lt"/>
                  <a:ea typeface="+mn-ea"/>
                  <a:cs typeface="+mn-ea"/>
                  <a:sym typeface="+mn-lt"/>
                </a:endParaRPr>
              </a:p>
            </p:txBody>
          </p:sp>
          <p:sp>
            <p:nvSpPr>
              <p:cNvPr id="112" name="Freeform 156">
                <a:extLst>
                  <a:ext uri="{FF2B5EF4-FFF2-40B4-BE49-F238E27FC236}">
                    <a16:creationId xmlns:a16="http://schemas.microsoft.com/office/drawing/2014/main" id="{3CA26388-58A1-4D64-8B2D-AD3C9A104550}"/>
                  </a:ext>
                </a:extLst>
              </p:cNvPr>
              <p:cNvSpPr>
                <a:spLocks noEditPoints="1"/>
              </p:cNvSpPr>
              <p:nvPr/>
            </p:nvSpPr>
            <p:spPr bwMode="auto">
              <a:xfrm>
                <a:off x="7044667" y="4940751"/>
                <a:ext cx="260652" cy="260652"/>
              </a:xfrm>
              <a:custGeom>
                <a:avLst/>
                <a:gdLst>
                  <a:gd name="T0" fmla="*/ 24 w 118"/>
                  <a:gd name="T1" fmla="*/ 19 h 118"/>
                  <a:gd name="T2" fmla="*/ 19 w 118"/>
                  <a:gd name="T3" fmla="*/ 94 h 118"/>
                  <a:gd name="T4" fmla="*/ 94 w 118"/>
                  <a:gd name="T5" fmla="*/ 99 h 118"/>
                  <a:gd name="T6" fmla="*/ 99 w 118"/>
                  <a:gd name="T7" fmla="*/ 24 h 118"/>
                  <a:gd name="T8" fmla="*/ 24 w 118"/>
                  <a:gd name="T9" fmla="*/ 19 h 118"/>
                  <a:gd name="T10" fmla="*/ 64 w 118"/>
                  <a:gd name="T11" fmla="*/ 84 h 118"/>
                  <a:gd name="T12" fmla="*/ 64 w 118"/>
                  <a:gd name="T13" fmla="*/ 93 h 118"/>
                  <a:gd name="T14" fmla="*/ 56 w 118"/>
                  <a:gd name="T15" fmla="*/ 93 h 118"/>
                  <a:gd name="T16" fmla="*/ 56 w 118"/>
                  <a:gd name="T17" fmla="*/ 85 h 118"/>
                  <a:gd name="T18" fmla="*/ 41 w 118"/>
                  <a:gd name="T19" fmla="*/ 81 h 118"/>
                  <a:gd name="T20" fmla="*/ 43 w 118"/>
                  <a:gd name="T21" fmla="*/ 71 h 118"/>
                  <a:gd name="T22" fmla="*/ 58 w 118"/>
                  <a:gd name="T23" fmla="*/ 75 h 118"/>
                  <a:gd name="T24" fmla="*/ 66 w 118"/>
                  <a:gd name="T25" fmla="*/ 70 h 118"/>
                  <a:gd name="T26" fmla="*/ 57 w 118"/>
                  <a:gd name="T27" fmla="*/ 62 h 118"/>
                  <a:gd name="T28" fmla="*/ 41 w 118"/>
                  <a:gd name="T29" fmla="*/ 46 h 118"/>
                  <a:gd name="T30" fmla="*/ 56 w 118"/>
                  <a:gd name="T31" fmla="*/ 31 h 118"/>
                  <a:gd name="T32" fmla="*/ 56 w 118"/>
                  <a:gd name="T33" fmla="*/ 23 h 118"/>
                  <a:gd name="T34" fmla="*/ 64 w 118"/>
                  <a:gd name="T35" fmla="*/ 23 h 118"/>
                  <a:gd name="T36" fmla="*/ 64 w 118"/>
                  <a:gd name="T37" fmla="*/ 30 h 118"/>
                  <a:gd name="T38" fmla="*/ 77 w 118"/>
                  <a:gd name="T39" fmla="*/ 33 h 118"/>
                  <a:gd name="T40" fmla="*/ 74 w 118"/>
                  <a:gd name="T41" fmla="*/ 43 h 118"/>
                  <a:gd name="T42" fmla="*/ 62 w 118"/>
                  <a:gd name="T43" fmla="*/ 40 h 118"/>
                  <a:gd name="T44" fmla="*/ 55 w 118"/>
                  <a:gd name="T45" fmla="*/ 45 h 118"/>
                  <a:gd name="T46" fmla="*/ 65 w 118"/>
                  <a:gd name="T47" fmla="*/ 52 h 118"/>
                  <a:gd name="T48" fmla="*/ 79 w 118"/>
                  <a:gd name="T49" fmla="*/ 69 h 118"/>
                  <a:gd name="T50" fmla="*/ 64 w 118"/>
                  <a:gd name="T51" fmla="*/ 84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18" h="118">
                    <a:moveTo>
                      <a:pt x="24" y="19"/>
                    </a:moveTo>
                    <a:cubicBezTo>
                      <a:pt x="2" y="39"/>
                      <a:pt x="0" y="72"/>
                      <a:pt x="19" y="94"/>
                    </a:cubicBezTo>
                    <a:cubicBezTo>
                      <a:pt x="38" y="116"/>
                      <a:pt x="72" y="118"/>
                      <a:pt x="94" y="99"/>
                    </a:cubicBezTo>
                    <a:cubicBezTo>
                      <a:pt x="115" y="79"/>
                      <a:pt x="118" y="46"/>
                      <a:pt x="99" y="24"/>
                    </a:cubicBezTo>
                    <a:cubicBezTo>
                      <a:pt x="79" y="2"/>
                      <a:pt x="46" y="0"/>
                      <a:pt x="24" y="19"/>
                    </a:cubicBezTo>
                    <a:close/>
                    <a:moveTo>
                      <a:pt x="64" y="84"/>
                    </a:moveTo>
                    <a:cubicBezTo>
                      <a:pt x="64" y="93"/>
                      <a:pt x="64" y="93"/>
                      <a:pt x="64" y="93"/>
                    </a:cubicBezTo>
                    <a:cubicBezTo>
                      <a:pt x="56" y="93"/>
                      <a:pt x="56" y="93"/>
                      <a:pt x="56" y="93"/>
                    </a:cubicBezTo>
                    <a:cubicBezTo>
                      <a:pt x="56" y="85"/>
                      <a:pt x="56" y="85"/>
                      <a:pt x="56" y="85"/>
                    </a:cubicBezTo>
                    <a:cubicBezTo>
                      <a:pt x="50" y="85"/>
                      <a:pt x="44" y="83"/>
                      <a:pt x="41" y="81"/>
                    </a:cubicBezTo>
                    <a:cubicBezTo>
                      <a:pt x="43" y="71"/>
                      <a:pt x="43" y="71"/>
                      <a:pt x="43" y="71"/>
                    </a:cubicBezTo>
                    <a:cubicBezTo>
                      <a:pt x="47" y="73"/>
                      <a:pt x="52" y="75"/>
                      <a:pt x="58" y="75"/>
                    </a:cubicBezTo>
                    <a:cubicBezTo>
                      <a:pt x="63" y="75"/>
                      <a:pt x="66" y="73"/>
                      <a:pt x="66" y="70"/>
                    </a:cubicBezTo>
                    <a:cubicBezTo>
                      <a:pt x="66" y="66"/>
                      <a:pt x="63" y="64"/>
                      <a:pt x="57" y="62"/>
                    </a:cubicBezTo>
                    <a:cubicBezTo>
                      <a:pt x="48" y="59"/>
                      <a:pt x="41" y="55"/>
                      <a:pt x="41" y="46"/>
                    </a:cubicBezTo>
                    <a:cubicBezTo>
                      <a:pt x="41" y="39"/>
                      <a:pt x="47" y="33"/>
                      <a:pt x="56" y="31"/>
                    </a:cubicBezTo>
                    <a:cubicBezTo>
                      <a:pt x="56" y="23"/>
                      <a:pt x="56" y="23"/>
                      <a:pt x="56" y="23"/>
                    </a:cubicBezTo>
                    <a:cubicBezTo>
                      <a:pt x="64" y="23"/>
                      <a:pt x="64" y="23"/>
                      <a:pt x="64" y="23"/>
                    </a:cubicBezTo>
                    <a:cubicBezTo>
                      <a:pt x="64" y="30"/>
                      <a:pt x="64" y="30"/>
                      <a:pt x="64" y="30"/>
                    </a:cubicBezTo>
                    <a:cubicBezTo>
                      <a:pt x="70" y="30"/>
                      <a:pt x="74" y="32"/>
                      <a:pt x="77" y="33"/>
                    </a:cubicBezTo>
                    <a:cubicBezTo>
                      <a:pt x="74" y="43"/>
                      <a:pt x="74" y="43"/>
                      <a:pt x="74" y="43"/>
                    </a:cubicBezTo>
                    <a:cubicBezTo>
                      <a:pt x="72" y="42"/>
                      <a:pt x="68" y="40"/>
                      <a:pt x="62" y="40"/>
                    </a:cubicBezTo>
                    <a:cubicBezTo>
                      <a:pt x="56" y="40"/>
                      <a:pt x="55" y="42"/>
                      <a:pt x="55" y="45"/>
                    </a:cubicBezTo>
                    <a:cubicBezTo>
                      <a:pt x="55" y="48"/>
                      <a:pt x="58" y="50"/>
                      <a:pt x="65" y="52"/>
                    </a:cubicBezTo>
                    <a:cubicBezTo>
                      <a:pt x="75" y="56"/>
                      <a:pt x="79" y="61"/>
                      <a:pt x="79" y="69"/>
                    </a:cubicBezTo>
                    <a:cubicBezTo>
                      <a:pt x="79" y="76"/>
                      <a:pt x="74" y="83"/>
                      <a:pt x="64" y="8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200">
                  <a:solidFill>
                    <a:prstClr val="black"/>
                  </a:solidFill>
                  <a:latin typeface="+mn-lt"/>
                  <a:ea typeface="+mn-ea"/>
                  <a:cs typeface="+mn-ea"/>
                  <a:sym typeface="+mn-lt"/>
                </a:endParaRPr>
              </a:p>
            </p:txBody>
          </p:sp>
          <p:sp>
            <p:nvSpPr>
              <p:cNvPr id="113" name="Freeform 157">
                <a:extLst>
                  <a:ext uri="{FF2B5EF4-FFF2-40B4-BE49-F238E27FC236}">
                    <a16:creationId xmlns:a16="http://schemas.microsoft.com/office/drawing/2014/main" id="{53EE3452-BB12-4685-B850-98B5796D7C6A}"/>
                  </a:ext>
                </a:extLst>
              </p:cNvPr>
              <p:cNvSpPr>
                <a:spLocks noEditPoints="1"/>
              </p:cNvSpPr>
              <p:nvPr/>
            </p:nvSpPr>
            <p:spPr bwMode="auto">
              <a:xfrm>
                <a:off x="7005429" y="4859473"/>
                <a:ext cx="338194" cy="501686"/>
              </a:xfrm>
              <a:custGeom>
                <a:avLst/>
                <a:gdLst>
                  <a:gd name="T0" fmla="*/ 138 w 153"/>
                  <a:gd name="T1" fmla="*/ 177 h 227"/>
                  <a:gd name="T2" fmla="*/ 16 w 153"/>
                  <a:gd name="T3" fmla="*/ 177 h 227"/>
                  <a:gd name="T4" fmla="*/ 16 w 153"/>
                  <a:gd name="T5" fmla="*/ 16 h 227"/>
                  <a:gd name="T6" fmla="*/ 138 w 153"/>
                  <a:gd name="T7" fmla="*/ 16 h 227"/>
                  <a:gd name="T8" fmla="*/ 138 w 153"/>
                  <a:gd name="T9" fmla="*/ 103 h 227"/>
                  <a:gd name="T10" fmla="*/ 139 w 153"/>
                  <a:gd name="T11" fmla="*/ 102 h 227"/>
                  <a:gd name="T12" fmla="*/ 153 w 153"/>
                  <a:gd name="T13" fmla="*/ 94 h 227"/>
                  <a:gd name="T14" fmla="*/ 153 w 153"/>
                  <a:gd name="T15" fmla="*/ 13 h 227"/>
                  <a:gd name="T16" fmla="*/ 141 w 153"/>
                  <a:gd name="T17" fmla="*/ 0 h 227"/>
                  <a:gd name="T18" fmla="*/ 12 w 153"/>
                  <a:gd name="T19" fmla="*/ 0 h 227"/>
                  <a:gd name="T20" fmla="*/ 0 w 153"/>
                  <a:gd name="T21" fmla="*/ 13 h 227"/>
                  <a:gd name="T22" fmla="*/ 0 w 153"/>
                  <a:gd name="T23" fmla="*/ 215 h 227"/>
                  <a:gd name="T24" fmla="*/ 12 w 153"/>
                  <a:gd name="T25" fmla="*/ 227 h 227"/>
                  <a:gd name="T26" fmla="*/ 141 w 153"/>
                  <a:gd name="T27" fmla="*/ 227 h 227"/>
                  <a:gd name="T28" fmla="*/ 153 w 153"/>
                  <a:gd name="T29" fmla="*/ 215 h 227"/>
                  <a:gd name="T30" fmla="*/ 153 w 153"/>
                  <a:gd name="T31" fmla="*/ 176 h 227"/>
                  <a:gd name="T32" fmla="*/ 138 w 153"/>
                  <a:gd name="T33" fmla="*/ 166 h 227"/>
                  <a:gd name="T34" fmla="*/ 138 w 153"/>
                  <a:gd name="T35" fmla="*/ 177 h 227"/>
                  <a:gd name="T36" fmla="*/ 75 w 153"/>
                  <a:gd name="T37" fmla="*/ 221 h 227"/>
                  <a:gd name="T38" fmla="*/ 56 w 153"/>
                  <a:gd name="T39" fmla="*/ 201 h 227"/>
                  <a:gd name="T40" fmla="*/ 75 w 153"/>
                  <a:gd name="T41" fmla="*/ 182 h 227"/>
                  <a:gd name="T42" fmla="*/ 95 w 153"/>
                  <a:gd name="T43" fmla="*/ 201 h 227"/>
                  <a:gd name="T44" fmla="*/ 75 w 153"/>
                  <a:gd name="T45" fmla="*/ 221 h 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53" h="227">
                    <a:moveTo>
                      <a:pt x="138" y="177"/>
                    </a:moveTo>
                    <a:cubicBezTo>
                      <a:pt x="16" y="177"/>
                      <a:pt x="16" y="177"/>
                      <a:pt x="16" y="177"/>
                    </a:cubicBezTo>
                    <a:cubicBezTo>
                      <a:pt x="16" y="16"/>
                      <a:pt x="16" y="16"/>
                      <a:pt x="16" y="16"/>
                    </a:cubicBezTo>
                    <a:cubicBezTo>
                      <a:pt x="138" y="16"/>
                      <a:pt x="138" y="16"/>
                      <a:pt x="138" y="16"/>
                    </a:cubicBezTo>
                    <a:cubicBezTo>
                      <a:pt x="138" y="103"/>
                      <a:pt x="138" y="103"/>
                      <a:pt x="138" y="103"/>
                    </a:cubicBezTo>
                    <a:cubicBezTo>
                      <a:pt x="138" y="103"/>
                      <a:pt x="139" y="102"/>
                      <a:pt x="139" y="102"/>
                    </a:cubicBezTo>
                    <a:cubicBezTo>
                      <a:pt x="144" y="98"/>
                      <a:pt x="148" y="95"/>
                      <a:pt x="153" y="94"/>
                    </a:cubicBezTo>
                    <a:cubicBezTo>
                      <a:pt x="153" y="13"/>
                      <a:pt x="153" y="13"/>
                      <a:pt x="153" y="13"/>
                    </a:cubicBezTo>
                    <a:cubicBezTo>
                      <a:pt x="153" y="6"/>
                      <a:pt x="148" y="0"/>
                      <a:pt x="141" y="0"/>
                    </a:cubicBezTo>
                    <a:cubicBezTo>
                      <a:pt x="12" y="0"/>
                      <a:pt x="12" y="0"/>
                      <a:pt x="12" y="0"/>
                    </a:cubicBezTo>
                    <a:cubicBezTo>
                      <a:pt x="6" y="0"/>
                      <a:pt x="0" y="6"/>
                      <a:pt x="0" y="13"/>
                    </a:cubicBezTo>
                    <a:cubicBezTo>
                      <a:pt x="0" y="215"/>
                      <a:pt x="0" y="215"/>
                      <a:pt x="0" y="215"/>
                    </a:cubicBezTo>
                    <a:cubicBezTo>
                      <a:pt x="0" y="222"/>
                      <a:pt x="6" y="227"/>
                      <a:pt x="12" y="227"/>
                    </a:cubicBezTo>
                    <a:cubicBezTo>
                      <a:pt x="141" y="227"/>
                      <a:pt x="141" y="227"/>
                      <a:pt x="141" y="227"/>
                    </a:cubicBezTo>
                    <a:cubicBezTo>
                      <a:pt x="148" y="227"/>
                      <a:pt x="153" y="222"/>
                      <a:pt x="153" y="215"/>
                    </a:cubicBezTo>
                    <a:cubicBezTo>
                      <a:pt x="153" y="176"/>
                      <a:pt x="153" y="176"/>
                      <a:pt x="153" y="176"/>
                    </a:cubicBezTo>
                    <a:cubicBezTo>
                      <a:pt x="148" y="174"/>
                      <a:pt x="142" y="170"/>
                      <a:pt x="138" y="166"/>
                    </a:cubicBezTo>
                    <a:lnTo>
                      <a:pt x="138" y="177"/>
                    </a:lnTo>
                    <a:close/>
                    <a:moveTo>
                      <a:pt x="75" y="221"/>
                    </a:moveTo>
                    <a:cubicBezTo>
                      <a:pt x="65" y="221"/>
                      <a:pt x="56" y="212"/>
                      <a:pt x="56" y="201"/>
                    </a:cubicBezTo>
                    <a:cubicBezTo>
                      <a:pt x="56" y="191"/>
                      <a:pt x="65" y="182"/>
                      <a:pt x="75" y="182"/>
                    </a:cubicBezTo>
                    <a:cubicBezTo>
                      <a:pt x="86" y="182"/>
                      <a:pt x="95" y="191"/>
                      <a:pt x="95" y="201"/>
                    </a:cubicBezTo>
                    <a:cubicBezTo>
                      <a:pt x="95" y="212"/>
                      <a:pt x="86" y="221"/>
                      <a:pt x="75" y="221"/>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200">
                  <a:solidFill>
                    <a:prstClr val="black"/>
                  </a:solidFill>
                  <a:latin typeface="+mn-lt"/>
                  <a:ea typeface="+mn-ea"/>
                  <a:cs typeface="+mn-ea"/>
                  <a:sym typeface="+mn-lt"/>
                </a:endParaRPr>
              </a:p>
            </p:txBody>
          </p:sp>
          <p:sp>
            <p:nvSpPr>
              <p:cNvPr id="114" name="Freeform 158">
                <a:extLst>
                  <a:ext uri="{FF2B5EF4-FFF2-40B4-BE49-F238E27FC236}">
                    <a16:creationId xmlns:a16="http://schemas.microsoft.com/office/drawing/2014/main" id="{F3B1407F-4BB1-440C-80E4-CC62059389DC}"/>
                  </a:ext>
                </a:extLst>
              </p:cNvPr>
              <p:cNvSpPr>
                <a:spLocks noEditPoints="1"/>
              </p:cNvSpPr>
              <p:nvPr/>
            </p:nvSpPr>
            <p:spPr bwMode="auto">
              <a:xfrm>
                <a:off x="7281029" y="5062202"/>
                <a:ext cx="190584" cy="190584"/>
              </a:xfrm>
              <a:custGeom>
                <a:avLst/>
                <a:gdLst>
                  <a:gd name="T0" fmla="*/ 72 w 86"/>
                  <a:gd name="T1" fmla="*/ 17 h 86"/>
                  <a:gd name="T2" fmla="*/ 18 w 86"/>
                  <a:gd name="T3" fmla="*/ 14 h 86"/>
                  <a:gd name="T4" fmla="*/ 14 w 86"/>
                  <a:gd name="T5" fmla="*/ 68 h 86"/>
                  <a:gd name="T6" fmla="*/ 69 w 86"/>
                  <a:gd name="T7" fmla="*/ 72 h 86"/>
                  <a:gd name="T8" fmla="*/ 72 w 86"/>
                  <a:gd name="T9" fmla="*/ 17 h 86"/>
                  <a:gd name="T10" fmla="*/ 46 w 86"/>
                  <a:gd name="T11" fmla="*/ 63 h 86"/>
                  <a:gd name="T12" fmla="*/ 46 w 86"/>
                  <a:gd name="T13" fmla="*/ 70 h 86"/>
                  <a:gd name="T14" fmla="*/ 40 w 86"/>
                  <a:gd name="T15" fmla="*/ 70 h 86"/>
                  <a:gd name="T16" fmla="*/ 40 w 86"/>
                  <a:gd name="T17" fmla="*/ 64 h 86"/>
                  <a:gd name="T18" fmla="*/ 28 w 86"/>
                  <a:gd name="T19" fmla="*/ 61 h 86"/>
                  <a:gd name="T20" fmla="*/ 30 w 86"/>
                  <a:gd name="T21" fmla="*/ 53 h 86"/>
                  <a:gd name="T22" fmla="*/ 41 w 86"/>
                  <a:gd name="T23" fmla="*/ 56 h 86"/>
                  <a:gd name="T24" fmla="*/ 48 w 86"/>
                  <a:gd name="T25" fmla="*/ 52 h 86"/>
                  <a:gd name="T26" fmla="*/ 41 w 86"/>
                  <a:gd name="T27" fmla="*/ 46 h 86"/>
                  <a:gd name="T28" fmla="*/ 29 w 86"/>
                  <a:gd name="T29" fmla="*/ 34 h 86"/>
                  <a:gd name="T30" fmla="*/ 40 w 86"/>
                  <a:gd name="T31" fmla="*/ 22 h 86"/>
                  <a:gd name="T32" fmla="*/ 40 w 86"/>
                  <a:gd name="T33" fmla="*/ 15 h 86"/>
                  <a:gd name="T34" fmla="*/ 47 w 86"/>
                  <a:gd name="T35" fmla="*/ 15 h 86"/>
                  <a:gd name="T36" fmla="*/ 47 w 86"/>
                  <a:gd name="T37" fmla="*/ 21 h 86"/>
                  <a:gd name="T38" fmla="*/ 56 w 86"/>
                  <a:gd name="T39" fmla="*/ 23 h 86"/>
                  <a:gd name="T40" fmla="*/ 54 w 86"/>
                  <a:gd name="T41" fmla="*/ 31 h 86"/>
                  <a:gd name="T42" fmla="*/ 45 w 86"/>
                  <a:gd name="T43" fmla="*/ 29 h 86"/>
                  <a:gd name="T44" fmla="*/ 39 w 86"/>
                  <a:gd name="T45" fmla="*/ 32 h 86"/>
                  <a:gd name="T46" fmla="*/ 47 w 86"/>
                  <a:gd name="T47" fmla="*/ 38 h 86"/>
                  <a:gd name="T48" fmla="*/ 58 w 86"/>
                  <a:gd name="T49" fmla="*/ 51 h 86"/>
                  <a:gd name="T50" fmla="*/ 46 w 86"/>
                  <a:gd name="T51" fmla="*/ 63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86" h="86">
                    <a:moveTo>
                      <a:pt x="72" y="17"/>
                    </a:moveTo>
                    <a:cubicBezTo>
                      <a:pt x="58" y="1"/>
                      <a:pt x="34" y="0"/>
                      <a:pt x="18" y="14"/>
                    </a:cubicBezTo>
                    <a:cubicBezTo>
                      <a:pt x="2" y="28"/>
                      <a:pt x="0" y="52"/>
                      <a:pt x="14" y="68"/>
                    </a:cubicBezTo>
                    <a:cubicBezTo>
                      <a:pt x="28" y="84"/>
                      <a:pt x="53" y="86"/>
                      <a:pt x="69" y="72"/>
                    </a:cubicBezTo>
                    <a:cubicBezTo>
                      <a:pt x="85" y="58"/>
                      <a:pt x="86" y="33"/>
                      <a:pt x="72" y="17"/>
                    </a:cubicBezTo>
                    <a:close/>
                    <a:moveTo>
                      <a:pt x="46" y="63"/>
                    </a:moveTo>
                    <a:cubicBezTo>
                      <a:pt x="46" y="70"/>
                      <a:pt x="46" y="70"/>
                      <a:pt x="46" y="70"/>
                    </a:cubicBezTo>
                    <a:cubicBezTo>
                      <a:pt x="40" y="70"/>
                      <a:pt x="40" y="70"/>
                      <a:pt x="40" y="70"/>
                    </a:cubicBezTo>
                    <a:cubicBezTo>
                      <a:pt x="40" y="64"/>
                      <a:pt x="40" y="64"/>
                      <a:pt x="40" y="64"/>
                    </a:cubicBezTo>
                    <a:cubicBezTo>
                      <a:pt x="35" y="64"/>
                      <a:pt x="31" y="62"/>
                      <a:pt x="28" y="61"/>
                    </a:cubicBezTo>
                    <a:cubicBezTo>
                      <a:pt x="30" y="53"/>
                      <a:pt x="30" y="53"/>
                      <a:pt x="30" y="53"/>
                    </a:cubicBezTo>
                    <a:cubicBezTo>
                      <a:pt x="33" y="55"/>
                      <a:pt x="37" y="56"/>
                      <a:pt x="41" y="56"/>
                    </a:cubicBezTo>
                    <a:cubicBezTo>
                      <a:pt x="45" y="56"/>
                      <a:pt x="48" y="54"/>
                      <a:pt x="48" y="52"/>
                    </a:cubicBezTo>
                    <a:cubicBezTo>
                      <a:pt x="48" y="49"/>
                      <a:pt x="46" y="48"/>
                      <a:pt x="41" y="46"/>
                    </a:cubicBezTo>
                    <a:cubicBezTo>
                      <a:pt x="34" y="44"/>
                      <a:pt x="29" y="40"/>
                      <a:pt x="29" y="34"/>
                    </a:cubicBezTo>
                    <a:cubicBezTo>
                      <a:pt x="29" y="28"/>
                      <a:pt x="33" y="23"/>
                      <a:pt x="40" y="22"/>
                    </a:cubicBezTo>
                    <a:cubicBezTo>
                      <a:pt x="40" y="15"/>
                      <a:pt x="40" y="15"/>
                      <a:pt x="40" y="15"/>
                    </a:cubicBezTo>
                    <a:cubicBezTo>
                      <a:pt x="47" y="15"/>
                      <a:pt x="47" y="15"/>
                      <a:pt x="47" y="15"/>
                    </a:cubicBezTo>
                    <a:cubicBezTo>
                      <a:pt x="47" y="21"/>
                      <a:pt x="47" y="21"/>
                      <a:pt x="47" y="21"/>
                    </a:cubicBezTo>
                    <a:cubicBezTo>
                      <a:pt x="51" y="21"/>
                      <a:pt x="54" y="22"/>
                      <a:pt x="56" y="23"/>
                    </a:cubicBezTo>
                    <a:cubicBezTo>
                      <a:pt x="54" y="31"/>
                      <a:pt x="54" y="31"/>
                      <a:pt x="54" y="31"/>
                    </a:cubicBezTo>
                    <a:cubicBezTo>
                      <a:pt x="53" y="30"/>
                      <a:pt x="50" y="29"/>
                      <a:pt x="45" y="29"/>
                    </a:cubicBezTo>
                    <a:cubicBezTo>
                      <a:pt x="40" y="29"/>
                      <a:pt x="39" y="31"/>
                      <a:pt x="39" y="32"/>
                    </a:cubicBezTo>
                    <a:cubicBezTo>
                      <a:pt x="39" y="35"/>
                      <a:pt x="41" y="36"/>
                      <a:pt x="47" y="38"/>
                    </a:cubicBezTo>
                    <a:cubicBezTo>
                      <a:pt x="55" y="41"/>
                      <a:pt x="58" y="45"/>
                      <a:pt x="58" y="51"/>
                    </a:cubicBezTo>
                    <a:cubicBezTo>
                      <a:pt x="58" y="57"/>
                      <a:pt x="54" y="62"/>
                      <a:pt x="46" y="63"/>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64" tIns="34282" rIns="68564" bIns="34282" numCol="1" anchor="t" anchorCtr="0" compatLnSpc="1">
                <a:prstTxWarp prst="textNoShape">
                  <a:avLst/>
                </a:prstTxWarp>
              </a:bodyPr>
              <a:lstStyle/>
              <a:p>
                <a:endParaRPr lang="zh-CN" altLang="en-US" sz="1200">
                  <a:solidFill>
                    <a:prstClr val="black"/>
                  </a:solidFill>
                  <a:latin typeface="+mn-lt"/>
                  <a:ea typeface="+mn-ea"/>
                  <a:cs typeface="+mn-ea"/>
                  <a:sym typeface="+mn-lt"/>
                </a:endParaRPr>
              </a:p>
            </p:txBody>
          </p:sp>
        </p:grpSp>
        <p:sp>
          <p:nvSpPr>
            <p:cNvPr id="108" name="文本框 44">
              <a:extLst>
                <a:ext uri="{FF2B5EF4-FFF2-40B4-BE49-F238E27FC236}">
                  <a16:creationId xmlns:a16="http://schemas.microsoft.com/office/drawing/2014/main" id="{A32E4532-7E1D-445E-8713-318D7D66CE82}"/>
                </a:ext>
              </a:extLst>
            </p:cNvPr>
            <p:cNvSpPr txBox="1"/>
            <p:nvPr/>
          </p:nvSpPr>
          <p:spPr>
            <a:xfrm>
              <a:off x="1173564" y="5464564"/>
              <a:ext cx="2457664" cy="896410"/>
            </a:xfrm>
            <a:prstGeom prst="rect">
              <a:avLst/>
            </a:prstGeom>
            <a:noFill/>
            <a:effectLst/>
          </p:spPr>
          <p:txBody>
            <a:bodyPr wrap="square" rtlCol="0">
              <a:spAutoFit/>
            </a:bodyPr>
            <a:lstStyle/>
            <a:p>
              <a:r>
                <a:rPr lang="zh-CN" altLang="en-US" sz="900" dirty="0">
                  <a:solidFill>
                    <a:schemeClr val="bg1">
                      <a:lumMod val="50000"/>
                    </a:schemeClr>
                  </a:solidFill>
                  <a:latin typeface="+mn-lt"/>
                  <a:ea typeface="+mn-ea"/>
                  <a:cs typeface="+mn-ea"/>
                  <a:sym typeface="+mn-lt"/>
                </a:rPr>
                <a:t>点击输入简要文字内容，言简意赅的说明分项内容专业设计</a:t>
              </a:r>
              <a:r>
                <a:rPr lang="en-US" altLang="zh-CN" sz="900" dirty="0">
                  <a:solidFill>
                    <a:schemeClr val="bg1">
                      <a:lumMod val="50000"/>
                    </a:schemeClr>
                  </a:solidFill>
                  <a:latin typeface="+mn-lt"/>
                  <a:ea typeface="+mn-ea"/>
                  <a:cs typeface="+mn-ea"/>
                  <a:sym typeface="+mn-lt"/>
                </a:rPr>
                <a:t>……</a:t>
              </a:r>
            </a:p>
            <a:p>
              <a:endParaRPr lang="en-US" altLang="zh-CN" sz="900" dirty="0">
                <a:solidFill>
                  <a:schemeClr val="bg1">
                    <a:lumMod val="50000"/>
                  </a:schemeClr>
                </a:solidFill>
                <a:latin typeface="+mn-lt"/>
                <a:ea typeface="+mn-ea"/>
                <a:cs typeface="+mn-ea"/>
                <a:sym typeface="+mn-lt"/>
              </a:endParaRPr>
            </a:p>
          </p:txBody>
        </p:sp>
        <p:sp>
          <p:nvSpPr>
            <p:cNvPr id="109" name="文本框 45">
              <a:extLst>
                <a:ext uri="{FF2B5EF4-FFF2-40B4-BE49-F238E27FC236}">
                  <a16:creationId xmlns:a16="http://schemas.microsoft.com/office/drawing/2014/main" id="{25CBBF5A-D232-45D0-8CFD-FDC7F51D50EA}"/>
                </a:ext>
              </a:extLst>
            </p:cNvPr>
            <p:cNvSpPr txBox="1"/>
            <p:nvPr/>
          </p:nvSpPr>
          <p:spPr>
            <a:xfrm>
              <a:off x="3631227" y="2270527"/>
              <a:ext cx="2463080" cy="704321"/>
            </a:xfrm>
            <a:prstGeom prst="rect">
              <a:avLst/>
            </a:prstGeom>
            <a:noFill/>
            <a:effectLst/>
          </p:spPr>
          <p:txBody>
            <a:bodyPr wrap="square" rtlCol="0">
              <a:spAutoFit/>
            </a:bodyPr>
            <a:lstStyle/>
            <a:p>
              <a:pPr lvl="0" algn="just"/>
              <a:r>
                <a:rPr lang="zh-CN" altLang="en-US" sz="900" dirty="0">
                  <a:solidFill>
                    <a:schemeClr val="bg1">
                      <a:lumMod val="50000"/>
                    </a:schemeClr>
                  </a:solidFill>
                  <a:latin typeface="+mn-lt"/>
                  <a:ea typeface="+mn-ea"/>
                  <a:cs typeface="+mn-ea"/>
                  <a:sym typeface="+mn-lt"/>
                </a:rPr>
                <a:t>点击输入简要文字内容，言简意赅的说明分项内容专业设计</a:t>
              </a:r>
              <a:r>
                <a:rPr lang="en-US" altLang="zh-CN" sz="900" dirty="0">
                  <a:solidFill>
                    <a:schemeClr val="bg1">
                      <a:lumMod val="50000"/>
                    </a:schemeClr>
                  </a:solidFill>
                  <a:latin typeface="+mn-lt"/>
                  <a:ea typeface="+mn-ea"/>
                  <a:cs typeface="+mn-ea"/>
                  <a:sym typeface="+mn-lt"/>
                </a:rPr>
                <a:t>……</a:t>
              </a:r>
            </a:p>
          </p:txBody>
        </p:sp>
      </p:grpSp>
      <p:grpSp>
        <p:nvGrpSpPr>
          <p:cNvPr id="120" name="组合 119">
            <a:extLst>
              <a:ext uri="{FF2B5EF4-FFF2-40B4-BE49-F238E27FC236}">
                <a16:creationId xmlns:a16="http://schemas.microsoft.com/office/drawing/2014/main" id="{922BD8A4-BF8F-4340-8DD5-2D50EE61EDEB}"/>
              </a:ext>
            </a:extLst>
          </p:cNvPr>
          <p:cNvGrpSpPr/>
          <p:nvPr/>
        </p:nvGrpSpPr>
        <p:grpSpPr>
          <a:xfrm>
            <a:off x="439569" y="1270043"/>
            <a:ext cx="3853745" cy="2852821"/>
            <a:chOff x="1001841" y="1342110"/>
            <a:chExt cx="5644209" cy="4178251"/>
          </a:xfrm>
        </p:grpSpPr>
        <p:sp>
          <p:nvSpPr>
            <p:cNvPr id="121" name="Rectangle 3">
              <a:extLst>
                <a:ext uri="{FF2B5EF4-FFF2-40B4-BE49-F238E27FC236}">
                  <a16:creationId xmlns:a16="http://schemas.microsoft.com/office/drawing/2014/main" id="{FB22C11C-7411-4C6B-BB79-1273A8021E28}"/>
                </a:ext>
              </a:extLst>
            </p:cNvPr>
            <p:cNvSpPr/>
            <p:nvPr/>
          </p:nvSpPr>
          <p:spPr>
            <a:xfrm>
              <a:off x="1322878" y="1352189"/>
              <a:ext cx="5212200" cy="2152598"/>
            </a:xfrm>
            <a:prstGeom prst="rect">
              <a:avLst/>
            </a:prstGeom>
            <a:solidFill>
              <a:srgbClr val="D1A85B"/>
            </a:solidFill>
            <a:ln>
              <a:noFill/>
            </a:ln>
            <a:effectLst/>
          </p:spPr>
          <p:style>
            <a:lnRef idx="1">
              <a:schemeClr val="accent1"/>
            </a:lnRef>
            <a:fillRef idx="3">
              <a:schemeClr val="accent1"/>
            </a:fillRef>
            <a:effectRef idx="2">
              <a:schemeClr val="accent1"/>
            </a:effectRef>
            <a:fontRef idx="minor">
              <a:schemeClr val="lt1"/>
            </a:fontRef>
          </p:style>
          <p:txBody>
            <a:bodyPr lIns="68549" tIns="34274" rIns="68549" bIns="34274" rtlCol="0" anchor="ctr"/>
            <a:lstStyle/>
            <a:p>
              <a:pPr algn="ctr"/>
              <a:endParaRPr lang="en-US" sz="1012">
                <a:cs typeface="+mn-ea"/>
                <a:sym typeface="+mn-lt"/>
              </a:endParaRPr>
            </a:p>
          </p:txBody>
        </p:sp>
        <p:sp>
          <p:nvSpPr>
            <p:cNvPr id="122" name="Subtitle 2">
              <a:extLst>
                <a:ext uri="{FF2B5EF4-FFF2-40B4-BE49-F238E27FC236}">
                  <a16:creationId xmlns:a16="http://schemas.microsoft.com/office/drawing/2014/main" id="{41C7DC73-DFD5-4C36-8368-C784AACE30AC}"/>
                </a:ext>
              </a:extLst>
            </p:cNvPr>
            <p:cNvSpPr txBox="1"/>
            <p:nvPr/>
          </p:nvSpPr>
          <p:spPr>
            <a:xfrm>
              <a:off x="1001841" y="1342110"/>
              <a:ext cx="923583" cy="2254848"/>
            </a:xfrm>
            <a:prstGeom prst="rect">
              <a:avLst/>
            </a:prstGeom>
          </p:spPr>
          <p:txBody>
            <a:bodyPr vert="horz" lIns="68549" tIns="34274" rIns="68549" bIns="34274"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5399" b="1" dirty="0">
                  <a:solidFill>
                    <a:schemeClr val="bg1"/>
                  </a:solidFill>
                  <a:cs typeface="+mn-ea"/>
                  <a:sym typeface="+mn-lt"/>
                </a:rPr>
                <a:t>“</a:t>
              </a:r>
            </a:p>
          </p:txBody>
        </p:sp>
        <p:sp>
          <p:nvSpPr>
            <p:cNvPr id="123" name="Subtitle 2">
              <a:extLst>
                <a:ext uri="{FF2B5EF4-FFF2-40B4-BE49-F238E27FC236}">
                  <a16:creationId xmlns:a16="http://schemas.microsoft.com/office/drawing/2014/main" id="{2A3BF1F3-3647-4C42-A935-C5F37FFFC9DF}"/>
                </a:ext>
              </a:extLst>
            </p:cNvPr>
            <p:cNvSpPr txBox="1"/>
            <p:nvPr/>
          </p:nvSpPr>
          <p:spPr>
            <a:xfrm>
              <a:off x="2110499" y="1851372"/>
              <a:ext cx="4185200" cy="2485388"/>
            </a:xfrm>
            <a:prstGeom prst="rect">
              <a:avLst/>
            </a:prstGeom>
          </p:spPr>
          <p:txBody>
            <a:bodyPr vert="horz" lIns="68549" tIns="34274" rIns="68549" bIns="34274"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just">
                <a:lnSpc>
                  <a:spcPct val="120000"/>
                </a:lnSpc>
                <a:buNone/>
              </a:pPr>
              <a:r>
                <a:rPr lang="zh-CN" altLang="en-US" sz="1200" dirty="0">
                  <a:solidFill>
                    <a:schemeClr val="bg1"/>
                  </a:solidFill>
                  <a:cs typeface="+mn-ea"/>
                  <a:sym typeface="+mn-lt"/>
                </a:rPr>
                <a:t>详写内容</a:t>
              </a:r>
              <a:r>
                <a:rPr lang="en-US" altLang="zh-CN" sz="1200" dirty="0">
                  <a:solidFill>
                    <a:schemeClr val="bg1"/>
                  </a:solidFill>
                  <a:cs typeface="+mn-ea"/>
                  <a:sym typeface="+mn-lt"/>
                </a:rPr>
                <a:t>……</a:t>
              </a:r>
              <a:r>
                <a:rPr lang="zh-CN" altLang="en-US" sz="1200" dirty="0">
                  <a:solidFill>
                    <a:schemeClr val="bg1"/>
                  </a:solidFill>
                  <a:cs typeface="+mn-ea"/>
                  <a:sym typeface="+mn-lt"/>
                </a:rPr>
                <a:t>点击输入本栏的具体文字，简明扼要的说明分项内容，此为概念图解，请根据具体内容酌情修改。</a:t>
              </a:r>
              <a:endParaRPr lang="en-US" altLang="zh-CN" sz="1200" dirty="0">
                <a:solidFill>
                  <a:schemeClr val="bg1"/>
                </a:solidFill>
                <a:cs typeface="+mn-ea"/>
                <a:sym typeface="+mn-lt"/>
              </a:endParaRPr>
            </a:p>
          </p:txBody>
        </p:sp>
        <p:sp>
          <p:nvSpPr>
            <p:cNvPr id="124" name="Subtitle 2">
              <a:extLst>
                <a:ext uri="{FF2B5EF4-FFF2-40B4-BE49-F238E27FC236}">
                  <a16:creationId xmlns:a16="http://schemas.microsoft.com/office/drawing/2014/main" id="{C87489B5-9C1E-432A-A2EF-9CCB5368836F}"/>
                </a:ext>
              </a:extLst>
            </p:cNvPr>
            <p:cNvSpPr txBox="1"/>
            <p:nvPr/>
          </p:nvSpPr>
          <p:spPr>
            <a:xfrm>
              <a:off x="5511564" y="2500709"/>
              <a:ext cx="1134486" cy="1101639"/>
            </a:xfrm>
            <a:prstGeom prst="rect">
              <a:avLst/>
            </a:prstGeom>
          </p:spPr>
          <p:txBody>
            <a:bodyPr vert="horz" lIns="68549" tIns="34274" rIns="68549" bIns="34274"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5399" b="1" dirty="0">
                  <a:solidFill>
                    <a:schemeClr val="bg1"/>
                  </a:solidFill>
                  <a:cs typeface="+mn-ea"/>
                  <a:sym typeface="+mn-lt"/>
                </a:rPr>
                <a:t>”</a:t>
              </a:r>
            </a:p>
          </p:txBody>
        </p:sp>
        <p:sp>
          <p:nvSpPr>
            <p:cNvPr id="125" name="Oval 1">
              <a:extLst>
                <a:ext uri="{FF2B5EF4-FFF2-40B4-BE49-F238E27FC236}">
                  <a16:creationId xmlns:a16="http://schemas.microsoft.com/office/drawing/2014/main" id="{FCDCD40B-609F-4E97-A076-6CF3E363DDBE}"/>
                </a:ext>
              </a:extLst>
            </p:cNvPr>
            <p:cNvSpPr/>
            <p:nvPr/>
          </p:nvSpPr>
          <p:spPr>
            <a:xfrm>
              <a:off x="1707379" y="3712633"/>
              <a:ext cx="769734" cy="769732"/>
            </a:xfrm>
            <a:prstGeom prst="ellipse">
              <a:avLst/>
            </a:prstGeom>
            <a:solidFill>
              <a:srgbClr val="D1A85B"/>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cs typeface="+mn-ea"/>
                <a:sym typeface="+mn-lt"/>
              </a:endParaRPr>
            </a:p>
          </p:txBody>
        </p:sp>
        <p:sp>
          <p:nvSpPr>
            <p:cNvPr id="126" name="Oval 2">
              <a:extLst>
                <a:ext uri="{FF2B5EF4-FFF2-40B4-BE49-F238E27FC236}">
                  <a16:creationId xmlns:a16="http://schemas.microsoft.com/office/drawing/2014/main" id="{2D614825-BBEC-45D4-AD71-D396D9D373F8}"/>
                </a:ext>
              </a:extLst>
            </p:cNvPr>
            <p:cNvSpPr/>
            <p:nvPr/>
          </p:nvSpPr>
          <p:spPr>
            <a:xfrm>
              <a:off x="1707379" y="4673575"/>
              <a:ext cx="769734" cy="769732"/>
            </a:xfrm>
            <a:prstGeom prst="ellipse">
              <a:avLst/>
            </a:prstGeom>
            <a:solidFill>
              <a:srgbClr val="D1A85B"/>
            </a:solidFill>
            <a:ln w="38100" cmpd="sng">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050">
                <a:cs typeface="+mn-ea"/>
                <a:sym typeface="+mn-lt"/>
              </a:endParaRPr>
            </a:p>
          </p:txBody>
        </p:sp>
        <p:sp>
          <p:nvSpPr>
            <p:cNvPr id="127" name="Subtitle 2">
              <a:extLst>
                <a:ext uri="{FF2B5EF4-FFF2-40B4-BE49-F238E27FC236}">
                  <a16:creationId xmlns:a16="http://schemas.microsoft.com/office/drawing/2014/main" id="{C0B8F9CD-86F5-4963-A02F-87928634F260}"/>
                </a:ext>
              </a:extLst>
            </p:cNvPr>
            <p:cNvSpPr txBox="1"/>
            <p:nvPr/>
          </p:nvSpPr>
          <p:spPr>
            <a:xfrm>
              <a:off x="2504037" y="3690330"/>
              <a:ext cx="3953135" cy="814721"/>
            </a:xfrm>
            <a:prstGeom prst="rect">
              <a:avLst/>
            </a:prstGeom>
          </p:spPr>
          <p:txBody>
            <a:bodyPr vert="horz" wrap="square" lIns="68549" tIns="34274" rIns="68549" bIns="34274"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zh-CN" altLang="en-US" sz="1350" dirty="0">
                  <a:solidFill>
                    <a:schemeClr val="bg1">
                      <a:lumMod val="50000"/>
                    </a:schemeClr>
                  </a:solidFill>
                  <a:cs typeface="+mn-ea"/>
                  <a:sym typeface="+mn-lt"/>
                </a:rPr>
                <a:t>添加标题</a:t>
              </a:r>
              <a:endParaRPr lang="en-US" sz="900" dirty="0">
                <a:solidFill>
                  <a:schemeClr val="bg1">
                    <a:lumMod val="50000"/>
                  </a:schemeClr>
                </a:solidFill>
                <a:cs typeface="+mn-ea"/>
                <a:sym typeface="+mn-lt"/>
              </a:endParaRPr>
            </a:p>
            <a:p>
              <a:pPr marL="0" indent="0">
                <a:buNone/>
              </a:pPr>
              <a:r>
                <a:rPr lang="zh-CN" altLang="en-US" sz="825" dirty="0">
                  <a:solidFill>
                    <a:schemeClr val="bg1">
                      <a:lumMod val="50000"/>
                    </a:schemeClr>
                  </a:solidFill>
                  <a:cs typeface="+mn-ea"/>
                  <a:sym typeface="+mn-lt"/>
                </a:rPr>
                <a:t>此处添加详细文本描述，建议与标题相关并符合整体语言风格，语言描述尽量简洁生动。</a:t>
              </a:r>
              <a:endParaRPr lang="en-US" sz="825" dirty="0">
                <a:solidFill>
                  <a:schemeClr val="bg1">
                    <a:lumMod val="50000"/>
                  </a:schemeClr>
                </a:solidFill>
                <a:cs typeface="+mn-ea"/>
                <a:sym typeface="+mn-lt"/>
              </a:endParaRPr>
            </a:p>
          </p:txBody>
        </p:sp>
        <p:sp>
          <p:nvSpPr>
            <p:cNvPr id="128" name="Subtitle 2">
              <a:extLst>
                <a:ext uri="{FF2B5EF4-FFF2-40B4-BE49-F238E27FC236}">
                  <a16:creationId xmlns:a16="http://schemas.microsoft.com/office/drawing/2014/main" id="{4BB39944-0C9B-446D-8131-27EC8F639C91}"/>
                </a:ext>
              </a:extLst>
            </p:cNvPr>
            <p:cNvSpPr txBox="1"/>
            <p:nvPr/>
          </p:nvSpPr>
          <p:spPr>
            <a:xfrm>
              <a:off x="2504037" y="4705640"/>
              <a:ext cx="3953135" cy="814721"/>
            </a:xfrm>
            <a:prstGeom prst="rect">
              <a:avLst/>
            </a:prstGeom>
          </p:spPr>
          <p:txBody>
            <a:bodyPr vert="horz" wrap="square" lIns="68549" tIns="34274" rIns="68549" bIns="34274"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zh-CN" altLang="en-US" sz="1350" dirty="0">
                  <a:solidFill>
                    <a:schemeClr val="bg1">
                      <a:lumMod val="50000"/>
                    </a:schemeClr>
                  </a:solidFill>
                  <a:cs typeface="+mn-ea"/>
                  <a:sym typeface="+mn-lt"/>
                </a:rPr>
                <a:t>添加标题</a:t>
              </a:r>
              <a:endParaRPr lang="en-US" sz="900" dirty="0">
                <a:solidFill>
                  <a:schemeClr val="bg1">
                    <a:lumMod val="50000"/>
                  </a:schemeClr>
                </a:solidFill>
                <a:cs typeface="+mn-ea"/>
                <a:sym typeface="+mn-lt"/>
              </a:endParaRPr>
            </a:p>
            <a:p>
              <a:pPr marL="0" indent="0">
                <a:buNone/>
              </a:pPr>
              <a:r>
                <a:rPr lang="zh-CN" altLang="en-US" sz="825" dirty="0">
                  <a:solidFill>
                    <a:schemeClr val="bg1">
                      <a:lumMod val="50000"/>
                    </a:schemeClr>
                  </a:solidFill>
                  <a:cs typeface="+mn-ea"/>
                  <a:sym typeface="+mn-lt"/>
                </a:rPr>
                <a:t>此处添加详细文本描述，建议与标题相关并符合整体语言风格，语言描述尽量简洁生动。</a:t>
              </a:r>
              <a:endParaRPr lang="en-US" sz="825" dirty="0">
                <a:solidFill>
                  <a:schemeClr val="bg1">
                    <a:lumMod val="50000"/>
                  </a:schemeClr>
                </a:solidFill>
                <a:cs typeface="+mn-ea"/>
                <a:sym typeface="+mn-lt"/>
              </a:endParaRPr>
            </a:p>
          </p:txBody>
        </p:sp>
        <p:sp>
          <p:nvSpPr>
            <p:cNvPr id="129" name="Subtitle 2">
              <a:extLst>
                <a:ext uri="{FF2B5EF4-FFF2-40B4-BE49-F238E27FC236}">
                  <a16:creationId xmlns:a16="http://schemas.microsoft.com/office/drawing/2014/main" id="{8DE850BF-A154-489E-A6B2-943A22EF6FE7}"/>
                </a:ext>
              </a:extLst>
            </p:cNvPr>
            <p:cNvSpPr txBox="1"/>
            <p:nvPr/>
          </p:nvSpPr>
          <p:spPr>
            <a:xfrm>
              <a:off x="1727932" y="3869905"/>
              <a:ext cx="755552" cy="405647"/>
            </a:xfrm>
            <a:prstGeom prst="rect">
              <a:avLst/>
            </a:prstGeom>
          </p:spPr>
          <p:txBody>
            <a:bodyPr vert="horz" wrap="square" lIns="68549" tIns="34274" rIns="68549" bIns="34274"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350" dirty="0">
                  <a:solidFill>
                    <a:schemeClr val="bg1"/>
                  </a:solidFill>
                  <a:cs typeface="+mn-ea"/>
                  <a:sym typeface="+mn-lt"/>
                </a:rPr>
                <a:t>25%</a:t>
              </a:r>
              <a:endParaRPr lang="en-US" sz="825" dirty="0">
                <a:solidFill>
                  <a:schemeClr val="bg1"/>
                </a:solidFill>
                <a:cs typeface="+mn-ea"/>
                <a:sym typeface="+mn-lt"/>
              </a:endParaRPr>
            </a:p>
          </p:txBody>
        </p:sp>
        <p:sp>
          <p:nvSpPr>
            <p:cNvPr id="130" name="Subtitle 2">
              <a:extLst>
                <a:ext uri="{FF2B5EF4-FFF2-40B4-BE49-F238E27FC236}">
                  <a16:creationId xmlns:a16="http://schemas.microsoft.com/office/drawing/2014/main" id="{F2E445B3-3C20-44D4-9884-D7D66C75FAF8}"/>
                </a:ext>
              </a:extLst>
            </p:cNvPr>
            <p:cNvSpPr txBox="1"/>
            <p:nvPr/>
          </p:nvSpPr>
          <p:spPr>
            <a:xfrm>
              <a:off x="1718525" y="4834559"/>
              <a:ext cx="755552" cy="405647"/>
            </a:xfrm>
            <a:prstGeom prst="rect">
              <a:avLst/>
            </a:prstGeom>
          </p:spPr>
          <p:txBody>
            <a:bodyPr vert="horz" wrap="square" lIns="68549" tIns="34274" rIns="68549" bIns="34274" rtlCol="0">
              <a:sp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ctr">
                <a:buNone/>
              </a:pPr>
              <a:r>
                <a:rPr lang="en-US" sz="1350" dirty="0">
                  <a:solidFill>
                    <a:schemeClr val="bg1"/>
                  </a:solidFill>
                  <a:cs typeface="+mn-ea"/>
                  <a:sym typeface="+mn-lt"/>
                </a:rPr>
                <a:t>55%</a:t>
              </a:r>
              <a:endParaRPr lang="en-US" sz="825" dirty="0">
                <a:solidFill>
                  <a:schemeClr val="bg1"/>
                </a:solidFill>
                <a:cs typeface="+mn-ea"/>
                <a:sym typeface="+mn-lt"/>
              </a:endParaRPr>
            </a:p>
          </p:txBody>
        </p:sp>
      </p:grpSp>
    </p:spTree>
    <p:extLst>
      <p:ext uri="{BB962C8B-B14F-4D97-AF65-F5344CB8AC3E}">
        <p14:creationId xmlns:p14="http://schemas.microsoft.com/office/powerpoint/2010/main" val="37227166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par>
                          <p:cTn id="8" fill="hold">
                            <p:stCondLst>
                              <p:cond delay="500"/>
                            </p:stCondLst>
                            <p:childTnLst>
                              <p:par>
                                <p:cTn id="9" presetID="42" presetClass="entr" presetSubtype="0" fill="hold" nodeType="afterEffect">
                                  <p:stCondLst>
                                    <p:cond delay="0"/>
                                  </p:stCondLst>
                                  <p:childTnLst>
                                    <p:set>
                                      <p:cBhvr>
                                        <p:cTn id="10" dur="1" fill="hold">
                                          <p:stCondLst>
                                            <p:cond delay="0"/>
                                          </p:stCondLst>
                                        </p:cTn>
                                        <p:tgtEl>
                                          <p:spTgt spid="99"/>
                                        </p:tgtEl>
                                        <p:attrNameLst>
                                          <p:attrName>style.visibility</p:attrName>
                                        </p:attrNameLst>
                                      </p:cBhvr>
                                      <p:to>
                                        <p:strVal val="visible"/>
                                      </p:to>
                                    </p:set>
                                    <p:animEffect transition="in" filter="fade">
                                      <p:cBhvr>
                                        <p:cTn id="11" dur="1000"/>
                                        <p:tgtEl>
                                          <p:spTgt spid="99"/>
                                        </p:tgtEl>
                                      </p:cBhvr>
                                    </p:animEffect>
                                    <p:anim calcmode="lin" valueType="num">
                                      <p:cBhvr>
                                        <p:cTn id="12" dur="1000" fill="hold"/>
                                        <p:tgtEl>
                                          <p:spTgt spid="99"/>
                                        </p:tgtEl>
                                        <p:attrNameLst>
                                          <p:attrName>ppt_x</p:attrName>
                                        </p:attrNameLst>
                                      </p:cBhvr>
                                      <p:tavLst>
                                        <p:tav tm="0">
                                          <p:val>
                                            <p:strVal val="#ppt_x"/>
                                          </p:val>
                                        </p:tav>
                                        <p:tav tm="100000">
                                          <p:val>
                                            <p:strVal val="#ppt_x"/>
                                          </p:val>
                                        </p:tav>
                                      </p:tavLst>
                                    </p:anim>
                                    <p:anim calcmode="lin" valueType="num">
                                      <p:cBhvr>
                                        <p:cTn id="13" dur="1000" fill="hold"/>
                                        <p:tgtEl>
                                          <p:spTgt spid="99"/>
                                        </p:tgtEl>
                                        <p:attrNameLst>
                                          <p:attrName>ppt_y</p:attrName>
                                        </p:attrNameLst>
                                      </p:cBhvr>
                                      <p:tavLst>
                                        <p:tav tm="0">
                                          <p:val>
                                            <p:strVal val="#ppt_y+.1"/>
                                          </p:val>
                                        </p:tav>
                                        <p:tav tm="100000">
                                          <p:val>
                                            <p:strVal val="#ppt_y"/>
                                          </p:val>
                                        </p:tav>
                                      </p:tavLst>
                                    </p:anim>
                                  </p:childTnLst>
                                </p:cTn>
                              </p:par>
                            </p:childTnLst>
                          </p:cTn>
                        </p:par>
                        <p:par>
                          <p:cTn id="14" fill="hold">
                            <p:stCondLst>
                              <p:cond delay="1500"/>
                            </p:stCondLst>
                            <p:childTnLst>
                              <p:par>
                                <p:cTn id="15" presetID="42" presetClass="entr" presetSubtype="0" fill="hold" nodeType="afterEffect">
                                  <p:stCondLst>
                                    <p:cond delay="0"/>
                                  </p:stCondLst>
                                  <p:childTnLst>
                                    <p:set>
                                      <p:cBhvr>
                                        <p:cTn id="16" dur="1" fill="hold">
                                          <p:stCondLst>
                                            <p:cond delay="0"/>
                                          </p:stCondLst>
                                        </p:cTn>
                                        <p:tgtEl>
                                          <p:spTgt spid="120"/>
                                        </p:tgtEl>
                                        <p:attrNameLst>
                                          <p:attrName>style.visibility</p:attrName>
                                        </p:attrNameLst>
                                      </p:cBhvr>
                                      <p:to>
                                        <p:strVal val="visible"/>
                                      </p:to>
                                    </p:set>
                                    <p:animEffect transition="in" filter="fade">
                                      <p:cBhvr>
                                        <p:cTn id="17" dur="1000"/>
                                        <p:tgtEl>
                                          <p:spTgt spid="120"/>
                                        </p:tgtEl>
                                      </p:cBhvr>
                                    </p:animEffect>
                                    <p:anim calcmode="lin" valueType="num">
                                      <p:cBhvr>
                                        <p:cTn id="18" dur="1000" fill="hold"/>
                                        <p:tgtEl>
                                          <p:spTgt spid="120"/>
                                        </p:tgtEl>
                                        <p:attrNameLst>
                                          <p:attrName>ppt_x</p:attrName>
                                        </p:attrNameLst>
                                      </p:cBhvr>
                                      <p:tavLst>
                                        <p:tav tm="0">
                                          <p:val>
                                            <p:strVal val="#ppt_x"/>
                                          </p:val>
                                        </p:tav>
                                        <p:tav tm="100000">
                                          <p:val>
                                            <p:strVal val="#ppt_x"/>
                                          </p:val>
                                        </p:tav>
                                      </p:tavLst>
                                    </p:anim>
                                    <p:anim calcmode="lin" valueType="num">
                                      <p:cBhvr>
                                        <p:cTn id="19" dur="1000" fill="hold"/>
                                        <p:tgtEl>
                                          <p:spTgt spid="1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ULTRA_SCORM_COURSE_ID" val="7553ADB1-A2A3-4DC5-84CF-CECA38B94509"/>
  <p:tag name="ISPRING_SCORM_ENDPOINT" val="&lt;endpoint&gt;&lt;enable&gt;0&lt;/enable&gt;&lt;lrs&gt;http://&lt;/lrs&gt;&lt;auth&gt;0&lt;/auth&gt;&lt;login&gt;&lt;/login&gt;&lt;password&gt;&lt;/password&gt;&lt;key&gt;&lt;/key&gt;&lt;name&gt;&lt;/name&gt;&lt;email&gt;&lt;/email&gt;&lt;/endpoint&gt;&#10;"/>
  <p:tag name="ISPRING_SCORM_RATE_SLIDES" val="1"/>
  <p:tag name="ISPRINGONLINEFOLDERID" val="0"/>
  <p:tag name="ISPRINGONLINEFOLDERPATH" val="Content List"/>
  <p:tag name="ISPRINGCLOUDFOLDERID" val="0"/>
  <p:tag name="ISPRINGCLOUDFOLDERPATH" val="Repository"/>
  <p:tag name="ISPRING_PLAYERS_CUSTOMIZATION" val="UEsDBBQAAgAIAMidiEepAcR2+wIAALAIAAAUAAAAdW5pdmVyc2FsL3BsYXllci54bWytVU1v2zAMPadA/4Ohe6WkH2sb2C26AsUO61Ag67ZboNqKrcW2PEmum/76UZK/53QrsEMCm+J7pMhH2r9+yVLvmUnFRR6gBZ4jj+WhiHgeB+jx693RBbq+Ojzwi5TumPR4FKAy5wZAU+RFTIWSFxrAD1QnAeoZMDAjr5BcSK53wH0G3G2k41N0eDADl1wFKNG6WBJSVRXmChB5rERaGhKFQ5GRQjLFcs0kcWkgr8Eu9d/R8MtETvSuYKqHLPT7A9ckLceL4gOS6gQLGZPj+XxBftx/XoUJy+gRz5WmeciQB5Wc2VI+0XB7L6IyZcrYZr5LcsW0NklY28zXS764yD0lwwA5h3XGlKIxUzjNY0QclkyA/U1KVVLzqAGt4VVbXvNav7V5XzdutnOkcy7Kp5SrBI76kM46CfTJMKqf2etaBT02CrozTMiT7FfJJYvs67dWjPMFcgFbxdk8sapCOICnOxpqIXe3AAMV1R3EbdOwaxq2oJYDt9FXHQVqbrthVJeSNaWa+c88YuILlZIaWVxpWTKfjIw1lgzBPnFXrpvUNcRPdJae/UNvjN+oNT/VW52xgP/RmE9A1NaE5xF7uePgo1kGNdUMim1sWBcpNjG7nFT5lPV0PTC5HOumwEU8TWXMYAwjqinp7GQflEmqwCUs5QjbO9gLTnicpPDTkwzj0700GZXbSYbewV5wKsLtBLQ1t2Uk4zqOxNQqyCcT68QPS6VFxl+tPAd7Ri+tDt8auebopuDtwfn8j1EcxGgGc4MmVpd56u2r5vDBzKlWnc+6cJaBWmEemC4L59XMQlmMfCK2oWWqb/s5NfuwBx3lPDUd01zfQe+iWvFX5lU8Ml+6xYmpScKMZgL04eKkxwD9hO0yCG9N+yJuRN7UAWNi39y/rWiz5evWua7v67APNXzmrHIYN1MfQR2xFGUejXqIi+4jolLYaTeSUS9lG7jR4hhEKooAncJDfefLs8vuyueLywZr83pwgV0u71jpdcKdgkit6/Yifr0b4PE3UEsDBBQAAgAIAHCAfUmJRWTYbhgAALdDAAAXAAAAdW5pdmVyc2FsL3VuaXZlcnNhbC5wbmftXHlYU9e2p7VFb6tQrt7KnLa2ilYZRAGZcq0CAioiaq1Ioo2CihARJJBRSwVLA6kioKJJBRHFIVrUCJm01MSKGAEpQ0iixpgAGQgJJJDpnRNE0Nr37nvv9nv3fo8//EzO3mf9fr+11l57nY998t2a1RHT3nN+z8bGZlrkiuVrbWzeDbOxmZQ9xRa44pW/6SPgv7fS10Z8YXP5gWs38OWdpKWrltrYXCW9b9z6LvD9L3tWfJVuY2NXD/57i4s8t83GZtnKyOVL12XBFAI4tRL1lUUdOhuy3/7WL9NXHXWMWckjno/o3L/c4eNr3236aNUVj7mr9BUbci795czGS0sPO7uYV544sivC7sfzX899Kyo6Oc2EFzVe3Isa8G1DqRZjGjeni6io/ntHOzCNm3wVrCNDV5J4bvQwqFlNQlHZ5mHl9TZYkKbnAvVtgJxNV+agi7Q9iKuslTfGZjB8QhzBq48z/Qd5uKQKmQuS4SByAC9tWcCxQ/vlm0UWExw7Gbyy/7oTRuZmbg8Gv1z5G8KeKY6ADsdiZ4Hfb3USQ7SFWtuRibtC8gvZCy3fw41fY+NRNE0yaGD/Yt988qHYGeAU9MJ/2Y8Ad6unNvtVeFiVzg2PtTokjlhuVXrWMewtUM4qn5GJZV/PAONu4ycprKLg0ZNH3POP3nTHA0w1m935I/DtM/4xVEWIriudXgpD79T1N3ipPt3Z9U3adE7KCn8Ex2rw2uB9X54chlFcT4479KnpWpoLp2AFrWIEdZNBqGOhUsw/nKH5py6vc/ubFfPhiU8bo15OKTrzVXfmOiv435OPLPpcUDjCcMeqI4mV/NgRFpcimy9mBM2zUv1xceSJ4tSIET3XZkfWNCvOWTnv/+3TnRsmQP7ZIHUhw7ft8Vcwzw5HZKqw0iAeQ+ymajcZeRbs5+LFCrgo65J4cbLbGPh5AmIzo/cy/ekHHR1ZjblN+46+hD9rFqBEuLQMhhux7TKfPcZxgCqGFEOp6k5St5oLYQ/G9KwZozZcyuHwfw1zyZH5kFq6x2jGWewiOPzGsE778pm4k6vjx91Bc3Us5Yj68JJ7xcmqfb116IGejuRIaloAsmGp9hPASvQ4KyXLnqylNSe7Pmh58hFayO1+Pp6wW+FBjCCKmnas2LZJE7zanzqOtNe03GXgjdWX/Q/Z9cSNZ2xbfzq+e7Fd2wXn5ZMH5o5FyRSd8+ThJa1z3qPdH7g9qnqDMbsg3keB52LGAtADd56al1rZFjA/SPUHI3L63T8YIXoG/gE17tTynOHxSitv75FtQBf4f4Eb7+LmLQEZnzM5LqdDx0d4p7drXTFMXLCGMpZOj9iLHO0AV6nD38Qka9Yb1SrpKpbe5PtGhhWI3Ng3+g430y289U3WShK2Oa5/A6W0ADmj/tyb1C7rCX7zQP3AiWkVb6S1vtW7+k3O8O5F/4Gp7KjXBsCkIgX3372uuzkQYtaL1YvtpIo9r1GXrMkKqlvRsHXdK/EomSRWyMoVea96hg6sN6HfIqEnJxl61odYPT4AoqrQgfMBAUI7TnKbAj5OkC4HYtyCkp5CcZqu1qhPcF8dTiVxbupZOqZXIcmtoG3XBwkxEyV0AmQC5F8BBDMkKaU2uh/RDo7vtjDKWmkmkqHmXB9adgTfeXOaOPzMKKIixCCvoX8Jy5Z0Tv0kkl5T5p26rM7J90/uHkcNdGLUd2aiqKzhHuVPIHceXq49WV/KNkoE9fZQBkaFEdHpBiXdSy5Q4XVKkkVP4mH7iyhdIUPPitTZ+8saXjSbl5C43s5vs+uavYcPemGfyHy0aM6K4buzSAxF7dgsk4pg6czIrsMbxRC2ZAk36ZAwnReS1s6IRTi65fT2D41NHe6lwss8Y/h64iNTemjfrUlpDxnzEXsSzK4HRudk1jhTDgeSkdgPk5wXevGToIYOmmnzgbL60eFOi8PwZAjWu/BYqcJsUBH4vL/dXPIiA/xrksjZz5steyt7nXhFeNatbqeR2KYmwk09X4r3Z88z//zZzcUvp1NxiuQ0RnBxDL6/SC2derJkJHsUiZlALxMAI+ezD7qnThvJic5GeU/rBWB25RwKdqGZcaDlRXoJ5M17sqPsocY9xuxJVYiR9KB3VD7pP6pkW8x6je1q7ih7QxF0qAgw3AyGQ58+efVLXRjZ6byngB1gp1phrJ1UtXXUDs6soZDqJXOHZmn3pI/qyYwJGVjn6hmzwNR1oMV7lMdlGNM5oiHOIE+CuhDMtyS+owNAJhYHbCJ3TrIP/mD8QH7zjuxdQBLQxTzITezICrke3zQZqr8dsJncOZPVd1CfbLPZ84UHLgEc3fMrJOdD9I9z1G02Nze/vEUKtQyBCBiRQfjKLTuCkc4LkLmAz/pT2La3JAtHockE81DARuFUq+P22XiSXvh+Q7FtQ9kTILQktt0tyaiPq1NbRX+HnoFPftz/Yr2mrieoZxIcJgOTgS6WxP7wlsT7lcnBVpJv33QdJdnaeuFL8ZZs3y4gP8cNLI4MlEtK4UKmtjmaLiVjPIUFTqNlIIHaBsOk6IDHrl/GysnaVh2wVWf9GXXrUs9AG1yE09FFAisdi1llsd2QiN1NIqnVV2FjOBsGoBYNlA4x9+XRAYqKTt2KTXFiBAZLJJEGql+Wu+vV6uPbjvwmkiNCxjDuecxLmWVldWXu+vDYnS4jWbXq/ML8KP5dq/3dUcWx6zrDrUa2xFUTy5v9RgJXtnb7jOJhXQXEtAMFrBGByKwQsbqvct35YM1rEyLIVpD2o/Mqzj2iA6XBQCcRjGI6Ca+taIKbWuEJGF7gGPZ5pNh3OVe2hMOrIqN75ASVC6Jbv7tJfWMOOetppw4GHT8VMeVSOE+yY9io4cENwpPjgGgxuJ64JEIGfsipPK/ARxtMWbDL6mm/SkDsQArxlNhr/Yl9ZJ3vOBGJ1hkBawGlPXxz78ENBKzZRaTndBiMDWxjw3XVr+P8gqPfhV/TPv3eC/YqMt0kW2LOMvb7hnOnBJo/Oau+sZUBH3CqHPVcoVMY22JSqS5vrt2rICgyeaEGeRmlMlPvF+n/m2MgBCO/6s/lRS0mOr/ACkyc4UY4qhNDLPoOKMkhg+hj+DhjyC+ytE3feVpcE6bjcDv10E85XH52buyod7j4s7L+3pmhFqMGWeidhyzK6AQm7HV0s5wMtS0ot24W69x886N6WvGOTOFHgeOCeePwmJxrBcQXk53CKlO2jbnwv86X1mgv5jXDE3tCloIQuQkhRmCxF78c24PXM83DvXQkwcBPooTZXmzRO0Igvev/vTqERGb/vc/pbIuBLTJ1UEwdSntLnz0KLJ8H+F36je6QFusC5I2hX0CDWzHwFK5TXqYr396w63fLMwb7dHra8rd+2/6qt4bmx7bnvrrgiznTt5yqHmNT3bzn7Ytx61/K3rTeeXUuXH8QvkXSzEb9dmne2IKfN21OvWMjS3NKdWUtKXR4h1H3oG79OLTKJ9u88y+XxWaUvWp/oWNYW6NH3apxcVq/M8CJWN6bOENwdryMRSenhjft881PfY2QbYWszimMdv5VMjmxGQJiOX/deHW5Rbc96lLDm1Kqx7kvqv7XLTMS/CtkfhN0J+j+O9KlISKadAxpCB1sNekYFdOfdUr4e6aKY7HaemAzV5aJjM+Vd2bCgw1Sbah2w+9RuMRywnAVAT2oAAuRSxgy7vcKM2fB4x55oA1/hvcyj1fIMEINWTAnVP0djWEf8ntzfGAXiQlW/6IUYlQ4DYF0QJsHNT6JF+aR3yAc6DFS4RM5NUF3gu7/BV2Oxz20qd/Lsvf1nkCA0wnSgn/XmOCeTqccmvTeFU8xgjmOdw9QsrQd5Vf2vt73NQ4/92fXGvryoK7cGY8H/UJvcLn6P6ejUxwzqyGWw8VFJWPwbi3j+h7ZdUJLc8yYpaDZ1gDs2/gSqNPHCfRSdf0Yj8JfQc/HupW8pJm50hrNnitjIUYsBF2+Lm8ccJE1jIHzx9Gzpkbr1jH23G1g/M7ZRU9QmqD0T6BE+76wHKq/bZ8JMckiUCN/P1ThVHxTG8HUdp22a9prNoGHUxVdxapBUmFM9CAP4diKfm11CGQQCnuv5F5HEnFXyGt3p2bMwBnVXNxZ2b3X77rrEcgqkennN6k7yjfFvEYS6Ih8DrHEbirvQ5df0833qZDpo0uUdb2Xa6CB1IHiVx1Fl3nUQZZDsp8druH9VeAigoZiHq1BG0p/NyswnKfet9w+gYke2O3qRjgDo6FeI+Ey9H3JtQcTCTxB6f8HpZ3E8ottbBOfnWDwX2A6M/GXnQmQCZAJkAmQCZAJkAmQCZAJkAmQCZAJkAmQCZAJkH9JEBh+SJJck/cpk5k2a+wqGaOsFbggGWngqy8Uv9T6mw4vETHgcRtl8ZewWr+cFc1K+Wwi/4dUDvF/dq7yv3Ews0vdc4GqBD/b3Pj5f3eacwz1XmyFDMU2CATSUF2tICK0/7BgcmjfAYEAJRI8yEoQDxS0LYEhh7NH3txaQGNcq1jPQeTysM99Z3a2cwyFXDmEgpffy7o/F8V8n1Tuxej7WanDq3RPv1fsYgjVdS0862tOv/WAp6AqcWvF7e0cUik5aSeDt12RJ75OkS7x6vm5QlYFNXXr36a7UINM2P1liCFLVALHJ3Sw5jbTDhT8NfbI4+1Gcnr37ckQIu/6IuGckMGNYumeDkpf1pNYbaZhfhPTChbAjCPkDumv8tJdR+/8+T5OJ5hJEGVVNGsWVHK7zqnTa+/HvF3X53EC9kjxiQmb+gvBLCUo8Rp/Qjp4AE0/+AyFl6IeuNOMLK47Ri7n1moeBPGwRjGE0MCv3Qw3Pp0pMg64izwtOOMA3DJQZnFX1krJAhrbpKAFDwarUEKIeM0wEhE8CB4n1XDjzTQfISo40XJDrdkUOshQ+ZMRjAfqulIR4XgqJ+kYRfpSqDHyZ63hTsMPZOTckOcLiZQ4NAvhGEZalFsJH66Ed5q6eKaufdxzyxDBbqQlRrNPRsHWDGKcmDt8nDJ0/P1plzbf16P88EwudUB/HZLzRG/2cVdacHYI71XLtg7gpSYfuwQVu0DdrkbICQx1qHgJh8/pdc/p1pvVGiceRq/vMBRAko16MddNVYPt2h4oSQpTFkhX8JjP9oEp9q44ec9Z0eewEu3J6G6f0q1GmO4nFutcrHYFYrOzaAPlNGoH1k+YHfq+9hPo7Jm+ZmaBw54hHNRQAzU8T4r2tJjm590DKEXU95iqaesv60ScLPnejyAqXyEKzJdSVRAeZrB4co8Fml1OMEX6TAZPX3tq74xVEFLVD2QM4JQZzeleldyTX6BTwcRKMTpoGsyB5XnNGs9K7uYSNVfWkg47Gqu1Tdh2q4uE7E6JFvsOlSxzLJ1TQDAQ8rpFEv1FgVqh112FxF3QXRBuqBUSXPJICawHakV/SgOF77ia+3gJht1j8Iwbzgo+qO0CdL6ARpskcPN2rEWzgjcNWBB1CYPwvUfPSBOiSLUrKUP3k55qYN8CyJUO850otTQLorNYfXx/HuXXu5JIsWjvtmAj6rhtY4/pgQExf70lxTUoX3lKZ2rWJZzVqrPAc7CdISZtC/3Cl1T3kHfOSmFRpCUj8OddnJbnabsAvRfbSlnaSr2hvqHEyugnnORz+Hc8HIy2e0aInIGkO3RL0yuap5TMt9ztHyDylEGuV25u3mmMLyTmWTyRHI9NJtrVg7HaHIjxsXJISmEPNpmLzEqV2ZOlWolWVmqPHe9llsQOmz8O0a1F39/KNTvPr5TaAjXlFCzrycGyftTGqd1Dpc0IT76+tpCSjjZrvPOFPy76xq3TIgnqTsGIa97ltpGCeRCqNAuBDTau7NJgVzVVWkXLG838gMFkq+rUVo9Au/ZoL2aGYhYONcjr9g2D4LRNNbQCFdUOa2XS68TzhTV4ME1oEfSM1RtyoOwucSG2GMhfjkR/J/ZSoxZTH7eCxz7qnv6ef/9AWEG5vyy4Qoa/G4V0GcyR6dMGweAnE781wEU+dkpo0V6syNFDV681I1MglmBOg1q1cxDfyj/SQXARKxocUBbRr3qp2mR4K5PBkrR95kbdhxXJTYMA4TqIW0RrUnghdANbfr6KnJ+zFeBZr2OTJ7tnPd59tIuG5ZsJKvYqa4LKXaA0nHhx111LQynZBSjCA05whK+J1beuOXkjoKUYwQaXjW3B0mS/LYVbd0PXfIY4GrRu2vauY2rV11MPituysXTXKdzHx8xuRBUcz5EMCJGDN5bVWPxyfXYoCQyTdxCxLQRvNPFLLG6FFibkiws6vgtU2c9l7e4Wp2F/k7J83jmr66DD8pbtAohKDO7VgVi2hBZp9W6T2XdbKdtPHP2+axDxrDXECSzzAJUrmk5ei3YDk34RflpzL7AnHiiKhpAMPLMrYT7L2cSB37q2Gzv4zHEZ9yFGz+quLbUTEc7vsgxqU45Yc7Iv2pbI+9YN2uYyhNB21wI70MbSMjWtERJFRQDDRznUpWhwY9+zF6ApgppaoHdoqgWWgKEd2Ofb0OyRzIO1mhXd/E/BzysXch66DNWVvzClNdyOi7ZaejSOXSKhYTjLAJ7zVbC0+GVWicxqE7/lhVxNFOVjTMh/boIyt85fiISjDdbVnkgdpymYk9R4FrqawOTNXjWy9rGPJ0EOsecEV2oDS5oRq3canc+0Ab3Hh2Yx1IzQNZHwWrlvTQlHV0Cr5NogS0PddQSNUX+ivFuRx4GUQQTV0FD2WDSOq/2fquLtKsR8NdteRHhRX4LVv0xX676tOgrjAi6ZWwDP0QbOC2/aMpWMMIJvaGbqhBiVchlk+GE8w2JSiUzDVMtwh8ExYqsnLtjTkjvQATkNFKxo8IAmlmJ17MqfjBXDFRL+oAVjGdVWwk5ETHGzYLBBUSrKSK4O3Y0I/SsBnjWve/F8oNje09dWtXkjZoT0nVJhk3Tx7IH4pHqp49eXpQiIob3DQNS5kSKhH/ZNByLqSPmsToWul+mz+PYEMb8HWR3DYwKrM0Ts63vhtvrlYqZKvOvmM5EjC1lKF5lShwyShhJYPSiVSNGMQnqHTtcmqNBt/PCHvU6qIPci/PzHc5q54iuWCpGBAymAiGXClhgoTrEAuhN7vxKS5GXVud21Tc01tvDDuw151iI6M01//GKFFj+SA1VUgqlXrcsFKjsB3FRY/cXUX6RQUrxfvvC9bmlNBtAI1EA/JARgHxh7qOYeJdL8HJkJvvJR2xhs7KtPgs8+0OtSv304q/aQVn3TnzX1jrn3IIzqc7KQ17WSBI+yan4PWB3NiAe9e1YIS4X+If6A1N6BWh7O02zu+6kSdEPtbopZWyVOp5TGZmw1vhslTj7kXkgW1/xkHqJYhu7rpfU0y22I8bZSR7DoxLJwws4pzy41cxvCzpC4lWqn4+Lkg56WANMOo0pNe0B6sihEucaaUEBJBAm4t7ksj+g2taRPAvbuVJ0ABTeGPN0exaMDY8c5Ij+CHFIm8s33NHKQRk5HUsWCyTyfR66FO8SGEpUv68deqvEelaEw3Qw54/ADLQriNfNwqHvMyAqde2Z0hwL3Jf77Xow9/VSvE2QU2LjgxC6iQzyMQ3jTwSAVQ7MAIf0h/NqTPhNePZPgw4KYKl+YS/NltWuyCoEAwcBGMd6b9VviMPPp9kheLcDwK2Cv87ojZXhUyL6JzShrnnI3vpJU+r0jXDoLtxJ2VoNd4EAFhO2/FCBR3WkBu7vNuQ1GpvJgRFOZ2ml11R4y70QUAYvHTmuqd1D09eYPizU02qK3+zd0iyWfrDadN4i57rzDZMyvvWDbHM1JLMaLsmZx2jQrXzSZ4URKNPoyIiFrRojkHjZK+tURqPa0/R32jm6I+QlE6PqQA4WwcMawaCBB6cKF19IMK2Z9hCwOhXnuwjJJca5iNQL2LPm7LDew274zN3SuNNiFv12VV6V/RgH65Srz1Kq4AJVXV1FMaLafjVsh2Zc9mMy+YdBALZqAm018trmXzUqxeXYJb6ARgvAMsJk2FcScrL24QMUALCnzxNwld+ZYNmfNcFs9AEpu4p0YFohMAoFBZDEH4GeLcVxEM8na9tM6t+/OniloT72TDvsF6PxP4HrjRYGGznIVToURT6nTXSXh5HIc2NafgbwP3iHjejgTD6djcU1qbi6Xlpcjg5iaIKdMV5+q/XKszxxdMGL5wTnkrK9RvBCdXMnQPKA5ivyFJe6TwFFt4sufPADPj6inWZ9fkn0HHwbBCKYBffjY70WAv0MhdnnL+rSQKD+NkpsJofHWx5uN9Ks5hQ/Cm5rAN1c4qHfAazcFBaZ0UVmFTFbgL2xnDnYmq5dabdPKrqIKBZoqRabF/pjdAccbxw1gbG0iw1Yvv/zFlm/+A1BLAwQUAAIACABwgH1JPhPYuk0AAABrAAAAGwAAAHVuaXZlcnNhbC91bml2ZXJzYWwucG5nLnhtbLOxr8jNUShLLSrOzM+zVTLUM1Cyt+PlsikoSi3LTC1XqACKGekZQICSQqWtkgkStzwzpSQDqMLAxBwhmJGamZ5RYqtkbmEKF9QHmgkAUEsBAgAAFAACAAgAyJ2IR6kBxHb7AgAAsAgAABQAAAAAAAAAAQAAAAAAAAAAAHVuaXZlcnNhbC9wbGF5ZXIueG1sUEsBAgAAFAACAAgAcIB9SYlFZNhuGAAAt0MAABcAAAAAAAAAAAAAAAAALQMAAHVuaXZlcnNhbC91bml2ZXJzYWwucG5nUEsBAgAAFAACAAgAcIB9ST4T2LpNAAAAawAAABsAAAAAAAAAAQAAAAAA0BsAAHVuaXZlcnNhbC91bml2ZXJzYWwucG5nLnhtbFBLBQYAAAAAAwADANAAAABWHAAAAAA="/>
  <p:tag name="ISPRING_PRESENTATION_TITLE" val="www.33ppt.com"/>
</p:tagLst>
</file>

<file path=ppt/tags/tag2.xml><?xml version="1.0" encoding="utf-8"?>
<p:tagLst xmlns:a="http://schemas.openxmlformats.org/drawingml/2006/main" xmlns:r="http://schemas.openxmlformats.org/officeDocument/2006/relationships" xmlns:p="http://schemas.openxmlformats.org/presentationml/2006/main">
  <p:tag name="ISLIDE.ICON" val="#394188;#394227;#170886;"/>
</p:tagLst>
</file>

<file path=ppt/theme/theme1.xml><?xml version="1.0" encoding="utf-8"?>
<a:theme xmlns:a="http://schemas.openxmlformats.org/drawingml/2006/main" name="www.33ppt.com ">
  <a:themeElements>
    <a:clrScheme name="自定义 3">
      <a:dk1>
        <a:sysClr val="windowText" lastClr="000000"/>
      </a:dk1>
      <a:lt1>
        <a:sysClr val="window" lastClr="FFFFFF"/>
      </a:lt1>
      <a:dk2>
        <a:srgbClr val="4E3B30"/>
      </a:dk2>
      <a:lt2>
        <a:srgbClr val="FBEEC9"/>
      </a:lt2>
      <a:accent1>
        <a:srgbClr val="D1A85B"/>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dlhzy22l">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9525" cap="flat" cmpd="sng" algn="ctr">
          <a:no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rtlCol="0"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sz="1800" b="0" i="0" u="none" strike="noStrike" cap="none" normalizeH="0" baseline="0" smtClean="0">
            <a:ln>
              <a:noFill/>
            </a:ln>
            <a:solidFill>
              <a:schemeClr val="tx1"/>
            </a:solidFill>
            <a:effectLst/>
            <a:latin typeface="Calibri" pitchFamily="34" charset="0"/>
            <a:ea typeface="宋体" pitchFamily="2" charset="-122"/>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 typeface="Arial" pitchFamily="34" charset="0"/>
          <a:buNone/>
          <a:tabLst/>
          <a:defRPr kumimoji="0" lang="zh-CN" sz="1800" b="0" i="0" u="none" strike="noStrike" cap="none" normalizeH="0" baseline="0" smtClean="0">
            <a:ln>
              <a:noFill/>
            </a:ln>
            <a:solidFill>
              <a:schemeClr val="tx1"/>
            </a:solidFill>
            <a:effectLst/>
            <a:latin typeface="Calibri" pitchFamily="34" charset="0"/>
            <a:ea typeface="宋体" pitchFamily="2" charset="-122"/>
          </a:defRPr>
        </a:defPPr>
      </a:lstStyle>
    </a:lnDef>
  </a:objectDefaults>
  <a:extraClrSchemeLst>
    <a:extraClrScheme>
      <a:clrScheme name="Office 主题 1">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主题​​">
  <a:themeElements>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291</TotalTime>
  <Pages>0</Pages>
  <Words>1382</Words>
  <Characters>0</Characters>
  <Application>Microsoft Office PowerPoint</Application>
  <DocSecurity>0</DocSecurity>
  <PresentationFormat>全屏显示(16:9)</PresentationFormat>
  <Lines>0</Lines>
  <Paragraphs>168</Paragraphs>
  <Slides>19</Slides>
  <Notes>18</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19</vt:i4>
      </vt:variant>
    </vt:vector>
  </HeadingPairs>
  <TitlesOfParts>
    <vt:vector size="24" baseType="lpstr">
      <vt:lpstr>微软雅黑</vt:lpstr>
      <vt:lpstr>Arial</vt:lpstr>
      <vt:lpstr>Calibri</vt:lpstr>
      <vt:lpstr>Calibri Light</vt:lpstr>
      <vt:lpstr>www.33ppt.com </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CharactersWithSpaces>0</CharactersWithSpaces>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subject/>
  <dc:creator>Administrator</dc:creator>
  <cp:keywords/>
  <dc:description/>
  <cp:lastModifiedBy>tangtang</cp:lastModifiedBy>
  <cp:revision>41</cp:revision>
  <dcterms:created xsi:type="dcterms:W3CDTF">2015-03-23T00:46:44Z</dcterms:created>
  <dcterms:modified xsi:type="dcterms:W3CDTF">2020-04-14T02:23:06Z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2052-9.1.0.5184</vt:lpwstr>
  </property>
</Properties>
</file>