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8"/>
  </p:notesMasterIdLst>
  <p:sldIdLst>
    <p:sldId id="303" r:id="rId2"/>
    <p:sldId id="298" r:id="rId3"/>
    <p:sldId id="299" r:id="rId4"/>
    <p:sldId id="300" r:id="rId5"/>
    <p:sldId id="259" r:id="rId6"/>
    <p:sldId id="260" r:id="rId7"/>
    <p:sldId id="261" r:id="rId8"/>
    <p:sldId id="263" r:id="rId9"/>
    <p:sldId id="264" r:id="rId10"/>
    <p:sldId id="301" r:id="rId11"/>
    <p:sldId id="266" r:id="rId12"/>
    <p:sldId id="272" r:id="rId13"/>
    <p:sldId id="274" r:id="rId14"/>
    <p:sldId id="291" r:id="rId15"/>
    <p:sldId id="292" r:id="rId16"/>
    <p:sldId id="302" r:id="rId17"/>
  </p:sldIdLst>
  <p:sldSz cx="9144000" cy="5143500" type="screen16x9"/>
  <p:notesSz cx="6858000" cy="9144000"/>
  <p:custDataLst>
    <p:tags r:id="rId19"/>
  </p:custDataLst>
  <p:defaultTex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3" d="100"/>
          <a:sy n="113" d="100"/>
        </p:scale>
        <p:origin x="108" y="432"/>
      </p:cViewPr>
      <p:guideLst/>
    </p:cSldViewPr>
  </p:slideViewPr>
  <p:notesTextViewPr>
    <p:cViewPr>
      <p:scale>
        <a:sx n="1" d="1"/>
        <a:sy n="1" d="1"/>
      </p:scale>
      <p:origin x="0" y="0"/>
    </p:cViewPr>
  </p:notesText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64E2404-BD21-47A5-B8C9-3EED8A647C26}" type="datetimeFigureOut">
              <a:rPr lang="zh-CN" altLang="en-US" smtClean="0"/>
              <a:t>2020/4/14</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66EFE29-1DF0-4653-B695-04195A25367B}" type="slidenum">
              <a:rPr lang="zh-CN" altLang="en-US" smtClean="0"/>
              <a:t>‹#›</a:t>
            </a:fld>
            <a:endParaRPr lang="zh-CN" altLang="en-US"/>
          </a:p>
        </p:txBody>
      </p:sp>
    </p:spTree>
    <p:extLst>
      <p:ext uri="{BB962C8B-B14F-4D97-AF65-F5344CB8AC3E}">
        <p14:creationId xmlns:p14="http://schemas.microsoft.com/office/powerpoint/2010/main" val="2470804035"/>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166EFE29-1DF0-4653-B695-04195A25367B}" type="slidenum">
              <a:rPr lang="zh-CN" altLang="en-US" smtClean="0"/>
              <a:t>5</a:t>
            </a:fld>
            <a:endParaRPr lang="zh-CN" altLang="en-US"/>
          </a:p>
        </p:txBody>
      </p:sp>
    </p:spTree>
    <p:extLst>
      <p:ext uri="{BB962C8B-B14F-4D97-AF65-F5344CB8AC3E}">
        <p14:creationId xmlns:p14="http://schemas.microsoft.com/office/powerpoint/2010/main" val="18184245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166EFE29-1DF0-4653-B695-04195A25367B}" type="slidenum">
              <a:rPr lang="zh-CN" altLang="en-US" smtClean="0"/>
              <a:t>15</a:t>
            </a:fld>
            <a:endParaRPr lang="zh-CN" altLang="en-US"/>
          </a:p>
        </p:txBody>
      </p:sp>
    </p:spTree>
    <p:extLst>
      <p:ext uri="{BB962C8B-B14F-4D97-AF65-F5344CB8AC3E}">
        <p14:creationId xmlns:p14="http://schemas.microsoft.com/office/powerpoint/2010/main" val="16506062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166EFE29-1DF0-4653-B695-04195A25367B}" type="slidenum">
              <a:rPr lang="zh-CN" altLang="en-US" smtClean="0"/>
              <a:t>6</a:t>
            </a:fld>
            <a:endParaRPr lang="zh-CN" altLang="en-US"/>
          </a:p>
        </p:txBody>
      </p:sp>
    </p:spTree>
    <p:extLst>
      <p:ext uri="{BB962C8B-B14F-4D97-AF65-F5344CB8AC3E}">
        <p14:creationId xmlns:p14="http://schemas.microsoft.com/office/powerpoint/2010/main" val="24058236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166EFE29-1DF0-4653-B695-04195A25367B}" type="slidenum">
              <a:rPr lang="zh-CN" altLang="en-US" smtClean="0"/>
              <a:t>7</a:t>
            </a:fld>
            <a:endParaRPr lang="zh-CN" altLang="en-US"/>
          </a:p>
        </p:txBody>
      </p:sp>
    </p:spTree>
    <p:extLst>
      <p:ext uri="{BB962C8B-B14F-4D97-AF65-F5344CB8AC3E}">
        <p14:creationId xmlns:p14="http://schemas.microsoft.com/office/powerpoint/2010/main" val="5537319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166EFE29-1DF0-4653-B695-04195A25367B}" type="slidenum">
              <a:rPr lang="zh-CN" altLang="en-US" smtClean="0"/>
              <a:t>8</a:t>
            </a:fld>
            <a:endParaRPr lang="zh-CN" altLang="en-US"/>
          </a:p>
        </p:txBody>
      </p:sp>
    </p:spTree>
    <p:extLst>
      <p:ext uri="{BB962C8B-B14F-4D97-AF65-F5344CB8AC3E}">
        <p14:creationId xmlns:p14="http://schemas.microsoft.com/office/powerpoint/2010/main" val="7771934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166EFE29-1DF0-4653-B695-04195A25367B}" type="slidenum">
              <a:rPr lang="zh-CN" altLang="en-US" smtClean="0"/>
              <a:t>9</a:t>
            </a:fld>
            <a:endParaRPr lang="zh-CN" altLang="en-US"/>
          </a:p>
        </p:txBody>
      </p:sp>
    </p:spTree>
    <p:extLst>
      <p:ext uri="{BB962C8B-B14F-4D97-AF65-F5344CB8AC3E}">
        <p14:creationId xmlns:p14="http://schemas.microsoft.com/office/powerpoint/2010/main" val="31746394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166EFE29-1DF0-4653-B695-04195A25367B}" type="slidenum">
              <a:rPr lang="zh-CN" altLang="en-US" smtClean="0"/>
              <a:t>11</a:t>
            </a:fld>
            <a:endParaRPr lang="zh-CN" altLang="en-US"/>
          </a:p>
        </p:txBody>
      </p:sp>
    </p:spTree>
    <p:extLst>
      <p:ext uri="{BB962C8B-B14F-4D97-AF65-F5344CB8AC3E}">
        <p14:creationId xmlns:p14="http://schemas.microsoft.com/office/powerpoint/2010/main" val="22352067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166EFE29-1DF0-4653-B695-04195A25367B}" type="slidenum">
              <a:rPr lang="zh-CN" altLang="en-US" smtClean="0"/>
              <a:t>12</a:t>
            </a:fld>
            <a:endParaRPr lang="zh-CN" altLang="en-US"/>
          </a:p>
        </p:txBody>
      </p:sp>
    </p:spTree>
    <p:extLst>
      <p:ext uri="{BB962C8B-B14F-4D97-AF65-F5344CB8AC3E}">
        <p14:creationId xmlns:p14="http://schemas.microsoft.com/office/powerpoint/2010/main" val="29000605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166EFE29-1DF0-4653-B695-04195A25367B}" type="slidenum">
              <a:rPr lang="zh-CN" altLang="en-US" smtClean="0"/>
              <a:t>13</a:t>
            </a:fld>
            <a:endParaRPr lang="zh-CN" altLang="en-US"/>
          </a:p>
        </p:txBody>
      </p:sp>
    </p:spTree>
    <p:extLst>
      <p:ext uri="{BB962C8B-B14F-4D97-AF65-F5344CB8AC3E}">
        <p14:creationId xmlns:p14="http://schemas.microsoft.com/office/powerpoint/2010/main" val="5020498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166EFE29-1DF0-4653-B695-04195A25367B}" type="slidenum">
              <a:rPr lang="zh-CN" altLang="en-US" smtClean="0"/>
              <a:t>14</a:t>
            </a:fld>
            <a:endParaRPr lang="zh-CN" altLang="en-US"/>
          </a:p>
        </p:txBody>
      </p:sp>
    </p:spTree>
    <p:extLst>
      <p:ext uri="{BB962C8B-B14F-4D97-AF65-F5344CB8AC3E}">
        <p14:creationId xmlns:p14="http://schemas.microsoft.com/office/powerpoint/2010/main" val="372120545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
        <p:nvSpPr>
          <p:cNvPr id="7" name="02  _1">
            <a:extLst>
              <a:ext uri="{FF2B5EF4-FFF2-40B4-BE49-F238E27FC236}">
                <a16:creationId xmlns:a16="http://schemas.microsoft.com/office/drawing/2014/main" id="{1D8229EA-9BA3-47BB-A82E-42EB81F9DA4A}"/>
              </a:ext>
            </a:extLst>
          </p:cNvPr>
          <p:cNvSpPr>
            <a:spLocks noChangeArrowheads="1"/>
          </p:cNvSpPr>
          <p:nvPr userDrawn="1"/>
        </p:nvSpPr>
        <p:spPr bwMode="auto">
          <a:xfrm>
            <a:off x="71466" y="1116227"/>
            <a:ext cx="8077200" cy="3330993"/>
          </a:xfrm>
          <a:prstGeom prst="roundRect">
            <a:avLst>
              <a:gd name="adj" fmla="val 8963"/>
            </a:avLst>
          </a:prstGeom>
          <a:solidFill>
            <a:sysClr val="window" lastClr="FFFFFF">
              <a:alpha val="90000"/>
            </a:sysClr>
          </a:solidFill>
          <a:ln w="25400" cap="flat" cmpd="sng" algn="ctr">
            <a:noFill/>
            <a:prstDash val="solid"/>
          </a:ln>
          <a:effectLst>
            <a:outerShdw blurRad="165100" dist="38100" dir="8100000" algn="tr" rotWithShape="0">
              <a:prstClr val="black">
                <a:alpha val="22000"/>
              </a:prstClr>
            </a:outerShdw>
          </a:effectLst>
          <a:extLst>
            <a:ext uri="{91240B29-F687-4F45-9708-019B960494DF}">
              <a14:hiddenLine xmlns:a14="http://schemas.microsoft.com/office/drawing/2010/main" w="9525">
                <a:solidFill>
                  <a:srgbClr val="000000"/>
                </a:solidFill>
                <a:round/>
                <a:headEnd/>
                <a:tailEnd/>
              </a14:hiddenLine>
            </a:ext>
          </a:extLst>
        </p:spPr>
        <p:txBody>
          <a:bodyPr rtlCol="0" anchor="ctr"/>
          <a:lstStyle/>
          <a:p>
            <a:pPr algn="ctr">
              <a:defRPr/>
            </a:pPr>
            <a:endParaRPr lang="zh-CN" altLang="zh-CN" sz="1349" kern="0" dirty="0">
              <a:solidFill>
                <a:prstClr val="white"/>
              </a:solidFill>
              <a:ea typeface="微软雅黑" pitchFamily="34" charset="-122"/>
              <a:sym typeface="宋体" panose="02010600030101010101" pitchFamily="2" charset="-122"/>
            </a:endParaRPr>
          </a:p>
        </p:txBody>
      </p:sp>
      <p:sp>
        <p:nvSpPr>
          <p:cNvPr id="8" name="矩形 7">
            <a:extLst>
              <a:ext uri="{FF2B5EF4-FFF2-40B4-BE49-F238E27FC236}">
                <a16:creationId xmlns:a16="http://schemas.microsoft.com/office/drawing/2014/main" id="{3225885A-12D1-4CF8-86D7-088D09E20053}"/>
              </a:ext>
            </a:extLst>
          </p:cNvPr>
          <p:cNvSpPr/>
          <p:nvPr userDrawn="1"/>
        </p:nvSpPr>
        <p:spPr>
          <a:xfrm>
            <a:off x="4443225" y="525005"/>
            <a:ext cx="4048125" cy="4408076"/>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3"/>
          </a:p>
        </p:txBody>
      </p:sp>
      <p:pic>
        <p:nvPicPr>
          <p:cNvPr id="12" name="图片 11">
            <a:extLst>
              <a:ext uri="{FF2B5EF4-FFF2-40B4-BE49-F238E27FC236}">
                <a16:creationId xmlns:a16="http://schemas.microsoft.com/office/drawing/2014/main" id="{5D8FBB1C-08B3-4692-B5B4-4BD52A1434D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6407" t="13292" r="16666" b="1316"/>
          <a:stretch/>
        </p:blipFill>
        <p:spPr>
          <a:xfrm>
            <a:off x="4685800" y="696280"/>
            <a:ext cx="4048125" cy="4048125"/>
          </a:xfrm>
          <a:prstGeom prst="rect">
            <a:avLst/>
          </a:prstGeom>
        </p:spPr>
      </p:pic>
    </p:spTree>
    <p:extLst>
      <p:ext uri="{BB962C8B-B14F-4D97-AF65-F5344CB8AC3E}">
        <p14:creationId xmlns:p14="http://schemas.microsoft.com/office/powerpoint/2010/main" val="14220432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p15="http://schemas.microsoft.com/office/powerpoint/2012/main"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right)">
                                      <p:cBhvr>
                                        <p:cTn id="7" dur="500"/>
                                        <p:tgtEl>
                                          <p:spTgt spid="8"/>
                                        </p:tgtEl>
                                      </p:cBhvr>
                                    </p:animEffect>
                                  </p:childTnLst>
                                </p:cTn>
                              </p:par>
                            </p:childTnLst>
                          </p:cTn>
                        </p:par>
                        <p:par>
                          <p:cTn id="8" fill="hold">
                            <p:stCondLst>
                              <p:cond delay="500"/>
                            </p:stCondLst>
                            <p:childTnLst>
                              <p:par>
                                <p:cTn id="9" presetID="53"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p:cTn id="11" dur="500" fill="hold"/>
                                        <p:tgtEl>
                                          <p:spTgt spid="7"/>
                                        </p:tgtEl>
                                        <p:attrNameLst>
                                          <p:attrName>ppt_w</p:attrName>
                                        </p:attrNameLst>
                                      </p:cBhvr>
                                      <p:tavLst>
                                        <p:tav tm="0">
                                          <p:val>
                                            <p:fltVal val="0"/>
                                          </p:val>
                                        </p:tav>
                                        <p:tav tm="100000">
                                          <p:val>
                                            <p:strVal val="#ppt_w"/>
                                          </p:val>
                                        </p:tav>
                                      </p:tavLst>
                                    </p:anim>
                                    <p:anim calcmode="lin" valueType="num">
                                      <p:cBhvr>
                                        <p:cTn id="12" dur="500" fill="hold"/>
                                        <p:tgtEl>
                                          <p:spTgt spid="7"/>
                                        </p:tgtEl>
                                        <p:attrNameLst>
                                          <p:attrName>ppt_h</p:attrName>
                                        </p:attrNameLst>
                                      </p:cBhvr>
                                      <p:tavLst>
                                        <p:tav tm="0">
                                          <p:val>
                                            <p:fltVal val="0"/>
                                          </p:val>
                                        </p:tav>
                                        <p:tav tm="100000">
                                          <p:val>
                                            <p:strVal val="#ppt_h"/>
                                          </p:val>
                                        </p:tav>
                                      </p:tavLst>
                                    </p:anim>
                                    <p:animEffect transition="in" filter="fade">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C0A32532-6F96-436E-941B-C8C1892D3FA0}"/>
              </a:ext>
            </a:extLst>
          </p:cNvPr>
          <p:cNvSpPr txBox="1"/>
          <p:nvPr userDrawn="1"/>
        </p:nvSpPr>
        <p:spPr>
          <a:xfrm>
            <a:off x="1669703" y="881743"/>
            <a:ext cx="692497" cy="1592036"/>
          </a:xfrm>
          <a:prstGeom prst="rect">
            <a:avLst/>
          </a:prstGeom>
          <a:noFill/>
        </p:spPr>
        <p:txBody>
          <a:bodyPr vert="eaVert" wrap="square" rtlCol="0">
            <a:spAutoFit/>
          </a:bodyPr>
          <a:lstStyle/>
          <a:p>
            <a:pPr algn="ctr"/>
            <a:r>
              <a:rPr lang="zh-CN" altLang="en-US" sz="3300" b="1" kern="2000" spc="675">
                <a:solidFill>
                  <a:srgbClr val="C00000"/>
                </a:solidFill>
                <a:cs typeface="+mn-ea"/>
                <a:sym typeface="+mn-lt"/>
              </a:rPr>
              <a:t>目 录</a:t>
            </a:r>
          </a:p>
        </p:txBody>
      </p:sp>
      <p:sp>
        <p:nvSpPr>
          <p:cNvPr id="3" name="文本框 2">
            <a:extLst>
              <a:ext uri="{FF2B5EF4-FFF2-40B4-BE49-F238E27FC236}">
                <a16:creationId xmlns:a16="http://schemas.microsoft.com/office/drawing/2014/main" id="{F15C783F-9CD3-4846-B2A8-DB96AFC082D8}"/>
              </a:ext>
            </a:extLst>
          </p:cNvPr>
          <p:cNvSpPr txBox="1"/>
          <p:nvPr userDrawn="1"/>
        </p:nvSpPr>
        <p:spPr>
          <a:xfrm>
            <a:off x="1122596" y="1235528"/>
            <a:ext cx="646331" cy="2552701"/>
          </a:xfrm>
          <a:prstGeom prst="rect">
            <a:avLst/>
          </a:prstGeom>
          <a:noFill/>
        </p:spPr>
        <p:txBody>
          <a:bodyPr vert="eaVert" wrap="square" rtlCol="0">
            <a:spAutoFit/>
          </a:bodyPr>
          <a:lstStyle/>
          <a:p>
            <a:pPr algn="ctr"/>
            <a:r>
              <a:rPr lang="en-US" altLang="zh-CN" sz="3000" b="1" kern="2000" spc="-113" dirty="0">
                <a:solidFill>
                  <a:srgbClr val="C00000"/>
                </a:solidFill>
                <a:cs typeface="+mn-ea"/>
                <a:sym typeface="+mn-lt"/>
              </a:rPr>
              <a:t>CONTENTS</a:t>
            </a:r>
            <a:endParaRPr lang="zh-CN" altLang="en-US" sz="3000" b="1" kern="2000" spc="-113" dirty="0">
              <a:solidFill>
                <a:srgbClr val="C00000"/>
              </a:solidFill>
              <a:cs typeface="+mn-ea"/>
              <a:sym typeface="+mn-lt"/>
            </a:endParaRPr>
          </a:p>
        </p:txBody>
      </p:sp>
      <p:sp>
        <p:nvSpPr>
          <p:cNvPr id="4" name="圆角矩形 6">
            <a:extLst>
              <a:ext uri="{FF2B5EF4-FFF2-40B4-BE49-F238E27FC236}">
                <a16:creationId xmlns:a16="http://schemas.microsoft.com/office/drawing/2014/main" id="{10014287-BCD6-4CFC-AF66-1708B496D971}"/>
              </a:ext>
            </a:extLst>
          </p:cNvPr>
          <p:cNvSpPr/>
          <p:nvPr userDrawn="1"/>
        </p:nvSpPr>
        <p:spPr>
          <a:xfrm>
            <a:off x="3450771" y="649268"/>
            <a:ext cx="4320000" cy="540000"/>
          </a:xfrm>
          <a:prstGeom prst="roundRect">
            <a:avLst>
              <a:gd name="adj" fmla="val 50000"/>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3">
              <a:cs typeface="+mn-ea"/>
              <a:sym typeface="+mn-lt"/>
            </a:endParaRPr>
          </a:p>
        </p:txBody>
      </p:sp>
      <p:sp>
        <p:nvSpPr>
          <p:cNvPr id="5" name="文本框 4">
            <a:extLst>
              <a:ext uri="{FF2B5EF4-FFF2-40B4-BE49-F238E27FC236}">
                <a16:creationId xmlns:a16="http://schemas.microsoft.com/office/drawing/2014/main" id="{4DAB1CE7-D8B1-40BF-BB3B-4DD0B82AC6A5}"/>
              </a:ext>
            </a:extLst>
          </p:cNvPr>
          <p:cNvSpPr txBox="1"/>
          <p:nvPr userDrawn="1"/>
        </p:nvSpPr>
        <p:spPr>
          <a:xfrm>
            <a:off x="3668485" y="697675"/>
            <a:ext cx="601684" cy="461666"/>
          </a:xfrm>
          <a:prstGeom prst="rect">
            <a:avLst/>
          </a:prstGeom>
          <a:noFill/>
        </p:spPr>
        <p:txBody>
          <a:bodyPr wrap="square" rtlCol="0">
            <a:spAutoFit/>
          </a:bodyPr>
          <a:lstStyle/>
          <a:p>
            <a:pPr algn="ctr"/>
            <a:r>
              <a:rPr lang="en-US" altLang="zh-CN" sz="2400" b="1" dirty="0">
                <a:solidFill>
                  <a:srgbClr val="C00000"/>
                </a:solidFill>
                <a:cs typeface="+mn-ea"/>
                <a:sym typeface="+mn-lt"/>
              </a:rPr>
              <a:t>01</a:t>
            </a:r>
            <a:endParaRPr lang="zh-CN" altLang="en-US" sz="2400" b="1" dirty="0">
              <a:solidFill>
                <a:srgbClr val="C00000"/>
              </a:solidFill>
              <a:cs typeface="+mn-ea"/>
              <a:sym typeface="+mn-lt"/>
            </a:endParaRPr>
          </a:p>
        </p:txBody>
      </p:sp>
      <p:sp>
        <p:nvSpPr>
          <p:cNvPr id="6" name="圆角矩形 11">
            <a:extLst>
              <a:ext uri="{FF2B5EF4-FFF2-40B4-BE49-F238E27FC236}">
                <a16:creationId xmlns:a16="http://schemas.microsoft.com/office/drawing/2014/main" id="{DB6F15DD-2693-4569-89B8-6BB7AC559373}"/>
              </a:ext>
            </a:extLst>
          </p:cNvPr>
          <p:cNvSpPr/>
          <p:nvPr userDrawn="1"/>
        </p:nvSpPr>
        <p:spPr>
          <a:xfrm>
            <a:off x="3450771" y="1514104"/>
            <a:ext cx="4320000" cy="540000"/>
          </a:xfrm>
          <a:prstGeom prst="roundRect">
            <a:avLst>
              <a:gd name="adj" fmla="val 50000"/>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3">
              <a:cs typeface="+mn-ea"/>
              <a:sym typeface="+mn-lt"/>
            </a:endParaRPr>
          </a:p>
        </p:txBody>
      </p:sp>
      <p:sp>
        <p:nvSpPr>
          <p:cNvPr id="7" name="文本框 6">
            <a:extLst>
              <a:ext uri="{FF2B5EF4-FFF2-40B4-BE49-F238E27FC236}">
                <a16:creationId xmlns:a16="http://schemas.microsoft.com/office/drawing/2014/main" id="{C4A76BCC-583C-40D0-AB9D-17DF94730B23}"/>
              </a:ext>
            </a:extLst>
          </p:cNvPr>
          <p:cNvSpPr txBox="1"/>
          <p:nvPr userDrawn="1"/>
        </p:nvSpPr>
        <p:spPr>
          <a:xfrm>
            <a:off x="3668484" y="1563090"/>
            <a:ext cx="622465" cy="461666"/>
          </a:xfrm>
          <a:prstGeom prst="rect">
            <a:avLst/>
          </a:prstGeom>
          <a:noFill/>
        </p:spPr>
        <p:txBody>
          <a:bodyPr wrap="square" rtlCol="0">
            <a:spAutoFit/>
          </a:bodyPr>
          <a:lstStyle/>
          <a:p>
            <a:pPr algn="ctr"/>
            <a:r>
              <a:rPr lang="en-US" altLang="zh-CN" sz="2400" b="1" dirty="0">
                <a:solidFill>
                  <a:srgbClr val="C00000"/>
                </a:solidFill>
                <a:cs typeface="+mn-ea"/>
                <a:sym typeface="+mn-lt"/>
              </a:rPr>
              <a:t>02</a:t>
            </a:r>
            <a:endParaRPr lang="zh-CN" altLang="en-US" sz="2400" b="1" dirty="0">
              <a:solidFill>
                <a:srgbClr val="C00000"/>
              </a:solidFill>
              <a:cs typeface="+mn-ea"/>
              <a:sym typeface="+mn-lt"/>
            </a:endParaRPr>
          </a:p>
        </p:txBody>
      </p:sp>
      <p:sp>
        <p:nvSpPr>
          <p:cNvPr id="8" name="圆角矩形 16">
            <a:extLst>
              <a:ext uri="{FF2B5EF4-FFF2-40B4-BE49-F238E27FC236}">
                <a16:creationId xmlns:a16="http://schemas.microsoft.com/office/drawing/2014/main" id="{C1C38F5A-5EAB-47E9-98C5-AFA2EB885DB6}"/>
              </a:ext>
            </a:extLst>
          </p:cNvPr>
          <p:cNvSpPr/>
          <p:nvPr userDrawn="1"/>
        </p:nvSpPr>
        <p:spPr>
          <a:xfrm>
            <a:off x="3450771" y="2378939"/>
            <a:ext cx="4320000" cy="540000"/>
          </a:xfrm>
          <a:prstGeom prst="roundRect">
            <a:avLst>
              <a:gd name="adj" fmla="val 50000"/>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3">
              <a:cs typeface="+mn-ea"/>
              <a:sym typeface="+mn-lt"/>
            </a:endParaRPr>
          </a:p>
        </p:txBody>
      </p:sp>
      <p:sp>
        <p:nvSpPr>
          <p:cNvPr id="9" name="文本框 8">
            <a:extLst>
              <a:ext uri="{FF2B5EF4-FFF2-40B4-BE49-F238E27FC236}">
                <a16:creationId xmlns:a16="http://schemas.microsoft.com/office/drawing/2014/main" id="{CB479B52-3AF1-4126-9A44-9B61228EC6E4}"/>
              </a:ext>
            </a:extLst>
          </p:cNvPr>
          <p:cNvSpPr txBox="1"/>
          <p:nvPr userDrawn="1"/>
        </p:nvSpPr>
        <p:spPr>
          <a:xfrm>
            <a:off x="3668484" y="2428504"/>
            <a:ext cx="622465" cy="461666"/>
          </a:xfrm>
          <a:prstGeom prst="rect">
            <a:avLst/>
          </a:prstGeom>
          <a:noFill/>
        </p:spPr>
        <p:txBody>
          <a:bodyPr wrap="square" rtlCol="0">
            <a:spAutoFit/>
          </a:bodyPr>
          <a:lstStyle/>
          <a:p>
            <a:pPr algn="ctr"/>
            <a:r>
              <a:rPr lang="en-US" altLang="zh-CN" sz="2400" b="1" dirty="0">
                <a:solidFill>
                  <a:srgbClr val="C00000"/>
                </a:solidFill>
                <a:cs typeface="+mn-ea"/>
                <a:sym typeface="+mn-lt"/>
              </a:rPr>
              <a:t>03</a:t>
            </a:r>
            <a:endParaRPr lang="zh-CN" altLang="en-US" sz="2400" b="1" dirty="0">
              <a:solidFill>
                <a:srgbClr val="C00000"/>
              </a:solidFill>
              <a:cs typeface="+mn-ea"/>
              <a:sym typeface="+mn-lt"/>
            </a:endParaRPr>
          </a:p>
        </p:txBody>
      </p:sp>
      <p:sp>
        <p:nvSpPr>
          <p:cNvPr id="10" name="圆角矩形 21">
            <a:extLst>
              <a:ext uri="{FF2B5EF4-FFF2-40B4-BE49-F238E27FC236}">
                <a16:creationId xmlns:a16="http://schemas.microsoft.com/office/drawing/2014/main" id="{C8C55444-A0FB-440A-8C28-F63F628A7FD9}"/>
              </a:ext>
            </a:extLst>
          </p:cNvPr>
          <p:cNvSpPr/>
          <p:nvPr userDrawn="1"/>
        </p:nvSpPr>
        <p:spPr>
          <a:xfrm>
            <a:off x="3450771" y="3243775"/>
            <a:ext cx="4320000" cy="540000"/>
          </a:xfrm>
          <a:prstGeom prst="roundRect">
            <a:avLst>
              <a:gd name="adj" fmla="val 50000"/>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3">
              <a:cs typeface="+mn-ea"/>
              <a:sym typeface="+mn-lt"/>
            </a:endParaRPr>
          </a:p>
        </p:txBody>
      </p:sp>
      <p:sp>
        <p:nvSpPr>
          <p:cNvPr id="11" name="文本框 10">
            <a:extLst>
              <a:ext uri="{FF2B5EF4-FFF2-40B4-BE49-F238E27FC236}">
                <a16:creationId xmlns:a16="http://schemas.microsoft.com/office/drawing/2014/main" id="{44CE665C-A807-436D-A795-74DDC52E481A}"/>
              </a:ext>
            </a:extLst>
          </p:cNvPr>
          <p:cNvSpPr txBox="1"/>
          <p:nvPr userDrawn="1"/>
        </p:nvSpPr>
        <p:spPr>
          <a:xfrm>
            <a:off x="3668485" y="3293919"/>
            <a:ext cx="677884" cy="461666"/>
          </a:xfrm>
          <a:prstGeom prst="rect">
            <a:avLst/>
          </a:prstGeom>
          <a:noFill/>
        </p:spPr>
        <p:txBody>
          <a:bodyPr wrap="square" rtlCol="0">
            <a:spAutoFit/>
          </a:bodyPr>
          <a:lstStyle/>
          <a:p>
            <a:pPr algn="ctr"/>
            <a:r>
              <a:rPr lang="en-US" altLang="zh-CN" sz="2400" b="1" dirty="0">
                <a:solidFill>
                  <a:srgbClr val="C00000"/>
                </a:solidFill>
                <a:cs typeface="+mn-ea"/>
                <a:sym typeface="+mn-lt"/>
              </a:rPr>
              <a:t>04</a:t>
            </a:r>
            <a:endParaRPr lang="zh-CN" altLang="en-US" sz="2400" b="1" dirty="0">
              <a:solidFill>
                <a:srgbClr val="C00000"/>
              </a:solidFill>
              <a:cs typeface="+mn-ea"/>
              <a:sym typeface="+mn-lt"/>
            </a:endParaRPr>
          </a:p>
        </p:txBody>
      </p:sp>
      <p:sp>
        <p:nvSpPr>
          <p:cNvPr id="12" name="圆角矩形 26">
            <a:extLst>
              <a:ext uri="{FF2B5EF4-FFF2-40B4-BE49-F238E27FC236}">
                <a16:creationId xmlns:a16="http://schemas.microsoft.com/office/drawing/2014/main" id="{55A51930-CA52-4EDB-9801-7201A45DD1AC}"/>
              </a:ext>
            </a:extLst>
          </p:cNvPr>
          <p:cNvSpPr/>
          <p:nvPr userDrawn="1"/>
        </p:nvSpPr>
        <p:spPr>
          <a:xfrm>
            <a:off x="3450771" y="4108611"/>
            <a:ext cx="4320000" cy="540000"/>
          </a:xfrm>
          <a:prstGeom prst="roundRect">
            <a:avLst>
              <a:gd name="adj" fmla="val 50000"/>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3">
              <a:cs typeface="+mn-ea"/>
              <a:sym typeface="+mn-lt"/>
            </a:endParaRPr>
          </a:p>
        </p:txBody>
      </p:sp>
      <p:sp>
        <p:nvSpPr>
          <p:cNvPr id="13" name="文本框 12">
            <a:extLst>
              <a:ext uri="{FF2B5EF4-FFF2-40B4-BE49-F238E27FC236}">
                <a16:creationId xmlns:a16="http://schemas.microsoft.com/office/drawing/2014/main" id="{D914F29F-A52B-4194-AAA8-D8E2601EFE32}"/>
              </a:ext>
            </a:extLst>
          </p:cNvPr>
          <p:cNvSpPr txBox="1"/>
          <p:nvPr userDrawn="1"/>
        </p:nvSpPr>
        <p:spPr>
          <a:xfrm>
            <a:off x="3668485" y="4159333"/>
            <a:ext cx="580902" cy="461665"/>
          </a:xfrm>
          <a:prstGeom prst="rect">
            <a:avLst/>
          </a:prstGeom>
          <a:noFill/>
        </p:spPr>
        <p:txBody>
          <a:bodyPr wrap="square" rtlCol="0">
            <a:spAutoFit/>
          </a:bodyPr>
          <a:lstStyle/>
          <a:p>
            <a:pPr algn="ctr"/>
            <a:r>
              <a:rPr lang="en-US" altLang="zh-CN" sz="2400" b="1" dirty="0">
                <a:solidFill>
                  <a:srgbClr val="C00000"/>
                </a:solidFill>
                <a:cs typeface="+mn-ea"/>
                <a:sym typeface="+mn-lt"/>
              </a:rPr>
              <a:t>05</a:t>
            </a:r>
            <a:endParaRPr lang="zh-CN" altLang="en-US" sz="2400" b="1" dirty="0">
              <a:solidFill>
                <a:srgbClr val="C00000"/>
              </a:solidFill>
              <a:cs typeface="+mn-ea"/>
              <a:sym typeface="+mn-lt"/>
            </a:endParaRPr>
          </a:p>
        </p:txBody>
      </p:sp>
    </p:spTree>
    <p:extLst>
      <p:ext uri="{BB962C8B-B14F-4D97-AF65-F5344CB8AC3E}">
        <p14:creationId xmlns:p14="http://schemas.microsoft.com/office/powerpoint/2010/main" val="176263311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p15="http://schemas.microsoft.com/office/powerpoint/2012/main"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anim calcmode="lin" valueType="num">
                                      <p:cBhvr>
                                        <p:cTn id="14" dur="1000" fill="hold"/>
                                        <p:tgtEl>
                                          <p:spTgt spid="3"/>
                                        </p:tgtEl>
                                        <p:attrNameLst>
                                          <p:attrName>ppt_x</p:attrName>
                                        </p:attrNameLst>
                                      </p:cBhvr>
                                      <p:tavLst>
                                        <p:tav tm="0">
                                          <p:val>
                                            <p:strVal val="#ppt_x"/>
                                          </p:val>
                                        </p:tav>
                                        <p:tav tm="100000">
                                          <p:val>
                                            <p:strVal val="#ppt_x"/>
                                          </p:val>
                                        </p:tav>
                                      </p:tavLst>
                                    </p:anim>
                                    <p:anim calcmode="lin" valueType="num">
                                      <p:cBhvr>
                                        <p:cTn id="15"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grpSp>
        <p:nvGrpSpPr>
          <p:cNvPr id="7" name="组合 6">
            <a:extLst>
              <a:ext uri="{FF2B5EF4-FFF2-40B4-BE49-F238E27FC236}">
                <a16:creationId xmlns:a16="http://schemas.microsoft.com/office/drawing/2014/main" id="{EB358187-F4F4-4496-8E3C-5D991CAD5ABC}"/>
              </a:ext>
            </a:extLst>
          </p:cNvPr>
          <p:cNvGrpSpPr/>
          <p:nvPr userDrawn="1"/>
        </p:nvGrpSpPr>
        <p:grpSpPr>
          <a:xfrm>
            <a:off x="209550" y="123825"/>
            <a:ext cx="180975" cy="514350"/>
            <a:chOff x="279400" y="165100"/>
            <a:chExt cx="241300" cy="685800"/>
          </a:xfrm>
        </p:grpSpPr>
        <p:sp>
          <p:nvSpPr>
            <p:cNvPr id="8" name="矩形 7">
              <a:extLst>
                <a:ext uri="{FF2B5EF4-FFF2-40B4-BE49-F238E27FC236}">
                  <a16:creationId xmlns:a16="http://schemas.microsoft.com/office/drawing/2014/main" id="{553D11D6-CBD7-4558-B28C-000D5B440F7E}"/>
                </a:ext>
              </a:extLst>
            </p:cNvPr>
            <p:cNvSpPr/>
            <p:nvPr/>
          </p:nvSpPr>
          <p:spPr>
            <a:xfrm>
              <a:off x="279400" y="165100"/>
              <a:ext cx="101600" cy="6858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3"/>
            </a:p>
          </p:txBody>
        </p:sp>
        <p:sp>
          <p:nvSpPr>
            <p:cNvPr id="9" name="矩形 8">
              <a:extLst>
                <a:ext uri="{FF2B5EF4-FFF2-40B4-BE49-F238E27FC236}">
                  <a16:creationId xmlns:a16="http://schemas.microsoft.com/office/drawing/2014/main" id="{EBFE037B-D776-4432-87DF-F1B8E8067DF8}"/>
                </a:ext>
              </a:extLst>
            </p:cNvPr>
            <p:cNvSpPr/>
            <p:nvPr/>
          </p:nvSpPr>
          <p:spPr>
            <a:xfrm>
              <a:off x="419100" y="165100"/>
              <a:ext cx="101600" cy="33020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3"/>
            </a:p>
          </p:txBody>
        </p:sp>
      </p:grpSp>
      <p:cxnSp>
        <p:nvCxnSpPr>
          <p:cNvPr id="10" name="直接连接符 9">
            <a:extLst>
              <a:ext uri="{FF2B5EF4-FFF2-40B4-BE49-F238E27FC236}">
                <a16:creationId xmlns:a16="http://schemas.microsoft.com/office/drawing/2014/main" id="{C87C6CEB-F50D-405B-A33D-BAB3E1429C0C}"/>
              </a:ext>
            </a:extLst>
          </p:cNvPr>
          <p:cNvCxnSpPr/>
          <p:nvPr userDrawn="1"/>
        </p:nvCxnSpPr>
        <p:spPr bwMode="auto">
          <a:xfrm>
            <a:off x="569140" y="627534"/>
            <a:ext cx="8009292" cy="0"/>
          </a:xfrm>
          <a:prstGeom prst="line">
            <a:avLst/>
          </a:prstGeom>
          <a:solidFill>
            <a:schemeClr val="accent1"/>
          </a:solidFill>
          <a:ln w="9525" cap="flat" cmpd="sng" algn="ctr">
            <a:solidFill>
              <a:schemeClr val="tx1">
                <a:lumMod val="50000"/>
                <a:lumOff val="50000"/>
              </a:schemeClr>
            </a:solidFill>
            <a:prstDash val="dash"/>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104169848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p15="http://schemas.microsoft.com/office/powerpoint/2012/main"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6185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p15="http://schemas.microsoft.com/office/powerpoint/2012/main"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id="{920A47DA-A746-407A-8CA8-525F07082988}"/>
              </a:ext>
            </a:extLst>
          </p:cNvPr>
          <p:cNvSpPr/>
          <p:nvPr userDrawn="1"/>
        </p:nvSpPr>
        <p:spPr>
          <a:xfrm>
            <a:off x="0" y="0"/>
            <a:ext cx="9144000" cy="51435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40456951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p15="http://schemas.microsoft.com/office/powerpoint/2012/main"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F5F5E13D-0C25-409D-94D3-E83F8DBAE44B}"/>
              </a:ext>
            </a:extLst>
          </p:cNvPr>
          <p:cNvPicPr>
            <a:picLocks noChangeAspect="1"/>
          </p:cNvPicPr>
          <p:nvPr userDrawn="1"/>
        </p:nvPicPr>
        <p:blipFill>
          <a:blip r:embed="rId2">
            <a:extLst>
              <a:ext uri="{28A0092B-C50C-407E-A947-70E740481C1C}">
                <a14:useLocalDpi xmlns:a14="http://schemas.microsoft.com/office/drawing/2010/main" val="0"/>
              </a:ext>
            </a:extLst>
          </a:blip>
          <a:srcRect b="32822"/>
          <a:stretch>
            <a:fillRect/>
          </a:stretch>
        </p:blipFill>
        <p:spPr>
          <a:xfrm>
            <a:off x="1605823" y="2289630"/>
            <a:ext cx="5148944" cy="2904112"/>
          </a:xfrm>
          <a:prstGeom prst="rect">
            <a:avLst/>
          </a:prstGeom>
        </p:spPr>
      </p:pic>
      <p:grpSp>
        <p:nvGrpSpPr>
          <p:cNvPr id="7" name="组合 6"/>
          <p:cNvGrpSpPr/>
          <p:nvPr userDrawn="1"/>
        </p:nvGrpSpPr>
        <p:grpSpPr>
          <a:xfrm>
            <a:off x="-1" y="2451797"/>
            <a:ext cx="9144001" cy="2143991"/>
            <a:chOff x="-1" y="2451797"/>
            <a:chExt cx="9144001" cy="2143991"/>
          </a:xfrm>
        </p:grpSpPr>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110" t="35110" r="-110" b="30274"/>
            <a:stretch/>
          </p:blipFill>
          <p:spPr>
            <a:xfrm>
              <a:off x="-1" y="2451797"/>
              <a:ext cx="9143999" cy="2143989"/>
            </a:xfrm>
            <a:prstGeom prst="rect">
              <a:avLst/>
            </a:prstGeom>
          </p:spPr>
        </p:pic>
        <p:grpSp>
          <p:nvGrpSpPr>
            <p:cNvPr id="9" name="组合 8">
              <a:extLst>
                <a:ext uri="{FF2B5EF4-FFF2-40B4-BE49-F238E27FC236}">
                  <a16:creationId xmlns:a16="http://schemas.microsoft.com/office/drawing/2014/main" id="{A188376A-DB3C-423D-A836-AD1DF42BAB31}"/>
                </a:ext>
              </a:extLst>
            </p:cNvPr>
            <p:cNvGrpSpPr/>
            <p:nvPr/>
          </p:nvGrpSpPr>
          <p:grpSpPr>
            <a:xfrm>
              <a:off x="0" y="2451798"/>
              <a:ext cx="9144000" cy="2143990"/>
              <a:chOff x="0" y="3624230"/>
              <a:chExt cx="12192000" cy="2513046"/>
            </a:xfrm>
          </p:grpSpPr>
          <p:sp>
            <p:nvSpPr>
              <p:cNvPr id="10" name="矩形 9">
                <a:extLst>
                  <a:ext uri="{FF2B5EF4-FFF2-40B4-BE49-F238E27FC236}">
                    <a16:creationId xmlns:a16="http://schemas.microsoft.com/office/drawing/2014/main" id="{E981F057-A544-4BB6-9F33-7E91268390AE}"/>
                  </a:ext>
                </a:extLst>
              </p:cNvPr>
              <p:cNvSpPr/>
              <p:nvPr userDrawn="1"/>
            </p:nvSpPr>
            <p:spPr>
              <a:xfrm>
                <a:off x="0" y="3624232"/>
                <a:ext cx="3606800" cy="2513044"/>
              </a:xfrm>
              <a:prstGeom prst="rect">
                <a:avLst/>
              </a:prstGeom>
              <a:solidFill>
                <a:srgbClr val="C00000">
                  <a:alpha val="7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3"/>
              </a:p>
            </p:txBody>
          </p:sp>
          <p:sp>
            <p:nvSpPr>
              <p:cNvPr id="11" name="矩形 10">
                <a:extLst>
                  <a:ext uri="{FF2B5EF4-FFF2-40B4-BE49-F238E27FC236}">
                    <a16:creationId xmlns:a16="http://schemas.microsoft.com/office/drawing/2014/main" id="{81D4C18C-8C6C-4F96-9D4D-2D00EA39D397}"/>
                  </a:ext>
                </a:extLst>
              </p:cNvPr>
              <p:cNvSpPr/>
              <p:nvPr userDrawn="1"/>
            </p:nvSpPr>
            <p:spPr>
              <a:xfrm>
                <a:off x="8788400" y="3624230"/>
                <a:ext cx="3403600" cy="2513045"/>
              </a:xfrm>
              <a:prstGeom prst="rect">
                <a:avLst/>
              </a:prstGeom>
              <a:solidFill>
                <a:srgbClr val="C00000">
                  <a:alpha val="7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3"/>
              </a:p>
            </p:txBody>
          </p:sp>
        </p:grpSp>
      </p:grpSp>
    </p:spTree>
    <p:extLst>
      <p:ext uri="{BB962C8B-B14F-4D97-AF65-F5344CB8AC3E}">
        <p14:creationId xmlns:p14="http://schemas.microsoft.com/office/powerpoint/2010/main" val="251360619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p15="http://schemas.microsoft.com/office/powerpoint/2012/main"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zh-CN" altLang="en-US"/>
              <a:t>单击此处编辑母版标题样式</a:t>
            </a:r>
            <a:endParaRPr lang="en-US"/>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C764DE79-268F-4C1A-8933-263129D2AF90}" type="datetimeFigureOut">
              <a:rPr lang="en-US"/>
              <a:t>4/14/2020</a:t>
            </a:fld>
            <a:endParaRPr 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48F63A3B-78C7-47BE-AE5E-E10140E04643}" type="slidenum">
              <a:rPr lang="en-US"/>
              <a:t>‹#›</a:t>
            </a:fld>
            <a:endParaRPr lang="en-US"/>
          </a:p>
        </p:txBody>
      </p:sp>
      <p:pic>
        <p:nvPicPr>
          <p:cNvPr id="7" name="图片 6">
            <a:extLst>
              <a:ext uri="{FF2B5EF4-FFF2-40B4-BE49-F238E27FC236}">
                <a16:creationId xmlns:a16="http://schemas.microsoft.com/office/drawing/2014/main" id="{D9ED8D1A-F94B-4DE8-B3AC-7E22D0CE0D07}"/>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257132881"/>
      </p:ext>
    </p:extLst>
  </p:cSld>
  <p:clrMap bg1="lt1" tx1="dk1" bg2="lt2" tx2="dk2" accent1="accent1" accent2="accent2" accent3="accent3" accent4="accent4" accent5="accent5" accent6="accent6" hlink="hlink" folHlink="folHlink"/>
  <p:sldLayoutIdLst>
    <p:sldLayoutId id="2147483661" r:id="rId1"/>
    <p:sldLayoutId id="2147483666" r:id="rId2"/>
    <p:sldLayoutId id="2147483662" r:id="rId3"/>
    <p:sldLayoutId id="2147483665" r:id="rId4"/>
    <p:sldLayoutId id="2147483664" r:id="rId5"/>
    <p:sldLayoutId id="2147483663" r:id="rId6"/>
  </p:sldLayoutIdLst>
  <mc:AlternateContent xmlns:mc="http://schemas.openxmlformats.org/markup-compatibility/2006" xmlns:p14="http://schemas.microsoft.com/office/powerpoint/2010/main">
    <mc:Choice Requires="p14">
      <p:transition spd="slow" p14:dur="1500">
        <p:random/>
      </p:transition>
    </mc:Choice>
    <mc:Fallback xmlns:p15="http://schemas.microsoft.com/office/powerpoint/2012/main" xmlns="">
      <p:transition spd="slow">
        <p:random/>
      </p:transition>
    </mc:Fallback>
  </mc:AlternateConten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8" Type="http://schemas.openxmlformats.org/officeDocument/2006/relationships/notesSlide" Target="../notesSlides/notesSlide6.xml"/><Relationship Id="rId3" Type="http://schemas.openxmlformats.org/officeDocument/2006/relationships/tags" Target="../tags/tag4.xml"/><Relationship Id="rId7" Type="http://schemas.openxmlformats.org/officeDocument/2006/relationships/slideLayout" Target="../slideLayouts/slideLayout3.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tags" Target="../tags/tag7.xml"/><Relationship Id="rId5" Type="http://schemas.openxmlformats.org/officeDocument/2006/relationships/tags" Target="../tags/tag6.xml"/><Relationship Id="rId4" Type="http://schemas.openxmlformats.org/officeDocument/2006/relationships/tags" Target="../tags/tag5.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pSp>
        <p:nvGrpSpPr>
          <p:cNvPr id="57" name="组合 56">
            <a:extLst>
              <a:ext uri="{FF2B5EF4-FFF2-40B4-BE49-F238E27FC236}">
                <a16:creationId xmlns:a16="http://schemas.microsoft.com/office/drawing/2014/main" id="{FAB70040-95B2-4520-BD05-56E5AFCCD90E}"/>
              </a:ext>
            </a:extLst>
          </p:cNvPr>
          <p:cNvGrpSpPr/>
          <p:nvPr/>
        </p:nvGrpSpPr>
        <p:grpSpPr>
          <a:xfrm>
            <a:off x="238998" y="1601596"/>
            <a:ext cx="7522516" cy="1250461"/>
            <a:chOff x="1009527" y="2581310"/>
            <a:chExt cx="8905002" cy="1378428"/>
          </a:xfrm>
        </p:grpSpPr>
        <p:sp>
          <p:nvSpPr>
            <p:cNvPr id="6" name="文本框 5">
              <a:extLst>
                <a:ext uri="{FF2B5EF4-FFF2-40B4-BE49-F238E27FC236}">
                  <a16:creationId xmlns:a16="http://schemas.microsoft.com/office/drawing/2014/main" id="{1BA0FF6D-2291-4A6F-91DF-67A1F0A0A5ED}"/>
                </a:ext>
              </a:extLst>
            </p:cNvPr>
            <p:cNvSpPr txBox="1"/>
            <p:nvPr/>
          </p:nvSpPr>
          <p:spPr>
            <a:xfrm>
              <a:off x="1009527" y="3559628"/>
              <a:ext cx="8905002" cy="400110"/>
            </a:xfrm>
            <a:prstGeom prst="rect">
              <a:avLst/>
            </a:prstGeom>
            <a:noFill/>
          </p:spPr>
          <p:txBody>
            <a:bodyPr wrap="none" rtlCol="0">
              <a:spAutoFit/>
            </a:bodyPr>
            <a:lstStyle/>
            <a:p>
              <a:r>
                <a:rPr lang="zh-CN" altLang="en-US" sz="2000" b="1" dirty="0">
                  <a:solidFill>
                    <a:schemeClr val="bg1"/>
                  </a:solidFill>
                </a:rPr>
                <a:t>本课件版权属广西中医药大学所有，仅作学习交流使用，不得用于商业用途。</a:t>
              </a:r>
            </a:p>
          </p:txBody>
        </p:sp>
        <p:grpSp>
          <p:nvGrpSpPr>
            <p:cNvPr id="7" name="组合 6">
              <a:extLst>
                <a:ext uri="{FF2B5EF4-FFF2-40B4-BE49-F238E27FC236}">
                  <a16:creationId xmlns:a16="http://schemas.microsoft.com/office/drawing/2014/main" id="{3A2AE03D-6D98-45B0-AC06-263EF8B47436}"/>
                </a:ext>
              </a:extLst>
            </p:cNvPr>
            <p:cNvGrpSpPr/>
            <p:nvPr/>
          </p:nvGrpSpPr>
          <p:grpSpPr>
            <a:xfrm>
              <a:off x="3305985" y="2581310"/>
              <a:ext cx="4923615" cy="847690"/>
              <a:chOff x="2783470" y="2858688"/>
              <a:chExt cx="6625058" cy="1140624"/>
            </a:xfrm>
          </p:grpSpPr>
          <p:grpSp>
            <p:nvGrpSpPr>
              <p:cNvPr id="8" name="组合 7">
                <a:extLst>
                  <a:ext uri="{FF2B5EF4-FFF2-40B4-BE49-F238E27FC236}">
                    <a16:creationId xmlns:a16="http://schemas.microsoft.com/office/drawing/2014/main" id="{E9C898C0-E51F-438F-9770-8CBFD790F0D2}"/>
                  </a:ext>
                </a:extLst>
              </p:cNvPr>
              <p:cNvGrpSpPr/>
              <p:nvPr/>
            </p:nvGrpSpPr>
            <p:grpSpPr>
              <a:xfrm>
                <a:off x="2809350" y="2858688"/>
                <a:ext cx="2158319" cy="884802"/>
                <a:chOff x="2809350" y="2858688"/>
                <a:chExt cx="2158319" cy="884802"/>
              </a:xfrm>
            </p:grpSpPr>
            <p:sp>
              <p:nvSpPr>
                <p:cNvPr id="54" name="Freeform 62">
                  <a:extLst>
                    <a:ext uri="{FF2B5EF4-FFF2-40B4-BE49-F238E27FC236}">
                      <a16:creationId xmlns:a16="http://schemas.microsoft.com/office/drawing/2014/main" id="{B6D0D184-30FD-41BB-BD3F-1F324715DA70}"/>
                    </a:ext>
                  </a:extLst>
                </p:cNvPr>
                <p:cNvSpPr>
                  <a:spLocks/>
                </p:cNvSpPr>
                <p:nvPr/>
              </p:nvSpPr>
              <p:spPr bwMode="auto">
                <a:xfrm rot="16200000">
                  <a:off x="3677466" y="2451220"/>
                  <a:ext cx="882735" cy="1697671"/>
                </a:xfrm>
                <a:custGeom>
                  <a:avLst/>
                  <a:gdLst>
                    <a:gd name="T0" fmla="*/ 428 w 428"/>
                    <a:gd name="T1" fmla="*/ 753 h 756"/>
                    <a:gd name="T2" fmla="*/ 428 w 428"/>
                    <a:gd name="T3" fmla="*/ 756 h 756"/>
                    <a:gd name="T4" fmla="*/ 125 w 428"/>
                    <a:gd name="T5" fmla="*/ 596 h 756"/>
                    <a:gd name="T6" fmla="*/ 63 w 428"/>
                    <a:gd name="T7" fmla="*/ 427 h 756"/>
                    <a:gd name="T8" fmla="*/ 41 w 428"/>
                    <a:gd name="T9" fmla="*/ 216 h 756"/>
                    <a:gd name="T10" fmla="*/ 63 w 428"/>
                    <a:gd name="T11" fmla="*/ 230 h 756"/>
                    <a:gd name="T12" fmla="*/ 118 w 428"/>
                    <a:gd name="T13" fmla="*/ 291 h 756"/>
                    <a:gd name="T14" fmla="*/ 149 w 428"/>
                    <a:gd name="T15" fmla="*/ 414 h 756"/>
                    <a:gd name="T16" fmla="*/ 287 w 428"/>
                    <a:gd name="T17" fmla="*/ 583 h 756"/>
                    <a:gd name="T18" fmla="*/ 280 w 428"/>
                    <a:gd name="T19" fmla="*/ 499 h 756"/>
                    <a:gd name="T20" fmla="*/ 236 w 428"/>
                    <a:gd name="T21" fmla="*/ 351 h 756"/>
                    <a:gd name="T22" fmla="*/ 133 w 428"/>
                    <a:gd name="T23" fmla="*/ 262 h 756"/>
                    <a:gd name="T24" fmla="*/ 9 w 428"/>
                    <a:gd name="T25" fmla="*/ 3 h 756"/>
                    <a:gd name="T26" fmla="*/ 15 w 428"/>
                    <a:gd name="T27" fmla="*/ 10 h 756"/>
                    <a:gd name="T28" fmla="*/ 157 w 428"/>
                    <a:gd name="T29" fmla="*/ 144 h 756"/>
                    <a:gd name="T30" fmla="*/ 327 w 428"/>
                    <a:gd name="T31" fmla="*/ 267 h 756"/>
                    <a:gd name="T32" fmla="*/ 402 w 428"/>
                    <a:gd name="T33" fmla="*/ 484 h 756"/>
                    <a:gd name="T34" fmla="*/ 428 w 428"/>
                    <a:gd name="T35" fmla="*/ 753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28" h="756">
                      <a:moveTo>
                        <a:pt x="428" y="753"/>
                      </a:moveTo>
                      <a:cubicBezTo>
                        <a:pt x="428" y="754"/>
                        <a:pt x="428" y="755"/>
                        <a:pt x="428" y="756"/>
                      </a:cubicBezTo>
                      <a:cubicBezTo>
                        <a:pt x="307" y="720"/>
                        <a:pt x="198" y="680"/>
                        <a:pt x="125" y="596"/>
                      </a:cubicBezTo>
                      <a:cubicBezTo>
                        <a:pt x="88" y="554"/>
                        <a:pt x="67" y="498"/>
                        <a:pt x="63" y="427"/>
                      </a:cubicBezTo>
                      <a:cubicBezTo>
                        <a:pt x="58" y="354"/>
                        <a:pt x="64" y="276"/>
                        <a:pt x="41" y="216"/>
                      </a:cubicBezTo>
                      <a:cubicBezTo>
                        <a:pt x="50" y="218"/>
                        <a:pt x="57" y="225"/>
                        <a:pt x="63" y="230"/>
                      </a:cubicBezTo>
                      <a:cubicBezTo>
                        <a:pt x="85" y="248"/>
                        <a:pt x="103" y="268"/>
                        <a:pt x="118" y="291"/>
                      </a:cubicBezTo>
                      <a:cubicBezTo>
                        <a:pt x="140" y="324"/>
                        <a:pt x="141" y="366"/>
                        <a:pt x="149" y="414"/>
                      </a:cubicBezTo>
                      <a:cubicBezTo>
                        <a:pt x="163" y="503"/>
                        <a:pt x="223" y="544"/>
                        <a:pt x="287" y="583"/>
                      </a:cubicBezTo>
                      <a:cubicBezTo>
                        <a:pt x="277" y="559"/>
                        <a:pt x="280" y="528"/>
                        <a:pt x="280" y="499"/>
                      </a:cubicBezTo>
                      <a:cubicBezTo>
                        <a:pt x="281" y="433"/>
                        <a:pt x="267" y="386"/>
                        <a:pt x="236" y="351"/>
                      </a:cubicBezTo>
                      <a:cubicBezTo>
                        <a:pt x="207" y="318"/>
                        <a:pt x="168" y="291"/>
                        <a:pt x="133" y="262"/>
                      </a:cubicBezTo>
                      <a:cubicBezTo>
                        <a:pt x="61" y="203"/>
                        <a:pt x="0" y="140"/>
                        <a:pt x="9" y="3"/>
                      </a:cubicBezTo>
                      <a:cubicBezTo>
                        <a:pt x="11" y="0"/>
                        <a:pt x="14" y="8"/>
                        <a:pt x="15" y="10"/>
                      </a:cubicBezTo>
                      <a:cubicBezTo>
                        <a:pt x="52" y="67"/>
                        <a:pt x="101" y="107"/>
                        <a:pt x="157" y="144"/>
                      </a:cubicBezTo>
                      <a:cubicBezTo>
                        <a:pt x="215" y="183"/>
                        <a:pt x="280" y="215"/>
                        <a:pt x="327" y="267"/>
                      </a:cubicBezTo>
                      <a:cubicBezTo>
                        <a:pt x="374" y="320"/>
                        <a:pt x="398" y="391"/>
                        <a:pt x="402" y="484"/>
                      </a:cubicBezTo>
                      <a:cubicBezTo>
                        <a:pt x="407" y="584"/>
                        <a:pt x="393" y="685"/>
                        <a:pt x="428" y="753"/>
                      </a:cubicBezTo>
                      <a:close/>
                    </a:path>
                  </a:pathLst>
                </a:custGeom>
                <a:solidFill>
                  <a:srgbClr val="007F00"/>
                </a:solidFill>
                <a:ln>
                  <a:noFill/>
                </a:ln>
                <a:effectLst>
                  <a:outerShdw blurRad="50800" dist="38100" dir="8100000" algn="tr"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200"/>
                </a:p>
              </p:txBody>
            </p:sp>
            <p:sp>
              <p:nvSpPr>
                <p:cNvPr id="55" name="Freeform 63">
                  <a:extLst>
                    <a:ext uri="{FF2B5EF4-FFF2-40B4-BE49-F238E27FC236}">
                      <a16:creationId xmlns:a16="http://schemas.microsoft.com/office/drawing/2014/main" id="{87871F2E-C42C-4CD9-879E-88CA31EBACEE}"/>
                    </a:ext>
                  </a:extLst>
                </p:cNvPr>
                <p:cNvSpPr>
                  <a:spLocks/>
                </p:cNvSpPr>
                <p:nvPr/>
              </p:nvSpPr>
              <p:spPr bwMode="auto">
                <a:xfrm rot="16200000">
                  <a:off x="3095585" y="2818582"/>
                  <a:ext cx="835355" cy="1014462"/>
                </a:xfrm>
                <a:custGeom>
                  <a:avLst/>
                  <a:gdLst>
                    <a:gd name="T0" fmla="*/ 393 w 405"/>
                    <a:gd name="T1" fmla="*/ 453 h 453"/>
                    <a:gd name="T2" fmla="*/ 184 w 405"/>
                    <a:gd name="T3" fmla="*/ 242 h 453"/>
                    <a:gd name="T4" fmla="*/ 64 w 405"/>
                    <a:gd name="T5" fmla="*/ 150 h 453"/>
                    <a:gd name="T6" fmla="*/ 7 w 405"/>
                    <a:gd name="T7" fmla="*/ 0 h 453"/>
                    <a:gd name="T8" fmla="*/ 93 w 405"/>
                    <a:gd name="T9" fmla="*/ 117 h 453"/>
                    <a:gd name="T10" fmla="*/ 329 w 405"/>
                    <a:gd name="T11" fmla="*/ 288 h 453"/>
                    <a:gd name="T12" fmla="*/ 393 w 405"/>
                    <a:gd name="T13" fmla="*/ 453 h 453"/>
                  </a:gdLst>
                  <a:ahLst/>
                  <a:cxnLst>
                    <a:cxn ang="0">
                      <a:pos x="T0" y="T1"/>
                    </a:cxn>
                    <a:cxn ang="0">
                      <a:pos x="T2" y="T3"/>
                    </a:cxn>
                    <a:cxn ang="0">
                      <a:pos x="T4" y="T5"/>
                    </a:cxn>
                    <a:cxn ang="0">
                      <a:pos x="T6" y="T7"/>
                    </a:cxn>
                    <a:cxn ang="0">
                      <a:pos x="T8" y="T9"/>
                    </a:cxn>
                    <a:cxn ang="0">
                      <a:pos x="T10" y="T11"/>
                    </a:cxn>
                    <a:cxn ang="0">
                      <a:pos x="T12" y="T13"/>
                    </a:cxn>
                  </a:cxnLst>
                  <a:rect l="0" t="0" r="r" b="b"/>
                  <a:pathLst>
                    <a:path w="405" h="453">
                      <a:moveTo>
                        <a:pt x="393" y="453"/>
                      </a:moveTo>
                      <a:cubicBezTo>
                        <a:pt x="356" y="348"/>
                        <a:pt x="272" y="297"/>
                        <a:pt x="184" y="242"/>
                      </a:cubicBezTo>
                      <a:cubicBezTo>
                        <a:pt x="141" y="215"/>
                        <a:pt x="99" y="187"/>
                        <a:pt x="64" y="150"/>
                      </a:cubicBezTo>
                      <a:cubicBezTo>
                        <a:pt x="31" y="115"/>
                        <a:pt x="0" y="69"/>
                        <a:pt x="7" y="0"/>
                      </a:cubicBezTo>
                      <a:cubicBezTo>
                        <a:pt x="30" y="47"/>
                        <a:pt x="57" y="84"/>
                        <a:pt x="93" y="117"/>
                      </a:cubicBezTo>
                      <a:cubicBezTo>
                        <a:pt x="164" y="181"/>
                        <a:pt x="260" y="219"/>
                        <a:pt x="329" y="288"/>
                      </a:cubicBezTo>
                      <a:cubicBezTo>
                        <a:pt x="367" y="325"/>
                        <a:pt x="405" y="379"/>
                        <a:pt x="393" y="453"/>
                      </a:cubicBezTo>
                      <a:close/>
                    </a:path>
                  </a:pathLst>
                </a:custGeom>
                <a:solidFill>
                  <a:srgbClr val="00FF00"/>
                </a:solidFill>
                <a:ln>
                  <a:noFill/>
                </a:ln>
                <a:effectLst>
                  <a:outerShdw blurRad="50800" dist="38100" dir="8100000" algn="tr"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200"/>
                </a:p>
              </p:txBody>
            </p:sp>
            <p:sp>
              <p:nvSpPr>
                <p:cNvPr id="56" name="Freeform 67">
                  <a:extLst>
                    <a:ext uri="{FF2B5EF4-FFF2-40B4-BE49-F238E27FC236}">
                      <a16:creationId xmlns:a16="http://schemas.microsoft.com/office/drawing/2014/main" id="{5124FBFB-1803-44CA-BE09-AD7FCA48038C}"/>
                    </a:ext>
                  </a:extLst>
                </p:cNvPr>
                <p:cNvSpPr>
                  <a:spLocks/>
                </p:cNvSpPr>
                <p:nvPr/>
              </p:nvSpPr>
              <p:spPr bwMode="auto">
                <a:xfrm rot="16200000">
                  <a:off x="2887240" y="2945834"/>
                  <a:ext cx="693055" cy="848836"/>
                </a:xfrm>
                <a:custGeom>
                  <a:avLst/>
                  <a:gdLst>
                    <a:gd name="T0" fmla="*/ 336 w 336"/>
                    <a:gd name="T1" fmla="*/ 378 h 378"/>
                    <a:gd name="T2" fmla="*/ 142 w 336"/>
                    <a:gd name="T3" fmla="*/ 214 h 378"/>
                    <a:gd name="T4" fmla="*/ 0 w 336"/>
                    <a:gd name="T5" fmla="*/ 0 h 378"/>
                    <a:gd name="T6" fmla="*/ 270 w 336"/>
                    <a:gd name="T7" fmla="*/ 257 h 378"/>
                    <a:gd name="T8" fmla="*/ 336 w 336"/>
                    <a:gd name="T9" fmla="*/ 378 h 378"/>
                  </a:gdLst>
                  <a:ahLst/>
                  <a:cxnLst>
                    <a:cxn ang="0">
                      <a:pos x="T0" y="T1"/>
                    </a:cxn>
                    <a:cxn ang="0">
                      <a:pos x="T2" y="T3"/>
                    </a:cxn>
                    <a:cxn ang="0">
                      <a:pos x="T4" y="T5"/>
                    </a:cxn>
                    <a:cxn ang="0">
                      <a:pos x="T6" y="T7"/>
                    </a:cxn>
                    <a:cxn ang="0">
                      <a:pos x="T8" y="T9"/>
                    </a:cxn>
                  </a:cxnLst>
                  <a:rect l="0" t="0" r="r" b="b"/>
                  <a:pathLst>
                    <a:path w="336" h="378">
                      <a:moveTo>
                        <a:pt x="336" y="378"/>
                      </a:moveTo>
                      <a:cubicBezTo>
                        <a:pt x="294" y="301"/>
                        <a:pt x="212" y="263"/>
                        <a:pt x="142" y="214"/>
                      </a:cubicBezTo>
                      <a:cubicBezTo>
                        <a:pt x="74" y="168"/>
                        <a:pt x="0" y="114"/>
                        <a:pt x="0" y="0"/>
                      </a:cubicBezTo>
                      <a:cubicBezTo>
                        <a:pt x="44" y="125"/>
                        <a:pt x="177" y="173"/>
                        <a:pt x="270" y="257"/>
                      </a:cubicBezTo>
                      <a:cubicBezTo>
                        <a:pt x="304" y="287"/>
                        <a:pt x="334" y="322"/>
                        <a:pt x="336" y="378"/>
                      </a:cubicBezTo>
                      <a:close/>
                    </a:path>
                  </a:pathLst>
                </a:custGeom>
                <a:solidFill>
                  <a:srgbClr val="99FF00"/>
                </a:solidFill>
                <a:ln>
                  <a:noFill/>
                </a:ln>
                <a:effectLst>
                  <a:outerShdw blurRad="50800" dist="38100" dir="8100000" algn="tr"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200"/>
                </a:p>
              </p:txBody>
            </p:sp>
          </p:grpSp>
          <p:sp>
            <p:nvSpPr>
              <p:cNvPr id="9" name="Freeform 77">
                <a:extLst>
                  <a:ext uri="{FF2B5EF4-FFF2-40B4-BE49-F238E27FC236}">
                    <a16:creationId xmlns:a16="http://schemas.microsoft.com/office/drawing/2014/main" id="{8F996382-88BD-4D47-824D-8F0C0818D83E}"/>
                  </a:ext>
                </a:extLst>
              </p:cNvPr>
              <p:cNvSpPr>
                <a:spLocks noEditPoints="1"/>
              </p:cNvSpPr>
              <p:nvPr/>
            </p:nvSpPr>
            <p:spPr bwMode="auto">
              <a:xfrm rot="16200000">
                <a:off x="3211822" y="3780894"/>
                <a:ext cx="183638" cy="191506"/>
              </a:xfrm>
              <a:custGeom>
                <a:avLst/>
                <a:gdLst>
                  <a:gd name="T0" fmla="*/ 89 w 89"/>
                  <a:gd name="T1" fmla="*/ 49 h 87"/>
                  <a:gd name="T2" fmla="*/ 13 w 89"/>
                  <a:gd name="T3" fmla="*/ 80 h 87"/>
                  <a:gd name="T4" fmla="*/ 5 w 89"/>
                  <a:gd name="T5" fmla="*/ 87 h 87"/>
                  <a:gd name="T6" fmla="*/ 5 w 89"/>
                  <a:gd name="T7" fmla="*/ 54 h 87"/>
                  <a:gd name="T8" fmla="*/ 11 w 89"/>
                  <a:gd name="T9" fmla="*/ 64 h 87"/>
                  <a:gd name="T10" fmla="*/ 35 w 89"/>
                  <a:gd name="T11" fmla="*/ 56 h 87"/>
                  <a:gd name="T12" fmla="*/ 35 w 89"/>
                  <a:gd name="T13" fmla="*/ 28 h 87"/>
                  <a:gd name="T14" fmla="*/ 11 w 89"/>
                  <a:gd name="T15" fmla="*/ 18 h 87"/>
                  <a:gd name="T16" fmla="*/ 6 w 89"/>
                  <a:gd name="T17" fmla="*/ 29 h 87"/>
                  <a:gd name="T18" fmla="*/ 5 w 89"/>
                  <a:gd name="T19" fmla="*/ 15 h 87"/>
                  <a:gd name="T20" fmla="*/ 5 w 89"/>
                  <a:gd name="T21" fmla="*/ 1 h 87"/>
                  <a:gd name="T22" fmla="*/ 10 w 89"/>
                  <a:gd name="T23" fmla="*/ 9 h 87"/>
                  <a:gd name="T24" fmla="*/ 89 w 89"/>
                  <a:gd name="T25" fmla="*/ 43 h 87"/>
                  <a:gd name="T26" fmla="*/ 89 w 89"/>
                  <a:gd name="T27" fmla="*/ 49 h 87"/>
                  <a:gd name="T28" fmla="*/ 41 w 89"/>
                  <a:gd name="T29" fmla="*/ 30 h 87"/>
                  <a:gd name="T30" fmla="*/ 42 w 89"/>
                  <a:gd name="T31" fmla="*/ 54 h 87"/>
                  <a:gd name="T32" fmla="*/ 71 w 89"/>
                  <a:gd name="T33" fmla="*/ 41 h 87"/>
                  <a:gd name="T34" fmla="*/ 41 w 89"/>
                  <a:gd name="T35" fmla="*/ 3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 h="87">
                    <a:moveTo>
                      <a:pt x="89" y="49"/>
                    </a:moveTo>
                    <a:cubicBezTo>
                      <a:pt x="64" y="59"/>
                      <a:pt x="39" y="70"/>
                      <a:pt x="13" y="80"/>
                    </a:cubicBezTo>
                    <a:cubicBezTo>
                      <a:pt x="9" y="80"/>
                      <a:pt x="11" y="87"/>
                      <a:pt x="5" y="87"/>
                    </a:cubicBezTo>
                    <a:cubicBezTo>
                      <a:pt x="3" y="79"/>
                      <a:pt x="3" y="62"/>
                      <a:pt x="5" y="54"/>
                    </a:cubicBezTo>
                    <a:cubicBezTo>
                      <a:pt x="11" y="54"/>
                      <a:pt x="7" y="63"/>
                      <a:pt x="11" y="64"/>
                    </a:cubicBezTo>
                    <a:cubicBezTo>
                      <a:pt x="20" y="62"/>
                      <a:pt x="27" y="58"/>
                      <a:pt x="35" y="56"/>
                    </a:cubicBezTo>
                    <a:cubicBezTo>
                      <a:pt x="35" y="46"/>
                      <a:pt x="35" y="37"/>
                      <a:pt x="35" y="28"/>
                    </a:cubicBezTo>
                    <a:cubicBezTo>
                      <a:pt x="28" y="24"/>
                      <a:pt x="20" y="21"/>
                      <a:pt x="11" y="18"/>
                    </a:cubicBezTo>
                    <a:cubicBezTo>
                      <a:pt x="7" y="19"/>
                      <a:pt x="11" y="28"/>
                      <a:pt x="6" y="29"/>
                    </a:cubicBezTo>
                    <a:cubicBezTo>
                      <a:pt x="0" y="28"/>
                      <a:pt x="5" y="20"/>
                      <a:pt x="5" y="15"/>
                    </a:cubicBezTo>
                    <a:cubicBezTo>
                      <a:pt x="5" y="10"/>
                      <a:pt x="2" y="4"/>
                      <a:pt x="5" y="1"/>
                    </a:cubicBezTo>
                    <a:cubicBezTo>
                      <a:pt x="10" y="0"/>
                      <a:pt x="8" y="7"/>
                      <a:pt x="10" y="9"/>
                    </a:cubicBezTo>
                    <a:cubicBezTo>
                      <a:pt x="35" y="21"/>
                      <a:pt x="63" y="32"/>
                      <a:pt x="89" y="43"/>
                    </a:cubicBezTo>
                    <a:cubicBezTo>
                      <a:pt x="89" y="45"/>
                      <a:pt x="89" y="47"/>
                      <a:pt x="89" y="49"/>
                    </a:cubicBezTo>
                    <a:close/>
                    <a:moveTo>
                      <a:pt x="41" y="30"/>
                    </a:moveTo>
                    <a:cubicBezTo>
                      <a:pt x="42" y="37"/>
                      <a:pt x="40" y="48"/>
                      <a:pt x="42" y="54"/>
                    </a:cubicBezTo>
                    <a:cubicBezTo>
                      <a:pt x="51" y="49"/>
                      <a:pt x="62" y="46"/>
                      <a:pt x="71" y="41"/>
                    </a:cubicBezTo>
                    <a:cubicBezTo>
                      <a:pt x="60" y="38"/>
                      <a:pt x="51" y="33"/>
                      <a:pt x="41" y="30"/>
                    </a:cubicBezTo>
                    <a:close/>
                  </a:path>
                </a:pathLst>
              </a:custGeom>
              <a:solidFill>
                <a:schemeClr val="bg1"/>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sz="1200"/>
              </a:p>
            </p:txBody>
          </p:sp>
          <p:sp>
            <p:nvSpPr>
              <p:cNvPr id="10" name="Freeform 78">
                <a:extLst>
                  <a:ext uri="{FF2B5EF4-FFF2-40B4-BE49-F238E27FC236}">
                    <a16:creationId xmlns:a16="http://schemas.microsoft.com/office/drawing/2014/main" id="{83D72E6E-2F2A-4E0B-8E9D-77F1AC9F5729}"/>
                  </a:ext>
                </a:extLst>
              </p:cNvPr>
              <p:cNvSpPr>
                <a:spLocks/>
              </p:cNvSpPr>
              <p:nvPr/>
            </p:nvSpPr>
            <p:spPr bwMode="auto">
              <a:xfrm rot="16200000">
                <a:off x="2779233" y="3782865"/>
                <a:ext cx="220684" cy="212209"/>
              </a:xfrm>
              <a:custGeom>
                <a:avLst/>
                <a:gdLst>
                  <a:gd name="T0" fmla="*/ 18 w 107"/>
                  <a:gd name="T1" fmla="*/ 60 h 95"/>
                  <a:gd name="T2" fmla="*/ 18 w 107"/>
                  <a:gd name="T3" fmla="*/ 40 h 95"/>
                  <a:gd name="T4" fmla="*/ 50 w 107"/>
                  <a:gd name="T5" fmla="*/ 8 h 95"/>
                  <a:gd name="T6" fmla="*/ 71 w 107"/>
                  <a:gd name="T7" fmla="*/ 8 h 95"/>
                  <a:gd name="T8" fmla="*/ 99 w 107"/>
                  <a:gd name="T9" fmla="*/ 83 h 95"/>
                  <a:gd name="T10" fmla="*/ 76 w 107"/>
                  <a:gd name="T11" fmla="*/ 82 h 95"/>
                  <a:gd name="T12" fmla="*/ 89 w 107"/>
                  <a:gd name="T13" fmla="*/ 74 h 95"/>
                  <a:gd name="T14" fmla="*/ 96 w 107"/>
                  <a:gd name="T15" fmla="*/ 52 h 95"/>
                  <a:gd name="T16" fmla="*/ 29 w 107"/>
                  <a:gd name="T17" fmla="*/ 71 h 95"/>
                  <a:gd name="T18" fmla="*/ 52 w 107"/>
                  <a:gd name="T19" fmla="*/ 71 h 95"/>
                  <a:gd name="T20" fmla="*/ 58 w 107"/>
                  <a:gd name="T21" fmla="*/ 59 h 95"/>
                  <a:gd name="T22" fmla="*/ 60 w 107"/>
                  <a:gd name="T23" fmla="*/ 75 h 95"/>
                  <a:gd name="T24" fmla="*/ 60 w 107"/>
                  <a:gd name="T25" fmla="*/ 93 h 95"/>
                  <a:gd name="T26" fmla="*/ 52 w 107"/>
                  <a:gd name="T27" fmla="*/ 85 h 95"/>
                  <a:gd name="T28" fmla="*/ 24 w 107"/>
                  <a:gd name="T29" fmla="*/ 85 h 95"/>
                  <a:gd name="T30" fmla="*/ 18 w 107"/>
                  <a:gd name="T31" fmla="*/ 6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7" h="95">
                    <a:moveTo>
                      <a:pt x="18" y="60"/>
                    </a:moveTo>
                    <a:cubicBezTo>
                      <a:pt x="18" y="54"/>
                      <a:pt x="18" y="47"/>
                      <a:pt x="18" y="40"/>
                    </a:cubicBezTo>
                    <a:cubicBezTo>
                      <a:pt x="22" y="23"/>
                      <a:pt x="33" y="12"/>
                      <a:pt x="50" y="8"/>
                    </a:cubicBezTo>
                    <a:cubicBezTo>
                      <a:pt x="57" y="8"/>
                      <a:pt x="64" y="8"/>
                      <a:pt x="71" y="8"/>
                    </a:cubicBezTo>
                    <a:cubicBezTo>
                      <a:pt x="104" y="11"/>
                      <a:pt x="107" y="50"/>
                      <a:pt x="99" y="83"/>
                    </a:cubicBezTo>
                    <a:cubicBezTo>
                      <a:pt x="92" y="83"/>
                      <a:pt x="82" y="85"/>
                      <a:pt x="76" y="82"/>
                    </a:cubicBezTo>
                    <a:cubicBezTo>
                      <a:pt x="76" y="73"/>
                      <a:pt x="85" y="77"/>
                      <a:pt x="89" y="74"/>
                    </a:cubicBezTo>
                    <a:cubicBezTo>
                      <a:pt x="96" y="69"/>
                      <a:pt x="97" y="58"/>
                      <a:pt x="96" y="52"/>
                    </a:cubicBezTo>
                    <a:cubicBezTo>
                      <a:pt x="95" y="0"/>
                      <a:pt x="0" y="24"/>
                      <a:pt x="29" y="71"/>
                    </a:cubicBezTo>
                    <a:cubicBezTo>
                      <a:pt x="36" y="72"/>
                      <a:pt x="45" y="72"/>
                      <a:pt x="52" y="71"/>
                    </a:cubicBezTo>
                    <a:cubicBezTo>
                      <a:pt x="57" y="70"/>
                      <a:pt x="52" y="59"/>
                      <a:pt x="58" y="59"/>
                    </a:cubicBezTo>
                    <a:cubicBezTo>
                      <a:pt x="63" y="60"/>
                      <a:pt x="60" y="69"/>
                      <a:pt x="60" y="75"/>
                    </a:cubicBezTo>
                    <a:cubicBezTo>
                      <a:pt x="60" y="82"/>
                      <a:pt x="61" y="89"/>
                      <a:pt x="60" y="93"/>
                    </a:cubicBezTo>
                    <a:cubicBezTo>
                      <a:pt x="53" y="95"/>
                      <a:pt x="56" y="86"/>
                      <a:pt x="52" y="85"/>
                    </a:cubicBezTo>
                    <a:cubicBezTo>
                      <a:pt x="43" y="85"/>
                      <a:pt x="34" y="85"/>
                      <a:pt x="24" y="85"/>
                    </a:cubicBezTo>
                    <a:cubicBezTo>
                      <a:pt x="22" y="77"/>
                      <a:pt x="20" y="68"/>
                      <a:pt x="18" y="60"/>
                    </a:cubicBezTo>
                    <a:close/>
                  </a:path>
                </a:pathLst>
              </a:custGeom>
              <a:solidFill>
                <a:schemeClr val="bg1"/>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sz="1200"/>
              </a:p>
            </p:txBody>
          </p:sp>
          <p:sp>
            <p:nvSpPr>
              <p:cNvPr id="11" name="Freeform 79">
                <a:extLst>
                  <a:ext uri="{FF2B5EF4-FFF2-40B4-BE49-F238E27FC236}">
                    <a16:creationId xmlns:a16="http://schemas.microsoft.com/office/drawing/2014/main" id="{DCFDCE00-5D4D-49D0-8787-39961BA6C8F9}"/>
                  </a:ext>
                </a:extLst>
              </p:cNvPr>
              <p:cNvSpPr>
                <a:spLocks/>
              </p:cNvSpPr>
              <p:nvPr/>
            </p:nvSpPr>
            <p:spPr bwMode="auto">
              <a:xfrm rot="16200000">
                <a:off x="3634278" y="3776656"/>
                <a:ext cx="218617" cy="222561"/>
              </a:xfrm>
              <a:custGeom>
                <a:avLst/>
                <a:gdLst>
                  <a:gd name="T0" fmla="*/ 17 w 106"/>
                  <a:gd name="T1" fmla="*/ 62 h 99"/>
                  <a:gd name="T2" fmla="*/ 17 w 106"/>
                  <a:gd name="T3" fmla="*/ 42 h 99"/>
                  <a:gd name="T4" fmla="*/ 90 w 106"/>
                  <a:gd name="T5" fmla="*/ 19 h 99"/>
                  <a:gd name="T6" fmla="*/ 98 w 106"/>
                  <a:gd name="T7" fmla="*/ 86 h 99"/>
                  <a:gd name="T8" fmla="*/ 75 w 106"/>
                  <a:gd name="T9" fmla="*/ 85 h 99"/>
                  <a:gd name="T10" fmla="*/ 88 w 106"/>
                  <a:gd name="T11" fmla="*/ 76 h 99"/>
                  <a:gd name="T12" fmla="*/ 95 w 106"/>
                  <a:gd name="T13" fmla="*/ 52 h 99"/>
                  <a:gd name="T14" fmla="*/ 28 w 106"/>
                  <a:gd name="T15" fmla="*/ 74 h 99"/>
                  <a:gd name="T16" fmla="*/ 50 w 106"/>
                  <a:gd name="T17" fmla="*/ 74 h 99"/>
                  <a:gd name="T18" fmla="*/ 57 w 106"/>
                  <a:gd name="T19" fmla="*/ 62 h 99"/>
                  <a:gd name="T20" fmla="*/ 59 w 106"/>
                  <a:gd name="T21" fmla="*/ 78 h 99"/>
                  <a:gd name="T22" fmla="*/ 59 w 106"/>
                  <a:gd name="T23" fmla="*/ 96 h 99"/>
                  <a:gd name="T24" fmla="*/ 52 w 106"/>
                  <a:gd name="T25" fmla="*/ 89 h 99"/>
                  <a:gd name="T26" fmla="*/ 23 w 106"/>
                  <a:gd name="T27" fmla="*/ 88 h 99"/>
                  <a:gd name="T28" fmla="*/ 17 w 106"/>
                  <a:gd name="T29" fmla="*/ 62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6" h="99">
                    <a:moveTo>
                      <a:pt x="17" y="62"/>
                    </a:moveTo>
                    <a:cubicBezTo>
                      <a:pt x="17" y="56"/>
                      <a:pt x="17" y="49"/>
                      <a:pt x="17" y="42"/>
                    </a:cubicBezTo>
                    <a:cubicBezTo>
                      <a:pt x="20" y="11"/>
                      <a:pt x="67" y="0"/>
                      <a:pt x="90" y="19"/>
                    </a:cubicBezTo>
                    <a:cubicBezTo>
                      <a:pt x="106" y="34"/>
                      <a:pt x="102" y="61"/>
                      <a:pt x="98" y="86"/>
                    </a:cubicBezTo>
                    <a:cubicBezTo>
                      <a:pt x="91" y="85"/>
                      <a:pt x="79" y="89"/>
                      <a:pt x="75" y="85"/>
                    </a:cubicBezTo>
                    <a:cubicBezTo>
                      <a:pt x="76" y="77"/>
                      <a:pt x="84" y="79"/>
                      <a:pt x="88" y="76"/>
                    </a:cubicBezTo>
                    <a:cubicBezTo>
                      <a:pt x="95" y="70"/>
                      <a:pt x="96" y="60"/>
                      <a:pt x="95" y="52"/>
                    </a:cubicBezTo>
                    <a:cubicBezTo>
                      <a:pt x="91" y="5"/>
                      <a:pt x="0" y="25"/>
                      <a:pt x="28" y="74"/>
                    </a:cubicBezTo>
                    <a:cubicBezTo>
                      <a:pt x="35" y="74"/>
                      <a:pt x="43" y="74"/>
                      <a:pt x="50" y="74"/>
                    </a:cubicBezTo>
                    <a:cubicBezTo>
                      <a:pt x="56" y="74"/>
                      <a:pt x="51" y="63"/>
                      <a:pt x="57" y="62"/>
                    </a:cubicBezTo>
                    <a:cubicBezTo>
                      <a:pt x="62" y="63"/>
                      <a:pt x="59" y="72"/>
                      <a:pt x="59" y="78"/>
                    </a:cubicBezTo>
                    <a:cubicBezTo>
                      <a:pt x="59" y="85"/>
                      <a:pt x="60" y="92"/>
                      <a:pt x="59" y="96"/>
                    </a:cubicBezTo>
                    <a:cubicBezTo>
                      <a:pt x="52" y="99"/>
                      <a:pt x="56" y="90"/>
                      <a:pt x="52" y="89"/>
                    </a:cubicBezTo>
                    <a:cubicBezTo>
                      <a:pt x="44" y="87"/>
                      <a:pt x="33" y="89"/>
                      <a:pt x="23" y="88"/>
                    </a:cubicBezTo>
                    <a:cubicBezTo>
                      <a:pt x="21" y="80"/>
                      <a:pt x="19" y="71"/>
                      <a:pt x="17" y="62"/>
                    </a:cubicBezTo>
                    <a:close/>
                  </a:path>
                </a:pathLst>
              </a:custGeom>
              <a:solidFill>
                <a:schemeClr val="bg1"/>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sz="1200"/>
              </a:p>
            </p:txBody>
          </p:sp>
          <p:sp>
            <p:nvSpPr>
              <p:cNvPr id="12" name="Freeform 80">
                <a:extLst>
                  <a:ext uri="{FF2B5EF4-FFF2-40B4-BE49-F238E27FC236}">
                    <a16:creationId xmlns:a16="http://schemas.microsoft.com/office/drawing/2014/main" id="{4064A1F9-1DD6-40E0-8BDA-AF7085E8E49F}"/>
                  </a:ext>
                </a:extLst>
              </p:cNvPr>
              <p:cNvSpPr>
                <a:spLocks/>
              </p:cNvSpPr>
              <p:nvPr/>
            </p:nvSpPr>
            <p:spPr bwMode="auto">
              <a:xfrm rot="16200000">
                <a:off x="5360832" y="3786087"/>
                <a:ext cx="191906" cy="160451"/>
              </a:xfrm>
              <a:custGeom>
                <a:avLst/>
                <a:gdLst>
                  <a:gd name="T0" fmla="*/ 0 w 93"/>
                  <a:gd name="T1" fmla="*/ 46 h 72"/>
                  <a:gd name="T2" fmla="*/ 0 w 93"/>
                  <a:gd name="T3" fmla="*/ 27 h 72"/>
                  <a:gd name="T4" fmla="*/ 4 w 93"/>
                  <a:gd name="T5" fmla="*/ 9 h 72"/>
                  <a:gd name="T6" fmla="*/ 28 w 93"/>
                  <a:gd name="T7" fmla="*/ 11 h 72"/>
                  <a:gd name="T8" fmla="*/ 28 w 93"/>
                  <a:gd name="T9" fmla="*/ 16 h 72"/>
                  <a:gd name="T10" fmla="*/ 13 w 93"/>
                  <a:gd name="T11" fmla="*/ 22 h 72"/>
                  <a:gd name="T12" fmla="*/ 20 w 93"/>
                  <a:gd name="T13" fmla="*/ 54 h 72"/>
                  <a:gd name="T14" fmla="*/ 52 w 93"/>
                  <a:gd name="T15" fmla="*/ 12 h 72"/>
                  <a:gd name="T16" fmla="*/ 81 w 93"/>
                  <a:gd name="T17" fmla="*/ 62 h 72"/>
                  <a:gd name="T18" fmla="*/ 62 w 93"/>
                  <a:gd name="T19" fmla="*/ 61 h 72"/>
                  <a:gd name="T20" fmla="*/ 76 w 93"/>
                  <a:gd name="T21" fmla="*/ 49 h 72"/>
                  <a:gd name="T22" fmla="*/ 66 w 93"/>
                  <a:gd name="T23" fmla="*/ 23 h 72"/>
                  <a:gd name="T24" fmla="*/ 35 w 93"/>
                  <a:gd name="T25" fmla="*/ 64 h 72"/>
                  <a:gd name="T26" fmla="*/ 0 w 93"/>
                  <a:gd name="T27" fmla="*/ 46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3" h="72">
                    <a:moveTo>
                      <a:pt x="0" y="46"/>
                    </a:moveTo>
                    <a:cubicBezTo>
                      <a:pt x="0" y="39"/>
                      <a:pt x="0" y="33"/>
                      <a:pt x="0" y="27"/>
                    </a:cubicBezTo>
                    <a:cubicBezTo>
                      <a:pt x="2" y="21"/>
                      <a:pt x="3" y="16"/>
                      <a:pt x="4" y="9"/>
                    </a:cubicBezTo>
                    <a:cubicBezTo>
                      <a:pt x="10" y="12"/>
                      <a:pt x="22" y="9"/>
                      <a:pt x="28" y="11"/>
                    </a:cubicBezTo>
                    <a:cubicBezTo>
                      <a:pt x="28" y="13"/>
                      <a:pt x="28" y="14"/>
                      <a:pt x="28" y="16"/>
                    </a:cubicBezTo>
                    <a:cubicBezTo>
                      <a:pt x="22" y="21"/>
                      <a:pt x="19" y="18"/>
                      <a:pt x="13" y="22"/>
                    </a:cubicBezTo>
                    <a:cubicBezTo>
                      <a:pt x="1" y="30"/>
                      <a:pt x="5" y="54"/>
                      <a:pt x="20" y="54"/>
                    </a:cubicBezTo>
                    <a:cubicBezTo>
                      <a:pt x="37" y="54"/>
                      <a:pt x="36" y="20"/>
                      <a:pt x="52" y="12"/>
                    </a:cubicBezTo>
                    <a:cubicBezTo>
                      <a:pt x="79" y="0"/>
                      <a:pt x="93" y="35"/>
                      <a:pt x="81" y="62"/>
                    </a:cubicBezTo>
                    <a:cubicBezTo>
                      <a:pt x="75" y="62"/>
                      <a:pt x="66" y="61"/>
                      <a:pt x="62" y="61"/>
                    </a:cubicBezTo>
                    <a:cubicBezTo>
                      <a:pt x="61" y="49"/>
                      <a:pt x="71" y="57"/>
                      <a:pt x="76" y="49"/>
                    </a:cubicBezTo>
                    <a:cubicBezTo>
                      <a:pt x="82" y="40"/>
                      <a:pt x="78" y="22"/>
                      <a:pt x="66" y="23"/>
                    </a:cubicBezTo>
                    <a:cubicBezTo>
                      <a:pt x="49" y="23"/>
                      <a:pt x="53" y="56"/>
                      <a:pt x="35" y="64"/>
                    </a:cubicBezTo>
                    <a:cubicBezTo>
                      <a:pt x="17" y="72"/>
                      <a:pt x="4" y="59"/>
                      <a:pt x="0" y="46"/>
                    </a:cubicBezTo>
                    <a:close/>
                  </a:path>
                </a:pathLst>
              </a:custGeom>
              <a:solidFill>
                <a:schemeClr val="bg1"/>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sz="1200"/>
              </a:p>
            </p:txBody>
          </p:sp>
          <p:sp>
            <p:nvSpPr>
              <p:cNvPr id="13" name="Freeform 81">
                <a:extLst>
                  <a:ext uri="{FF2B5EF4-FFF2-40B4-BE49-F238E27FC236}">
                    <a16:creationId xmlns:a16="http://schemas.microsoft.com/office/drawing/2014/main" id="{CB67D3E2-2384-455F-83A9-DAE896B22C35}"/>
                  </a:ext>
                </a:extLst>
              </p:cNvPr>
              <p:cNvSpPr>
                <a:spLocks noEditPoints="1"/>
              </p:cNvSpPr>
              <p:nvPr/>
            </p:nvSpPr>
            <p:spPr bwMode="auto">
              <a:xfrm rot="16200000">
                <a:off x="6091691" y="3737447"/>
                <a:ext cx="231177" cy="243264"/>
              </a:xfrm>
              <a:custGeom>
                <a:avLst/>
                <a:gdLst>
                  <a:gd name="T0" fmla="*/ 6 w 112"/>
                  <a:gd name="T1" fmla="*/ 67 h 109"/>
                  <a:gd name="T2" fmla="*/ 6 w 112"/>
                  <a:gd name="T3" fmla="*/ 46 h 109"/>
                  <a:gd name="T4" fmla="*/ 26 w 112"/>
                  <a:gd name="T5" fmla="*/ 18 h 109"/>
                  <a:gd name="T6" fmla="*/ 85 w 112"/>
                  <a:gd name="T7" fmla="*/ 80 h 109"/>
                  <a:gd name="T8" fmla="*/ 6 w 112"/>
                  <a:gd name="T9" fmla="*/ 67 h 109"/>
                  <a:gd name="T10" fmla="*/ 12 w 112"/>
                  <a:gd name="T11" fmla="*/ 64 h 109"/>
                  <a:gd name="T12" fmla="*/ 84 w 112"/>
                  <a:gd name="T13" fmla="*/ 49 h 109"/>
                  <a:gd name="T14" fmla="*/ 12 w 112"/>
                  <a:gd name="T15" fmla="*/ 64 h 10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2" h="109">
                    <a:moveTo>
                      <a:pt x="6" y="67"/>
                    </a:moveTo>
                    <a:cubicBezTo>
                      <a:pt x="6" y="60"/>
                      <a:pt x="6" y="53"/>
                      <a:pt x="6" y="46"/>
                    </a:cubicBezTo>
                    <a:cubicBezTo>
                      <a:pt x="8" y="33"/>
                      <a:pt x="17" y="22"/>
                      <a:pt x="26" y="18"/>
                    </a:cubicBezTo>
                    <a:cubicBezTo>
                      <a:pt x="61" y="0"/>
                      <a:pt x="112" y="36"/>
                      <a:pt x="85" y="80"/>
                    </a:cubicBezTo>
                    <a:cubicBezTo>
                      <a:pt x="68" y="109"/>
                      <a:pt x="9" y="100"/>
                      <a:pt x="6" y="67"/>
                    </a:cubicBezTo>
                    <a:close/>
                    <a:moveTo>
                      <a:pt x="12" y="64"/>
                    </a:moveTo>
                    <a:cubicBezTo>
                      <a:pt x="21" y="93"/>
                      <a:pt x="94" y="90"/>
                      <a:pt x="84" y="49"/>
                    </a:cubicBezTo>
                    <a:cubicBezTo>
                      <a:pt x="77" y="16"/>
                      <a:pt x="0" y="23"/>
                      <a:pt x="12" y="64"/>
                    </a:cubicBezTo>
                    <a:close/>
                  </a:path>
                </a:pathLst>
              </a:custGeom>
              <a:solidFill>
                <a:schemeClr val="bg1"/>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sz="1200"/>
              </a:p>
            </p:txBody>
          </p:sp>
          <p:sp>
            <p:nvSpPr>
              <p:cNvPr id="14" name="Freeform 82">
                <a:extLst>
                  <a:ext uri="{FF2B5EF4-FFF2-40B4-BE49-F238E27FC236}">
                    <a16:creationId xmlns:a16="http://schemas.microsoft.com/office/drawing/2014/main" id="{77CAE3A1-7861-4E76-B8E3-EFF3E4E138D8}"/>
                  </a:ext>
                </a:extLst>
              </p:cNvPr>
              <p:cNvSpPr>
                <a:spLocks/>
              </p:cNvSpPr>
              <p:nvPr/>
            </p:nvSpPr>
            <p:spPr bwMode="auto">
              <a:xfrm rot="16200000">
                <a:off x="6552305" y="3777794"/>
                <a:ext cx="189839" cy="191506"/>
              </a:xfrm>
              <a:custGeom>
                <a:avLst/>
                <a:gdLst>
                  <a:gd name="T0" fmla="*/ 3 w 92"/>
                  <a:gd name="T1" fmla="*/ 57 h 85"/>
                  <a:gd name="T2" fmla="*/ 3 w 92"/>
                  <a:gd name="T3" fmla="*/ 39 h 85"/>
                  <a:gd name="T4" fmla="*/ 77 w 92"/>
                  <a:gd name="T5" fmla="*/ 21 h 85"/>
                  <a:gd name="T6" fmla="*/ 82 w 92"/>
                  <a:gd name="T7" fmla="*/ 80 h 85"/>
                  <a:gd name="T8" fmla="*/ 60 w 92"/>
                  <a:gd name="T9" fmla="*/ 80 h 85"/>
                  <a:gd name="T10" fmla="*/ 74 w 92"/>
                  <a:gd name="T11" fmla="*/ 71 h 85"/>
                  <a:gd name="T12" fmla="*/ 78 w 92"/>
                  <a:gd name="T13" fmla="*/ 39 h 85"/>
                  <a:gd name="T14" fmla="*/ 11 w 92"/>
                  <a:gd name="T15" fmla="*/ 62 h 85"/>
                  <a:gd name="T16" fmla="*/ 25 w 92"/>
                  <a:gd name="T17" fmla="*/ 80 h 85"/>
                  <a:gd name="T18" fmla="*/ 10 w 92"/>
                  <a:gd name="T19" fmla="*/ 75 h 85"/>
                  <a:gd name="T20" fmla="*/ 3 w 92"/>
                  <a:gd name="T21" fmla="*/ 57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2" h="85">
                    <a:moveTo>
                      <a:pt x="3" y="57"/>
                    </a:moveTo>
                    <a:cubicBezTo>
                      <a:pt x="3" y="51"/>
                      <a:pt x="3" y="45"/>
                      <a:pt x="3" y="39"/>
                    </a:cubicBezTo>
                    <a:cubicBezTo>
                      <a:pt x="6" y="8"/>
                      <a:pt x="57" y="0"/>
                      <a:pt x="77" y="21"/>
                    </a:cubicBezTo>
                    <a:cubicBezTo>
                      <a:pt x="92" y="36"/>
                      <a:pt x="90" y="59"/>
                      <a:pt x="82" y="80"/>
                    </a:cubicBezTo>
                    <a:cubicBezTo>
                      <a:pt x="74" y="79"/>
                      <a:pt x="66" y="83"/>
                      <a:pt x="60" y="80"/>
                    </a:cubicBezTo>
                    <a:cubicBezTo>
                      <a:pt x="59" y="70"/>
                      <a:pt x="69" y="74"/>
                      <a:pt x="74" y="71"/>
                    </a:cubicBezTo>
                    <a:cubicBezTo>
                      <a:pt x="84" y="65"/>
                      <a:pt x="84" y="50"/>
                      <a:pt x="78" y="39"/>
                    </a:cubicBezTo>
                    <a:cubicBezTo>
                      <a:pt x="65" y="12"/>
                      <a:pt x="0" y="23"/>
                      <a:pt x="11" y="62"/>
                    </a:cubicBezTo>
                    <a:cubicBezTo>
                      <a:pt x="14" y="70"/>
                      <a:pt x="21" y="73"/>
                      <a:pt x="25" y="80"/>
                    </a:cubicBezTo>
                    <a:cubicBezTo>
                      <a:pt x="21" y="85"/>
                      <a:pt x="14" y="78"/>
                      <a:pt x="10" y="75"/>
                    </a:cubicBezTo>
                    <a:cubicBezTo>
                      <a:pt x="6" y="70"/>
                      <a:pt x="4" y="62"/>
                      <a:pt x="3" y="57"/>
                    </a:cubicBezTo>
                    <a:close/>
                  </a:path>
                </a:pathLst>
              </a:custGeom>
              <a:solidFill>
                <a:schemeClr val="bg1"/>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sz="1200"/>
              </a:p>
            </p:txBody>
          </p:sp>
          <p:sp>
            <p:nvSpPr>
              <p:cNvPr id="15" name="Freeform 83">
                <a:extLst>
                  <a:ext uri="{FF2B5EF4-FFF2-40B4-BE49-F238E27FC236}">
                    <a16:creationId xmlns:a16="http://schemas.microsoft.com/office/drawing/2014/main" id="{EDB6A76A-6A4F-4F7C-B35B-DF3C289D0866}"/>
                  </a:ext>
                </a:extLst>
              </p:cNvPr>
              <p:cNvSpPr>
                <a:spLocks/>
              </p:cNvSpPr>
              <p:nvPr/>
            </p:nvSpPr>
            <p:spPr bwMode="auto">
              <a:xfrm rot="16200000">
                <a:off x="7486029" y="3778845"/>
                <a:ext cx="196040" cy="170802"/>
              </a:xfrm>
              <a:custGeom>
                <a:avLst/>
                <a:gdLst>
                  <a:gd name="T0" fmla="*/ 0 w 95"/>
                  <a:gd name="T1" fmla="*/ 49 h 74"/>
                  <a:gd name="T2" fmla="*/ 0 w 95"/>
                  <a:gd name="T3" fmla="*/ 31 h 74"/>
                  <a:gd name="T4" fmla="*/ 4 w 95"/>
                  <a:gd name="T5" fmla="*/ 14 h 74"/>
                  <a:gd name="T6" fmla="*/ 28 w 95"/>
                  <a:gd name="T7" fmla="*/ 16 h 74"/>
                  <a:gd name="T8" fmla="*/ 28 w 95"/>
                  <a:gd name="T9" fmla="*/ 20 h 74"/>
                  <a:gd name="T10" fmla="*/ 15 w 95"/>
                  <a:gd name="T11" fmla="*/ 24 h 74"/>
                  <a:gd name="T12" fmla="*/ 21 w 95"/>
                  <a:gd name="T13" fmla="*/ 58 h 74"/>
                  <a:gd name="T14" fmla="*/ 50 w 95"/>
                  <a:gd name="T15" fmla="*/ 17 h 74"/>
                  <a:gd name="T16" fmla="*/ 81 w 95"/>
                  <a:gd name="T17" fmla="*/ 65 h 74"/>
                  <a:gd name="T18" fmla="*/ 62 w 95"/>
                  <a:gd name="T19" fmla="*/ 65 h 74"/>
                  <a:gd name="T20" fmla="*/ 62 w 95"/>
                  <a:gd name="T21" fmla="*/ 61 h 74"/>
                  <a:gd name="T22" fmla="*/ 70 w 95"/>
                  <a:gd name="T23" fmla="*/ 57 h 74"/>
                  <a:gd name="T24" fmla="*/ 67 w 95"/>
                  <a:gd name="T25" fmla="*/ 26 h 74"/>
                  <a:gd name="T26" fmla="*/ 33 w 95"/>
                  <a:gd name="T27" fmla="*/ 68 h 74"/>
                  <a:gd name="T28" fmla="*/ 0 w 95"/>
                  <a:gd name="T29" fmla="*/ 49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5" h="74">
                    <a:moveTo>
                      <a:pt x="0" y="49"/>
                    </a:moveTo>
                    <a:cubicBezTo>
                      <a:pt x="0" y="43"/>
                      <a:pt x="0" y="37"/>
                      <a:pt x="0" y="31"/>
                    </a:cubicBezTo>
                    <a:cubicBezTo>
                      <a:pt x="1" y="25"/>
                      <a:pt x="3" y="20"/>
                      <a:pt x="4" y="14"/>
                    </a:cubicBezTo>
                    <a:cubicBezTo>
                      <a:pt x="13" y="14"/>
                      <a:pt x="22" y="13"/>
                      <a:pt x="28" y="16"/>
                    </a:cubicBezTo>
                    <a:cubicBezTo>
                      <a:pt x="28" y="17"/>
                      <a:pt x="28" y="19"/>
                      <a:pt x="28" y="20"/>
                    </a:cubicBezTo>
                    <a:cubicBezTo>
                      <a:pt x="22" y="24"/>
                      <a:pt x="20" y="22"/>
                      <a:pt x="15" y="24"/>
                    </a:cubicBezTo>
                    <a:cubicBezTo>
                      <a:pt x="1" y="31"/>
                      <a:pt x="4" y="59"/>
                      <a:pt x="21" y="58"/>
                    </a:cubicBezTo>
                    <a:cubicBezTo>
                      <a:pt x="37" y="57"/>
                      <a:pt x="36" y="26"/>
                      <a:pt x="50" y="17"/>
                    </a:cubicBezTo>
                    <a:cubicBezTo>
                      <a:pt x="76" y="0"/>
                      <a:pt x="95" y="38"/>
                      <a:pt x="81" y="65"/>
                    </a:cubicBezTo>
                    <a:cubicBezTo>
                      <a:pt x="75" y="65"/>
                      <a:pt x="67" y="67"/>
                      <a:pt x="62" y="65"/>
                    </a:cubicBezTo>
                    <a:cubicBezTo>
                      <a:pt x="62" y="63"/>
                      <a:pt x="62" y="62"/>
                      <a:pt x="62" y="61"/>
                    </a:cubicBezTo>
                    <a:cubicBezTo>
                      <a:pt x="61" y="56"/>
                      <a:pt x="68" y="59"/>
                      <a:pt x="70" y="57"/>
                    </a:cubicBezTo>
                    <a:cubicBezTo>
                      <a:pt x="83" y="52"/>
                      <a:pt x="80" y="26"/>
                      <a:pt x="67" y="26"/>
                    </a:cubicBezTo>
                    <a:cubicBezTo>
                      <a:pt x="49" y="26"/>
                      <a:pt x="53" y="61"/>
                      <a:pt x="33" y="68"/>
                    </a:cubicBezTo>
                    <a:cubicBezTo>
                      <a:pt x="18" y="74"/>
                      <a:pt x="5" y="65"/>
                      <a:pt x="0" y="49"/>
                    </a:cubicBezTo>
                    <a:close/>
                  </a:path>
                </a:pathLst>
              </a:custGeom>
              <a:solidFill>
                <a:schemeClr val="bg1"/>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sz="1200"/>
              </a:p>
            </p:txBody>
          </p:sp>
          <p:sp>
            <p:nvSpPr>
              <p:cNvPr id="16" name="Freeform 84">
                <a:extLst>
                  <a:ext uri="{FF2B5EF4-FFF2-40B4-BE49-F238E27FC236}">
                    <a16:creationId xmlns:a16="http://schemas.microsoft.com/office/drawing/2014/main" id="{559BE3CD-E5BE-4361-90F2-CEAA84D7E82E}"/>
                  </a:ext>
                </a:extLst>
              </p:cNvPr>
              <p:cNvSpPr>
                <a:spLocks/>
              </p:cNvSpPr>
              <p:nvPr/>
            </p:nvSpPr>
            <p:spPr bwMode="auto">
              <a:xfrm rot="16200000">
                <a:off x="8699248" y="3784012"/>
                <a:ext cx="202240" cy="170802"/>
              </a:xfrm>
              <a:custGeom>
                <a:avLst/>
                <a:gdLst>
                  <a:gd name="T0" fmla="*/ 4 w 98"/>
                  <a:gd name="T1" fmla="*/ 49 h 75"/>
                  <a:gd name="T2" fmla="*/ 4 w 98"/>
                  <a:gd name="T3" fmla="*/ 31 h 75"/>
                  <a:gd name="T4" fmla="*/ 44 w 98"/>
                  <a:gd name="T5" fmla="*/ 1 h 75"/>
                  <a:gd name="T6" fmla="*/ 84 w 98"/>
                  <a:gd name="T7" fmla="*/ 72 h 75"/>
                  <a:gd name="T8" fmla="*/ 61 w 98"/>
                  <a:gd name="T9" fmla="*/ 71 h 75"/>
                  <a:gd name="T10" fmla="*/ 74 w 98"/>
                  <a:gd name="T11" fmla="*/ 63 h 75"/>
                  <a:gd name="T12" fmla="*/ 81 w 98"/>
                  <a:gd name="T13" fmla="*/ 34 h 75"/>
                  <a:gd name="T14" fmla="*/ 12 w 98"/>
                  <a:gd name="T15" fmla="*/ 53 h 75"/>
                  <a:gd name="T16" fmla="*/ 19 w 98"/>
                  <a:gd name="T17" fmla="*/ 64 h 75"/>
                  <a:gd name="T18" fmla="*/ 26 w 98"/>
                  <a:gd name="T19" fmla="*/ 73 h 75"/>
                  <a:gd name="T20" fmla="*/ 4 w 98"/>
                  <a:gd name="T21" fmla="*/ 49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8" h="75">
                    <a:moveTo>
                      <a:pt x="4" y="49"/>
                    </a:moveTo>
                    <a:cubicBezTo>
                      <a:pt x="4" y="43"/>
                      <a:pt x="4" y="37"/>
                      <a:pt x="4" y="31"/>
                    </a:cubicBezTo>
                    <a:cubicBezTo>
                      <a:pt x="8" y="11"/>
                      <a:pt x="23" y="1"/>
                      <a:pt x="44" y="1"/>
                    </a:cubicBezTo>
                    <a:cubicBezTo>
                      <a:pt x="82" y="0"/>
                      <a:pt x="98" y="34"/>
                      <a:pt x="84" y="72"/>
                    </a:cubicBezTo>
                    <a:cubicBezTo>
                      <a:pt x="78" y="72"/>
                      <a:pt x="65" y="75"/>
                      <a:pt x="61" y="71"/>
                    </a:cubicBezTo>
                    <a:cubicBezTo>
                      <a:pt x="61" y="62"/>
                      <a:pt x="70" y="65"/>
                      <a:pt x="74" y="63"/>
                    </a:cubicBezTo>
                    <a:cubicBezTo>
                      <a:pt x="84" y="57"/>
                      <a:pt x="85" y="45"/>
                      <a:pt x="81" y="34"/>
                    </a:cubicBezTo>
                    <a:cubicBezTo>
                      <a:pt x="73" y="5"/>
                      <a:pt x="0" y="10"/>
                      <a:pt x="12" y="53"/>
                    </a:cubicBezTo>
                    <a:cubicBezTo>
                      <a:pt x="14" y="58"/>
                      <a:pt x="16" y="61"/>
                      <a:pt x="19" y="64"/>
                    </a:cubicBezTo>
                    <a:cubicBezTo>
                      <a:pt x="21" y="66"/>
                      <a:pt x="28" y="67"/>
                      <a:pt x="26" y="73"/>
                    </a:cubicBezTo>
                    <a:cubicBezTo>
                      <a:pt x="15" y="75"/>
                      <a:pt x="6" y="60"/>
                      <a:pt x="4" y="49"/>
                    </a:cubicBezTo>
                    <a:close/>
                  </a:path>
                </a:pathLst>
              </a:custGeom>
              <a:solidFill>
                <a:schemeClr val="bg1"/>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sz="1200"/>
              </a:p>
            </p:txBody>
          </p:sp>
          <p:sp>
            <p:nvSpPr>
              <p:cNvPr id="17" name="Freeform 85">
                <a:extLst>
                  <a:ext uri="{FF2B5EF4-FFF2-40B4-BE49-F238E27FC236}">
                    <a16:creationId xmlns:a16="http://schemas.microsoft.com/office/drawing/2014/main" id="{0F1412C5-DD80-47C2-922C-85F998BFD8C1}"/>
                  </a:ext>
                </a:extLst>
              </p:cNvPr>
              <p:cNvSpPr>
                <a:spLocks/>
              </p:cNvSpPr>
              <p:nvPr/>
            </p:nvSpPr>
            <p:spPr bwMode="auto">
              <a:xfrm rot="16200000">
                <a:off x="3027038" y="3781416"/>
                <a:ext cx="175371" cy="186330"/>
              </a:xfrm>
              <a:custGeom>
                <a:avLst/>
                <a:gdLst>
                  <a:gd name="T0" fmla="*/ 0 w 85"/>
                  <a:gd name="T1" fmla="*/ 52 h 84"/>
                  <a:gd name="T2" fmla="*/ 0 w 85"/>
                  <a:gd name="T3" fmla="*/ 30 h 84"/>
                  <a:gd name="T4" fmla="*/ 75 w 85"/>
                  <a:gd name="T5" fmla="*/ 10 h 84"/>
                  <a:gd name="T6" fmla="*/ 82 w 85"/>
                  <a:gd name="T7" fmla="*/ 0 h 84"/>
                  <a:gd name="T8" fmla="*/ 83 w 85"/>
                  <a:gd name="T9" fmla="*/ 33 h 84"/>
                  <a:gd name="T10" fmla="*/ 76 w 85"/>
                  <a:gd name="T11" fmla="*/ 24 h 84"/>
                  <a:gd name="T12" fmla="*/ 13 w 85"/>
                  <a:gd name="T13" fmla="*/ 28 h 84"/>
                  <a:gd name="T14" fmla="*/ 12 w 85"/>
                  <a:gd name="T15" fmla="*/ 61 h 84"/>
                  <a:gd name="T16" fmla="*/ 74 w 85"/>
                  <a:gd name="T17" fmla="*/ 67 h 84"/>
                  <a:gd name="T18" fmla="*/ 82 w 85"/>
                  <a:gd name="T19" fmla="*/ 56 h 84"/>
                  <a:gd name="T20" fmla="*/ 83 w 85"/>
                  <a:gd name="T21" fmla="*/ 83 h 84"/>
                  <a:gd name="T22" fmla="*/ 74 w 85"/>
                  <a:gd name="T23" fmla="*/ 74 h 84"/>
                  <a:gd name="T24" fmla="*/ 0 w 85"/>
                  <a:gd name="T25" fmla="*/ 52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5" h="84">
                    <a:moveTo>
                      <a:pt x="0" y="52"/>
                    </a:moveTo>
                    <a:cubicBezTo>
                      <a:pt x="0" y="45"/>
                      <a:pt x="0" y="38"/>
                      <a:pt x="0" y="30"/>
                    </a:cubicBezTo>
                    <a:cubicBezTo>
                      <a:pt x="3" y="2"/>
                      <a:pt x="45" y="12"/>
                      <a:pt x="75" y="10"/>
                    </a:cubicBezTo>
                    <a:cubicBezTo>
                      <a:pt x="80" y="10"/>
                      <a:pt x="77" y="0"/>
                      <a:pt x="82" y="0"/>
                    </a:cubicBezTo>
                    <a:cubicBezTo>
                      <a:pt x="85" y="6"/>
                      <a:pt x="82" y="26"/>
                      <a:pt x="83" y="33"/>
                    </a:cubicBezTo>
                    <a:cubicBezTo>
                      <a:pt x="77" y="35"/>
                      <a:pt x="79" y="27"/>
                      <a:pt x="76" y="24"/>
                    </a:cubicBezTo>
                    <a:cubicBezTo>
                      <a:pt x="57" y="26"/>
                      <a:pt x="25" y="18"/>
                      <a:pt x="13" y="28"/>
                    </a:cubicBezTo>
                    <a:cubicBezTo>
                      <a:pt x="5" y="35"/>
                      <a:pt x="6" y="54"/>
                      <a:pt x="12" y="61"/>
                    </a:cubicBezTo>
                    <a:cubicBezTo>
                      <a:pt x="23" y="73"/>
                      <a:pt x="56" y="64"/>
                      <a:pt x="74" y="67"/>
                    </a:cubicBezTo>
                    <a:cubicBezTo>
                      <a:pt x="80" y="66"/>
                      <a:pt x="76" y="56"/>
                      <a:pt x="82" y="56"/>
                    </a:cubicBezTo>
                    <a:cubicBezTo>
                      <a:pt x="85" y="60"/>
                      <a:pt x="82" y="78"/>
                      <a:pt x="83" y="83"/>
                    </a:cubicBezTo>
                    <a:cubicBezTo>
                      <a:pt x="76" y="84"/>
                      <a:pt x="80" y="75"/>
                      <a:pt x="74" y="74"/>
                    </a:cubicBezTo>
                    <a:cubicBezTo>
                      <a:pt x="44" y="73"/>
                      <a:pt x="3" y="81"/>
                      <a:pt x="0" y="52"/>
                    </a:cubicBezTo>
                    <a:close/>
                  </a:path>
                </a:pathLst>
              </a:custGeom>
              <a:solidFill>
                <a:schemeClr val="bg1"/>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sz="1200"/>
              </a:p>
            </p:txBody>
          </p:sp>
          <p:sp>
            <p:nvSpPr>
              <p:cNvPr id="18" name="Freeform 86">
                <a:extLst>
                  <a:ext uri="{FF2B5EF4-FFF2-40B4-BE49-F238E27FC236}">
                    <a16:creationId xmlns:a16="http://schemas.microsoft.com/office/drawing/2014/main" id="{0DD2FF2D-9613-4DB6-A970-FED62D795AF3}"/>
                  </a:ext>
                </a:extLst>
              </p:cNvPr>
              <p:cNvSpPr>
                <a:spLocks/>
              </p:cNvSpPr>
              <p:nvPr/>
            </p:nvSpPr>
            <p:spPr bwMode="auto">
              <a:xfrm rot="16200000">
                <a:off x="3434383" y="3775719"/>
                <a:ext cx="183638" cy="201857"/>
              </a:xfrm>
              <a:custGeom>
                <a:avLst/>
                <a:gdLst>
                  <a:gd name="T0" fmla="*/ 3 w 89"/>
                  <a:gd name="T1" fmla="*/ 78 h 88"/>
                  <a:gd name="T2" fmla="*/ 3 w 89"/>
                  <a:gd name="T3" fmla="*/ 73 h 88"/>
                  <a:gd name="T4" fmla="*/ 71 w 89"/>
                  <a:gd name="T5" fmla="*/ 17 h 88"/>
                  <a:gd name="T6" fmla="*/ 11 w 89"/>
                  <a:gd name="T7" fmla="*/ 18 h 88"/>
                  <a:gd name="T8" fmla="*/ 6 w 89"/>
                  <a:gd name="T9" fmla="*/ 28 h 88"/>
                  <a:gd name="T10" fmla="*/ 5 w 89"/>
                  <a:gd name="T11" fmla="*/ 14 h 88"/>
                  <a:gd name="T12" fmla="*/ 5 w 89"/>
                  <a:gd name="T13" fmla="*/ 0 h 88"/>
                  <a:gd name="T14" fmla="*/ 12 w 89"/>
                  <a:gd name="T15" fmla="*/ 10 h 88"/>
                  <a:gd name="T16" fmla="*/ 79 w 89"/>
                  <a:gd name="T17" fmla="*/ 10 h 88"/>
                  <a:gd name="T18" fmla="*/ 85 w 89"/>
                  <a:gd name="T19" fmla="*/ 1 h 88"/>
                  <a:gd name="T20" fmla="*/ 86 w 89"/>
                  <a:gd name="T21" fmla="*/ 22 h 88"/>
                  <a:gd name="T22" fmla="*/ 73 w 89"/>
                  <a:gd name="T23" fmla="*/ 34 h 88"/>
                  <a:gd name="T24" fmla="*/ 29 w 89"/>
                  <a:gd name="T25" fmla="*/ 71 h 88"/>
                  <a:gd name="T26" fmla="*/ 79 w 89"/>
                  <a:gd name="T27" fmla="*/ 70 h 88"/>
                  <a:gd name="T28" fmla="*/ 84 w 89"/>
                  <a:gd name="T29" fmla="*/ 60 h 88"/>
                  <a:gd name="T30" fmla="*/ 86 w 89"/>
                  <a:gd name="T31" fmla="*/ 73 h 88"/>
                  <a:gd name="T32" fmla="*/ 86 w 89"/>
                  <a:gd name="T33" fmla="*/ 87 h 88"/>
                  <a:gd name="T34" fmla="*/ 79 w 89"/>
                  <a:gd name="T35" fmla="*/ 79 h 88"/>
                  <a:gd name="T36" fmla="*/ 3 w 89"/>
                  <a:gd name="T37" fmla="*/ 78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9" h="88">
                    <a:moveTo>
                      <a:pt x="3" y="78"/>
                    </a:moveTo>
                    <a:cubicBezTo>
                      <a:pt x="3" y="76"/>
                      <a:pt x="3" y="74"/>
                      <a:pt x="3" y="73"/>
                    </a:cubicBezTo>
                    <a:cubicBezTo>
                      <a:pt x="26" y="55"/>
                      <a:pt x="49" y="37"/>
                      <a:pt x="71" y="17"/>
                    </a:cubicBezTo>
                    <a:cubicBezTo>
                      <a:pt x="51" y="18"/>
                      <a:pt x="29" y="16"/>
                      <a:pt x="11" y="18"/>
                    </a:cubicBezTo>
                    <a:cubicBezTo>
                      <a:pt x="7" y="19"/>
                      <a:pt x="11" y="27"/>
                      <a:pt x="6" y="28"/>
                    </a:cubicBezTo>
                    <a:cubicBezTo>
                      <a:pt x="0" y="27"/>
                      <a:pt x="5" y="19"/>
                      <a:pt x="5" y="14"/>
                    </a:cubicBezTo>
                    <a:cubicBezTo>
                      <a:pt x="5" y="9"/>
                      <a:pt x="1" y="2"/>
                      <a:pt x="5" y="0"/>
                    </a:cubicBezTo>
                    <a:cubicBezTo>
                      <a:pt x="11" y="0"/>
                      <a:pt x="8" y="8"/>
                      <a:pt x="12" y="10"/>
                    </a:cubicBezTo>
                    <a:cubicBezTo>
                      <a:pt x="35" y="10"/>
                      <a:pt x="57" y="10"/>
                      <a:pt x="79" y="10"/>
                    </a:cubicBezTo>
                    <a:cubicBezTo>
                      <a:pt x="83" y="8"/>
                      <a:pt x="80" y="0"/>
                      <a:pt x="85" y="1"/>
                    </a:cubicBezTo>
                    <a:cubicBezTo>
                      <a:pt x="86" y="6"/>
                      <a:pt x="88" y="17"/>
                      <a:pt x="86" y="22"/>
                    </a:cubicBezTo>
                    <a:cubicBezTo>
                      <a:pt x="85" y="26"/>
                      <a:pt x="77" y="31"/>
                      <a:pt x="73" y="34"/>
                    </a:cubicBezTo>
                    <a:cubicBezTo>
                      <a:pt x="58" y="47"/>
                      <a:pt x="40" y="60"/>
                      <a:pt x="29" y="71"/>
                    </a:cubicBezTo>
                    <a:cubicBezTo>
                      <a:pt x="45" y="70"/>
                      <a:pt x="64" y="72"/>
                      <a:pt x="79" y="70"/>
                    </a:cubicBezTo>
                    <a:cubicBezTo>
                      <a:pt x="83" y="69"/>
                      <a:pt x="80" y="61"/>
                      <a:pt x="84" y="60"/>
                    </a:cubicBezTo>
                    <a:cubicBezTo>
                      <a:pt x="89" y="60"/>
                      <a:pt x="86" y="68"/>
                      <a:pt x="86" y="73"/>
                    </a:cubicBezTo>
                    <a:cubicBezTo>
                      <a:pt x="86" y="79"/>
                      <a:pt x="87" y="85"/>
                      <a:pt x="86" y="87"/>
                    </a:cubicBezTo>
                    <a:cubicBezTo>
                      <a:pt x="80" y="88"/>
                      <a:pt x="82" y="81"/>
                      <a:pt x="79" y="79"/>
                    </a:cubicBezTo>
                    <a:cubicBezTo>
                      <a:pt x="56" y="76"/>
                      <a:pt x="28" y="78"/>
                      <a:pt x="3" y="78"/>
                    </a:cubicBezTo>
                    <a:close/>
                  </a:path>
                </a:pathLst>
              </a:custGeom>
              <a:solidFill>
                <a:schemeClr val="bg1"/>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sz="1200"/>
              </a:p>
            </p:txBody>
          </p:sp>
          <p:sp>
            <p:nvSpPr>
              <p:cNvPr id="19" name="Freeform 87">
                <a:extLst>
                  <a:ext uri="{FF2B5EF4-FFF2-40B4-BE49-F238E27FC236}">
                    <a16:creationId xmlns:a16="http://schemas.microsoft.com/office/drawing/2014/main" id="{B9286201-3489-4D15-A4AF-7E94C71444B9}"/>
                  </a:ext>
                </a:extLst>
              </p:cNvPr>
              <p:cNvSpPr>
                <a:spLocks/>
              </p:cNvSpPr>
              <p:nvPr/>
            </p:nvSpPr>
            <p:spPr bwMode="auto">
              <a:xfrm rot="16200000">
                <a:off x="3875361" y="3776752"/>
                <a:ext cx="181571" cy="201857"/>
              </a:xfrm>
              <a:custGeom>
                <a:avLst/>
                <a:gdLst>
                  <a:gd name="T0" fmla="*/ 87 w 88"/>
                  <a:gd name="T1" fmla="*/ 5 h 89"/>
                  <a:gd name="T2" fmla="*/ 86 w 88"/>
                  <a:gd name="T3" fmla="*/ 39 h 89"/>
                  <a:gd name="T4" fmla="*/ 80 w 88"/>
                  <a:gd name="T5" fmla="*/ 31 h 89"/>
                  <a:gd name="T6" fmla="*/ 55 w 88"/>
                  <a:gd name="T7" fmla="*/ 47 h 89"/>
                  <a:gd name="T8" fmla="*/ 79 w 88"/>
                  <a:gd name="T9" fmla="*/ 66 h 89"/>
                  <a:gd name="T10" fmla="*/ 85 w 88"/>
                  <a:gd name="T11" fmla="*/ 57 h 89"/>
                  <a:gd name="T12" fmla="*/ 86 w 88"/>
                  <a:gd name="T13" fmla="*/ 84 h 89"/>
                  <a:gd name="T14" fmla="*/ 80 w 88"/>
                  <a:gd name="T15" fmla="*/ 77 h 89"/>
                  <a:gd name="T16" fmla="*/ 50 w 88"/>
                  <a:gd name="T17" fmla="*/ 53 h 89"/>
                  <a:gd name="T18" fmla="*/ 9 w 88"/>
                  <a:gd name="T19" fmla="*/ 81 h 89"/>
                  <a:gd name="T20" fmla="*/ 5 w 88"/>
                  <a:gd name="T21" fmla="*/ 88 h 89"/>
                  <a:gd name="T22" fmla="*/ 5 w 88"/>
                  <a:gd name="T23" fmla="*/ 54 h 89"/>
                  <a:gd name="T24" fmla="*/ 10 w 88"/>
                  <a:gd name="T25" fmla="*/ 62 h 89"/>
                  <a:gd name="T26" fmla="*/ 39 w 88"/>
                  <a:gd name="T27" fmla="*/ 43 h 89"/>
                  <a:gd name="T28" fmla="*/ 10 w 88"/>
                  <a:gd name="T29" fmla="*/ 22 h 89"/>
                  <a:gd name="T30" fmla="*/ 6 w 88"/>
                  <a:gd name="T31" fmla="*/ 31 h 89"/>
                  <a:gd name="T32" fmla="*/ 5 w 88"/>
                  <a:gd name="T33" fmla="*/ 15 h 89"/>
                  <a:gd name="T34" fmla="*/ 5 w 88"/>
                  <a:gd name="T35" fmla="*/ 2 h 89"/>
                  <a:gd name="T36" fmla="*/ 10 w 88"/>
                  <a:gd name="T37" fmla="*/ 9 h 89"/>
                  <a:gd name="T38" fmla="*/ 45 w 88"/>
                  <a:gd name="T39" fmla="*/ 38 h 89"/>
                  <a:gd name="T40" fmla="*/ 83 w 88"/>
                  <a:gd name="T41" fmla="*/ 5 h 89"/>
                  <a:gd name="T42" fmla="*/ 87 w 88"/>
                  <a:gd name="T43" fmla="*/ 5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8" h="89">
                    <a:moveTo>
                      <a:pt x="87" y="5"/>
                    </a:moveTo>
                    <a:cubicBezTo>
                      <a:pt x="85" y="14"/>
                      <a:pt x="87" y="31"/>
                      <a:pt x="86" y="39"/>
                    </a:cubicBezTo>
                    <a:cubicBezTo>
                      <a:pt x="80" y="41"/>
                      <a:pt x="83" y="33"/>
                      <a:pt x="80" y="31"/>
                    </a:cubicBezTo>
                    <a:cubicBezTo>
                      <a:pt x="72" y="36"/>
                      <a:pt x="65" y="42"/>
                      <a:pt x="55" y="47"/>
                    </a:cubicBezTo>
                    <a:cubicBezTo>
                      <a:pt x="62" y="55"/>
                      <a:pt x="72" y="59"/>
                      <a:pt x="79" y="66"/>
                    </a:cubicBezTo>
                    <a:cubicBezTo>
                      <a:pt x="84" y="66"/>
                      <a:pt x="80" y="57"/>
                      <a:pt x="85" y="57"/>
                    </a:cubicBezTo>
                    <a:cubicBezTo>
                      <a:pt x="88" y="61"/>
                      <a:pt x="85" y="79"/>
                      <a:pt x="86" y="84"/>
                    </a:cubicBezTo>
                    <a:cubicBezTo>
                      <a:pt x="80" y="86"/>
                      <a:pt x="82" y="79"/>
                      <a:pt x="80" y="77"/>
                    </a:cubicBezTo>
                    <a:cubicBezTo>
                      <a:pt x="71" y="67"/>
                      <a:pt x="60" y="61"/>
                      <a:pt x="50" y="53"/>
                    </a:cubicBezTo>
                    <a:cubicBezTo>
                      <a:pt x="36" y="62"/>
                      <a:pt x="22" y="71"/>
                      <a:pt x="9" y="81"/>
                    </a:cubicBezTo>
                    <a:cubicBezTo>
                      <a:pt x="8" y="84"/>
                      <a:pt x="10" y="89"/>
                      <a:pt x="5" y="88"/>
                    </a:cubicBezTo>
                    <a:cubicBezTo>
                      <a:pt x="3" y="80"/>
                      <a:pt x="5" y="63"/>
                      <a:pt x="5" y="54"/>
                    </a:cubicBezTo>
                    <a:cubicBezTo>
                      <a:pt x="11" y="52"/>
                      <a:pt x="8" y="60"/>
                      <a:pt x="10" y="62"/>
                    </a:cubicBezTo>
                    <a:cubicBezTo>
                      <a:pt x="21" y="57"/>
                      <a:pt x="29" y="49"/>
                      <a:pt x="39" y="43"/>
                    </a:cubicBezTo>
                    <a:cubicBezTo>
                      <a:pt x="30" y="35"/>
                      <a:pt x="21" y="28"/>
                      <a:pt x="10" y="22"/>
                    </a:cubicBezTo>
                    <a:cubicBezTo>
                      <a:pt x="6" y="22"/>
                      <a:pt x="11" y="31"/>
                      <a:pt x="6" y="31"/>
                    </a:cubicBezTo>
                    <a:cubicBezTo>
                      <a:pt x="0" y="29"/>
                      <a:pt x="5" y="20"/>
                      <a:pt x="5" y="15"/>
                    </a:cubicBezTo>
                    <a:cubicBezTo>
                      <a:pt x="5" y="10"/>
                      <a:pt x="2" y="5"/>
                      <a:pt x="5" y="2"/>
                    </a:cubicBezTo>
                    <a:cubicBezTo>
                      <a:pt x="10" y="0"/>
                      <a:pt x="8" y="7"/>
                      <a:pt x="10" y="9"/>
                    </a:cubicBezTo>
                    <a:cubicBezTo>
                      <a:pt x="20" y="21"/>
                      <a:pt x="33" y="29"/>
                      <a:pt x="45" y="38"/>
                    </a:cubicBezTo>
                    <a:cubicBezTo>
                      <a:pt x="58" y="27"/>
                      <a:pt x="77" y="23"/>
                      <a:pt x="83" y="5"/>
                    </a:cubicBezTo>
                    <a:cubicBezTo>
                      <a:pt x="85" y="5"/>
                      <a:pt x="86" y="5"/>
                      <a:pt x="87" y="5"/>
                    </a:cubicBezTo>
                    <a:close/>
                  </a:path>
                </a:pathLst>
              </a:custGeom>
              <a:solidFill>
                <a:schemeClr val="bg1"/>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sz="1200"/>
              </a:p>
            </p:txBody>
          </p:sp>
          <p:sp>
            <p:nvSpPr>
              <p:cNvPr id="20" name="Freeform 88">
                <a:extLst>
                  <a:ext uri="{FF2B5EF4-FFF2-40B4-BE49-F238E27FC236}">
                    <a16:creationId xmlns:a16="http://schemas.microsoft.com/office/drawing/2014/main" id="{671131A2-F04D-4AE6-830B-3DF6C574E0D7}"/>
                  </a:ext>
                </a:extLst>
              </p:cNvPr>
              <p:cNvSpPr>
                <a:spLocks/>
              </p:cNvSpPr>
              <p:nvPr/>
            </p:nvSpPr>
            <p:spPr bwMode="auto">
              <a:xfrm rot="16200000">
                <a:off x="4038912" y="3835762"/>
                <a:ext cx="175371" cy="77637"/>
              </a:xfrm>
              <a:custGeom>
                <a:avLst/>
                <a:gdLst>
                  <a:gd name="T0" fmla="*/ 83 w 85"/>
                  <a:gd name="T1" fmla="*/ 33 h 35"/>
                  <a:gd name="T2" fmla="*/ 76 w 85"/>
                  <a:gd name="T3" fmla="*/ 25 h 35"/>
                  <a:gd name="T4" fmla="*/ 9 w 85"/>
                  <a:gd name="T5" fmla="*/ 25 h 35"/>
                  <a:gd name="T6" fmla="*/ 2 w 85"/>
                  <a:gd name="T7" fmla="*/ 33 h 35"/>
                  <a:gd name="T8" fmla="*/ 2 w 85"/>
                  <a:gd name="T9" fmla="*/ 1 h 35"/>
                  <a:gd name="T10" fmla="*/ 8 w 85"/>
                  <a:gd name="T11" fmla="*/ 9 h 35"/>
                  <a:gd name="T12" fmla="*/ 74 w 85"/>
                  <a:gd name="T13" fmla="*/ 10 h 35"/>
                  <a:gd name="T14" fmla="*/ 82 w 85"/>
                  <a:gd name="T15" fmla="*/ 1 h 35"/>
                  <a:gd name="T16" fmla="*/ 83 w 85"/>
                  <a:gd name="T17" fmla="*/ 33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 h="35">
                    <a:moveTo>
                      <a:pt x="83" y="33"/>
                    </a:moveTo>
                    <a:cubicBezTo>
                      <a:pt x="77" y="35"/>
                      <a:pt x="79" y="27"/>
                      <a:pt x="76" y="25"/>
                    </a:cubicBezTo>
                    <a:cubicBezTo>
                      <a:pt x="56" y="23"/>
                      <a:pt x="30" y="23"/>
                      <a:pt x="9" y="25"/>
                    </a:cubicBezTo>
                    <a:cubicBezTo>
                      <a:pt x="4" y="25"/>
                      <a:pt x="8" y="34"/>
                      <a:pt x="2" y="33"/>
                    </a:cubicBezTo>
                    <a:cubicBezTo>
                      <a:pt x="1" y="26"/>
                      <a:pt x="0" y="8"/>
                      <a:pt x="2" y="1"/>
                    </a:cubicBezTo>
                    <a:cubicBezTo>
                      <a:pt x="8" y="0"/>
                      <a:pt x="5" y="8"/>
                      <a:pt x="8" y="9"/>
                    </a:cubicBezTo>
                    <a:cubicBezTo>
                      <a:pt x="25" y="7"/>
                      <a:pt x="58" y="16"/>
                      <a:pt x="74" y="10"/>
                    </a:cubicBezTo>
                    <a:cubicBezTo>
                      <a:pt x="80" y="8"/>
                      <a:pt x="77" y="2"/>
                      <a:pt x="82" y="1"/>
                    </a:cubicBezTo>
                    <a:cubicBezTo>
                      <a:pt x="85" y="6"/>
                      <a:pt x="83" y="26"/>
                      <a:pt x="83" y="33"/>
                    </a:cubicBezTo>
                    <a:close/>
                  </a:path>
                </a:pathLst>
              </a:custGeom>
              <a:solidFill>
                <a:schemeClr val="bg1"/>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sz="1200"/>
              </a:p>
            </p:txBody>
          </p:sp>
          <p:sp>
            <p:nvSpPr>
              <p:cNvPr id="21" name="Freeform 89">
                <a:extLst>
                  <a:ext uri="{FF2B5EF4-FFF2-40B4-BE49-F238E27FC236}">
                    <a16:creationId xmlns:a16="http://schemas.microsoft.com/office/drawing/2014/main" id="{6529AE16-6695-4317-9CF3-CDC1F818E0E4}"/>
                  </a:ext>
                </a:extLst>
              </p:cNvPr>
              <p:cNvSpPr>
                <a:spLocks/>
              </p:cNvSpPr>
              <p:nvPr/>
            </p:nvSpPr>
            <p:spPr bwMode="auto">
              <a:xfrm rot="16200000">
                <a:off x="4261473" y="3778828"/>
                <a:ext cx="175371" cy="191506"/>
              </a:xfrm>
              <a:custGeom>
                <a:avLst/>
                <a:gdLst>
                  <a:gd name="T0" fmla="*/ 0 w 85"/>
                  <a:gd name="T1" fmla="*/ 52 h 84"/>
                  <a:gd name="T2" fmla="*/ 0 w 85"/>
                  <a:gd name="T3" fmla="*/ 30 h 84"/>
                  <a:gd name="T4" fmla="*/ 75 w 85"/>
                  <a:gd name="T5" fmla="*/ 10 h 84"/>
                  <a:gd name="T6" fmla="*/ 82 w 85"/>
                  <a:gd name="T7" fmla="*/ 1 h 84"/>
                  <a:gd name="T8" fmla="*/ 83 w 85"/>
                  <a:gd name="T9" fmla="*/ 33 h 84"/>
                  <a:gd name="T10" fmla="*/ 76 w 85"/>
                  <a:gd name="T11" fmla="*/ 25 h 84"/>
                  <a:gd name="T12" fmla="*/ 17 w 85"/>
                  <a:gd name="T13" fmla="*/ 26 h 84"/>
                  <a:gd name="T14" fmla="*/ 12 w 85"/>
                  <a:gd name="T15" fmla="*/ 62 h 84"/>
                  <a:gd name="T16" fmla="*/ 74 w 85"/>
                  <a:gd name="T17" fmla="*/ 67 h 84"/>
                  <a:gd name="T18" fmla="*/ 82 w 85"/>
                  <a:gd name="T19" fmla="*/ 56 h 84"/>
                  <a:gd name="T20" fmla="*/ 83 w 85"/>
                  <a:gd name="T21" fmla="*/ 83 h 84"/>
                  <a:gd name="T22" fmla="*/ 74 w 85"/>
                  <a:gd name="T23" fmla="*/ 74 h 84"/>
                  <a:gd name="T24" fmla="*/ 0 w 85"/>
                  <a:gd name="T25" fmla="*/ 52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5" h="84">
                    <a:moveTo>
                      <a:pt x="0" y="52"/>
                    </a:moveTo>
                    <a:cubicBezTo>
                      <a:pt x="0" y="45"/>
                      <a:pt x="0" y="38"/>
                      <a:pt x="0" y="30"/>
                    </a:cubicBezTo>
                    <a:cubicBezTo>
                      <a:pt x="3" y="2"/>
                      <a:pt x="45" y="12"/>
                      <a:pt x="75" y="10"/>
                    </a:cubicBezTo>
                    <a:cubicBezTo>
                      <a:pt x="80" y="10"/>
                      <a:pt x="77" y="0"/>
                      <a:pt x="82" y="1"/>
                    </a:cubicBezTo>
                    <a:cubicBezTo>
                      <a:pt x="85" y="6"/>
                      <a:pt x="82" y="26"/>
                      <a:pt x="83" y="33"/>
                    </a:cubicBezTo>
                    <a:cubicBezTo>
                      <a:pt x="77" y="35"/>
                      <a:pt x="80" y="27"/>
                      <a:pt x="76" y="25"/>
                    </a:cubicBezTo>
                    <a:cubicBezTo>
                      <a:pt x="60" y="25"/>
                      <a:pt x="33" y="19"/>
                      <a:pt x="17" y="26"/>
                    </a:cubicBezTo>
                    <a:cubicBezTo>
                      <a:pt x="7" y="31"/>
                      <a:pt x="3" y="52"/>
                      <a:pt x="12" y="62"/>
                    </a:cubicBezTo>
                    <a:cubicBezTo>
                      <a:pt x="23" y="74"/>
                      <a:pt x="54" y="63"/>
                      <a:pt x="74" y="67"/>
                    </a:cubicBezTo>
                    <a:cubicBezTo>
                      <a:pt x="80" y="66"/>
                      <a:pt x="76" y="56"/>
                      <a:pt x="82" y="56"/>
                    </a:cubicBezTo>
                    <a:cubicBezTo>
                      <a:pt x="85" y="60"/>
                      <a:pt x="82" y="78"/>
                      <a:pt x="83" y="83"/>
                    </a:cubicBezTo>
                    <a:cubicBezTo>
                      <a:pt x="76" y="84"/>
                      <a:pt x="80" y="75"/>
                      <a:pt x="74" y="74"/>
                    </a:cubicBezTo>
                    <a:cubicBezTo>
                      <a:pt x="43" y="73"/>
                      <a:pt x="3" y="81"/>
                      <a:pt x="0" y="52"/>
                    </a:cubicBezTo>
                    <a:close/>
                  </a:path>
                </a:pathLst>
              </a:custGeom>
              <a:solidFill>
                <a:schemeClr val="bg1"/>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sz="1200"/>
              </a:p>
            </p:txBody>
          </p:sp>
          <p:sp>
            <p:nvSpPr>
              <p:cNvPr id="22" name="Freeform 90">
                <a:extLst>
                  <a:ext uri="{FF2B5EF4-FFF2-40B4-BE49-F238E27FC236}">
                    <a16:creationId xmlns:a16="http://schemas.microsoft.com/office/drawing/2014/main" id="{DB6BD97C-0220-4B8A-AA99-AA73D7BB0FE6}"/>
                  </a:ext>
                </a:extLst>
              </p:cNvPr>
              <p:cNvSpPr>
                <a:spLocks/>
              </p:cNvSpPr>
              <p:nvPr/>
            </p:nvSpPr>
            <p:spPr bwMode="auto">
              <a:xfrm rot="16200000">
                <a:off x="4474724" y="3775719"/>
                <a:ext cx="183638" cy="201857"/>
              </a:xfrm>
              <a:custGeom>
                <a:avLst/>
                <a:gdLst>
                  <a:gd name="T0" fmla="*/ 3 w 89"/>
                  <a:gd name="T1" fmla="*/ 77 h 88"/>
                  <a:gd name="T2" fmla="*/ 3 w 89"/>
                  <a:gd name="T3" fmla="*/ 73 h 88"/>
                  <a:gd name="T4" fmla="*/ 72 w 89"/>
                  <a:gd name="T5" fmla="*/ 17 h 88"/>
                  <a:gd name="T6" fmla="*/ 11 w 89"/>
                  <a:gd name="T7" fmla="*/ 18 h 88"/>
                  <a:gd name="T8" fmla="*/ 6 w 89"/>
                  <a:gd name="T9" fmla="*/ 27 h 88"/>
                  <a:gd name="T10" fmla="*/ 5 w 89"/>
                  <a:gd name="T11" fmla="*/ 14 h 88"/>
                  <a:gd name="T12" fmla="*/ 5 w 89"/>
                  <a:gd name="T13" fmla="*/ 0 h 88"/>
                  <a:gd name="T14" fmla="*/ 12 w 89"/>
                  <a:gd name="T15" fmla="*/ 9 h 88"/>
                  <a:gd name="T16" fmla="*/ 79 w 89"/>
                  <a:gd name="T17" fmla="*/ 9 h 88"/>
                  <a:gd name="T18" fmla="*/ 85 w 89"/>
                  <a:gd name="T19" fmla="*/ 1 h 88"/>
                  <a:gd name="T20" fmla="*/ 86 w 89"/>
                  <a:gd name="T21" fmla="*/ 22 h 88"/>
                  <a:gd name="T22" fmla="*/ 73 w 89"/>
                  <a:gd name="T23" fmla="*/ 34 h 88"/>
                  <a:gd name="T24" fmla="*/ 29 w 89"/>
                  <a:gd name="T25" fmla="*/ 71 h 88"/>
                  <a:gd name="T26" fmla="*/ 79 w 89"/>
                  <a:gd name="T27" fmla="*/ 70 h 88"/>
                  <a:gd name="T28" fmla="*/ 84 w 89"/>
                  <a:gd name="T29" fmla="*/ 60 h 88"/>
                  <a:gd name="T30" fmla="*/ 86 w 89"/>
                  <a:gd name="T31" fmla="*/ 73 h 88"/>
                  <a:gd name="T32" fmla="*/ 86 w 89"/>
                  <a:gd name="T33" fmla="*/ 87 h 88"/>
                  <a:gd name="T34" fmla="*/ 80 w 89"/>
                  <a:gd name="T35" fmla="*/ 79 h 88"/>
                  <a:gd name="T36" fmla="*/ 3 w 89"/>
                  <a:gd name="T37" fmla="*/ 77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9" h="88">
                    <a:moveTo>
                      <a:pt x="3" y="77"/>
                    </a:moveTo>
                    <a:cubicBezTo>
                      <a:pt x="3" y="76"/>
                      <a:pt x="3" y="74"/>
                      <a:pt x="3" y="73"/>
                    </a:cubicBezTo>
                    <a:cubicBezTo>
                      <a:pt x="26" y="55"/>
                      <a:pt x="49" y="35"/>
                      <a:pt x="72" y="17"/>
                    </a:cubicBezTo>
                    <a:cubicBezTo>
                      <a:pt x="52" y="17"/>
                      <a:pt x="30" y="16"/>
                      <a:pt x="11" y="18"/>
                    </a:cubicBezTo>
                    <a:cubicBezTo>
                      <a:pt x="7" y="18"/>
                      <a:pt x="11" y="27"/>
                      <a:pt x="6" y="27"/>
                    </a:cubicBezTo>
                    <a:cubicBezTo>
                      <a:pt x="0" y="27"/>
                      <a:pt x="5" y="19"/>
                      <a:pt x="5" y="14"/>
                    </a:cubicBezTo>
                    <a:cubicBezTo>
                      <a:pt x="5" y="9"/>
                      <a:pt x="1" y="2"/>
                      <a:pt x="5" y="0"/>
                    </a:cubicBezTo>
                    <a:cubicBezTo>
                      <a:pt x="11" y="0"/>
                      <a:pt x="8" y="8"/>
                      <a:pt x="12" y="9"/>
                    </a:cubicBezTo>
                    <a:cubicBezTo>
                      <a:pt x="35" y="9"/>
                      <a:pt x="57" y="9"/>
                      <a:pt x="79" y="9"/>
                    </a:cubicBezTo>
                    <a:cubicBezTo>
                      <a:pt x="83" y="8"/>
                      <a:pt x="80" y="0"/>
                      <a:pt x="85" y="1"/>
                    </a:cubicBezTo>
                    <a:cubicBezTo>
                      <a:pt x="86" y="5"/>
                      <a:pt x="88" y="16"/>
                      <a:pt x="86" y="22"/>
                    </a:cubicBezTo>
                    <a:cubicBezTo>
                      <a:pt x="85" y="25"/>
                      <a:pt x="77" y="31"/>
                      <a:pt x="73" y="34"/>
                    </a:cubicBezTo>
                    <a:cubicBezTo>
                      <a:pt x="58" y="46"/>
                      <a:pt x="40" y="60"/>
                      <a:pt x="29" y="71"/>
                    </a:cubicBezTo>
                    <a:cubicBezTo>
                      <a:pt x="45" y="70"/>
                      <a:pt x="64" y="72"/>
                      <a:pt x="79" y="70"/>
                    </a:cubicBezTo>
                    <a:cubicBezTo>
                      <a:pt x="84" y="69"/>
                      <a:pt x="80" y="61"/>
                      <a:pt x="84" y="60"/>
                    </a:cubicBezTo>
                    <a:cubicBezTo>
                      <a:pt x="89" y="60"/>
                      <a:pt x="86" y="68"/>
                      <a:pt x="86" y="73"/>
                    </a:cubicBezTo>
                    <a:cubicBezTo>
                      <a:pt x="86" y="79"/>
                      <a:pt x="87" y="84"/>
                      <a:pt x="86" y="87"/>
                    </a:cubicBezTo>
                    <a:cubicBezTo>
                      <a:pt x="81" y="88"/>
                      <a:pt x="82" y="82"/>
                      <a:pt x="80" y="79"/>
                    </a:cubicBezTo>
                    <a:cubicBezTo>
                      <a:pt x="58" y="75"/>
                      <a:pt x="28" y="78"/>
                      <a:pt x="3" y="77"/>
                    </a:cubicBezTo>
                    <a:close/>
                  </a:path>
                </a:pathLst>
              </a:custGeom>
              <a:solidFill>
                <a:schemeClr val="bg1"/>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sz="1200"/>
              </a:p>
            </p:txBody>
          </p:sp>
          <p:sp>
            <p:nvSpPr>
              <p:cNvPr id="23" name="Freeform 91">
                <a:extLst>
                  <a:ext uri="{FF2B5EF4-FFF2-40B4-BE49-F238E27FC236}">
                    <a16:creationId xmlns:a16="http://schemas.microsoft.com/office/drawing/2014/main" id="{ABAAD5E2-1FAD-46E3-B151-908DE0DB4CC9}"/>
                  </a:ext>
                </a:extLst>
              </p:cNvPr>
              <p:cNvSpPr>
                <a:spLocks/>
              </p:cNvSpPr>
              <p:nvPr/>
            </p:nvSpPr>
            <p:spPr bwMode="auto">
              <a:xfrm rot="16200000">
                <a:off x="4644484" y="3835762"/>
                <a:ext cx="175371" cy="77637"/>
              </a:xfrm>
              <a:custGeom>
                <a:avLst/>
                <a:gdLst>
                  <a:gd name="T0" fmla="*/ 83 w 85"/>
                  <a:gd name="T1" fmla="*/ 34 h 35"/>
                  <a:gd name="T2" fmla="*/ 76 w 85"/>
                  <a:gd name="T3" fmla="*/ 25 h 35"/>
                  <a:gd name="T4" fmla="*/ 9 w 85"/>
                  <a:gd name="T5" fmla="*/ 25 h 35"/>
                  <a:gd name="T6" fmla="*/ 2 w 85"/>
                  <a:gd name="T7" fmla="*/ 34 h 35"/>
                  <a:gd name="T8" fmla="*/ 2 w 85"/>
                  <a:gd name="T9" fmla="*/ 1 h 35"/>
                  <a:gd name="T10" fmla="*/ 7 w 85"/>
                  <a:gd name="T11" fmla="*/ 9 h 35"/>
                  <a:gd name="T12" fmla="*/ 75 w 85"/>
                  <a:gd name="T13" fmla="*/ 10 h 35"/>
                  <a:gd name="T14" fmla="*/ 82 w 85"/>
                  <a:gd name="T15" fmla="*/ 1 h 35"/>
                  <a:gd name="T16" fmla="*/ 83 w 85"/>
                  <a:gd name="T17" fmla="*/ 34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 h="35">
                    <a:moveTo>
                      <a:pt x="83" y="34"/>
                    </a:moveTo>
                    <a:cubicBezTo>
                      <a:pt x="77" y="35"/>
                      <a:pt x="80" y="27"/>
                      <a:pt x="76" y="25"/>
                    </a:cubicBezTo>
                    <a:cubicBezTo>
                      <a:pt x="56" y="24"/>
                      <a:pt x="29" y="24"/>
                      <a:pt x="9" y="25"/>
                    </a:cubicBezTo>
                    <a:cubicBezTo>
                      <a:pt x="4" y="26"/>
                      <a:pt x="8" y="34"/>
                      <a:pt x="2" y="34"/>
                    </a:cubicBezTo>
                    <a:cubicBezTo>
                      <a:pt x="0" y="26"/>
                      <a:pt x="1" y="11"/>
                      <a:pt x="2" y="1"/>
                    </a:cubicBezTo>
                    <a:cubicBezTo>
                      <a:pt x="7" y="0"/>
                      <a:pt x="5" y="7"/>
                      <a:pt x="7" y="9"/>
                    </a:cubicBezTo>
                    <a:cubicBezTo>
                      <a:pt x="26" y="13"/>
                      <a:pt x="55" y="11"/>
                      <a:pt x="75" y="10"/>
                    </a:cubicBezTo>
                    <a:cubicBezTo>
                      <a:pt x="80" y="10"/>
                      <a:pt x="77" y="1"/>
                      <a:pt x="82" y="1"/>
                    </a:cubicBezTo>
                    <a:cubicBezTo>
                      <a:pt x="85" y="7"/>
                      <a:pt x="83" y="27"/>
                      <a:pt x="83" y="34"/>
                    </a:cubicBezTo>
                    <a:close/>
                  </a:path>
                </a:pathLst>
              </a:custGeom>
              <a:solidFill>
                <a:schemeClr val="bg1"/>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sz="1200"/>
              </a:p>
            </p:txBody>
          </p:sp>
          <p:sp>
            <p:nvSpPr>
              <p:cNvPr id="24" name="Freeform 92">
                <a:extLst>
                  <a:ext uri="{FF2B5EF4-FFF2-40B4-BE49-F238E27FC236}">
                    <a16:creationId xmlns:a16="http://schemas.microsoft.com/office/drawing/2014/main" id="{4BBBA060-BCEC-4676-9B7B-747F3C39A331}"/>
                  </a:ext>
                </a:extLst>
              </p:cNvPr>
              <p:cNvSpPr>
                <a:spLocks/>
              </p:cNvSpPr>
              <p:nvPr/>
            </p:nvSpPr>
            <p:spPr bwMode="auto">
              <a:xfrm rot="16200000">
                <a:off x="4804934" y="3778828"/>
                <a:ext cx="175371" cy="191506"/>
              </a:xfrm>
              <a:custGeom>
                <a:avLst/>
                <a:gdLst>
                  <a:gd name="T0" fmla="*/ 0 w 85"/>
                  <a:gd name="T1" fmla="*/ 47 h 86"/>
                  <a:gd name="T2" fmla="*/ 0 w 85"/>
                  <a:gd name="T3" fmla="*/ 40 h 86"/>
                  <a:gd name="T4" fmla="*/ 77 w 85"/>
                  <a:gd name="T5" fmla="*/ 7 h 86"/>
                  <a:gd name="T6" fmla="*/ 82 w 85"/>
                  <a:gd name="T7" fmla="*/ 1 h 86"/>
                  <a:gd name="T8" fmla="*/ 82 w 85"/>
                  <a:gd name="T9" fmla="*/ 35 h 86"/>
                  <a:gd name="T10" fmla="*/ 76 w 85"/>
                  <a:gd name="T11" fmla="*/ 24 h 86"/>
                  <a:gd name="T12" fmla="*/ 18 w 85"/>
                  <a:gd name="T13" fmla="*/ 47 h 86"/>
                  <a:gd name="T14" fmla="*/ 76 w 85"/>
                  <a:gd name="T15" fmla="*/ 69 h 86"/>
                  <a:gd name="T16" fmla="*/ 82 w 85"/>
                  <a:gd name="T17" fmla="*/ 59 h 86"/>
                  <a:gd name="T18" fmla="*/ 83 w 85"/>
                  <a:gd name="T19" fmla="*/ 85 h 86"/>
                  <a:gd name="T20" fmla="*/ 75 w 85"/>
                  <a:gd name="T21" fmla="*/ 77 h 86"/>
                  <a:gd name="T22" fmla="*/ 0 w 85"/>
                  <a:gd name="T23" fmla="*/ 47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5" h="86">
                    <a:moveTo>
                      <a:pt x="0" y="47"/>
                    </a:moveTo>
                    <a:cubicBezTo>
                      <a:pt x="0" y="44"/>
                      <a:pt x="0" y="42"/>
                      <a:pt x="0" y="40"/>
                    </a:cubicBezTo>
                    <a:cubicBezTo>
                      <a:pt x="25" y="28"/>
                      <a:pt x="53" y="20"/>
                      <a:pt x="77" y="7"/>
                    </a:cubicBezTo>
                    <a:cubicBezTo>
                      <a:pt x="80" y="6"/>
                      <a:pt x="77" y="0"/>
                      <a:pt x="82" y="1"/>
                    </a:cubicBezTo>
                    <a:cubicBezTo>
                      <a:pt x="84" y="8"/>
                      <a:pt x="85" y="28"/>
                      <a:pt x="82" y="35"/>
                    </a:cubicBezTo>
                    <a:cubicBezTo>
                      <a:pt x="77" y="35"/>
                      <a:pt x="80" y="26"/>
                      <a:pt x="76" y="24"/>
                    </a:cubicBezTo>
                    <a:cubicBezTo>
                      <a:pt x="56" y="31"/>
                      <a:pt x="38" y="40"/>
                      <a:pt x="18" y="47"/>
                    </a:cubicBezTo>
                    <a:cubicBezTo>
                      <a:pt x="37" y="54"/>
                      <a:pt x="56" y="62"/>
                      <a:pt x="76" y="69"/>
                    </a:cubicBezTo>
                    <a:cubicBezTo>
                      <a:pt x="81" y="68"/>
                      <a:pt x="76" y="58"/>
                      <a:pt x="82" y="59"/>
                    </a:cubicBezTo>
                    <a:cubicBezTo>
                      <a:pt x="85" y="63"/>
                      <a:pt x="82" y="80"/>
                      <a:pt x="83" y="85"/>
                    </a:cubicBezTo>
                    <a:cubicBezTo>
                      <a:pt x="77" y="86"/>
                      <a:pt x="79" y="79"/>
                      <a:pt x="75" y="77"/>
                    </a:cubicBezTo>
                    <a:cubicBezTo>
                      <a:pt x="50" y="67"/>
                      <a:pt x="25" y="56"/>
                      <a:pt x="0" y="47"/>
                    </a:cubicBezTo>
                    <a:close/>
                  </a:path>
                </a:pathLst>
              </a:custGeom>
              <a:solidFill>
                <a:schemeClr val="bg1"/>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sz="1200"/>
              </a:p>
            </p:txBody>
          </p:sp>
          <p:sp>
            <p:nvSpPr>
              <p:cNvPr id="25" name="Freeform 93">
                <a:extLst>
                  <a:ext uri="{FF2B5EF4-FFF2-40B4-BE49-F238E27FC236}">
                    <a16:creationId xmlns:a16="http://schemas.microsoft.com/office/drawing/2014/main" id="{6C745355-FDFD-4A82-AB70-2DFCE479AF4E}"/>
                  </a:ext>
                </a:extLst>
              </p:cNvPr>
              <p:cNvSpPr>
                <a:spLocks/>
              </p:cNvSpPr>
              <p:nvPr/>
            </p:nvSpPr>
            <p:spPr bwMode="auto">
              <a:xfrm rot="16200000">
                <a:off x="5000582" y="3795389"/>
                <a:ext cx="177437" cy="160451"/>
              </a:xfrm>
              <a:custGeom>
                <a:avLst/>
                <a:gdLst>
                  <a:gd name="T0" fmla="*/ 85 w 86"/>
                  <a:gd name="T1" fmla="*/ 62 h 72"/>
                  <a:gd name="T2" fmla="*/ 65 w 86"/>
                  <a:gd name="T3" fmla="*/ 63 h 72"/>
                  <a:gd name="T4" fmla="*/ 75 w 86"/>
                  <a:gd name="T5" fmla="*/ 54 h 72"/>
                  <a:gd name="T6" fmla="*/ 78 w 86"/>
                  <a:gd name="T7" fmla="*/ 26 h 72"/>
                  <a:gd name="T8" fmla="*/ 50 w 86"/>
                  <a:gd name="T9" fmla="*/ 25 h 72"/>
                  <a:gd name="T10" fmla="*/ 50 w 86"/>
                  <a:gd name="T11" fmla="*/ 46 h 72"/>
                  <a:gd name="T12" fmla="*/ 60 w 86"/>
                  <a:gd name="T13" fmla="*/ 53 h 72"/>
                  <a:gd name="T14" fmla="*/ 31 w 86"/>
                  <a:gd name="T15" fmla="*/ 54 h 72"/>
                  <a:gd name="T16" fmla="*/ 40 w 86"/>
                  <a:gd name="T17" fmla="*/ 48 h 72"/>
                  <a:gd name="T18" fmla="*/ 42 w 86"/>
                  <a:gd name="T19" fmla="*/ 25 h 72"/>
                  <a:gd name="T20" fmla="*/ 9 w 86"/>
                  <a:gd name="T21" fmla="*/ 25 h 72"/>
                  <a:gd name="T22" fmla="*/ 11 w 86"/>
                  <a:gd name="T23" fmla="*/ 57 h 72"/>
                  <a:gd name="T24" fmla="*/ 26 w 86"/>
                  <a:gd name="T25" fmla="*/ 69 h 72"/>
                  <a:gd name="T26" fmla="*/ 2 w 86"/>
                  <a:gd name="T27" fmla="*/ 67 h 72"/>
                  <a:gd name="T28" fmla="*/ 3 w 86"/>
                  <a:gd name="T29" fmla="*/ 0 h 72"/>
                  <a:gd name="T30" fmla="*/ 9 w 86"/>
                  <a:gd name="T31" fmla="*/ 10 h 72"/>
                  <a:gd name="T32" fmla="*/ 76 w 86"/>
                  <a:gd name="T33" fmla="*/ 11 h 72"/>
                  <a:gd name="T34" fmla="*/ 83 w 86"/>
                  <a:gd name="T35" fmla="*/ 1 h 72"/>
                  <a:gd name="T36" fmla="*/ 85 w 86"/>
                  <a:gd name="T37" fmla="*/ 6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6" h="72">
                    <a:moveTo>
                      <a:pt x="85" y="62"/>
                    </a:moveTo>
                    <a:cubicBezTo>
                      <a:pt x="80" y="64"/>
                      <a:pt x="68" y="63"/>
                      <a:pt x="65" y="63"/>
                    </a:cubicBezTo>
                    <a:cubicBezTo>
                      <a:pt x="64" y="55"/>
                      <a:pt x="72" y="58"/>
                      <a:pt x="75" y="54"/>
                    </a:cubicBezTo>
                    <a:cubicBezTo>
                      <a:pt x="79" y="48"/>
                      <a:pt x="78" y="37"/>
                      <a:pt x="78" y="26"/>
                    </a:cubicBezTo>
                    <a:cubicBezTo>
                      <a:pt x="71" y="24"/>
                      <a:pt x="59" y="26"/>
                      <a:pt x="50" y="25"/>
                    </a:cubicBezTo>
                    <a:cubicBezTo>
                      <a:pt x="48" y="30"/>
                      <a:pt x="48" y="41"/>
                      <a:pt x="50" y="46"/>
                    </a:cubicBezTo>
                    <a:cubicBezTo>
                      <a:pt x="50" y="51"/>
                      <a:pt x="60" y="48"/>
                      <a:pt x="60" y="53"/>
                    </a:cubicBezTo>
                    <a:cubicBezTo>
                      <a:pt x="55" y="56"/>
                      <a:pt x="38" y="54"/>
                      <a:pt x="31" y="54"/>
                    </a:cubicBezTo>
                    <a:cubicBezTo>
                      <a:pt x="30" y="48"/>
                      <a:pt x="37" y="50"/>
                      <a:pt x="40" y="48"/>
                    </a:cubicBezTo>
                    <a:cubicBezTo>
                      <a:pt x="43" y="43"/>
                      <a:pt x="42" y="34"/>
                      <a:pt x="42" y="25"/>
                    </a:cubicBezTo>
                    <a:cubicBezTo>
                      <a:pt x="31" y="25"/>
                      <a:pt x="20" y="25"/>
                      <a:pt x="9" y="25"/>
                    </a:cubicBezTo>
                    <a:cubicBezTo>
                      <a:pt x="8" y="37"/>
                      <a:pt x="6" y="49"/>
                      <a:pt x="11" y="57"/>
                    </a:cubicBezTo>
                    <a:cubicBezTo>
                      <a:pt x="15" y="64"/>
                      <a:pt x="23" y="61"/>
                      <a:pt x="26" y="69"/>
                    </a:cubicBezTo>
                    <a:cubicBezTo>
                      <a:pt x="21" y="72"/>
                      <a:pt x="10" y="66"/>
                      <a:pt x="2" y="67"/>
                    </a:cubicBezTo>
                    <a:cubicBezTo>
                      <a:pt x="3" y="44"/>
                      <a:pt x="0" y="20"/>
                      <a:pt x="3" y="0"/>
                    </a:cubicBezTo>
                    <a:cubicBezTo>
                      <a:pt x="9" y="0"/>
                      <a:pt x="6" y="9"/>
                      <a:pt x="9" y="10"/>
                    </a:cubicBezTo>
                    <a:cubicBezTo>
                      <a:pt x="30" y="12"/>
                      <a:pt x="54" y="10"/>
                      <a:pt x="76" y="11"/>
                    </a:cubicBezTo>
                    <a:cubicBezTo>
                      <a:pt x="81" y="10"/>
                      <a:pt x="78" y="2"/>
                      <a:pt x="83" y="1"/>
                    </a:cubicBezTo>
                    <a:cubicBezTo>
                      <a:pt x="86" y="16"/>
                      <a:pt x="82" y="44"/>
                      <a:pt x="85" y="62"/>
                    </a:cubicBezTo>
                    <a:close/>
                  </a:path>
                </a:pathLst>
              </a:custGeom>
              <a:solidFill>
                <a:schemeClr val="bg1"/>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sz="1200"/>
              </a:p>
            </p:txBody>
          </p:sp>
          <p:sp>
            <p:nvSpPr>
              <p:cNvPr id="26" name="Freeform 94">
                <a:extLst>
                  <a:ext uri="{FF2B5EF4-FFF2-40B4-BE49-F238E27FC236}">
                    <a16:creationId xmlns:a16="http://schemas.microsoft.com/office/drawing/2014/main" id="{B7019CA5-B497-486E-84C4-E8DE3BDB9B83}"/>
                  </a:ext>
                </a:extLst>
              </p:cNvPr>
              <p:cNvSpPr>
                <a:spLocks noEditPoints="1"/>
              </p:cNvSpPr>
              <p:nvPr/>
            </p:nvSpPr>
            <p:spPr bwMode="auto">
              <a:xfrm rot="16200000">
                <a:off x="5182266" y="3782458"/>
                <a:ext cx="191906" cy="175978"/>
              </a:xfrm>
              <a:custGeom>
                <a:avLst/>
                <a:gdLst>
                  <a:gd name="T0" fmla="*/ 44 w 93"/>
                  <a:gd name="T1" fmla="*/ 47 h 77"/>
                  <a:gd name="T2" fmla="*/ 11 w 93"/>
                  <a:gd name="T3" fmla="*/ 68 h 77"/>
                  <a:gd name="T4" fmla="*/ 4 w 93"/>
                  <a:gd name="T5" fmla="*/ 77 h 77"/>
                  <a:gd name="T6" fmla="*/ 3 w 93"/>
                  <a:gd name="T7" fmla="*/ 60 h 77"/>
                  <a:gd name="T8" fmla="*/ 40 w 93"/>
                  <a:gd name="T9" fmla="*/ 25 h 77"/>
                  <a:gd name="T10" fmla="*/ 10 w 93"/>
                  <a:gd name="T11" fmla="*/ 26 h 77"/>
                  <a:gd name="T12" fmla="*/ 5 w 93"/>
                  <a:gd name="T13" fmla="*/ 35 h 77"/>
                  <a:gd name="T14" fmla="*/ 4 w 93"/>
                  <a:gd name="T15" fmla="*/ 19 h 77"/>
                  <a:gd name="T16" fmla="*/ 4 w 93"/>
                  <a:gd name="T17" fmla="*/ 2 h 77"/>
                  <a:gd name="T18" fmla="*/ 10 w 93"/>
                  <a:gd name="T19" fmla="*/ 10 h 77"/>
                  <a:gd name="T20" fmla="*/ 78 w 93"/>
                  <a:gd name="T21" fmla="*/ 10 h 77"/>
                  <a:gd name="T22" fmla="*/ 84 w 93"/>
                  <a:gd name="T23" fmla="*/ 1 h 77"/>
                  <a:gd name="T24" fmla="*/ 75 w 93"/>
                  <a:gd name="T25" fmla="*/ 65 h 77"/>
                  <a:gd name="T26" fmla="*/ 44 w 93"/>
                  <a:gd name="T27" fmla="*/ 47 h 77"/>
                  <a:gd name="T28" fmla="*/ 80 w 93"/>
                  <a:gd name="T29" fmla="*/ 28 h 77"/>
                  <a:gd name="T30" fmla="*/ 46 w 93"/>
                  <a:gd name="T31" fmla="*/ 25 h 77"/>
                  <a:gd name="T32" fmla="*/ 80 w 93"/>
                  <a:gd name="T33" fmla="*/ 28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3" h="77">
                    <a:moveTo>
                      <a:pt x="44" y="47"/>
                    </a:moveTo>
                    <a:cubicBezTo>
                      <a:pt x="37" y="59"/>
                      <a:pt x="21" y="60"/>
                      <a:pt x="11" y="68"/>
                    </a:cubicBezTo>
                    <a:cubicBezTo>
                      <a:pt x="8" y="71"/>
                      <a:pt x="9" y="76"/>
                      <a:pt x="4" y="77"/>
                    </a:cubicBezTo>
                    <a:cubicBezTo>
                      <a:pt x="0" y="75"/>
                      <a:pt x="4" y="65"/>
                      <a:pt x="3" y="60"/>
                    </a:cubicBezTo>
                    <a:cubicBezTo>
                      <a:pt x="12" y="45"/>
                      <a:pt x="43" y="52"/>
                      <a:pt x="40" y="25"/>
                    </a:cubicBezTo>
                    <a:cubicBezTo>
                      <a:pt x="30" y="26"/>
                      <a:pt x="18" y="24"/>
                      <a:pt x="10" y="26"/>
                    </a:cubicBezTo>
                    <a:cubicBezTo>
                      <a:pt x="6" y="27"/>
                      <a:pt x="10" y="34"/>
                      <a:pt x="5" y="35"/>
                    </a:cubicBezTo>
                    <a:cubicBezTo>
                      <a:pt x="0" y="33"/>
                      <a:pt x="4" y="25"/>
                      <a:pt x="4" y="19"/>
                    </a:cubicBezTo>
                    <a:cubicBezTo>
                      <a:pt x="4" y="13"/>
                      <a:pt x="1" y="7"/>
                      <a:pt x="4" y="2"/>
                    </a:cubicBezTo>
                    <a:cubicBezTo>
                      <a:pt x="10" y="1"/>
                      <a:pt x="7" y="8"/>
                      <a:pt x="10" y="10"/>
                    </a:cubicBezTo>
                    <a:cubicBezTo>
                      <a:pt x="31" y="11"/>
                      <a:pt x="58" y="11"/>
                      <a:pt x="78" y="10"/>
                    </a:cubicBezTo>
                    <a:cubicBezTo>
                      <a:pt x="83" y="9"/>
                      <a:pt x="79" y="0"/>
                      <a:pt x="84" y="1"/>
                    </a:cubicBezTo>
                    <a:cubicBezTo>
                      <a:pt x="84" y="20"/>
                      <a:pt x="93" y="58"/>
                      <a:pt x="75" y="65"/>
                    </a:cubicBezTo>
                    <a:cubicBezTo>
                      <a:pt x="61" y="71"/>
                      <a:pt x="45" y="62"/>
                      <a:pt x="44" y="47"/>
                    </a:cubicBezTo>
                    <a:close/>
                    <a:moveTo>
                      <a:pt x="80" y="28"/>
                    </a:moveTo>
                    <a:cubicBezTo>
                      <a:pt x="74" y="22"/>
                      <a:pt x="57" y="27"/>
                      <a:pt x="46" y="25"/>
                    </a:cubicBezTo>
                    <a:cubicBezTo>
                      <a:pt x="36" y="60"/>
                      <a:pt x="88" y="64"/>
                      <a:pt x="80" y="28"/>
                    </a:cubicBezTo>
                    <a:close/>
                  </a:path>
                </a:pathLst>
              </a:custGeom>
              <a:solidFill>
                <a:schemeClr val="bg1"/>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sz="1200"/>
              </a:p>
            </p:txBody>
          </p:sp>
          <p:sp>
            <p:nvSpPr>
              <p:cNvPr id="27" name="Freeform 95">
                <a:extLst>
                  <a:ext uri="{FF2B5EF4-FFF2-40B4-BE49-F238E27FC236}">
                    <a16:creationId xmlns:a16="http://schemas.microsoft.com/office/drawing/2014/main" id="{A6D7AACB-825D-401B-B145-2254FC302D1B}"/>
                  </a:ext>
                </a:extLst>
              </p:cNvPr>
              <p:cNvSpPr>
                <a:spLocks/>
              </p:cNvSpPr>
              <p:nvPr/>
            </p:nvSpPr>
            <p:spPr bwMode="auto">
              <a:xfrm rot="16200000">
                <a:off x="5519198" y="3835762"/>
                <a:ext cx="175371" cy="77637"/>
              </a:xfrm>
              <a:custGeom>
                <a:avLst/>
                <a:gdLst>
                  <a:gd name="T0" fmla="*/ 83 w 85"/>
                  <a:gd name="T1" fmla="*/ 34 h 35"/>
                  <a:gd name="T2" fmla="*/ 74 w 85"/>
                  <a:gd name="T3" fmla="*/ 24 h 35"/>
                  <a:gd name="T4" fmla="*/ 9 w 85"/>
                  <a:gd name="T5" fmla="*/ 25 h 35"/>
                  <a:gd name="T6" fmla="*/ 2 w 85"/>
                  <a:gd name="T7" fmla="*/ 34 h 35"/>
                  <a:gd name="T8" fmla="*/ 2 w 85"/>
                  <a:gd name="T9" fmla="*/ 1 h 35"/>
                  <a:gd name="T10" fmla="*/ 7 w 85"/>
                  <a:gd name="T11" fmla="*/ 9 h 35"/>
                  <a:gd name="T12" fmla="*/ 75 w 85"/>
                  <a:gd name="T13" fmla="*/ 10 h 35"/>
                  <a:gd name="T14" fmla="*/ 82 w 85"/>
                  <a:gd name="T15" fmla="*/ 1 h 35"/>
                  <a:gd name="T16" fmla="*/ 83 w 85"/>
                  <a:gd name="T17" fmla="*/ 34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 h="35">
                    <a:moveTo>
                      <a:pt x="83" y="34"/>
                    </a:moveTo>
                    <a:cubicBezTo>
                      <a:pt x="76" y="35"/>
                      <a:pt x="80" y="25"/>
                      <a:pt x="74" y="24"/>
                    </a:cubicBezTo>
                    <a:cubicBezTo>
                      <a:pt x="53" y="25"/>
                      <a:pt x="29" y="23"/>
                      <a:pt x="9" y="25"/>
                    </a:cubicBezTo>
                    <a:cubicBezTo>
                      <a:pt x="4" y="25"/>
                      <a:pt x="8" y="34"/>
                      <a:pt x="2" y="34"/>
                    </a:cubicBezTo>
                    <a:cubicBezTo>
                      <a:pt x="0" y="26"/>
                      <a:pt x="1" y="11"/>
                      <a:pt x="2" y="1"/>
                    </a:cubicBezTo>
                    <a:cubicBezTo>
                      <a:pt x="7" y="0"/>
                      <a:pt x="6" y="6"/>
                      <a:pt x="7" y="9"/>
                    </a:cubicBezTo>
                    <a:cubicBezTo>
                      <a:pt x="26" y="12"/>
                      <a:pt x="55" y="11"/>
                      <a:pt x="75" y="10"/>
                    </a:cubicBezTo>
                    <a:cubicBezTo>
                      <a:pt x="80" y="9"/>
                      <a:pt x="77" y="1"/>
                      <a:pt x="82" y="1"/>
                    </a:cubicBezTo>
                    <a:cubicBezTo>
                      <a:pt x="85" y="7"/>
                      <a:pt x="83" y="27"/>
                      <a:pt x="83" y="34"/>
                    </a:cubicBezTo>
                    <a:close/>
                  </a:path>
                </a:pathLst>
              </a:custGeom>
              <a:solidFill>
                <a:schemeClr val="bg1"/>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sz="1200"/>
              </a:p>
            </p:txBody>
          </p:sp>
          <p:sp>
            <p:nvSpPr>
              <p:cNvPr id="28" name="Freeform 96">
                <a:extLst>
                  <a:ext uri="{FF2B5EF4-FFF2-40B4-BE49-F238E27FC236}">
                    <a16:creationId xmlns:a16="http://schemas.microsoft.com/office/drawing/2014/main" id="{3965A56C-785E-4FA3-ADA9-1591DE3B2D32}"/>
                  </a:ext>
                </a:extLst>
              </p:cNvPr>
              <p:cNvSpPr>
                <a:spLocks/>
              </p:cNvSpPr>
              <p:nvPr/>
            </p:nvSpPr>
            <p:spPr bwMode="auto">
              <a:xfrm rot="16200000">
                <a:off x="5659467" y="3790725"/>
                <a:ext cx="179504" cy="175978"/>
              </a:xfrm>
              <a:custGeom>
                <a:avLst/>
                <a:gdLst>
                  <a:gd name="T0" fmla="*/ 87 w 87"/>
                  <a:gd name="T1" fmla="*/ 5 h 77"/>
                  <a:gd name="T2" fmla="*/ 87 w 87"/>
                  <a:gd name="T3" fmla="*/ 75 h 77"/>
                  <a:gd name="T4" fmla="*/ 66 w 87"/>
                  <a:gd name="T5" fmla="*/ 74 h 77"/>
                  <a:gd name="T6" fmla="*/ 77 w 87"/>
                  <a:gd name="T7" fmla="*/ 67 h 77"/>
                  <a:gd name="T8" fmla="*/ 80 w 87"/>
                  <a:gd name="T9" fmla="*/ 46 h 77"/>
                  <a:gd name="T10" fmla="*/ 12 w 87"/>
                  <a:gd name="T11" fmla="*/ 47 h 77"/>
                  <a:gd name="T12" fmla="*/ 6 w 87"/>
                  <a:gd name="T13" fmla="*/ 58 h 77"/>
                  <a:gd name="T14" fmla="*/ 5 w 87"/>
                  <a:gd name="T15" fmla="*/ 45 h 77"/>
                  <a:gd name="T16" fmla="*/ 5 w 87"/>
                  <a:gd name="T17" fmla="*/ 21 h 77"/>
                  <a:gd name="T18" fmla="*/ 10 w 87"/>
                  <a:gd name="T19" fmla="*/ 31 h 77"/>
                  <a:gd name="T20" fmla="*/ 79 w 87"/>
                  <a:gd name="T21" fmla="*/ 33 h 77"/>
                  <a:gd name="T22" fmla="*/ 78 w 87"/>
                  <a:gd name="T23" fmla="*/ 16 h 77"/>
                  <a:gd name="T24" fmla="*/ 66 w 87"/>
                  <a:gd name="T25" fmla="*/ 7 h 77"/>
                  <a:gd name="T26" fmla="*/ 87 w 87"/>
                  <a:gd name="T27" fmla="*/ 5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7" h="77">
                    <a:moveTo>
                      <a:pt x="87" y="5"/>
                    </a:moveTo>
                    <a:cubicBezTo>
                      <a:pt x="85" y="27"/>
                      <a:pt x="86" y="54"/>
                      <a:pt x="87" y="75"/>
                    </a:cubicBezTo>
                    <a:cubicBezTo>
                      <a:pt x="81" y="73"/>
                      <a:pt x="72" y="77"/>
                      <a:pt x="66" y="74"/>
                    </a:cubicBezTo>
                    <a:cubicBezTo>
                      <a:pt x="64" y="66"/>
                      <a:pt x="73" y="69"/>
                      <a:pt x="77" y="67"/>
                    </a:cubicBezTo>
                    <a:cubicBezTo>
                      <a:pt x="80" y="62"/>
                      <a:pt x="81" y="55"/>
                      <a:pt x="80" y="46"/>
                    </a:cubicBezTo>
                    <a:cubicBezTo>
                      <a:pt x="58" y="47"/>
                      <a:pt x="33" y="45"/>
                      <a:pt x="12" y="47"/>
                    </a:cubicBezTo>
                    <a:cubicBezTo>
                      <a:pt x="7" y="48"/>
                      <a:pt x="10" y="57"/>
                      <a:pt x="6" y="58"/>
                    </a:cubicBezTo>
                    <a:cubicBezTo>
                      <a:pt x="0" y="57"/>
                      <a:pt x="4" y="49"/>
                      <a:pt x="5" y="45"/>
                    </a:cubicBezTo>
                    <a:cubicBezTo>
                      <a:pt x="5" y="36"/>
                      <a:pt x="1" y="26"/>
                      <a:pt x="5" y="21"/>
                    </a:cubicBezTo>
                    <a:cubicBezTo>
                      <a:pt x="11" y="20"/>
                      <a:pt x="8" y="28"/>
                      <a:pt x="10" y="31"/>
                    </a:cubicBezTo>
                    <a:cubicBezTo>
                      <a:pt x="30" y="35"/>
                      <a:pt x="57" y="32"/>
                      <a:pt x="79" y="33"/>
                    </a:cubicBezTo>
                    <a:cubicBezTo>
                      <a:pt x="81" y="26"/>
                      <a:pt x="81" y="20"/>
                      <a:pt x="78" y="16"/>
                    </a:cubicBezTo>
                    <a:cubicBezTo>
                      <a:pt x="75" y="10"/>
                      <a:pt x="68" y="13"/>
                      <a:pt x="66" y="7"/>
                    </a:cubicBezTo>
                    <a:cubicBezTo>
                      <a:pt x="69" y="0"/>
                      <a:pt x="80" y="7"/>
                      <a:pt x="87" y="5"/>
                    </a:cubicBezTo>
                    <a:close/>
                  </a:path>
                </a:pathLst>
              </a:custGeom>
              <a:solidFill>
                <a:schemeClr val="bg1"/>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sz="1200"/>
              </a:p>
            </p:txBody>
          </p:sp>
          <p:sp>
            <p:nvSpPr>
              <p:cNvPr id="29" name="Freeform 97">
                <a:extLst>
                  <a:ext uri="{FF2B5EF4-FFF2-40B4-BE49-F238E27FC236}">
                    <a16:creationId xmlns:a16="http://schemas.microsoft.com/office/drawing/2014/main" id="{31EEF46F-565D-4311-88D9-37DADBEDFC0E}"/>
                  </a:ext>
                </a:extLst>
              </p:cNvPr>
              <p:cNvSpPr>
                <a:spLocks/>
              </p:cNvSpPr>
              <p:nvPr/>
            </p:nvSpPr>
            <p:spPr bwMode="auto">
              <a:xfrm rot="16200000">
                <a:off x="5852527" y="3781928"/>
                <a:ext cx="181571" cy="191506"/>
              </a:xfrm>
              <a:custGeom>
                <a:avLst/>
                <a:gdLst>
                  <a:gd name="T0" fmla="*/ 87 w 88"/>
                  <a:gd name="T1" fmla="*/ 0 h 84"/>
                  <a:gd name="T2" fmla="*/ 86 w 88"/>
                  <a:gd name="T3" fmla="*/ 34 h 84"/>
                  <a:gd name="T4" fmla="*/ 81 w 88"/>
                  <a:gd name="T5" fmla="*/ 26 h 84"/>
                  <a:gd name="T6" fmla="*/ 48 w 88"/>
                  <a:gd name="T7" fmla="*/ 45 h 84"/>
                  <a:gd name="T8" fmla="*/ 79 w 88"/>
                  <a:gd name="T9" fmla="*/ 65 h 84"/>
                  <a:gd name="T10" fmla="*/ 85 w 88"/>
                  <a:gd name="T11" fmla="*/ 58 h 84"/>
                  <a:gd name="T12" fmla="*/ 86 w 88"/>
                  <a:gd name="T13" fmla="*/ 82 h 84"/>
                  <a:gd name="T14" fmla="*/ 80 w 88"/>
                  <a:gd name="T15" fmla="*/ 76 h 84"/>
                  <a:gd name="T16" fmla="*/ 41 w 88"/>
                  <a:gd name="T17" fmla="*/ 48 h 84"/>
                  <a:gd name="T18" fmla="*/ 11 w 88"/>
                  <a:gd name="T19" fmla="*/ 49 h 84"/>
                  <a:gd name="T20" fmla="*/ 6 w 88"/>
                  <a:gd name="T21" fmla="*/ 60 h 84"/>
                  <a:gd name="T22" fmla="*/ 5 w 88"/>
                  <a:gd name="T23" fmla="*/ 48 h 84"/>
                  <a:gd name="T24" fmla="*/ 5 w 88"/>
                  <a:gd name="T25" fmla="*/ 22 h 84"/>
                  <a:gd name="T26" fmla="*/ 10 w 88"/>
                  <a:gd name="T27" fmla="*/ 33 h 84"/>
                  <a:gd name="T28" fmla="*/ 40 w 88"/>
                  <a:gd name="T29" fmla="*/ 34 h 84"/>
                  <a:gd name="T30" fmla="*/ 60 w 88"/>
                  <a:gd name="T31" fmla="*/ 21 h 84"/>
                  <a:gd name="T32" fmla="*/ 83 w 88"/>
                  <a:gd name="T33" fmla="*/ 0 h 84"/>
                  <a:gd name="T34" fmla="*/ 87 w 88"/>
                  <a:gd name="T35" fmla="*/ 0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8" h="84">
                    <a:moveTo>
                      <a:pt x="87" y="0"/>
                    </a:moveTo>
                    <a:cubicBezTo>
                      <a:pt x="85" y="10"/>
                      <a:pt x="87" y="26"/>
                      <a:pt x="86" y="34"/>
                    </a:cubicBezTo>
                    <a:cubicBezTo>
                      <a:pt x="80" y="36"/>
                      <a:pt x="82" y="29"/>
                      <a:pt x="81" y="26"/>
                    </a:cubicBezTo>
                    <a:cubicBezTo>
                      <a:pt x="71" y="29"/>
                      <a:pt x="60" y="40"/>
                      <a:pt x="48" y="45"/>
                    </a:cubicBezTo>
                    <a:cubicBezTo>
                      <a:pt x="57" y="53"/>
                      <a:pt x="68" y="59"/>
                      <a:pt x="79" y="65"/>
                    </a:cubicBezTo>
                    <a:cubicBezTo>
                      <a:pt x="84" y="65"/>
                      <a:pt x="80" y="57"/>
                      <a:pt x="85" y="58"/>
                    </a:cubicBezTo>
                    <a:cubicBezTo>
                      <a:pt x="88" y="62"/>
                      <a:pt x="86" y="77"/>
                      <a:pt x="86" y="82"/>
                    </a:cubicBezTo>
                    <a:cubicBezTo>
                      <a:pt x="81" y="84"/>
                      <a:pt x="82" y="78"/>
                      <a:pt x="80" y="76"/>
                    </a:cubicBezTo>
                    <a:cubicBezTo>
                      <a:pt x="68" y="66"/>
                      <a:pt x="54" y="58"/>
                      <a:pt x="41" y="48"/>
                    </a:cubicBezTo>
                    <a:cubicBezTo>
                      <a:pt x="31" y="48"/>
                      <a:pt x="20" y="47"/>
                      <a:pt x="11" y="49"/>
                    </a:cubicBezTo>
                    <a:cubicBezTo>
                      <a:pt x="7" y="51"/>
                      <a:pt x="10" y="59"/>
                      <a:pt x="6" y="60"/>
                    </a:cubicBezTo>
                    <a:cubicBezTo>
                      <a:pt x="0" y="60"/>
                      <a:pt x="4" y="52"/>
                      <a:pt x="5" y="48"/>
                    </a:cubicBezTo>
                    <a:cubicBezTo>
                      <a:pt x="5" y="39"/>
                      <a:pt x="1" y="28"/>
                      <a:pt x="5" y="22"/>
                    </a:cubicBezTo>
                    <a:cubicBezTo>
                      <a:pt x="11" y="22"/>
                      <a:pt x="8" y="30"/>
                      <a:pt x="10" y="33"/>
                    </a:cubicBezTo>
                    <a:cubicBezTo>
                      <a:pt x="20" y="34"/>
                      <a:pt x="31" y="37"/>
                      <a:pt x="40" y="34"/>
                    </a:cubicBezTo>
                    <a:cubicBezTo>
                      <a:pt x="46" y="33"/>
                      <a:pt x="52" y="26"/>
                      <a:pt x="60" y="21"/>
                    </a:cubicBezTo>
                    <a:cubicBezTo>
                      <a:pt x="70" y="15"/>
                      <a:pt x="81" y="12"/>
                      <a:pt x="83" y="0"/>
                    </a:cubicBezTo>
                    <a:cubicBezTo>
                      <a:pt x="85" y="0"/>
                      <a:pt x="86" y="0"/>
                      <a:pt x="87" y="0"/>
                    </a:cubicBezTo>
                    <a:close/>
                  </a:path>
                </a:pathLst>
              </a:custGeom>
              <a:solidFill>
                <a:schemeClr val="bg1"/>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sz="1200"/>
              </a:p>
            </p:txBody>
          </p:sp>
          <p:sp>
            <p:nvSpPr>
              <p:cNvPr id="30" name="Freeform 98">
                <a:extLst>
                  <a:ext uri="{FF2B5EF4-FFF2-40B4-BE49-F238E27FC236}">
                    <a16:creationId xmlns:a16="http://schemas.microsoft.com/office/drawing/2014/main" id="{72BBD24F-348A-4364-8347-FC8AE9789A4A}"/>
                  </a:ext>
                </a:extLst>
              </p:cNvPr>
              <p:cNvSpPr>
                <a:spLocks/>
              </p:cNvSpPr>
              <p:nvPr/>
            </p:nvSpPr>
            <p:spPr bwMode="auto">
              <a:xfrm rot="16200000">
                <a:off x="6325594" y="3802631"/>
                <a:ext cx="177437" cy="150099"/>
              </a:xfrm>
              <a:custGeom>
                <a:avLst/>
                <a:gdLst>
                  <a:gd name="T0" fmla="*/ 86 w 86"/>
                  <a:gd name="T1" fmla="*/ 62 h 66"/>
                  <a:gd name="T2" fmla="*/ 65 w 86"/>
                  <a:gd name="T3" fmla="*/ 61 h 66"/>
                  <a:gd name="T4" fmla="*/ 77 w 86"/>
                  <a:gd name="T5" fmla="*/ 53 h 66"/>
                  <a:gd name="T6" fmla="*/ 79 w 86"/>
                  <a:gd name="T7" fmla="*/ 27 h 66"/>
                  <a:gd name="T8" fmla="*/ 49 w 86"/>
                  <a:gd name="T9" fmla="*/ 25 h 66"/>
                  <a:gd name="T10" fmla="*/ 50 w 86"/>
                  <a:gd name="T11" fmla="*/ 48 h 66"/>
                  <a:gd name="T12" fmla="*/ 60 w 86"/>
                  <a:gd name="T13" fmla="*/ 54 h 66"/>
                  <a:gd name="T14" fmla="*/ 31 w 86"/>
                  <a:gd name="T15" fmla="*/ 55 h 66"/>
                  <a:gd name="T16" fmla="*/ 41 w 86"/>
                  <a:gd name="T17" fmla="*/ 49 h 66"/>
                  <a:gd name="T18" fmla="*/ 42 w 86"/>
                  <a:gd name="T19" fmla="*/ 25 h 66"/>
                  <a:gd name="T20" fmla="*/ 11 w 86"/>
                  <a:gd name="T21" fmla="*/ 26 h 66"/>
                  <a:gd name="T22" fmla="*/ 5 w 86"/>
                  <a:gd name="T23" fmla="*/ 36 h 66"/>
                  <a:gd name="T24" fmla="*/ 4 w 86"/>
                  <a:gd name="T25" fmla="*/ 15 h 66"/>
                  <a:gd name="T26" fmla="*/ 4 w 86"/>
                  <a:gd name="T27" fmla="*/ 1 h 66"/>
                  <a:gd name="T28" fmla="*/ 10 w 86"/>
                  <a:gd name="T29" fmla="*/ 10 h 66"/>
                  <a:gd name="T30" fmla="*/ 76 w 86"/>
                  <a:gd name="T31" fmla="*/ 11 h 66"/>
                  <a:gd name="T32" fmla="*/ 84 w 86"/>
                  <a:gd name="T33" fmla="*/ 2 h 66"/>
                  <a:gd name="T34" fmla="*/ 86 w 86"/>
                  <a:gd name="T35" fmla="*/ 3 h 66"/>
                  <a:gd name="T36" fmla="*/ 86 w 86"/>
                  <a:gd name="T37" fmla="*/ 62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6" h="66">
                    <a:moveTo>
                      <a:pt x="86" y="62"/>
                    </a:moveTo>
                    <a:cubicBezTo>
                      <a:pt x="80" y="61"/>
                      <a:pt x="69" y="66"/>
                      <a:pt x="65" y="61"/>
                    </a:cubicBezTo>
                    <a:cubicBezTo>
                      <a:pt x="67" y="54"/>
                      <a:pt x="74" y="58"/>
                      <a:pt x="77" y="53"/>
                    </a:cubicBezTo>
                    <a:cubicBezTo>
                      <a:pt x="82" y="46"/>
                      <a:pt x="78" y="38"/>
                      <a:pt x="79" y="27"/>
                    </a:cubicBezTo>
                    <a:cubicBezTo>
                      <a:pt x="73" y="23"/>
                      <a:pt x="59" y="26"/>
                      <a:pt x="49" y="25"/>
                    </a:cubicBezTo>
                    <a:cubicBezTo>
                      <a:pt x="48" y="31"/>
                      <a:pt x="46" y="43"/>
                      <a:pt x="50" y="48"/>
                    </a:cubicBezTo>
                    <a:cubicBezTo>
                      <a:pt x="53" y="52"/>
                      <a:pt x="56" y="50"/>
                      <a:pt x="60" y="54"/>
                    </a:cubicBezTo>
                    <a:cubicBezTo>
                      <a:pt x="58" y="59"/>
                      <a:pt x="36" y="57"/>
                      <a:pt x="31" y="55"/>
                    </a:cubicBezTo>
                    <a:cubicBezTo>
                      <a:pt x="31" y="49"/>
                      <a:pt x="40" y="53"/>
                      <a:pt x="41" y="49"/>
                    </a:cubicBezTo>
                    <a:cubicBezTo>
                      <a:pt x="42" y="42"/>
                      <a:pt x="42" y="33"/>
                      <a:pt x="42" y="25"/>
                    </a:cubicBezTo>
                    <a:cubicBezTo>
                      <a:pt x="32" y="25"/>
                      <a:pt x="20" y="24"/>
                      <a:pt x="11" y="26"/>
                    </a:cubicBezTo>
                    <a:cubicBezTo>
                      <a:pt x="6" y="26"/>
                      <a:pt x="10" y="35"/>
                      <a:pt x="5" y="36"/>
                    </a:cubicBezTo>
                    <a:cubicBezTo>
                      <a:pt x="0" y="34"/>
                      <a:pt x="4" y="23"/>
                      <a:pt x="4" y="15"/>
                    </a:cubicBezTo>
                    <a:cubicBezTo>
                      <a:pt x="3" y="10"/>
                      <a:pt x="0" y="3"/>
                      <a:pt x="4" y="1"/>
                    </a:cubicBezTo>
                    <a:cubicBezTo>
                      <a:pt x="10" y="0"/>
                      <a:pt x="7" y="9"/>
                      <a:pt x="10" y="10"/>
                    </a:cubicBezTo>
                    <a:cubicBezTo>
                      <a:pt x="27" y="8"/>
                      <a:pt x="60" y="17"/>
                      <a:pt x="76" y="11"/>
                    </a:cubicBezTo>
                    <a:cubicBezTo>
                      <a:pt x="82" y="9"/>
                      <a:pt x="79" y="4"/>
                      <a:pt x="84" y="2"/>
                    </a:cubicBezTo>
                    <a:cubicBezTo>
                      <a:pt x="85" y="2"/>
                      <a:pt x="86" y="2"/>
                      <a:pt x="86" y="3"/>
                    </a:cubicBezTo>
                    <a:cubicBezTo>
                      <a:pt x="84" y="21"/>
                      <a:pt x="85" y="44"/>
                      <a:pt x="86" y="62"/>
                    </a:cubicBezTo>
                    <a:close/>
                  </a:path>
                </a:pathLst>
              </a:custGeom>
              <a:solidFill>
                <a:schemeClr val="bg1"/>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sz="1200"/>
              </a:p>
            </p:txBody>
          </p:sp>
          <p:sp>
            <p:nvSpPr>
              <p:cNvPr id="31" name="Freeform 99">
                <a:extLst>
                  <a:ext uri="{FF2B5EF4-FFF2-40B4-BE49-F238E27FC236}">
                    <a16:creationId xmlns:a16="http://schemas.microsoft.com/office/drawing/2014/main" id="{6124EC52-A8AB-464F-B4A6-24625CA04762}"/>
                  </a:ext>
                </a:extLst>
              </p:cNvPr>
              <p:cNvSpPr>
                <a:spLocks/>
              </p:cNvSpPr>
              <p:nvPr/>
            </p:nvSpPr>
            <p:spPr bwMode="auto">
              <a:xfrm rot="16200000">
                <a:off x="6779000" y="3776752"/>
                <a:ext cx="181571" cy="201857"/>
              </a:xfrm>
              <a:custGeom>
                <a:avLst/>
                <a:gdLst>
                  <a:gd name="T0" fmla="*/ 86 w 88"/>
                  <a:gd name="T1" fmla="*/ 33 h 90"/>
                  <a:gd name="T2" fmla="*/ 78 w 88"/>
                  <a:gd name="T3" fmla="*/ 24 h 90"/>
                  <a:gd name="T4" fmla="*/ 53 w 88"/>
                  <a:gd name="T5" fmla="*/ 24 h 90"/>
                  <a:gd name="T6" fmla="*/ 52 w 88"/>
                  <a:gd name="T7" fmla="*/ 64 h 90"/>
                  <a:gd name="T8" fmla="*/ 77 w 88"/>
                  <a:gd name="T9" fmla="*/ 64 h 90"/>
                  <a:gd name="T10" fmla="*/ 85 w 88"/>
                  <a:gd name="T11" fmla="*/ 55 h 90"/>
                  <a:gd name="T12" fmla="*/ 86 w 88"/>
                  <a:gd name="T13" fmla="*/ 88 h 90"/>
                  <a:gd name="T14" fmla="*/ 80 w 88"/>
                  <a:gd name="T15" fmla="*/ 79 h 90"/>
                  <a:gd name="T16" fmla="*/ 14 w 88"/>
                  <a:gd name="T17" fmla="*/ 79 h 90"/>
                  <a:gd name="T18" fmla="*/ 6 w 88"/>
                  <a:gd name="T19" fmla="*/ 88 h 90"/>
                  <a:gd name="T20" fmla="*/ 5 w 88"/>
                  <a:gd name="T21" fmla="*/ 72 h 90"/>
                  <a:gd name="T22" fmla="*/ 5 w 88"/>
                  <a:gd name="T23" fmla="*/ 55 h 90"/>
                  <a:gd name="T24" fmla="*/ 11 w 88"/>
                  <a:gd name="T25" fmla="*/ 63 h 90"/>
                  <a:gd name="T26" fmla="*/ 45 w 88"/>
                  <a:gd name="T27" fmla="*/ 64 h 90"/>
                  <a:gd name="T28" fmla="*/ 45 w 88"/>
                  <a:gd name="T29" fmla="*/ 24 h 90"/>
                  <a:gd name="T30" fmla="*/ 14 w 88"/>
                  <a:gd name="T31" fmla="*/ 24 h 90"/>
                  <a:gd name="T32" fmla="*/ 5 w 88"/>
                  <a:gd name="T33" fmla="*/ 33 h 90"/>
                  <a:gd name="T34" fmla="*/ 5 w 88"/>
                  <a:gd name="T35" fmla="*/ 1 h 90"/>
                  <a:gd name="T36" fmla="*/ 10 w 88"/>
                  <a:gd name="T37" fmla="*/ 8 h 90"/>
                  <a:gd name="T38" fmla="*/ 78 w 88"/>
                  <a:gd name="T39" fmla="*/ 9 h 90"/>
                  <a:gd name="T40" fmla="*/ 85 w 88"/>
                  <a:gd name="T41" fmla="*/ 1 h 90"/>
                  <a:gd name="T42" fmla="*/ 86 w 88"/>
                  <a:gd name="T43" fmla="*/ 33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8" h="90">
                    <a:moveTo>
                      <a:pt x="86" y="33"/>
                    </a:moveTo>
                    <a:cubicBezTo>
                      <a:pt x="79" y="34"/>
                      <a:pt x="83" y="25"/>
                      <a:pt x="78" y="24"/>
                    </a:cubicBezTo>
                    <a:cubicBezTo>
                      <a:pt x="70" y="24"/>
                      <a:pt x="61" y="24"/>
                      <a:pt x="53" y="24"/>
                    </a:cubicBezTo>
                    <a:cubicBezTo>
                      <a:pt x="50" y="35"/>
                      <a:pt x="52" y="51"/>
                      <a:pt x="52" y="64"/>
                    </a:cubicBezTo>
                    <a:cubicBezTo>
                      <a:pt x="60" y="64"/>
                      <a:pt x="69" y="64"/>
                      <a:pt x="77" y="64"/>
                    </a:cubicBezTo>
                    <a:cubicBezTo>
                      <a:pt x="83" y="64"/>
                      <a:pt x="79" y="54"/>
                      <a:pt x="85" y="55"/>
                    </a:cubicBezTo>
                    <a:cubicBezTo>
                      <a:pt x="88" y="60"/>
                      <a:pt x="86" y="81"/>
                      <a:pt x="86" y="88"/>
                    </a:cubicBezTo>
                    <a:cubicBezTo>
                      <a:pt x="80" y="90"/>
                      <a:pt x="83" y="81"/>
                      <a:pt x="80" y="79"/>
                    </a:cubicBezTo>
                    <a:cubicBezTo>
                      <a:pt x="64" y="82"/>
                      <a:pt x="30" y="73"/>
                      <a:pt x="14" y="79"/>
                    </a:cubicBezTo>
                    <a:cubicBezTo>
                      <a:pt x="8" y="81"/>
                      <a:pt x="10" y="85"/>
                      <a:pt x="6" y="88"/>
                    </a:cubicBezTo>
                    <a:cubicBezTo>
                      <a:pt x="0" y="86"/>
                      <a:pt x="4" y="78"/>
                      <a:pt x="5" y="72"/>
                    </a:cubicBezTo>
                    <a:cubicBezTo>
                      <a:pt x="5" y="66"/>
                      <a:pt x="2" y="60"/>
                      <a:pt x="5" y="55"/>
                    </a:cubicBezTo>
                    <a:cubicBezTo>
                      <a:pt x="11" y="54"/>
                      <a:pt x="7" y="62"/>
                      <a:pt x="11" y="63"/>
                    </a:cubicBezTo>
                    <a:cubicBezTo>
                      <a:pt x="21" y="65"/>
                      <a:pt x="34" y="64"/>
                      <a:pt x="45" y="64"/>
                    </a:cubicBezTo>
                    <a:cubicBezTo>
                      <a:pt x="45" y="51"/>
                      <a:pt x="45" y="37"/>
                      <a:pt x="45" y="24"/>
                    </a:cubicBezTo>
                    <a:cubicBezTo>
                      <a:pt x="35" y="26"/>
                      <a:pt x="22" y="21"/>
                      <a:pt x="14" y="24"/>
                    </a:cubicBezTo>
                    <a:cubicBezTo>
                      <a:pt x="8" y="26"/>
                      <a:pt x="11" y="31"/>
                      <a:pt x="5" y="33"/>
                    </a:cubicBezTo>
                    <a:cubicBezTo>
                      <a:pt x="3" y="26"/>
                      <a:pt x="4" y="10"/>
                      <a:pt x="5" y="1"/>
                    </a:cubicBezTo>
                    <a:cubicBezTo>
                      <a:pt x="10" y="0"/>
                      <a:pt x="8" y="6"/>
                      <a:pt x="10" y="8"/>
                    </a:cubicBezTo>
                    <a:cubicBezTo>
                      <a:pt x="29" y="12"/>
                      <a:pt x="58" y="11"/>
                      <a:pt x="78" y="9"/>
                    </a:cubicBezTo>
                    <a:cubicBezTo>
                      <a:pt x="83" y="9"/>
                      <a:pt x="80" y="0"/>
                      <a:pt x="85" y="1"/>
                    </a:cubicBezTo>
                    <a:cubicBezTo>
                      <a:pt x="88" y="6"/>
                      <a:pt x="86" y="26"/>
                      <a:pt x="86" y="33"/>
                    </a:cubicBezTo>
                    <a:close/>
                  </a:path>
                </a:pathLst>
              </a:custGeom>
              <a:solidFill>
                <a:schemeClr val="bg1"/>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sz="1200"/>
              </a:p>
            </p:txBody>
          </p:sp>
          <p:sp>
            <p:nvSpPr>
              <p:cNvPr id="32" name="Freeform 100">
                <a:extLst>
                  <a:ext uri="{FF2B5EF4-FFF2-40B4-BE49-F238E27FC236}">
                    <a16:creationId xmlns:a16="http://schemas.microsoft.com/office/drawing/2014/main" id="{51B592BC-A472-434C-A7FB-397AA0A577D3}"/>
                  </a:ext>
                </a:extLst>
              </p:cNvPr>
              <p:cNvSpPr>
                <a:spLocks/>
              </p:cNvSpPr>
              <p:nvPr/>
            </p:nvSpPr>
            <p:spPr bwMode="auto">
              <a:xfrm rot="16200000">
                <a:off x="6952902" y="3835762"/>
                <a:ext cx="175371" cy="77637"/>
              </a:xfrm>
              <a:custGeom>
                <a:avLst/>
                <a:gdLst>
                  <a:gd name="T0" fmla="*/ 83 w 85"/>
                  <a:gd name="T1" fmla="*/ 34 h 35"/>
                  <a:gd name="T2" fmla="*/ 74 w 85"/>
                  <a:gd name="T3" fmla="*/ 24 h 35"/>
                  <a:gd name="T4" fmla="*/ 11 w 85"/>
                  <a:gd name="T5" fmla="*/ 24 h 35"/>
                  <a:gd name="T6" fmla="*/ 2 w 85"/>
                  <a:gd name="T7" fmla="*/ 34 h 35"/>
                  <a:gd name="T8" fmla="*/ 2 w 85"/>
                  <a:gd name="T9" fmla="*/ 1 h 35"/>
                  <a:gd name="T10" fmla="*/ 7 w 85"/>
                  <a:gd name="T11" fmla="*/ 9 h 35"/>
                  <a:gd name="T12" fmla="*/ 75 w 85"/>
                  <a:gd name="T13" fmla="*/ 10 h 35"/>
                  <a:gd name="T14" fmla="*/ 82 w 85"/>
                  <a:gd name="T15" fmla="*/ 1 h 35"/>
                  <a:gd name="T16" fmla="*/ 83 w 85"/>
                  <a:gd name="T17" fmla="*/ 34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 h="35">
                    <a:moveTo>
                      <a:pt x="83" y="34"/>
                    </a:moveTo>
                    <a:cubicBezTo>
                      <a:pt x="76" y="35"/>
                      <a:pt x="80" y="25"/>
                      <a:pt x="74" y="24"/>
                    </a:cubicBezTo>
                    <a:cubicBezTo>
                      <a:pt x="57" y="29"/>
                      <a:pt x="26" y="19"/>
                      <a:pt x="11" y="24"/>
                    </a:cubicBezTo>
                    <a:cubicBezTo>
                      <a:pt x="5" y="27"/>
                      <a:pt x="8" y="32"/>
                      <a:pt x="2" y="34"/>
                    </a:cubicBezTo>
                    <a:cubicBezTo>
                      <a:pt x="0" y="26"/>
                      <a:pt x="1" y="11"/>
                      <a:pt x="2" y="1"/>
                    </a:cubicBezTo>
                    <a:cubicBezTo>
                      <a:pt x="7" y="0"/>
                      <a:pt x="6" y="6"/>
                      <a:pt x="7" y="9"/>
                    </a:cubicBezTo>
                    <a:cubicBezTo>
                      <a:pt x="26" y="13"/>
                      <a:pt x="55" y="11"/>
                      <a:pt x="75" y="10"/>
                    </a:cubicBezTo>
                    <a:cubicBezTo>
                      <a:pt x="80" y="10"/>
                      <a:pt x="77" y="1"/>
                      <a:pt x="82" y="1"/>
                    </a:cubicBezTo>
                    <a:cubicBezTo>
                      <a:pt x="85" y="7"/>
                      <a:pt x="83" y="27"/>
                      <a:pt x="83" y="34"/>
                    </a:cubicBezTo>
                    <a:close/>
                  </a:path>
                </a:pathLst>
              </a:custGeom>
              <a:solidFill>
                <a:schemeClr val="bg1"/>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sz="1200"/>
              </a:p>
            </p:txBody>
          </p:sp>
          <p:sp>
            <p:nvSpPr>
              <p:cNvPr id="33" name="Freeform 101">
                <a:extLst>
                  <a:ext uri="{FF2B5EF4-FFF2-40B4-BE49-F238E27FC236}">
                    <a16:creationId xmlns:a16="http://schemas.microsoft.com/office/drawing/2014/main" id="{8BC98169-7993-415C-9D4F-566393086AC2}"/>
                  </a:ext>
                </a:extLst>
              </p:cNvPr>
              <p:cNvSpPr>
                <a:spLocks/>
              </p:cNvSpPr>
              <p:nvPr/>
            </p:nvSpPr>
            <p:spPr bwMode="auto">
              <a:xfrm rot="16200000">
                <a:off x="7123192" y="3779340"/>
                <a:ext cx="181571" cy="196682"/>
              </a:xfrm>
              <a:custGeom>
                <a:avLst/>
                <a:gdLst>
                  <a:gd name="T0" fmla="*/ 3 w 88"/>
                  <a:gd name="T1" fmla="*/ 78 h 89"/>
                  <a:gd name="T2" fmla="*/ 3 w 88"/>
                  <a:gd name="T3" fmla="*/ 73 h 89"/>
                  <a:gd name="T4" fmla="*/ 72 w 88"/>
                  <a:gd name="T5" fmla="*/ 17 h 89"/>
                  <a:gd name="T6" fmla="*/ 12 w 88"/>
                  <a:gd name="T7" fmla="*/ 18 h 89"/>
                  <a:gd name="T8" fmla="*/ 6 w 88"/>
                  <a:gd name="T9" fmla="*/ 27 h 89"/>
                  <a:gd name="T10" fmla="*/ 5 w 88"/>
                  <a:gd name="T11" fmla="*/ 14 h 89"/>
                  <a:gd name="T12" fmla="*/ 5 w 88"/>
                  <a:gd name="T13" fmla="*/ 0 h 89"/>
                  <a:gd name="T14" fmla="*/ 13 w 88"/>
                  <a:gd name="T15" fmla="*/ 10 h 89"/>
                  <a:gd name="T16" fmla="*/ 78 w 88"/>
                  <a:gd name="T17" fmla="*/ 10 h 89"/>
                  <a:gd name="T18" fmla="*/ 85 w 88"/>
                  <a:gd name="T19" fmla="*/ 1 h 89"/>
                  <a:gd name="T20" fmla="*/ 86 w 88"/>
                  <a:gd name="T21" fmla="*/ 22 h 89"/>
                  <a:gd name="T22" fmla="*/ 57 w 88"/>
                  <a:gd name="T23" fmla="*/ 46 h 89"/>
                  <a:gd name="T24" fmla="*/ 28 w 88"/>
                  <a:gd name="T25" fmla="*/ 71 h 89"/>
                  <a:gd name="T26" fmla="*/ 78 w 88"/>
                  <a:gd name="T27" fmla="*/ 70 h 89"/>
                  <a:gd name="T28" fmla="*/ 85 w 88"/>
                  <a:gd name="T29" fmla="*/ 61 h 89"/>
                  <a:gd name="T30" fmla="*/ 86 w 88"/>
                  <a:gd name="T31" fmla="*/ 88 h 89"/>
                  <a:gd name="T32" fmla="*/ 77 w 88"/>
                  <a:gd name="T33" fmla="*/ 78 h 89"/>
                  <a:gd name="T34" fmla="*/ 3 w 88"/>
                  <a:gd name="T35" fmla="*/ 78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8" h="89">
                    <a:moveTo>
                      <a:pt x="3" y="78"/>
                    </a:moveTo>
                    <a:cubicBezTo>
                      <a:pt x="3" y="77"/>
                      <a:pt x="3" y="75"/>
                      <a:pt x="3" y="73"/>
                    </a:cubicBezTo>
                    <a:cubicBezTo>
                      <a:pt x="26" y="55"/>
                      <a:pt x="49" y="36"/>
                      <a:pt x="72" y="17"/>
                    </a:cubicBezTo>
                    <a:cubicBezTo>
                      <a:pt x="52" y="17"/>
                      <a:pt x="30" y="15"/>
                      <a:pt x="12" y="18"/>
                    </a:cubicBezTo>
                    <a:cubicBezTo>
                      <a:pt x="8" y="18"/>
                      <a:pt x="10" y="26"/>
                      <a:pt x="6" y="27"/>
                    </a:cubicBezTo>
                    <a:cubicBezTo>
                      <a:pt x="0" y="26"/>
                      <a:pt x="5" y="18"/>
                      <a:pt x="5" y="14"/>
                    </a:cubicBezTo>
                    <a:cubicBezTo>
                      <a:pt x="5" y="9"/>
                      <a:pt x="2" y="4"/>
                      <a:pt x="5" y="0"/>
                    </a:cubicBezTo>
                    <a:cubicBezTo>
                      <a:pt x="11" y="0"/>
                      <a:pt x="8" y="9"/>
                      <a:pt x="13" y="10"/>
                    </a:cubicBezTo>
                    <a:cubicBezTo>
                      <a:pt x="35" y="10"/>
                      <a:pt x="57" y="10"/>
                      <a:pt x="78" y="10"/>
                    </a:cubicBezTo>
                    <a:cubicBezTo>
                      <a:pt x="83" y="10"/>
                      <a:pt x="79" y="1"/>
                      <a:pt x="85" y="1"/>
                    </a:cubicBezTo>
                    <a:cubicBezTo>
                      <a:pt x="86" y="6"/>
                      <a:pt x="88" y="16"/>
                      <a:pt x="86" y="22"/>
                    </a:cubicBezTo>
                    <a:cubicBezTo>
                      <a:pt x="83" y="31"/>
                      <a:pt x="66" y="40"/>
                      <a:pt x="57" y="46"/>
                    </a:cubicBezTo>
                    <a:cubicBezTo>
                      <a:pt x="46" y="56"/>
                      <a:pt x="36" y="65"/>
                      <a:pt x="28" y="71"/>
                    </a:cubicBezTo>
                    <a:cubicBezTo>
                      <a:pt x="44" y="71"/>
                      <a:pt x="63" y="73"/>
                      <a:pt x="78" y="70"/>
                    </a:cubicBezTo>
                    <a:cubicBezTo>
                      <a:pt x="84" y="70"/>
                      <a:pt x="80" y="61"/>
                      <a:pt x="85" y="61"/>
                    </a:cubicBezTo>
                    <a:cubicBezTo>
                      <a:pt x="88" y="65"/>
                      <a:pt x="86" y="82"/>
                      <a:pt x="86" y="88"/>
                    </a:cubicBezTo>
                    <a:cubicBezTo>
                      <a:pt x="79" y="89"/>
                      <a:pt x="83" y="79"/>
                      <a:pt x="77" y="78"/>
                    </a:cubicBezTo>
                    <a:cubicBezTo>
                      <a:pt x="53" y="78"/>
                      <a:pt x="28" y="78"/>
                      <a:pt x="3" y="78"/>
                    </a:cubicBezTo>
                    <a:close/>
                  </a:path>
                </a:pathLst>
              </a:custGeom>
              <a:solidFill>
                <a:schemeClr val="bg1"/>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sz="1200"/>
              </a:p>
            </p:txBody>
          </p:sp>
          <p:sp>
            <p:nvSpPr>
              <p:cNvPr id="34" name="Freeform 102">
                <a:extLst>
                  <a:ext uri="{FF2B5EF4-FFF2-40B4-BE49-F238E27FC236}">
                    <a16:creationId xmlns:a16="http://schemas.microsoft.com/office/drawing/2014/main" id="{7336632F-FA33-4348-BE61-40C43A57EFAF}"/>
                  </a:ext>
                </a:extLst>
              </p:cNvPr>
              <p:cNvSpPr>
                <a:spLocks/>
              </p:cNvSpPr>
              <p:nvPr/>
            </p:nvSpPr>
            <p:spPr bwMode="auto">
              <a:xfrm rot="16200000">
                <a:off x="7330738" y="3796422"/>
                <a:ext cx="175371" cy="160451"/>
              </a:xfrm>
              <a:custGeom>
                <a:avLst/>
                <a:gdLst>
                  <a:gd name="T0" fmla="*/ 85 w 85"/>
                  <a:gd name="T1" fmla="*/ 63 h 72"/>
                  <a:gd name="T2" fmla="*/ 65 w 85"/>
                  <a:gd name="T3" fmla="*/ 62 h 72"/>
                  <a:gd name="T4" fmla="*/ 76 w 85"/>
                  <a:gd name="T5" fmla="*/ 53 h 72"/>
                  <a:gd name="T6" fmla="*/ 77 w 85"/>
                  <a:gd name="T7" fmla="*/ 26 h 72"/>
                  <a:gd name="T8" fmla="*/ 50 w 85"/>
                  <a:gd name="T9" fmla="*/ 25 h 72"/>
                  <a:gd name="T10" fmla="*/ 51 w 85"/>
                  <a:gd name="T11" fmla="*/ 47 h 72"/>
                  <a:gd name="T12" fmla="*/ 60 w 85"/>
                  <a:gd name="T13" fmla="*/ 52 h 72"/>
                  <a:gd name="T14" fmla="*/ 31 w 85"/>
                  <a:gd name="T15" fmla="*/ 53 h 72"/>
                  <a:gd name="T16" fmla="*/ 41 w 85"/>
                  <a:gd name="T17" fmla="*/ 47 h 72"/>
                  <a:gd name="T18" fmla="*/ 42 w 85"/>
                  <a:gd name="T19" fmla="*/ 25 h 72"/>
                  <a:gd name="T20" fmla="*/ 9 w 85"/>
                  <a:gd name="T21" fmla="*/ 25 h 72"/>
                  <a:gd name="T22" fmla="*/ 14 w 85"/>
                  <a:gd name="T23" fmla="*/ 61 h 72"/>
                  <a:gd name="T24" fmla="*/ 26 w 85"/>
                  <a:gd name="T25" fmla="*/ 68 h 72"/>
                  <a:gd name="T26" fmla="*/ 2 w 85"/>
                  <a:gd name="T27" fmla="*/ 66 h 72"/>
                  <a:gd name="T28" fmla="*/ 3 w 85"/>
                  <a:gd name="T29" fmla="*/ 0 h 72"/>
                  <a:gd name="T30" fmla="*/ 8 w 85"/>
                  <a:gd name="T31" fmla="*/ 10 h 72"/>
                  <a:gd name="T32" fmla="*/ 76 w 85"/>
                  <a:gd name="T33" fmla="*/ 11 h 72"/>
                  <a:gd name="T34" fmla="*/ 83 w 85"/>
                  <a:gd name="T35" fmla="*/ 2 h 72"/>
                  <a:gd name="T36" fmla="*/ 85 w 85"/>
                  <a:gd name="T37" fmla="*/ 3 h 72"/>
                  <a:gd name="T38" fmla="*/ 85 w 85"/>
                  <a:gd name="T39" fmla="*/ 63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5" h="72">
                    <a:moveTo>
                      <a:pt x="85" y="63"/>
                    </a:moveTo>
                    <a:cubicBezTo>
                      <a:pt x="78" y="61"/>
                      <a:pt x="69" y="67"/>
                      <a:pt x="65" y="62"/>
                    </a:cubicBezTo>
                    <a:cubicBezTo>
                      <a:pt x="66" y="54"/>
                      <a:pt x="73" y="58"/>
                      <a:pt x="76" y="53"/>
                    </a:cubicBezTo>
                    <a:cubicBezTo>
                      <a:pt x="81" y="46"/>
                      <a:pt x="78" y="36"/>
                      <a:pt x="77" y="26"/>
                    </a:cubicBezTo>
                    <a:cubicBezTo>
                      <a:pt x="70" y="24"/>
                      <a:pt x="59" y="26"/>
                      <a:pt x="50" y="25"/>
                    </a:cubicBezTo>
                    <a:cubicBezTo>
                      <a:pt x="48" y="31"/>
                      <a:pt x="48" y="43"/>
                      <a:pt x="51" y="47"/>
                    </a:cubicBezTo>
                    <a:cubicBezTo>
                      <a:pt x="52" y="51"/>
                      <a:pt x="59" y="48"/>
                      <a:pt x="60" y="52"/>
                    </a:cubicBezTo>
                    <a:cubicBezTo>
                      <a:pt x="58" y="57"/>
                      <a:pt x="36" y="56"/>
                      <a:pt x="31" y="53"/>
                    </a:cubicBezTo>
                    <a:cubicBezTo>
                      <a:pt x="31" y="48"/>
                      <a:pt x="40" y="51"/>
                      <a:pt x="41" y="47"/>
                    </a:cubicBezTo>
                    <a:cubicBezTo>
                      <a:pt x="43" y="41"/>
                      <a:pt x="42" y="33"/>
                      <a:pt x="42" y="25"/>
                    </a:cubicBezTo>
                    <a:cubicBezTo>
                      <a:pt x="31" y="25"/>
                      <a:pt x="20" y="25"/>
                      <a:pt x="9" y="25"/>
                    </a:cubicBezTo>
                    <a:cubicBezTo>
                      <a:pt x="8" y="39"/>
                      <a:pt x="6" y="54"/>
                      <a:pt x="14" y="61"/>
                    </a:cubicBezTo>
                    <a:cubicBezTo>
                      <a:pt x="18" y="64"/>
                      <a:pt x="24" y="61"/>
                      <a:pt x="26" y="68"/>
                    </a:cubicBezTo>
                    <a:cubicBezTo>
                      <a:pt x="21" y="72"/>
                      <a:pt x="9" y="66"/>
                      <a:pt x="2" y="66"/>
                    </a:cubicBezTo>
                    <a:cubicBezTo>
                      <a:pt x="4" y="44"/>
                      <a:pt x="0" y="19"/>
                      <a:pt x="3" y="0"/>
                    </a:cubicBezTo>
                    <a:cubicBezTo>
                      <a:pt x="8" y="0"/>
                      <a:pt x="6" y="7"/>
                      <a:pt x="8" y="10"/>
                    </a:cubicBezTo>
                    <a:cubicBezTo>
                      <a:pt x="27" y="13"/>
                      <a:pt x="56" y="12"/>
                      <a:pt x="76" y="11"/>
                    </a:cubicBezTo>
                    <a:cubicBezTo>
                      <a:pt x="81" y="10"/>
                      <a:pt x="78" y="2"/>
                      <a:pt x="83" y="2"/>
                    </a:cubicBezTo>
                    <a:cubicBezTo>
                      <a:pt x="84" y="2"/>
                      <a:pt x="85" y="2"/>
                      <a:pt x="85" y="3"/>
                    </a:cubicBezTo>
                    <a:cubicBezTo>
                      <a:pt x="83" y="21"/>
                      <a:pt x="84" y="44"/>
                      <a:pt x="85" y="63"/>
                    </a:cubicBezTo>
                    <a:close/>
                  </a:path>
                </a:pathLst>
              </a:custGeom>
              <a:solidFill>
                <a:schemeClr val="bg1"/>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sz="1200"/>
              </a:p>
            </p:txBody>
          </p:sp>
          <p:sp>
            <p:nvSpPr>
              <p:cNvPr id="35" name="Freeform 103">
                <a:extLst>
                  <a:ext uri="{FF2B5EF4-FFF2-40B4-BE49-F238E27FC236}">
                    <a16:creationId xmlns:a16="http://schemas.microsoft.com/office/drawing/2014/main" id="{A52728A9-3D9B-48FA-BBA5-A7039E46AED0}"/>
                  </a:ext>
                </a:extLst>
              </p:cNvPr>
              <p:cNvSpPr>
                <a:spLocks/>
              </p:cNvSpPr>
              <p:nvPr/>
            </p:nvSpPr>
            <p:spPr bwMode="auto">
              <a:xfrm rot="16200000">
                <a:off x="7686836" y="3795389"/>
                <a:ext cx="177437" cy="160451"/>
              </a:xfrm>
              <a:custGeom>
                <a:avLst/>
                <a:gdLst>
                  <a:gd name="T0" fmla="*/ 85 w 86"/>
                  <a:gd name="T1" fmla="*/ 62 h 72"/>
                  <a:gd name="T2" fmla="*/ 65 w 86"/>
                  <a:gd name="T3" fmla="*/ 63 h 72"/>
                  <a:gd name="T4" fmla="*/ 75 w 86"/>
                  <a:gd name="T5" fmla="*/ 54 h 72"/>
                  <a:gd name="T6" fmla="*/ 78 w 86"/>
                  <a:gd name="T7" fmla="*/ 26 h 72"/>
                  <a:gd name="T8" fmla="*/ 50 w 86"/>
                  <a:gd name="T9" fmla="*/ 26 h 72"/>
                  <a:gd name="T10" fmla="*/ 50 w 86"/>
                  <a:gd name="T11" fmla="*/ 46 h 72"/>
                  <a:gd name="T12" fmla="*/ 60 w 86"/>
                  <a:gd name="T13" fmla="*/ 53 h 72"/>
                  <a:gd name="T14" fmla="*/ 31 w 86"/>
                  <a:gd name="T15" fmla="*/ 54 h 72"/>
                  <a:gd name="T16" fmla="*/ 40 w 86"/>
                  <a:gd name="T17" fmla="*/ 49 h 72"/>
                  <a:gd name="T18" fmla="*/ 42 w 86"/>
                  <a:gd name="T19" fmla="*/ 26 h 72"/>
                  <a:gd name="T20" fmla="*/ 9 w 86"/>
                  <a:gd name="T21" fmla="*/ 26 h 72"/>
                  <a:gd name="T22" fmla="*/ 12 w 86"/>
                  <a:gd name="T23" fmla="*/ 59 h 72"/>
                  <a:gd name="T24" fmla="*/ 26 w 86"/>
                  <a:gd name="T25" fmla="*/ 69 h 72"/>
                  <a:gd name="T26" fmla="*/ 2 w 86"/>
                  <a:gd name="T27" fmla="*/ 67 h 72"/>
                  <a:gd name="T28" fmla="*/ 3 w 86"/>
                  <a:gd name="T29" fmla="*/ 1 h 72"/>
                  <a:gd name="T30" fmla="*/ 9 w 86"/>
                  <a:gd name="T31" fmla="*/ 10 h 72"/>
                  <a:gd name="T32" fmla="*/ 76 w 86"/>
                  <a:gd name="T33" fmla="*/ 11 h 72"/>
                  <a:gd name="T34" fmla="*/ 83 w 86"/>
                  <a:gd name="T35" fmla="*/ 2 h 72"/>
                  <a:gd name="T36" fmla="*/ 85 w 86"/>
                  <a:gd name="T37" fmla="*/ 6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6" h="72">
                    <a:moveTo>
                      <a:pt x="85" y="62"/>
                    </a:moveTo>
                    <a:cubicBezTo>
                      <a:pt x="80" y="64"/>
                      <a:pt x="68" y="63"/>
                      <a:pt x="65" y="63"/>
                    </a:cubicBezTo>
                    <a:cubicBezTo>
                      <a:pt x="64" y="55"/>
                      <a:pt x="72" y="58"/>
                      <a:pt x="75" y="54"/>
                    </a:cubicBezTo>
                    <a:cubicBezTo>
                      <a:pt x="79" y="48"/>
                      <a:pt x="78" y="37"/>
                      <a:pt x="78" y="26"/>
                    </a:cubicBezTo>
                    <a:cubicBezTo>
                      <a:pt x="71" y="24"/>
                      <a:pt x="59" y="26"/>
                      <a:pt x="50" y="26"/>
                    </a:cubicBezTo>
                    <a:cubicBezTo>
                      <a:pt x="48" y="30"/>
                      <a:pt x="48" y="41"/>
                      <a:pt x="50" y="46"/>
                    </a:cubicBezTo>
                    <a:cubicBezTo>
                      <a:pt x="50" y="51"/>
                      <a:pt x="60" y="48"/>
                      <a:pt x="60" y="53"/>
                    </a:cubicBezTo>
                    <a:cubicBezTo>
                      <a:pt x="55" y="56"/>
                      <a:pt x="37" y="53"/>
                      <a:pt x="31" y="54"/>
                    </a:cubicBezTo>
                    <a:cubicBezTo>
                      <a:pt x="30" y="48"/>
                      <a:pt x="37" y="51"/>
                      <a:pt x="40" y="49"/>
                    </a:cubicBezTo>
                    <a:cubicBezTo>
                      <a:pt x="43" y="43"/>
                      <a:pt x="42" y="34"/>
                      <a:pt x="42" y="26"/>
                    </a:cubicBezTo>
                    <a:cubicBezTo>
                      <a:pt x="31" y="26"/>
                      <a:pt x="20" y="26"/>
                      <a:pt x="9" y="26"/>
                    </a:cubicBezTo>
                    <a:cubicBezTo>
                      <a:pt x="8" y="38"/>
                      <a:pt x="6" y="52"/>
                      <a:pt x="12" y="59"/>
                    </a:cubicBezTo>
                    <a:cubicBezTo>
                      <a:pt x="17" y="65"/>
                      <a:pt x="24" y="61"/>
                      <a:pt x="26" y="69"/>
                    </a:cubicBezTo>
                    <a:cubicBezTo>
                      <a:pt x="21" y="72"/>
                      <a:pt x="10" y="66"/>
                      <a:pt x="2" y="67"/>
                    </a:cubicBezTo>
                    <a:cubicBezTo>
                      <a:pt x="3" y="44"/>
                      <a:pt x="0" y="20"/>
                      <a:pt x="3" y="1"/>
                    </a:cubicBezTo>
                    <a:cubicBezTo>
                      <a:pt x="9" y="0"/>
                      <a:pt x="6" y="9"/>
                      <a:pt x="9" y="10"/>
                    </a:cubicBezTo>
                    <a:cubicBezTo>
                      <a:pt x="30" y="12"/>
                      <a:pt x="54" y="11"/>
                      <a:pt x="76" y="11"/>
                    </a:cubicBezTo>
                    <a:cubicBezTo>
                      <a:pt x="81" y="10"/>
                      <a:pt x="78" y="2"/>
                      <a:pt x="83" y="2"/>
                    </a:cubicBezTo>
                    <a:cubicBezTo>
                      <a:pt x="86" y="16"/>
                      <a:pt x="82" y="44"/>
                      <a:pt x="85" y="62"/>
                    </a:cubicBezTo>
                    <a:close/>
                  </a:path>
                </a:pathLst>
              </a:custGeom>
              <a:solidFill>
                <a:schemeClr val="bg1"/>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sz="1200"/>
              </a:p>
            </p:txBody>
          </p:sp>
          <p:sp>
            <p:nvSpPr>
              <p:cNvPr id="36" name="Freeform 104">
                <a:extLst>
                  <a:ext uri="{FF2B5EF4-FFF2-40B4-BE49-F238E27FC236}">
                    <a16:creationId xmlns:a16="http://schemas.microsoft.com/office/drawing/2014/main" id="{7E77318F-9FEF-4081-8732-68746C68A7F5}"/>
                  </a:ext>
                </a:extLst>
              </p:cNvPr>
              <p:cNvSpPr>
                <a:spLocks/>
              </p:cNvSpPr>
              <p:nvPr/>
            </p:nvSpPr>
            <p:spPr bwMode="auto">
              <a:xfrm rot="16200000">
                <a:off x="7955467" y="3762779"/>
                <a:ext cx="183638" cy="227737"/>
              </a:xfrm>
              <a:custGeom>
                <a:avLst/>
                <a:gdLst>
                  <a:gd name="T0" fmla="*/ 87 w 89"/>
                  <a:gd name="T1" fmla="*/ 27 h 102"/>
                  <a:gd name="T2" fmla="*/ 28 w 89"/>
                  <a:gd name="T3" fmla="*/ 51 h 102"/>
                  <a:gd name="T4" fmla="*/ 87 w 89"/>
                  <a:gd name="T5" fmla="*/ 78 h 102"/>
                  <a:gd name="T6" fmla="*/ 86 w 89"/>
                  <a:gd name="T7" fmla="*/ 102 h 102"/>
                  <a:gd name="T8" fmla="*/ 77 w 89"/>
                  <a:gd name="T9" fmla="*/ 92 h 102"/>
                  <a:gd name="T10" fmla="*/ 6 w 89"/>
                  <a:gd name="T11" fmla="*/ 102 h 102"/>
                  <a:gd name="T12" fmla="*/ 5 w 89"/>
                  <a:gd name="T13" fmla="*/ 85 h 102"/>
                  <a:gd name="T14" fmla="*/ 5 w 89"/>
                  <a:gd name="T15" fmla="*/ 69 h 102"/>
                  <a:gd name="T16" fmla="*/ 11 w 89"/>
                  <a:gd name="T17" fmla="*/ 78 h 102"/>
                  <a:gd name="T18" fmla="*/ 72 w 89"/>
                  <a:gd name="T19" fmla="*/ 79 h 102"/>
                  <a:gd name="T20" fmla="*/ 4 w 89"/>
                  <a:gd name="T21" fmla="*/ 49 h 102"/>
                  <a:gd name="T22" fmla="*/ 73 w 89"/>
                  <a:gd name="T23" fmla="*/ 18 h 102"/>
                  <a:gd name="T24" fmla="*/ 12 w 89"/>
                  <a:gd name="T25" fmla="*/ 18 h 102"/>
                  <a:gd name="T26" fmla="*/ 5 w 89"/>
                  <a:gd name="T27" fmla="*/ 27 h 102"/>
                  <a:gd name="T28" fmla="*/ 5 w 89"/>
                  <a:gd name="T29" fmla="*/ 1 h 102"/>
                  <a:gd name="T30" fmla="*/ 13 w 89"/>
                  <a:gd name="T31" fmla="*/ 11 h 102"/>
                  <a:gd name="T32" fmla="*/ 79 w 89"/>
                  <a:gd name="T33" fmla="*/ 11 h 102"/>
                  <a:gd name="T34" fmla="*/ 85 w 89"/>
                  <a:gd name="T35" fmla="*/ 2 h 102"/>
                  <a:gd name="T36" fmla="*/ 87 w 89"/>
                  <a:gd name="T37" fmla="*/ 27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9" h="102">
                    <a:moveTo>
                      <a:pt x="87" y="27"/>
                    </a:moveTo>
                    <a:cubicBezTo>
                      <a:pt x="67" y="34"/>
                      <a:pt x="48" y="44"/>
                      <a:pt x="28" y="51"/>
                    </a:cubicBezTo>
                    <a:cubicBezTo>
                      <a:pt x="45" y="62"/>
                      <a:pt x="68" y="68"/>
                      <a:pt x="87" y="78"/>
                    </a:cubicBezTo>
                    <a:cubicBezTo>
                      <a:pt x="85" y="85"/>
                      <a:pt x="87" y="97"/>
                      <a:pt x="86" y="102"/>
                    </a:cubicBezTo>
                    <a:cubicBezTo>
                      <a:pt x="80" y="102"/>
                      <a:pt x="83" y="93"/>
                      <a:pt x="77" y="92"/>
                    </a:cubicBezTo>
                    <a:cubicBezTo>
                      <a:pt x="55" y="96"/>
                      <a:pt x="11" y="83"/>
                      <a:pt x="6" y="102"/>
                    </a:cubicBezTo>
                    <a:cubicBezTo>
                      <a:pt x="0" y="100"/>
                      <a:pt x="5" y="91"/>
                      <a:pt x="5" y="85"/>
                    </a:cubicBezTo>
                    <a:cubicBezTo>
                      <a:pt x="5" y="79"/>
                      <a:pt x="1" y="72"/>
                      <a:pt x="5" y="69"/>
                    </a:cubicBezTo>
                    <a:cubicBezTo>
                      <a:pt x="11" y="69"/>
                      <a:pt x="8" y="77"/>
                      <a:pt x="11" y="78"/>
                    </a:cubicBezTo>
                    <a:cubicBezTo>
                      <a:pt x="30" y="80"/>
                      <a:pt x="52" y="78"/>
                      <a:pt x="72" y="79"/>
                    </a:cubicBezTo>
                    <a:cubicBezTo>
                      <a:pt x="50" y="68"/>
                      <a:pt x="26" y="60"/>
                      <a:pt x="4" y="49"/>
                    </a:cubicBezTo>
                    <a:cubicBezTo>
                      <a:pt x="23" y="36"/>
                      <a:pt x="49" y="29"/>
                      <a:pt x="73" y="18"/>
                    </a:cubicBezTo>
                    <a:cubicBezTo>
                      <a:pt x="55" y="17"/>
                      <a:pt x="30" y="17"/>
                      <a:pt x="12" y="18"/>
                    </a:cubicBezTo>
                    <a:cubicBezTo>
                      <a:pt x="7" y="19"/>
                      <a:pt x="11" y="27"/>
                      <a:pt x="5" y="27"/>
                    </a:cubicBezTo>
                    <a:cubicBezTo>
                      <a:pt x="3" y="21"/>
                      <a:pt x="4" y="8"/>
                      <a:pt x="5" y="1"/>
                    </a:cubicBezTo>
                    <a:cubicBezTo>
                      <a:pt x="11" y="0"/>
                      <a:pt x="8" y="10"/>
                      <a:pt x="13" y="11"/>
                    </a:cubicBezTo>
                    <a:cubicBezTo>
                      <a:pt x="35" y="11"/>
                      <a:pt x="57" y="11"/>
                      <a:pt x="79" y="11"/>
                    </a:cubicBezTo>
                    <a:cubicBezTo>
                      <a:pt x="84" y="10"/>
                      <a:pt x="80" y="1"/>
                      <a:pt x="85" y="2"/>
                    </a:cubicBezTo>
                    <a:cubicBezTo>
                      <a:pt x="89" y="6"/>
                      <a:pt x="84" y="20"/>
                      <a:pt x="87" y="27"/>
                    </a:cubicBezTo>
                    <a:close/>
                  </a:path>
                </a:pathLst>
              </a:custGeom>
              <a:solidFill>
                <a:schemeClr val="bg1"/>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sz="1200"/>
              </a:p>
            </p:txBody>
          </p:sp>
          <p:sp>
            <p:nvSpPr>
              <p:cNvPr id="37" name="Freeform 105">
                <a:extLst>
                  <a:ext uri="{FF2B5EF4-FFF2-40B4-BE49-F238E27FC236}">
                    <a16:creationId xmlns:a16="http://schemas.microsoft.com/office/drawing/2014/main" id="{69B5FF44-7D12-448A-AF08-5012F5CFD84A}"/>
                  </a:ext>
                </a:extLst>
              </p:cNvPr>
              <p:cNvSpPr>
                <a:spLocks/>
              </p:cNvSpPr>
              <p:nvPr/>
            </p:nvSpPr>
            <p:spPr bwMode="auto">
              <a:xfrm rot="16200000">
                <a:off x="8186303" y="3792801"/>
                <a:ext cx="177437" cy="165626"/>
              </a:xfrm>
              <a:custGeom>
                <a:avLst/>
                <a:gdLst>
                  <a:gd name="T0" fmla="*/ 85 w 86"/>
                  <a:gd name="T1" fmla="*/ 62 h 72"/>
                  <a:gd name="T2" fmla="*/ 65 w 86"/>
                  <a:gd name="T3" fmla="*/ 62 h 72"/>
                  <a:gd name="T4" fmla="*/ 75 w 86"/>
                  <a:gd name="T5" fmla="*/ 54 h 72"/>
                  <a:gd name="T6" fmla="*/ 78 w 86"/>
                  <a:gd name="T7" fmla="*/ 26 h 72"/>
                  <a:gd name="T8" fmla="*/ 50 w 86"/>
                  <a:gd name="T9" fmla="*/ 25 h 72"/>
                  <a:gd name="T10" fmla="*/ 50 w 86"/>
                  <a:gd name="T11" fmla="*/ 45 h 72"/>
                  <a:gd name="T12" fmla="*/ 60 w 86"/>
                  <a:gd name="T13" fmla="*/ 53 h 72"/>
                  <a:gd name="T14" fmla="*/ 31 w 86"/>
                  <a:gd name="T15" fmla="*/ 54 h 72"/>
                  <a:gd name="T16" fmla="*/ 40 w 86"/>
                  <a:gd name="T17" fmla="*/ 48 h 72"/>
                  <a:gd name="T18" fmla="*/ 42 w 86"/>
                  <a:gd name="T19" fmla="*/ 25 h 72"/>
                  <a:gd name="T20" fmla="*/ 9 w 86"/>
                  <a:gd name="T21" fmla="*/ 25 h 72"/>
                  <a:gd name="T22" fmla="*/ 13 w 86"/>
                  <a:gd name="T23" fmla="*/ 60 h 72"/>
                  <a:gd name="T24" fmla="*/ 26 w 86"/>
                  <a:gd name="T25" fmla="*/ 68 h 72"/>
                  <a:gd name="T26" fmla="*/ 2 w 86"/>
                  <a:gd name="T27" fmla="*/ 67 h 72"/>
                  <a:gd name="T28" fmla="*/ 3 w 86"/>
                  <a:gd name="T29" fmla="*/ 0 h 72"/>
                  <a:gd name="T30" fmla="*/ 9 w 86"/>
                  <a:gd name="T31" fmla="*/ 10 h 72"/>
                  <a:gd name="T32" fmla="*/ 76 w 86"/>
                  <a:gd name="T33" fmla="*/ 11 h 72"/>
                  <a:gd name="T34" fmla="*/ 83 w 86"/>
                  <a:gd name="T35" fmla="*/ 1 h 72"/>
                  <a:gd name="T36" fmla="*/ 85 w 86"/>
                  <a:gd name="T37" fmla="*/ 6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6" h="72">
                    <a:moveTo>
                      <a:pt x="85" y="62"/>
                    </a:moveTo>
                    <a:cubicBezTo>
                      <a:pt x="80" y="63"/>
                      <a:pt x="70" y="64"/>
                      <a:pt x="65" y="62"/>
                    </a:cubicBezTo>
                    <a:cubicBezTo>
                      <a:pt x="64" y="55"/>
                      <a:pt x="73" y="57"/>
                      <a:pt x="75" y="54"/>
                    </a:cubicBezTo>
                    <a:cubicBezTo>
                      <a:pt x="79" y="48"/>
                      <a:pt x="78" y="36"/>
                      <a:pt x="78" y="26"/>
                    </a:cubicBezTo>
                    <a:cubicBezTo>
                      <a:pt x="71" y="24"/>
                      <a:pt x="59" y="26"/>
                      <a:pt x="50" y="25"/>
                    </a:cubicBezTo>
                    <a:cubicBezTo>
                      <a:pt x="48" y="30"/>
                      <a:pt x="48" y="41"/>
                      <a:pt x="50" y="45"/>
                    </a:cubicBezTo>
                    <a:cubicBezTo>
                      <a:pt x="50" y="51"/>
                      <a:pt x="60" y="47"/>
                      <a:pt x="60" y="53"/>
                    </a:cubicBezTo>
                    <a:cubicBezTo>
                      <a:pt x="55" y="56"/>
                      <a:pt x="37" y="53"/>
                      <a:pt x="31" y="54"/>
                    </a:cubicBezTo>
                    <a:cubicBezTo>
                      <a:pt x="30" y="48"/>
                      <a:pt x="37" y="50"/>
                      <a:pt x="40" y="48"/>
                    </a:cubicBezTo>
                    <a:cubicBezTo>
                      <a:pt x="43" y="43"/>
                      <a:pt x="42" y="33"/>
                      <a:pt x="42" y="25"/>
                    </a:cubicBezTo>
                    <a:cubicBezTo>
                      <a:pt x="31" y="25"/>
                      <a:pt x="20" y="25"/>
                      <a:pt x="9" y="25"/>
                    </a:cubicBezTo>
                    <a:cubicBezTo>
                      <a:pt x="8" y="38"/>
                      <a:pt x="6" y="53"/>
                      <a:pt x="13" y="60"/>
                    </a:cubicBezTo>
                    <a:cubicBezTo>
                      <a:pt x="18" y="64"/>
                      <a:pt x="25" y="60"/>
                      <a:pt x="26" y="68"/>
                    </a:cubicBezTo>
                    <a:cubicBezTo>
                      <a:pt x="21" y="72"/>
                      <a:pt x="10" y="65"/>
                      <a:pt x="2" y="67"/>
                    </a:cubicBezTo>
                    <a:cubicBezTo>
                      <a:pt x="3" y="44"/>
                      <a:pt x="0" y="19"/>
                      <a:pt x="3" y="0"/>
                    </a:cubicBezTo>
                    <a:cubicBezTo>
                      <a:pt x="9" y="0"/>
                      <a:pt x="6" y="8"/>
                      <a:pt x="9" y="10"/>
                    </a:cubicBezTo>
                    <a:cubicBezTo>
                      <a:pt x="30" y="12"/>
                      <a:pt x="54" y="10"/>
                      <a:pt x="76" y="11"/>
                    </a:cubicBezTo>
                    <a:cubicBezTo>
                      <a:pt x="81" y="10"/>
                      <a:pt x="78" y="1"/>
                      <a:pt x="83" y="1"/>
                    </a:cubicBezTo>
                    <a:cubicBezTo>
                      <a:pt x="86" y="16"/>
                      <a:pt x="82" y="44"/>
                      <a:pt x="85" y="62"/>
                    </a:cubicBezTo>
                    <a:close/>
                  </a:path>
                </a:pathLst>
              </a:custGeom>
              <a:solidFill>
                <a:schemeClr val="bg1"/>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sz="1200"/>
              </a:p>
            </p:txBody>
          </p:sp>
          <p:sp>
            <p:nvSpPr>
              <p:cNvPr id="38" name="Freeform 106">
                <a:extLst>
                  <a:ext uri="{FF2B5EF4-FFF2-40B4-BE49-F238E27FC236}">
                    <a16:creationId xmlns:a16="http://schemas.microsoft.com/office/drawing/2014/main" id="{C3FDFBEC-63A4-44B1-986A-D8AC3C081F77}"/>
                  </a:ext>
                </a:extLst>
              </p:cNvPr>
              <p:cNvSpPr>
                <a:spLocks noEditPoints="1"/>
              </p:cNvSpPr>
              <p:nvPr/>
            </p:nvSpPr>
            <p:spPr bwMode="auto">
              <a:xfrm rot="16200000">
                <a:off x="8373163" y="3782962"/>
                <a:ext cx="191906" cy="191506"/>
              </a:xfrm>
              <a:custGeom>
                <a:avLst/>
                <a:gdLst>
                  <a:gd name="T0" fmla="*/ 8 w 93"/>
                  <a:gd name="T1" fmla="*/ 1 h 86"/>
                  <a:gd name="T2" fmla="*/ 13 w 93"/>
                  <a:gd name="T3" fmla="*/ 11 h 86"/>
                  <a:gd name="T4" fmla="*/ 82 w 93"/>
                  <a:gd name="T5" fmla="*/ 12 h 86"/>
                  <a:gd name="T6" fmla="*/ 88 w 93"/>
                  <a:gd name="T7" fmla="*/ 3 h 86"/>
                  <a:gd name="T8" fmla="*/ 90 w 93"/>
                  <a:gd name="T9" fmla="*/ 4 h 86"/>
                  <a:gd name="T10" fmla="*/ 50 w 93"/>
                  <a:gd name="T11" fmla="*/ 86 h 86"/>
                  <a:gd name="T12" fmla="*/ 8 w 93"/>
                  <a:gd name="T13" fmla="*/ 1 h 86"/>
                  <a:gd name="T14" fmla="*/ 16 w 93"/>
                  <a:gd name="T15" fmla="*/ 56 h 86"/>
                  <a:gd name="T16" fmla="*/ 80 w 93"/>
                  <a:gd name="T17" fmla="*/ 57 h 86"/>
                  <a:gd name="T18" fmla="*/ 84 w 93"/>
                  <a:gd name="T19" fmla="*/ 30 h 86"/>
                  <a:gd name="T20" fmla="*/ 82 w 93"/>
                  <a:gd name="T21" fmla="*/ 27 h 86"/>
                  <a:gd name="T22" fmla="*/ 14 w 93"/>
                  <a:gd name="T23" fmla="*/ 27 h 86"/>
                  <a:gd name="T24" fmla="*/ 16 w 93"/>
                  <a:gd name="T25" fmla="*/ 56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3" h="86">
                    <a:moveTo>
                      <a:pt x="8" y="1"/>
                    </a:moveTo>
                    <a:cubicBezTo>
                      <a:pt x="14" y="0"/>
                      <a:pt x="10" y="10"/>
                      <a:pt x="13" y="11"/>
                    </a:cubicBezTo>
                    <a:cubicBezTo>
                      <a:pt x="34" y="13"/>
                      <a:pt x="60" y="11"/>
                      <a:pt x="82" y="12"/>
                    </a:cubicBezTo>
                    <a:cubicBezTo>
                      <a:pt x="87" y="11"/>
                      <a:pt x="83" y="2"/>
                      <a:pt x="88" y="3"/>
                    </a:cubicBezTo>
                    <a:cubicBezTo>
                      <a:pt x="89" y="3"/>
                      <a:pt x="90" y="3"/>
                      <a:pt x="90" y="4"/>
                    </a:cubicBezTo>
                    <a:cubicBezTo>
                      <a:pt x="93" y="46"/>
                      <a:pt x="92" y="86"/>
                      <a:pt x="50" y="86"/>
                    </a:cubicBezTo>
                    <a:cubicBezTo>
                      <a:pt x="8" y="86"/>
                      <a:pt x="0" y="44"/>
                      <a:pt x="8" y="1"/>
                    </a:cubicBezTo>
                    <a:close/>
                    <a:moveTo>
                      <a:pt x="16" y="56"/>
                    </a:moveTo>
                    <a:cubicBezTo>
                      <a:pt x="27" y="78"/>
                      <a:pt x="70" y="75"/>
                      <a:pt x="80" y="57"/>
                    </a:cubicBezTo>
                    <a:cubicBezTo>
                      <a:pt x="84" y="50"/>
                      <a:pt x="84" y="41"/>
                      <a:pt x="84" y="30"/>
                    </a:cubicBezTo>
                    <a:cubicBezTo>
                      <a:pt x="84" y="29"/>
                      <a:pt x="83" y="28"/>
                      <a:pt x="82" y="27"/>
                    </a:cubicBezTo>
                    <a:cubicBezTo>
                      <a:pt x="62" y="25"/>
                      <a:pt x="35" y="25"/>
                      <a:pt x="14" y="27"/>
                    </a:cubicBezTo>
                    <a:cubicBezTo>
                      <a:pt x="11" y="39"/>
                      <a:pt x="12" y="48"/>
                      <a:pt x="16" y="56"/>
                    </a:cubicBezTo>
                    <a:close/>
                  </a:path>
                </a:pathLst>
              </a:custGeom>
              <a:solidFill>
                <a:schemeClr val="bg1"/>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sz="1200"/>
              </a:p>
            </p:txBody>
          </p:sp>
          <p:sp>
            <p:nvSpPr>
              <p:cNvPr id="39" name="Freeform 107">
                <a:extLst>
                  <a:ext uri="{FF2B5EF4-FFF2-40B4-BE49-F238E27FC236}">
                    <a16:creationId xmlns:a16="http://schemas.microsoft.com/office/drawing/2014/main" id="{00838E51-24C9-4CBE-B970-C936D0B811CE}"/>
                  </a:ext>
                </a:extLst>
              </p:cNvPr>
              <p:cNvSpPr>
                <a:spLocks/>
              </p:cNvSpPr>
              <p:nvPr/>
            </p:nvSpPr>
            <p:spPr bwMode="auto">
              <a:xfrm rot="16200000">
                <a:off x="8554820" y="3838350"/>
                <a:ext cx="175371" cy="72461"/>
              </a:xfrm>
              <a:custGeom>
                <a:avLst/>
                <a:gdLst>
                  <a:gd name="T0" fmla="*/ 83 w 85"/>
                  <a:gd name="T1" fmla="*/ 33 h 34"/>
                  <a:gd name="T2" fmla="*/ 76 w 85"/>
                  <a:gd name="T3" fmla="*/ 25 h 34"/>
                  <a:gd name="T4" fmla="*/ 9 w 85"/>
                  <a:gd name="T5" fmla="*/ 25 h 34"/>
                  <a:gd name="T6" fmla="*/ 2 w 85"/>
                  <a:gd name="T7" fmla="*/ 33 h 34"/>
                  <a:gd name="T8" fmla="*/ 2 w 85"/>
                  <a:gd name="T9" fmla="*/ 1 h 34"/>
                  <a:gd name="T10" fmla="*/ 8 w 85"/>
                  <a:gd name="T11" fmla="*/ 9 h 34"/>
                  <a:gd name="T12" fmla="*/ 75 w 85"/>
                  <a:gd name="T13" fmla="*/ 9 h 34"/>
                  <a:gd name="T14" fmla="*/ 82 w 85"/>
                  <a:gd name="T15" fmla="*/ 1 h 34"/>
                  <a:gd name="T16" fmla="*/ 83 w 85"/>
                  <a:gd name="T17" fmla="*/ 3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 h="34">
                    <a:moveTo>
                      <a:pt x="83" y="33"/>
                    </a:moveTo>
                    <a:cubicBezTo>
                      <a:pt x="77" y="34"/>
                      <a:pt x="79" y="27"/>
                      <a:pt x="76" y="25"/>
                    </a:cubicBezTo>
                    <a:cubicBezTo>
                      <a:pt x="56" y="23"/>
                      <a:pt x="29" y="23"/>
                      <a:pt x="9" y="25"/>
                    </a:cubicBezTo>
                    <a:cubicBezTo>
                      <a:pt x="4" y="25"/>
                      <a:pt x="8" y="34"/>
                      <a:pt x="2" y="33"/>
                    </a:cubicBezTo>
                    <a:cubicBezTo>
                      <a:pt x="1" y="26"/>
                      <a:pt x="0" y="8"/>
                      <a:pt x="2" y="1"/>
                    </a:cubicBezTo>
                    <a:cubicBezTo>
                      <a:pt x="8" y="0"/>
                      <a:pt x="5" y="8"/>
                      <a:pt x="8" y="9"/>
                    </a:cubicBezTo>
                    <a:cubicBezTo>
                      <a:pt x="29" y="11"/>
                      <a:pt x="55" y="11"/>
                      <a:pt x="75" y="9"/>
                    </a:cubicBezTo>
                    <a:cubicBezTo>
                      <a:pt x="80" y="9"/>
                      <a:pt x="77" y="0"/>
                      <a:pt x="82" y="1"/>
                    </a:cubicBezTo>
                    <a:cubicBezTo>
                      <a:pt x="85" y="6"/>
                      <a:pt x="83" y="26"/>
                      <a:pt x="83" y="33"/>
                    </a:cubicBezTo>
                    <a:close/>
                  </a:path>
                </a:pathLst>
              </a:custGeom>
              <a:solidFill>
                <a:schemeClr val="bg1"/>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sz="1200"/>
              </a:p>
            </p:txBody>
          </p:sp>
          <p:sp>
            <p:nvSpPr>
              <p:cNvPr id="40" name="Freeform 108">
                <a:extLst>
                  <a:ext uri="{FF2B5EF4-FFF2-40B4-BE49-F238E27FC236}">
                    <a16:creationId xmlns:a16="http://schemas.microsoft.com/office/drawing/2014/main" id="{6A069624-8A32-45A1-B151-77760F7987FA}"/>
                  </a:ext>
                </a:extLst>
              </p:cNvPr>
              <p:cNvSpPr>
                <a:spLocks/>
              </p:cNvSpPr>
              <p:nvPr/>
            </p:nvSpPr>
            <p:spPr bwMode="auto">
              <a:xfrm rot="16200000">
                <a:off x="8867958" y="3835762"/>
                <a:ext cx="175371" cy="77637"/>
              </a:xfrm>
              <a:custGeom>
                <a:avLst/>
                <a:gdLst>
                  <a:gd name="T0" fmla="*/ 83 w 85"/>
                  <a:gd name="T1" fmla="*/ 34 h 34"/>
                  <a:gd name="T2" fmla="*/ 74 w 85"/>
                  <a:gd name="T3" fmla="*/ 24 h 34"/>
                  <a:gd name="T4" fmla="*/ 11 w 85"/>
                  <a:gd name="T5" fmla="*/ 24 h 34"/>
                  <a:gd name="T6" fmla="*/ 2 w 85"/>
                  <a:gd name="T7" fmla="*/ 34 h 34"/>
                  <a:gd name="T8" fmla="*/ 2 w 85"/>
                  <a:gd name="T9" fmla="*/ 1 h 34"/>
                  <a:gd name="T10" fmla="*/ 7 w 85"/>
                  <a:gd name="T11" fmla="*/ 9 h 34"/>
                  <a:gd name="T12" fmla="*/ 75 w 85"/>
                  <a:gd name="T13" fmla="*/ 10 h 34"/>
                  <a:gd name="T14" fmla="*/ 82 w 85"/>
                  <a:gd name="T15" fmla="*/ 1 h 34"/>
                  <a:gd name="T16" fmla="*/ 83 w 85"/>
                  <a:gd name="T17" fmla="*/ 34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 h="34">
                    <a:moveTo>
                      <a:pt x="83" y="34"/>
                    </a:moveTo>
                    <a:cubicBezTo>
                      <a:pt x="76" y="34"/>
                      <a:pt x="80" y="25"/>
                      <a:pt x="74" y="24"/>
                    </a:cubicBezTo>
                    <a:cubicBezTo>
                      <a:pt x="57" y="28"/>
                      <a:pt x="26" y="18"/>
                      <a:pt x="11" y="24"/>
                    </a:cubicBezTo>
                    <a:cubicBezTo>
                      <a:pt x="5" y="26"/>
                      <a:pt x="8" y="31"/>
                      <a:pt x="2" y="34"/>
                    </a:cubicBezTo>
                    <a:cubicBezTo>
                      <a:pt x="0" y="26"/>
                      <a:pt x="1" y="11"/>
                      <a:pt x="2" y="1"/>
                    </a:cubicBezTo>
                    <a:cubicBezTo>
                      <a:pt x="7" y="0"/>
                      <a:pt x="6" y="6"/>
                      <a:pt x="7" y="9"/>
                    </a:cubicBezTo>
                    <a:cubicBezTo>
                      <a:pt x="26" y="12"/>
                      <a:pt x="55" y="11"/>
                      <a:pt x="75" y="10"/>
                    </a:cubicBezTo>
                    <a:cubicBezTo>
                      <a:pt x="80" y="9"/>
                      <a:pt x="77" y="0"/>
                      <a:pt x="82" y="1"/>
                    </a:cubicBezTo>
                    <a:cubicBezTo>
                      <a:pt x="85" y="6"/>
                      <a:pt x="83" y="27"/>
                      <a:pt x="83" y="34"/>
                    </a:cubicBezTo>
                    <a:close/>
                  </a:path>
                </a:pathLst>
              </a:custGeom>
              <a:solidFill>
                <a:schemeClr val="bg1"/>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sz="1200"/>
              </a:p>
            </p:txBody>
          </p:sp>
          <p:sp>
            <p:nvSpPr>
              <p:cNvPr id="41" name="Freeform 109">
                <a:extLst>
                  <a:ext uri="{FF2B5EF4-FFF2-40B4-BE49-F238E27FC236}">
                    <a16:creationId xmlns:a16="http://schemas.microsoft.com/office/drawing/2014/main" id="{AE1A4471-7309-4CF2-A837-E155A6389ECF}"/>
                  </a:ext>
                </a:extLst>
              </p:cNvPr>
              <p:cNvSpPr>
                <a:spLocks/>
              </p:cNvSpPr>
              <p:nvPr/>
            </p:nvSpPr>
            <p:spPr bwMode="auto">
              <a:xfrm rot="16200000">
                <a:off x="9033072" y="3779340"/>
                <a:ext cx="181571" cy="196682"/>
              </a:xfrm>
              <a:custGeom>
                <a:avLst/>
                <a:gdLst>
                  <a:gd name="T0" fmla="*/ 3 w 88"/>
                  <a:gd name="T1" fmla="*/ 79 h 89"/>
                  <a:gd name="T2" fmla="*/ 3 w 88"/>
                  <a:gd name="T3" fmla="*/ 74 h 89"/>
                  <a:gd name="T4" fmla="*/ 72 w 88"/>
                  <a:gd name="T5" fmla="*/ 17 h 89"/>
                  <a:gd name="T6" fmla="*/ 12 w 88"/>
                  <a:gd name="T7" fmla="*/ 18 h 89"/>
                  <a:gd name="T8" fmla="*/ 6 w 88"/>
                  <a:gd name="T9" fmla="*/ 28 h 89"/>
                  <a:gd name="T10" fmla="*/ 5 w 88"/>
                  <a:gd name="T11" fmla="*/ 14 h 89"/>
                  <a:gd name="T12" fmla="*/ 5 w 88"/>
                  <a:gd name="T13" fmla="*/ 1 h 89"/>
                  <a:gd name="T14" fmla="*/ 13 w 88"/>
                  <a:gd name="T15" fmla="*/ 10 h 89"/>
                  <a:gd name="T16" fmla="*/ 78 w 88"/>
                  <a:gd name="T17" fmla="*/ 10 h 89"/>
                  <a:gd name="T18" fmla="*/ 85 w 88"/>
                  <a:gd name="T19" fmla="*/ 2 h 89"/>
                  <a:gd name="T20" fmla="*/ 86 w 88"/>
                  <a:gd name="T21" fmla="*/ 22 h 89"/>
                  <a:gd name="T22" fmla="*/ 73 w 88"/>
                  <a:gd name="T23" fmla="*/ 35 h 89"/>
                  <a:gd name="T24" fmla="*/ 28 w 88"/>
                  <a:gd name="T25" fmla="*/ 72 h 89"/>
                  <a:gd name="T26" fmla="*/ 78 w 88"/>
                  <a:gd name="T27" fmla="*/ 71 h 89"/>
                  <a:gd name="T28" fmla="*/ 85 w 88"/>
                  <a:gd name="T29" fmla="*/ 61 h 89"/>
                  <a:gd name="T30" fmla="*/ 86 w 88"/>
                  <a:gd name="T31" fmla="*/ 88 h 89"/>
                  <a:gd name="T32" fmla="*/ 77 w 88"/>
                  <a:gd name="T33" fmla="*/ 79 h 89"/>
                  <a:gd name="T34" fmla="*/ 3 w 88"/>
                  <a:gd name="T35" fmla="*/ 79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8" h="89">
                    <a:moveTo>
                      <a:pt x="3" y="79"/>
                    </a:moveTo>
                    <a:cubicBezTo>
                      <a:pt x="3" y="77"/>
                      <a:pt x="3" y="75"/>
                      <a:pt x="3" y="74"/>
                    </a:cubicBezTo>
                    <a:cubicBezTo>
                      <a:pt x="26" y="55"/>
                      <a:pt x="49" y="37"/>
                      <a:pt x="72" y="17"/>
                    </a:cubicBezTo>
                    <a:cubicBezTo>
                      <a:pt x="52" y="18"/>
                      <a:pt x="30" y="16"/>
                      <a:pt x="12" y="18"/>
                    </a:cubicBezTo>
                    <a:cubicBezTo>
                      <a:pt x="8" y="19"/>
                      <a:pt x="10" y="27"/>
                      <a:pt x="6" y="28"/>
                    </a:cubicBezTo>
                    <a:cubicBezTo>
                      <a:pt x="0" y="27"/>
                      <a:pt x="5" y="19"/>
                      <a:pt x="5" y="14"/>
                    </a:cubicBezTo>
                    <a:cubicBezTo>
                      <a:pt x="5" y="9"/>
                      <a:pt x="2" y="4"/>
                      <a:pt x="5" y="1"/>
                    </a:cubicBezTo>
                    <a:cubicBezTo>
                      <a:pt x="11" y="0"/>
                      <a:pt x="8" y="10"/>
                      <a:pt x="13" y="10"/>
                    </a:cubicBezTo>
                    <a:cubicBezTo>
                      <a:pt x="35" y="10"/>
                      <a:pt x="57" y="10"/>
                      <a:pt x="78" y="10"/>
                    </a:cubicBezTo>
                    <a:cubicBezTo>
                      <a:pt x="83" y="10"/>
                      <a:pt x="79" y="1"/>
                      <a:pt x="85" y="2"/>
                    </a:cubicBezTo>
                    <a:cubicBezTo>
                      <a:pt x="86" y="6"/>
                      <a:pt x="88" y="17"/>
                      <a:pt x="86" y="22"/>
                    </a:cubicBezTo>
                    <a:cubicBezTo>
                      <a:pt x="85" y="26"/>
                      <a:pt x="77" y="32"/>
                      <a:pt x="73" y="35"/>
                    </a:cubicBezTo>
                    <a:cubicBezTo>
                      <a:pt x="58" y="48"/>
                      <a:pt x="39" y="61"/>
                      <a:pt x="28" y="72"/>
                    </a:cubicBezTo>
                    <a:cubicBezTo>
                      <a:pt x="44" y="71"/>
                      <a:pt x="63" y="73"/>
                      <a:pt x="78" y="71"/>
                    </a:cubicBezTo>
                    <a:cubicBezTo>
                      <a:pt x="84" y="71"/>
                      <a:pt x="80" y="61"/>
                      <a:pt x="85" y="61"/>
                    </a:cubicBezTo>
                    <a:cubicBezTo>
                      <a:pt x="88" y="65"/>
                      <a:pt x="86" y="83"/>
                      <a:pt x="86" y="88"/>
                    </a:cubicBezTo>
                    <a:cubicBezTo>
                      <a:pt x="79" y="89"/>
                      <a:pt x="83" y="79"/>
                      <a:pt x="77" y="79"/>
                    </a:cubicBezTo>
                    <a:cubicBezTo>
                      <a:pt x="53" y="79"/>
                      <a:pt x="28" y="79"/>
                      <a:pt x="3" y="79"/>
                    </a:cubicBezTo>
                    <a:close/>
                  </a:path>
                </a:pathLst>
              </a:custGeom>
              <a:solidFill>
                <a:schemeClr val="bg1"/>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sz="1200"/>
              </a:p>
            </p:txBody>
          </p:sp>
          <p:sp>
            <p:nvSpPr>
              <p:cNvPr id="42" name="Freeform 110">
                <a:extLst>
                  <a:ext uri="{FF2B5EF4-FFF2-40B4-BE49-F238E27FC236}">
                    <a16:creationId xmlns:a16="http://schemas.microsoft.com/office/drawing/2014/main" id="{A8217FEA-6A7B-49C5-BF05-684886007271}"/>
                  </a:ext>
                </a:extLst>
              </p:cNvPr>
              <p:cNvSpPr>
                <a:spLocks/>
              </p:cNvSpPr>
              <p:nvPr/>
            </p:nvSpPr>
            <p:spPr bwMode="auto">
              <a:xfrm rot="16200000">
                <a:off x="9239584" y="3795389"/>
                <a:ext cx="177437" cy="160451"/>
              </a:xfrm>
              <a:custGeom>
                <a:avLst/>
                <a:gdLst>
                  <a:gd name="T0" fmla="*/ 26 w 86"/>
                  <a:gd name="T1" fmla="*/ 70 h 70"/>
                  <a:gd name="T2" fmla="*/ 22 w 86"/>
                  <a:gd name="T3" fmla="*/ 70 h 70"/>
                  <a:gd name="T4" fmla="*/ 2 w 86"/>
                  <a:gd name="T5" fmla="*/ 66 h 70"/>
                  <a:gd name="T6" fmla="*/ 3 w 86"/>
                  <a:gd name="T7" fmla="*/ 0 h 70"/>
                  <a:gd name="T8" fmla="*/ 8 w 86"/>
                  <a:gd name="T9" fmla="*/ 9 h 70"/>
                  <a:gd name="T10" fmla="*/ 76 w 86"/>
                  <a:gd name="T11" fmla="*/ 10 h 70"/>
                  <a:gd name="T12" fmla="*/ 83 w 86"/>
                  <a:gd name="T13" fmla="*/ 2 h 70"/>
                  <a:gd name="T14" fmla="*/ 85 w 86"/>
                  <a:gd name="T15" fmla="*/ 62 h 70"/>
                  <a:gd name="T16" fmla="*/ 65 w 86"/>
                  <a:gd name="T17" fmla="*/ 61 h 70"/>
                  <a:gd name="T18" fmla="*/ 76 w 86"/>
                  <a:gd name="T19" fmla="*/ 53 h 70"/>
                  <a:gd name="T20" fmla="*/ 77 w 86"/>
                  <a:gd name="T21" fmla="*/ 26 h 70"/>
                  <a:gd name="T22" fmla="*/ 50 w 86"/>
                  <a:gd name="T23" fmla="*/ 25 h 70"/>
                  <a:gd name="T24" fmla="*/ 60 w 86"/>
                  <a:gd name="T25" fmla="*/ 52 h 70"/>
                  <a:gd name="T26" fmla="*/ 47 w 86"/>
                  <a:gd name="T27" fmla="*/ 54 h 70"/>
                  <a:gd name="T28" fmla="*/ 31 w 86"/>
                  <a:gd name="T29" fmla="*/ 53 h 70"/>
                  <a:gd name="T30" fmla="*/ 41 w 86"/>
                  <a:gd name="T31" fmla="*/ 47 h 70"/>
                  <a:gd name="T32" fmla="*/ 42 w 86"/>
                  <a:gd name="T33" fmla="*/ 25 h 70"/>
                  <a:gd name="T34" fmla="*/ 9 w 86"/>
                  <a:gd name="T35" fmla="*/ 25 h 70"/>
                  <a:gd name="T36" fmla="*/ 26 w 86"/>
                  <a:gd name="T37" fmla="*/ 65 h 70"/>
                  <a:gd name="T38" fmla="*/ 26 w 86"/>
                  <a:gd name="T39" fmla="*/ 7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6" h="70">
                    <a:moveTo>
                      <a:pt x="26" y="70"/>
                    </a:moveTo>
                    <a:cubicBezTo>
                      <a:pt x="24" y="70"/>
                      <a:pt x="23" y="70"/>
                      <a:pt x="22" y="70"/>
                    </a:cubicBezTo>
                    <a:cubicBezTo>
                      <a:pt x="16" y="68"/>
                      <a:pt x="8" y="67"/>
                      <a:pt x="2" y="66"/>
                    </a:cubicBezTo>
                    <a:cubicBezTo>
                      <a:pt x="4" y="43"/>
                      <a:pt x="0" y="18"/>
                      <a:pt x="3" y="0"/>
                    </a:cubicBezTo>
                    <a:cubicBezTo>
                      <a:pt x="8" y="0"/>
                      <a:pt x="6" y="7"/>
                      <a:pt x="8" y="9"/>
                    </a:cubicBezTo>
                    <a:cubicBezTo>
                      <a:pt x="27" y="13"/>
                      <a:pt x="56" y="11"/>
                      <a:pt x="76" y="10"/>
                    </a:cubicBezTo>
                    <a:cubicBezTo>
                      <a:pt x="81" y="10"/>
                      <a:pt x="78" y="1"/>
                      <a:pt x="83" y="2"/>
                    </a:cubicBezTo>
                    <a:cubicBezTo>
                      <a:pt x="86" y="16"/>
                      <a:pt x="83" y="45"/>
                      <a:pt x="85" y="62"/>
                    </a:cubicBezTo>
                    <a:cubicBezTo>
                      <a:pt x="78" y="60"/>
                      <a:pt x="69" y="66"/>
                      <a:pt x="65" y="61"/>
                    </a:cubicBezTo>
                    <a:cubicBezTo>
                      <a:pt x="66" y="54"/>
                      <a:pt x="73" y="58"/>
                      <a:pt x="76" y="53"/>
                    </a:cubicBezTo>
                    <a:cubicBezTo>
                      <a:pt x="81" y="46"/>
                      <a:pt x="78" y="35"/>
                      <a:pt x="77" y="26"/>
                    </a:cubicBezTo>
                    <a:cubicBezTo>
                      <a:pt x="70" y="23"/>
                      <a:pt x="59" y="25"/>
                      <a:pt x="50" y="25"/>
                    </a:cubicBezTo>
                    <a:cubicBezTo>
                      <a:pt x="46" y="39"/>
                      <a:pt x="50" y="51"/>
                      <a:pt x="60" y="52"/>
                    </a:cubicBezTo>
                    <a:cubicBezTo>
                      <a:pt x="60" y="57"/>
                      <a:pt x="52" y="54"/>
                      <a:pt x="47" y="54"/>
                    </a:cubicBezTo>
                    <a:cubicBezTo>
                      <a:pt x="41" y="55"/>
                      <a:pt x="33" y="56"/>
                      <a:pt x="31" y="53"/>
                    </a:cubicBezTo>
                    <a:cubicBezTo>
                      <a:pt x="31" y="47"/>
                      <a:pt x="40" y="51"/>
                      <a:pt x="41" y="47"/>
                    </a:cubicBezTo>
                    <a:cubicBezTo>
                      <a:pt x="43" y="41"/>
                      <a:pt x="42" y="32"/>
                      <a:pt x="42" y="25"/>
                    </a:cubicBezTo>
                    <a:cubicBezTo>
                      <a:pt x="31" y="25"/>
                      <a:pt x="20" y="25"/>
                      <a:pt x="9" y="25"/>
                    </a:cubicBezTo>
                    <a:cubicBezTo>
                      <a:pt x="6" y="43"/>
                      <a:pt x="8" y="64"/>
                      <a:pt x="26" y="65"/>
                    </a:cubicBezTo>
                    <a:cubicBezTo>
                      <a:pt x="26" y="67"/>
                      <a:pt x="26" y="68"/>
                      <a:pt x="26" y="70"/>
                    </a:cubicBezTo>
                    <a:close/>
                  </a:path>
                </a:pathLst>
              </a:custGeom>
              <a:solidFill>
                <a:schemeClr val="bg1"/>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sz="1200"/>
              </a:p>
            </p:txBody>
          </p:sp>
          <p:grpSp>
            <p:nvGrpSpPr>
              <p:cNvPr id="43" name="组合 42">
                <a:extLst>
                  <a:ext uri="{FF2B5EF4-FFF2-40B4-BE49-F238E27FC236}">
                    <a16:creationId xmlns:a16="http://schemas.microsoft.com/office/drawing/2014/main" id="{AE4EDE35-F63A-42E9-96F5-5153F36E504C}"/>
                  </a:ext>
                </a:extLst>
              </p:cNvPr>
              <p:cNvGrpSpPr/>
              <p:nvPr/>
            </p:nvGrpSpPr>
            <p:grpSpPr>
              <a:xfrm>
                <a:off x="5019428" y="2976185"/>
                <a:ext cx="4389099" cy="674611"/>
                <a:chOff x="5019428" y="2976185"/>
                <a:chExt cx="4389099" cy="674611"/>
              </a:xfrm>
            </p:grpSpPr>
            <p:sp>
              <p:nvSpPr>
                <p:cNvPr id="44" name="Freeform 64">
                  <a:extLst>
                    <a:ext uri="{FF2B5EF4-FFF2-40B4-BE49-F238E27FC236}">
                      <a16:creationId xmlns:a16="http://schemas.microsoft.com/office/drawing/2014/main" id="{EE2FBFD6-81F1-4C8B-A3F3-8134AB0699F2}"/>
                    </a:ext>
                  </a:extLst>
                </p:cNvPr>
                <p:cNvSpPr>
                  <a:spLocks noEditPoints="1"/>
                </p:cNvSpPr>
                <p:nvPr/>
              </p:nvSpPr>
              <p:spPr bwMode="auto">
                <a:xfrm rot="16200000">
                  <a:off x="6222442" y="3061951"/>
                  <a:ext cx="668411" cy="496879"/>
                </a:xfrm>
                <a:custGeom>
                  <a:avLst/>
                  <a:gdLst>
                    <a:gd name="T0" fmla="*/ 278 w 324"/>
                    <a:gd name="T1" fmla="*/ 124 h 223"/>
                    <a:gd name="T2" fmla="*/ 277 w 324"/>
                    <a:gd name="T3" fmla="*/ 160 h 223"/>
                    <a:gd name="T4" fmla="*/ 249 w 324"/>
                    <a:gd name="T5" fmla="*/ 219 h 223"/>
                    <a:gd name="T6" fmla="*/ 220 w 324"/>
                    <a:gd name="T7" fmla="*/ 221 h 223"/>
                    <a:gd name="T8" fmla="*/ 171 w 324"/>
                    <a:gd name="T9" fmla="*/ 148 h 223"/>
                    <a:gd name="T10" fmla="*/ 136 w 324"/>
                    <a:gd name="T11" fmla="*/ 178 h 223"/>
                    <a:gd name="T12" fmla="*/ 120 w 324"/>
                    <a:gd name="T13" fmla="*/ 121 h 223"/>
                    <a:gd name="T14" fmla="*/ 10 w 324"/>
                    <a:gd name="T15" fmla="*/ 113 h 223"/>
                    <a:gd name="T16" fmla="*/ 0 w 324"/>
                    <a:gd name="T17" fmla="*/ 100 h 223"/>
                    <a:gd name="T18" fmla="*/ 19 w 324"/>
                    <a:gd name="T19" fmla="*/ 87 h 223"/>
                    <a:gd name="T20" fmla="*/ 109 w 324"/>
                    <a:gd name="T21" fmla="*/ 90 h 223"/>
                    <a:gd name="T22" fmla="*/ 118 w 324"/>
                    <a:gd name="T23" fmla="*/ 53 h 223"/>
                    <a:gd name="T24" fmla="*/ 151 w 324"/>
                    <a:gd name="T25" fmla="*/ 49 h 223"/>
                    <a:gd name="T26" fmla="*/ 154 w 324"/>
                    <a:gd name="T27" fmla="*/ 38 h 223"/>
                    <a:gd name="T28" fmla="*/ 185 w 324"/>
                    <a:gd name="T29" fmla="*/ 16 h 223"/>
                    <a:gd name="T30" fmla="*/ 192 w 324"/>
                    <a:gd name="T31" fmla="*/ 15 h 223"/>
                    <a:gd name="T32" fmla="*/ 195 w 324"/>
                    <a:gd name="T33" fmla="*/ 11 h 223"/>
                    <a:gd name="T34" fmla="*/ 200 w 324"/>
                    <a:gd name="T35" fmla="*/ 12 h 223"/>
                    <a:gd name="T36" fmla="*/ 230 w 324"/>
                    <a:gd name="T37" fmla="*/ 4 h 223"/>
                    <a:gd name="T38" fmla="*/ 222 w 324"/>
                    <a:gd name="T39" fmla="*/ 27 h 223"/>
                    <a:gd name="T40" fmla="*/ 169 w 324"/>
                    <a:gd name="T41" fmla="*/ 56 h 223"/>
                    <a:gd name="T42" fmla="*/ 158 w 324"/>
                    <a:gd name="T43" fmla="*/ 55 h 223"/>
                    <a:gd name="T44" fmla="*/ 161 w 324"/>
                    <a:gd name="T45" fmla="*/ 66 h 223"/>
                    <a:gd name="T46" fmla="*/ 166 w 324"/>
                    <a:gd name="T47" fmla="*/ 68 h 223"/>
                    <a:gd name="T48" fmla="*/ 176 w 324"/>
                    <a:gd name="T49" fmla="*/ 89 h 223"/>
                    <a:gd name="T50" fmla="*/ 232 w 324"/>
                    <a:gd name="T51" fmla="*/ 90 h 223"/>
                    <a:gd name="T52" fmla="*/ 218 w 324"/>
                    <a:gd name="T53" fmla="*/ 68 h 223"/>
                    <a:gd name="T54" fmla="*/ 226 w 324"/>
                    <a:gd name="T55" fmla="*/ 32 h 223"/>
                    <a:gd name="T56" fmla="*/ 240 w 324"/>
                    <a:gd name="T57" fmla="*/ 32 h 223"/>
                    <a:gd name="T58" fmla="*/ 266 w 324"/>
                    <a:gd name="T59" fmla="*/ 93 h 223"/>
                    <a:gd name="T60" fmla="*/ 289 w 324"/>
                    <a:gd name="T61" fmla="*/ 96 h 223"/>
                    <a:gd name="T62" fmla="*/ 303 w 324"/>
                    <a:gd name="T63" fmla="*/ 93 h 223"/>
                    <a:gd name="T64" fmla="*/ 321 w 324"/>
                    <a:gd name="T65" fmla="*/ 81 h 223"/>
                    <a:gd name="T66" fmla="*/ 300 w 324"/>
                    <a:gd name="T67" fmla="*/ 125 h 223"/>
                    <a:gd name="T68" fmla="*/ 278 w 324"/>
                    <a:gd name="T69" fmla="*/ 124 h 223"/>
                    <a:gd name="T70" fmla="*/ 242 w 324"/>
                    <a:gd name="T71" fmla="*/ 122 h 223"/>
                    <a:gd name="T72" fmla="*/ 193 w 324"/>
                    <a:gd name="T73" fmla="*/ 116 h 223"/>
                    <a:gd name="T74" fmla="*/ 241 w 324"/>
                    <a:gd name="T75" fmla="*/ 175 h 223"/>
                    <a:gd name="T76" fmla="*/ 242 w 324"/>
                    <a:gd name="T77" fmla="*/ 122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24" h="223">
                      <a:moveTo>
                        <a:pt x="278" y="124"/>
                      </a:moveTo>
                      <a:cubicBezTo>
                        <a:pt x="272" y="135"/>
                        <a:pt x="277" y="148"/>
                        <a:pt x="277" y="160"/>
                      </a:cubicBezTo>
                      <a:cubicBezTo>
                        <a:pt x="277" y="186"/>
                        <a:pt x="269" y="212"/>
                        <a:pt x="249" y="219"/>
                      </a:cubicBezTo>
                      <a:cubicBezTo>
                        <a:pt x="241" y="222"/>
                        <a:pt x="230" y="223"/>
                        <a:pt x="220" y="221"/>
                      </a:cubicBezTo>
                      <a:cubicBezTo>
                        <a:pt x="201" y="200"/>
                        <a:pt x="190" y="170"/>
                        <a:pt x="171" y="148"/>
                      </a:cubicBezTo>
                      <a:cubicBezTo>
                        <a:pt x="165" y="162"/>
                        <a:pt x="155" y="191"/>
                        <a:pt x="136" y="178"/>
                      </a:cubicBezTo>
                      <a:cubicBezTo>
                        <a:pt x="124" y="169"/>
                        <a:pt x="128" y="137"/>
                        <a:pt x="120" y="121"/>
                      </a:cubicBezTo>
                      <a:cubicBezTo>
                        <a:pt x="87" y="118"/>
                        <a:pt x="48" y="107"/>
                        <a:pt x="10" y="113"/>
                      </a:cubicBezTo>
                      <a:cubicBezTo>
                        <a:pt x="3" y="110"/>
                        <a:pt x="7" y="102"/>
                        <a:pt x="0" y="100"/>
                      </a:cubicBezTo>
                      <a:cubicBezTo>
                        <a:pt x="7" y="97"/>
                        <a:pt x="12" y="89"/>
                        <a:pt x="19" y="87"/>
                      </a:cubicBezTo>
                      <a:cubicBezTo>
                        <a:pt x="44" y="78"/>
                        <a:pt x="80" y="93"/>
                        <a:pt x="109" y="90"/>
                      </a:cubicBezTo>
                      <a:cubicBezTo>
                        <a:pt x="105" y="77"/>
                        <a:pt x="115" y="63"/>
                        <a:pt x="118" y="53"/>
                      </a:cubicBezTo>
                      <a:cubicBezTo>
                        <a:pt x="131" y="54"/>
                        <a:pt x="143" y="44"/>
                        <a:pt x="151" y="49"/>
                      </a:cubicBezTo>
                      <a:cubicBezTo>
                        <a:pt x="151" y="45"/>
                        <a:pt x="153" y="42"/>
                        <a:pt x="154" y="38"/>
                      </a:cubicBezTo>
                      <a:cubicBezTo>
                        <a:pt x="163" y="29"/>
                        <a:pt x="171" y="21"/>
                        <a:pt x="185" y="16"/>
                      </a:cubicBezTo>
                      <a:cubicBezTo>
                        <a:pt x="187" y="15"/>
                        <a:pt x="190" y="16"/>
                        <a:pt x="192" y="15"/>
                      </a:cubicBezTo>
                      <a:cubicBezTo>
                        <a:pt x="194" y="14"/>
                        <a:pt x="194" y="11"/>
                        <a:pt x="195" y="11"/>
                      </a:cubicBezTo>
                      <a:cubicBezTo>
                        <a:pt x="197" y="11"/>
                        <a:pt x="198" y="13"/>
                        <a:pt x="200" y="12"/>
                      </a:cubicBezTo>
                      <a:cubicBezTo>
                        <a:pt x="209" y="9"/>
                        <a:pt x="217" y="0"/>
                        <a:pt x="230" y="4"/>
                      </a:cubicBezTo>
                      <a:cubicBezTo>
                        <a:pt x="234" y="11"/>
                        <a:pt x="227" y="22"/>
                        <a:pt x="222" y="27"/>
                      </a:cubicBezTo>
                      <a:cubicBezTo>
                        <a:pt x="215" y="34"/>
                        <a:pt x="185" y="54"/>
                        <a:pt x="169" y="56"/>
                      </a:cubicBezTo>
                      <a:cubicBezTo>
                        <a:pt x="165" y="57"/>
                        <a:pt x="161" y="56"/>
                        <a:pt x="158" y="55"/>
                      </a:cubicBezTo>
                      <a:cubicBezTo>
                        <a:pt x="155" y="62"/>
                        <a:pt x="163" y="59"/>
                        <a:pt x="161" y="66"/>
                      </a:cubicBezTo>
                      <a:cubicBezTo>
                        <a:pt x="162" y="68"/>
                        <a:pt x="166" y="66"/>
                        <a:pt x="166" y="68"/>
                      </a:cubicBezTo>
                      <a:cubicBezTo>
                        <a:pt x="164" y="80"/>
                        <a:pt x="176" y="78"/>
                        <a:pt x="176" y="89"/>
                      </a:cubicBezTo>
                      <a:cubicBezTo>
                        <a:pt x="196" y="89"/>
                        <a:pt x="214" y="94"/>
                        <a:pt x="232" y="90"/>
                      </a:cubicBezTo>
                      <a:cubicBezTo>
                        <a:pt x="231" y="79"/>
                        <a:pt x="223" y="75"/>
                        <a:pt x="218" y="68"/>
                      </a:cubicBezTo>
                      <a:cubicBezTo>
                        <a:pt x="217" y="52"/>
                        <a:pt x="220" y="40"/>
                        <a:pt x="226" y="32"/>
                      </a:cubicBezTo>
                      <a:cubicBezTo>
                        <a:pt x="230" y="31"/>
                        <a:pt x="235" y="31"/>
                        <a:pt x="240" y="32"/>
                      </a:cubicBezTo>
                      <a:cubicBezTo>
                        <a:pt x="248" y="53"/>
                        <a:pt x="256" y="74"/>
                        <a:pt x="266" y="93"/>
                      </a:cubicBezTo>
                      <a:cubicBezTo>
                        <a:pt x="275" y="92"/>
                        <a:pt x="282" y="97"/>
                        <a:pt x="289" y="96"/>
                      </a:cubicBezTo>
                      <a:cubicBezTo>
                        <a:pt x="294" y="96"/>
                        <a:pt x="298" y="91"/>
                        <a:pt x="303" y="93"/>
                      </a:cubicBezTo>
                      <a:cubicBezTo>
                        <a:pt x="307" y="87"/>
                        <a:pt x="312" y="79"/>
                        <a:pt x="321" y="81"/>
                      </a:cubicBezTo>
                      <a:cubicBezTo>
                        <a:pt x="324" y="103"/>
                        <a:pt x="312" y="117"/>
                        <a:pt x="300" y="125"/>
                      </a:cubicBezTo>
                      <a:cubicBezTo>
                        <a:pt x="292" y="125"/>
                        <a:pt x="284" y="125"/>
                        <a:pt x="278" y="124"/>
                      </a:cubicBezTo>
                      <a:close/>
                      <a:moveTo>
                        <a:pt x="242" y="122"/>
                      </a:moveTo>
                      <a:cubicBezTo>
                        <a:pt x="226" y="114"/>
                        <a:pt x="213" y="121"/>
                        <a:pt x="193" y="116"/>
                      </a:cubicBezTo>
                      <a:cubicBezTo>
                        <a:pt x="206" y="138"/>
                        <a:pt x="217" y="163"/>
                        <a:pt x="241" y="175"/>
                      </a:cubicBezTo>
                      <a:cubicBezTo>
                        <a:pt x="244" y="161"/>
                        <a:pt x="249" y="138"/>
                        <a:pt x="242" y="122"/>
                      </a:cubicBezTo>
                      <a:close/>
                    </a:path>
                  </a:pathLst>
                </a:custGeom>
                <a:solidFill>
                  <a:schemeClr val="bg1"/>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sz="1200"/>
                </a:p>
              </p:txBody>
            </p:sp>
            <p:sp>
              <p:nvSpPr>
                <p:cNvPr id="45" name="Freeform 65">
                  <a:extLst>
                    <a:ext uri="{FF2B5EF4-FFF2-40B4-BE49-F238E27FC236}">
                      <a16:creationId xmlns:a16="http://schemas.microsoft.com/office/drawing/2014/main" id="{0C2011A7-1B56-45BC-9C88-00822FD06EE7}"/>
                    </a:ext>
                  </a:extLst>
                </p:cNvPr>
                <p:cNvSpPr>
                  <a:spLocks/>
                </p:cNvSpPr>
                <p:nvPr/>
              </p:nvSpPr>
              <p:spPr bwMode="auto">
                <a:xfrm rot="16200000">
                  <a:off x="4931595" y="3066084"/>
                  <a:ext cx="672545" cy="496879"/>
                </a:xfrm>
                <a:custGeom>
                  <a:avLst/>
                  <a:gdLst>
                    <a:gd name="T0" fmla="*/ 260 w 326"/>
                    <a:gd name="T1" fmla="*/ 148 h 222"/>
                    <a:gd name="T2" fmla="*/ 224 w 326"/>
                    <a:gd name="T3" fmla="*/ 222 h 222"/>
                    <a:gd name="T4" fmla="*/ 220 w 326"/>
                    <a:gd name="T5" fmla="*/ 174 h 222"/>
                    <a:gd name="T6" fmla="*/ 214 w 326"/>
                    <a:gd name="T7" fmla="*/ 140 h 222"/>
                    <a:gd name="T8" fmla="*/ 217 w 326"/>
                    <a:gd name="T9" fmla="*/ 133 h 222"/>
                    <a:gd name="T10" fmla="*/ 197 w 326"/>
                    <a:gd name="T11" fmla="*/ 68 h 222"/>
                    <a:gd name="T12" fmla="*/ 169 w 326"/>
                    <a:gd name="T13" fmla="*/ 80 h 222"/>
                    <a:gd name="T14" fmla="*/ 149 w 326"/>
                    <a:gd name="T15" fmla="*/ 72 h 222"/>
                    <a:gd name="T16" fmla="*/ 108 w 326"/>
                    <a:gd name="T17" fmla="*/ 64 h 222"/>
                    <a:gd name="T18" fmla="*/ 76 w 326"/>
                    <a:gd name="T19" fmla="*/ 60 h 222"/>
                    <a:gd name="T20" fmla="*/ 31 w 326"/>
                    <a:gd name="T21" fmla="*/ 44 h 222"/>
                    <a:gd name="T22" fmla="*/ 17 w 326"/>
                    <a:gd name="T23" fmla="*/ 32 h 222"/>
                    <a:gd name="T24" fmla="*/ 8 w 326"/>
                    <a:gd name="T25" fmla="*/ 32 h 222"/>
                    <a:gd name="T26" fmla="*/ 27 w 326"/>
                    <a:gd name="T27" fmla="*/ 1 h 222"/>
                    <a:gd name="T28" fmla="*/ 60 w 326"/>
                    <a:gd name="T29" fmla="*/ 6 h 222"/>
                    <a:gd name="T30" fmla="*/ 125 w 326"/>
                    <a:gd name="T31" fmla="*/ 41 h 222"/>
                    <a:gd name="T32" fmla="*/ 192 w 326"/>
                    <a:gd name="T33" fmla="*/ 57 h 222"/>
                    <a:gd name="T34" fmla="*/ 187 w 326"/>
                    <a:gd name="T35" fmla="*/ 15 h 222"/>
                    <a:gd name="T36" fmla="*/ 219 w 326"/>
                    <a:gd name="T37" fmla="*/ 5 h 222"/>
                    <a:gd name="T38" fmla="*/ 247 w 326"/>
                    <a:gd name="T39" fmla="*/ 99 h 222"/>
                    <a:gd name="T40" fmla="*/ 272 w 326"/>
                    <a:gd name="T41" fmla="*/ 84 h 222"/>
                    <a:gd name="T42" fmla="*/ 285 w 326"/>
                    <a:gd name="T43" fmla="*/ 84 h 222"/>
                    <a:gd name="T44" fmla="*/ 290 w 326"/>
                    <a:gd name="T45" fmla="*/ 87 h 222"/>
                    <a:gd name="T46" fmla="*/ 310 w 326"/>
                    <a:gd name="T47" fmla="*/ 75 h 222"/>
                    <a:gd name="T48" fmla="*/ 317 w 326"/>
                    <a:gd name="T49" fmla="*/ 68 h 222"/>
                    <a:gd name="T50" fmla="*/ 321 w 326"/>
                    <a:gd name="T51" fmla="*/ 93 h 222"/>
                    <a:gd name="T52" fmla="*/ 305 w 326"/>
                    <a:gd name="T53" fmla="*/ 125 h 222"/>
                    <a:gd name="T54" fmla="*/ 286 w 326"/>
                    <a:gd name="T55" fmla="*/ 143 h 222"/>
                    <a:gd name="T56" fmla="*/ 260 w 326"/>
                    <a:gd name="T57" fmla="*/ 148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26" h="222">
                      <a:moveTo>
                        <a:pt x="260" y="148"/>
                      </a:moveTo>
                      <a:cubicBezTo>
                        <a:pt x="264" y="185"/>
                        <a:pt x="261" y="222"/>
                        <a:pt x="224" y="222"/>
                      </a:cubicBezTo>
                      <a:cubicBezTo>
                        <a:pt x="216" y="211"/>
                        <a:pt x="221" y="192"/>
                        <a:pt x="220" y="174"/>
                      </a:cubicBezTo>
                      <a:cubicBezTo>
                        <a:pt x="220" y="162"/>
                        <a:pt x="218" y="150"/>
                        <a:pt x="214" y="140"/>
                      </a:cubicBezTo>
                      <a:cubicBezTo>
                        <a:pt x="215" y="137"/>
                        <a:pt x="216" y="135"/>
                        <a:pt x="217" y="133"/>
                      </a:cubicBezTo>
                      <a:cubicBezTo>
                        <a:pt x="215" y="109"/>
                        <a:pt x="208" y="86"/>
                        <a:pt x="197" y="68"/>
                      </a:cubicBezTo>
                      <a:cubicBezTo>
                        <a:pt x="191" y="75"/>
                        <a:pt x="184" y="84"/>
                        <a:pt x="169" y="80"/>
                      </a:cubicBezTo>
                      <a:cubicBezTo>
                        <a:pt x="162" y="78"/>
                        <a:pt x="157" y="73"/>
                        <a:pt x="149" y="72"/>
                      </a:cubicBezTo>
                      <a:cubicBezTo>
                        <a:pt x="134" y="70"/>
                        <a:pt x="122" y="66"/>
                        <a:pt x="108" y="64"/>
                      </a:cubicBezTo>
                      <a:cubicBezTo>
                        <a:pt x="97" y="62"/>
                        <a:pt x="86" y="62"/>
                        <a:pt x="76" y="60"/>
                      </a:cubicBezTo>
                      <a:cubicBezTo>
                        <a:pt x="59" y="56"/>
                        <a:pt x="46" y="45"/>
                        <a:pt x="31" y="44"/>
                      </a:cubicBezTo>
                      <a:cubicBezTo>
                        <a:pt x="29" y="37"/>
                        <a:pt x="18" y="40"/>
                        <a:pt x="17" y="32"/>
                      </a:cubicBezTo>
                      <a:cubicBezTo>
                        <a:pt x="13" y="34"/>
                        <a:pt x="12" y="34"/>
                        <a:pt x="8" y="32"/>
                      </a:cubicBezTo>
                      <a:cubicBezTo>
                        <a:pt x="0" y="14"/>
                        <a:pt x="19" y="9"/>
                        <a:pt x="27" y="1"/>
                      </a:cubicBezTo>
                      <a:cubicBezTo>
                        <a:pt x="39" y="2"/>
                        <a:pt x="48" y="5"/>
                        <a:pt x="60" y="6"/>
                      </a:cubicBezTo>
                      <a:cubicBezTo>
                        <a:pt x="79" y="20"/>
                        <a:pt x="108" y="24"/>
                        <a:pt x="125" y="41"/>
                      </a:cubicBezTo>
                      <a:cubicBezTo>
                        <a:pt x="150" y="43"/>
                        <a:pt x="166" y="63"/>
                        <a:pt x="192" y="57"/>
                      </a:cubicBezTo>
                      <a:cubicBezTo>
                        <a:pt x="188" y="44"/>
                        <a:pt x="181" y="30"/>
                        <a:pt x="187" y="15"/>
                      </a:cubicBezTo>
                      <a:cubicBezTo>
                        <a:pt x="196" y="9"/>
                        <a:pt x="208" y="0"/>
                        <a:pt x="219" y="5"/>
                      </a:cubicBezTo>
                      <a:cubicBezTo>
                        <a:pt x="220" y="42"/>
                        <a:pt x="239" y="67"/>
                        <a:pt x="247" y="99"/>
                      </a:cubicBezTo>
                      <a:cubicBezTo>
                        <a:pt x="255" y="98"/>
                        <a:pt x="264" y="89"/>
                        <a:pt x="272" y="84"/>
                      </a:cubicBezTo>
                      <a:cubicBezTo>
                        <a:pt x="277" y="84"/>
                        <a:pt x="281" y="83"/>
                        <a:pt x="285" y="84"/>
                      </a:cubicBezTo>
                      <a:cubicBezTo>
                        <a:pt x="286" y="84"/>
                        <a:pt x="291" y="87"/>
                        <a:pt x="290" y="87"/>
                      </a:cubicBezTo>
                      <a:cubicBezTo>
                        <a:pt x="298" y="86"/>
                        <a:pt x="300" y="76"/>
                        <a:pt x="310" y="75"/>
                      </a:cubicBezTo>
                      <a:cubicBezTo>
                        <a:pt x="312" y="72"/>
                        <a:pt x="313" y="68"/>
                        <a:pt x="317" y="68"/>
                      </a:cubicBezTo>
                      <a:cubicBezTo>
                        <a:pt x="326" y="73"/>
                        <a:pt x="321" y="83"/>
                        <a:pt x="321" y="93"/>
                      </a:cubicBezTo>
                      <a:cubicBezTo>
                        <a:pt x="321" y="102"/>
                        <a:pt x="311" y="118"/>
                        <a:pt x="305" y="125"/>
                      </a:cubicBezTo>
                      <a:cubicBezTo>
                        <a:pt x="300" y="131"/>
                        <a:pt x="292" y="135"/>
                        <a:pt x="286" y="143"/>
                      </a:cubicBezTo>
                      <a:cubicBezTo>
                        <a:pt x="276" y="142"/>
                        <a:pt x="269" y="151"/>
                        <a:pt x="260" y="148"/>
                      </a:cubicBezTo>
                      <a:close/>
                    </a:path>
                  </a:pathLst>
                </a:custGeom>
                <a:solidFill>
                  <a:schemeClr val="bg1"/>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sz="1200"/>
                </a:p>
              </p:txBody>
            </p:sp>
            <p:sp>
              <p:nvSpPr>
                <p:cNvPr id="46" name="Freeform 66">
                  <a:extLst>
                    <a:ext uri="{FF2B5EF4-FFF2-40B4-BE49-F238E27FC236}">
                      <a16:creationId xmlns:a16="http://schemas.microsoft.com/office/drawing/2014/main" id="{EB11AB71-6177-46C2-81B8-3DEE15548E71}"/>
                    </a:ext>
                  </a:extLst>
                </p:cNvPr>
                <p:cNvSpPr>
                  <a:spLocks noEditPoints="1"/>
                </p:cNvSpPr>
                <p:nvPr/>
              </p:nvSpPr>
              <p:spPr bwMode="auto">
                <a:xfrm rot="16200000">
                  <a:off x="7405093" y="3079032"/>
                  <a:ext cx="637407" cy="460648"/>
                </a:xfrm>
                <a:custGeom>
                  <a:avLst/>
                  <a:gdLst>
                    <a:gd name="T0" fmla="*/ 242 w 309"/>
                    <a:gd name="T1" fmla="*/ 168 h 206"/>
                    <a:gd name="T2" fmla="*/ 232 w 309"/>
                    <a:gd name="T3" fmla="*/ 206 h 206"/>
                    <a:gd name="T4" fmla="*/ 217 w 309"/>
                    <a:gd name="T5" fmla="*/ 155 h 206"/>
                    <a:gd name="T6" fmla="*/ 188 w 309"/>
                    <a:gd name="T7" fmla="*/ 131 h 206"/>
                    <a:gd name="T8" fmla="*/ 183 w 309"/>
                    <a:gd name="T9" fmla="*/ 123 h 206"/>
                    <a:gd name="T10" fmla="*/ 176 w 309"/>
                    <a:gd name="T11" fmla="*/ 120 h 206"/>
                    <a:gd name="T12" fmla="*/ 165 w 309"/>
                    <a:gd name="T13" fmla="*/ 103 h 206"/>
                    <a:gd name="T14" fmla="*/ 171 w 309"/>
                    <a:gd name="T15" fmla="*/ 100 h 206"/>
                    <a:gd name="T16" fmla="*/ 159 w 309"/>
                    <a:gd name="T17" fmla="*/ 97 h 206"/>
                    <a:gd name="T18" fmla="*/ 128 w 309"/>
                    <a:gd name="T19" fmla="*/ 52 h 206"/>
                    <a:gd name="T20" fmla="*/ 125 w 309"/>
                    <a:gd name="T21" fmla="*/ 64 h 206"/>
                    <a:gd name="T22" fmla="*/ 109 w 309"/>
                    <a:gd name="T23" fmla="*/ 73 h 206"/>
                    <a:gd name="T24" fmla="*/ 90 w 309"/>
                    <a:gd name="T25" fmla="*/ 70 h 206"/>
                    <a:gd name="T26" fmla="*/ 70 w 309"/>
                    <a:gd name="T27" fmla="*/ 76 h 206"/>
                    <a:gd name="T28" fmla="*/ 128 w 309"/>
                    <a:gd name="T29" fmla="*/ 110 h 206"/>
                    <a:gd name="T30" fmla="*/ 69 w 309"/>
                    <a:gd name="T31" fmla="*/ 88 h 206"/>
                    <a:gd name="T32" fmla="*/ 53 w 309"/>
                    <a:gd name="T33" fmla="*/ 77 h 206"/>
                    <a:gd name="T34" fmla="*/ 37 w 309"/>
                    <a:gd name="T35" fmla="*/ 75 h 206"/>
                    <a:gd name="T36" fmla="*/ 19 w 309"/>
                    <a:gd name="T37" fmla="*/ 66 h 206"/>
                    <a:gd name="T38" fmla="*/ 0 w 309"/>
                    <a:gd name="T39" fmla="*/ 60 h 206"/>
                    <a:gd name="T40" fmla="*/ 1 w 309"/>
                    <a:gd name="T41" fmla="*/ 48 h 206"/>
                    <a:gd name="T42" fmla="*/ 43 w 309"/>
                    <a:gd name="T43" fmla="*/ 49 h 206"/>
                    <a:gd name="T44" fmla="*/ 69 w 309"/>
                    <a:gd name="T45" fmla="*/ 57 h 206"/>
                    <a:gd name="T46" fmla="*/ 81 w 309"/>
                    <a:gd name="T47" fmla="*/ 42 h 206"/>
                    <a:gd name="T48" fmla="*/ 101 w 309"/>
                    <a:gd name="T49" fmla="*/ 43 h 206"/>
                    <a:gd name="T50" fmla="*/ 117 w 309"/>
                    <a:gd name="T51" fmla="*/ 3 h 206"/>
                    <a:gd name="T52" fmla="*/ 135 w 309"/>
                    <a:gd name="T53" fmla="*/ 17 h 206"/>
                    <a:gd name="T54" fmla="*/ 171 w 309"/>
                    <a:gd name="T55" fmla="*/ 75 h 206"/>
                    <a:gd name="T56" fmla="*/ 182 w 309"/>
                    <a:gd name="T57" fmla="*/ 85 h 206"/>
                    <a:gd name="T58" fmla="*/ 184 w 309"/>
                    <a:gd name="T59" fmla="*/ 78 h 206"/>
                    <a:gd name="T60" fmla="*/ 201 w 309"/>
                    <a:gd name="T61" fmla="*/ 74 h 206"/>
                    <a:gd name="T62" fmla="*/ 200 w 309"/>
                    <a:gd name="T63" fmla="*/ 15 h 206"/>
                    <a:gd name="T64" fmla="*/ 221 w 309"/>
                    <a:gd name="T65" fmla="*/ 19 h 206"/>
                    <a:gd name="T66" fmla="*/ 231 w 309"/>
                    <a:gd name="T67" fmla="*/ 40 h 206"/>
                    <a:gd name="T68" fmla="*/ 214 w 309"/>
                    <a:gd name="T69" fmla="*/ 36 h 206"/>
                    <a:gd name="T70" fmla="*/ 223 w 309"/>
                    <a:gd name="T71" fmla="*/ 74 h 206"/>
                    <a:gd name="T72" fmla="*/ 275 w 309"/>
                    <a:gd name="T73" fmla="*/ 75 h 206"/>
                    <a:gd name="T74" fmla="*/ 296 w 309"/>
                    <a:gd name="T75" fmla="*/ 65 h 206"/>
                    <a:gd name="T76" fmla="*/ 228 w 309"/>
                    <a:gd name="T77" fmla="*/ 91 h 206"/>
                    <a:gd name="T78" fmla="*/ 237 w 309"/>
                    <a:gd name="T79" fmla="*/ 137 h 206"/>
                    <a:gd name="T80" fmla="*/ 267 w 309"/>
                    <a:gd name="T81" fmla="*/ 156 h 206"/>
                    <a:gd name="T82" fmla="*/ 292 w 309"/>
                    <a:gd name="T83" fmla="*/ 173 h 206"/>
                    <a:gd name="T84" fmla="*/ 305 w 309"/>
                    <a:gd name="T85" fmla="*/ 176 h 206"/>
                    <a:gd name="T86" fmla="*/ 289 w 309"/>
                    <a:gd name="T87" fmla="*/ 200 h 206"/>
                    <a:gd name="T88" fmla="*/ 271 w 309"/>
                    <a:gd name="T89" fmla="*/ 188 h 206"/>
                    <a:gd name="T90" fmla="*/ 242 w 309"/>
                    <a:gd name="T91" fmla="*/ 168 h 206"/>
                    <a:gd name="T92" fmla="*/ 205 w 309"/>
                    <a:gd name="T93" fmla="*/ 92 h 206"/>
                    <a:gd name="T94" fmla="*/ 180 w 309"/>
                    <a:gd name="T95" fmla="*/ 91 h 206"/>
                    <a:gd name="T96" fmla="*/ 173 w 309"/>
                    <a:gd name="T97" fmla="*/ 99 h 206"/>
                    <a:gd name="T98" fmla="*/ 210 w 309"/>
                    <a:gd name="T99" fmla="*/ 120 h 206"/>
                    <a:gd name="T100" fmla="*/ 205 w 309"/>
                    <a:gd name="T101" fmla="*/ 92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09" h="206">
                      <a:moveTo>
                        <a:pt x="242" y="168"/>
                      </a:moveTo>
                      <a:cubicBezTo>
                        <a:pt x="240" y="181"/>
                        <a:pt x="244" y="200"/>
                        <a:pt x="232" y="206"/>
                      </a:cubicBezTo>
                      <a:cubicBezTo>
                        <a:pt x="210" y="203"/>
                        <a:pt x="224" y="176"/>
                        <a:pt x="217" y="155"/>
                      </a:cubicBezTo>
                      <a:cubicBezTo>
                        <a:pt x="212" y="141"/>
                        <a:pt x="197" y="139"/>
                        <a:pt x="188" y="131"/>
                      </a:cubicBezTo>
                      <a:cubicBezTo>
                        <a:pt x="186" y="129"/>
                        <a:pt x="186" y="125"/>
                        <a:pt x="183" y="123"/>
                      </a:cubicBezTo>
                      <a:cubicBezTo>
                        <a:pt x="181" y="121"/>
                        <a:pt x="178" y="122"/>
                        <a:pt x="176" y="120"/>
                      </a:cubicBezTo>
                      <a:cubicBezTo>
                        <a:pt x="169" y="116"/>
                        <a:pt x="166" y="106"/>
                        <a:pt x="165" y="103"/>
                      </a:cubicBezTo>
                      <a:cubicBezTo>
                        <a:pt x="165" y="100"/>
                        <a:pt x="168" y="101"/>
                        <a:pt x="171" y="100"/>
                      </a:cubicBezTo>
                      <a:cubicBezTo>
                        <a:pt x="168" y="98"/>
                        <a:pt x="161" y="100"/>
                        <a:pt x="159" y="97"/>
                      </a:cubicBezTo>
                      <a:cubicBezTo>
                        <a:pt x="147" y="84"/>
                        <a:pt x="137" y="68"/>
                        <a:pt x="128" y="52"/>
                      </a:cubicBezTo>
                      <a:cubicBezTo>
                        <a:pt x="126" y="55"/>
                        <a:pt x="125" y="59"/>
                        <a:pt x="125" y="64"/>
                      </a:cubicBezTo>
                      <a:cubicBezTo>
                        <a:pt x="118" y="66"/>
                        <a:pt x="116" y="72"/>
                        <a:pt x="109" y="73"/>
                      </a:cubicBezTo>
                      <a:cubicBezTo>
                        <a:pt x="104" y="74"/>
                        <a:pt x="97" y="70"/>
                        <a:pt x="90" y="70"/>
                      </a:cubicBezTo>
                      <a:cubicBezTo>
                        <a:pt x="83" y="71"/>
                        <a:pt x="77" y="76"/>
                        <a:pt x="70" y="76"/>
                      </a:cubicBezTo>
                      <a:cubicBezTo>
                        <a:pt x="87" y="90"/>
                        <a:pt x="114" y="93"/>
                        <a:pt x="128" y="110"/>
                      </a:cubicBezTo>
                      <a:cubicBezTo>
                        <a:pt x="112" y="98"/>
                        <a:pt x="89" y="97"/>
                        <a:pt x="69" y="88"/>
                      </a:cubicBezTo>
                      <a:cubicBezTo>
                        <a:pt x="63" y="85"/>
                        <a:pt x="59" y="79"/>
                        <a:pt x="53" y="77"/>
                      </a:cubicBezTo>
                      <a:cubicBezTo>
                        <a:pt x="48" y="76"/>
                        <a:pt x="42" y="77"/>
                        <a:pt x="37" y="75"/>
                      </a:cubicBezTo>
                      <a:cubicBezTo>
                        <a:pt x="31" y="73"/>
                        <a:pt x="25" y="67"/>
                        <a:pt x="19" y="66"/>
                      </a:cubicBezTo>
                      <a:cubicBezTo>
                        <a:pt x="12" y="64"/>
                        <a:pt x="4" y="67"/>
                        <a:pt x="0" y="60"/>
                      </a:cubicBezTo>
                      <a:cubicBezTo>
                        <a:pt x="1" y="56"/>
                        <a:pt x="1" y="53"/>
                        <a:pt x="1" y="48"/>
                      </a:cubicBezTo>
                      <a:cubicBezTo>
                        <a:pt x="13" y="39"/>
                        <a:pt x="28" y="45"/>
                        <a:pt x="43" y="49"/>
                      </a:cubicBezTo>
                      <a:cubicBezTo>
                        <a:pt x="52" y="52"/>
                        <a:pt x="61" y="54"/>
                        <a:pt x="69" y="57"/>
                      </a:cubicBezTo>
                      <a:cubicBezTo>
                        <a:pt x="73" y="50"/>
                        <a:pt x="73" y="43"/>
                        <a:pt x="81" y="42"/>
                      </a:cubicBezTo>
                      <a:cubicBezTo>
                        <a:pt x="88" y="40"/>
                        <a:pt x="94" y="47"/>
                        <a:pt x="101" y="43"/>
                      </a:cubicBezTo>
                      <a:cubicBezTo>
                        <a:pt x="94" y="25"/>
                        <a:pt x="97" y="0"/>
                        <a:pt x="117" y="3"/>
                      </a:cubicBezTo>
                      <a:cubicBezTo>
                        <a:pt x="126" y="5"/>
                        <a:pt x="127" y="16"/>
                        <a:pt x="135" y="17"/>
                      </a:cubicBezTo>
                      <a:cubicBezTo>
                        <a:pt x="144" y="39"/>
                        <a:pt x="162" y="53"/>
                        <a:pt x="171" y="75"/>
                      </a:cubicBezTo>
                      <a:cubicBezTo>
                        <a:pt x="176" y="77"/>
                        <a:pt x="181" y="79"/>
                        <a:pt x="182" y="85"/>
                      </a:cubicBezTo>
                      <a:cubicBezTo>
                        <a:pt x="185" y="84"/>
                        <a:pt x="182" y="79"/>
                        <a:pt x="184" y="78"/>
                      </a:cubicBezTo>
                      <a:cubicBezTo>
                        <a:pt x="190" y="77"/>
                        <a:pt x="194" y="74"/>
                        <a:pt x="201" y="74"/>
                      </a:cubicBezTo>
                      <a:cubicBezTo>
                        <a:pt x="197" y="59"/>
                        <a:pt x="186" y="27"/>
                        <a:pt x="200" y="15"/>
                      </a:cubicBezTo>
                      <a:cubicBezTo>
                        <a:pt x="208" y="15"/>
                        <a:pt x="214" y="17"/>
                        <a:pt x="221" y="19"/>
                      </a:cubicBezTo>
                      <a:cubicBezTo>
                        <a:pt x="225" y="25"/>
                        <a:pt x="227" y="33"/>
                        <a:pt x="231" y="40"/>
                      </a:cubicBezTo>
                      <a:cubicBezTo>
                        <a:pt x="226" y="41"/>
                        <a:pt x="221" y="35"/>
                        <a:pt x="214" y="36"/>
                      </a:cubicBezTo>
                      <a:cubicBezTo>
                        <a:pt x="213" y="49"/>
                        <a:pt x="217" y="64"/>
                        <a:pt x="223" y="74"/>
                      </a:cubicBezTo>
                      <a:cubicBezTo>
                        <a:pt x="238" y="77"/>
                        <a:pt x="259" y="78"/>
                        <a:pt x="275" y="75"/>
                      </a:cubicBezTo>
                      <a:cubicBezTo>
                        <a:pt x="280" y="70"/>
                        <a:pt x="287" y="55"/>
                        <a:pt x="296" y="65"/>
                      </a:cubicBezTo>
                      <a:cubicBezTo>
                        <a:pt x="291" y="92"/>
                        <a:pt x="255" y="86"/>
                        <a:pt x="228" y="91"/>
                      </a:cubicBezTo>
                      <a:cubicBezTo>
                        <a:pt x="230" y="107"/>
                        <a:pt x="229" y="126"/>
                        <a:pt x="237" y="137"/>
                      </a:cubicBezTo>
                      <a:cubicBezTo>
                        <a:pt x="243" y="146"/>
                        <a:pt x="257" y="150"/>
                        <a:pt x="267" y="156"/>
                      </a:cubicBezTo>
                      <a:cubicBezTo>
                        <a:pt x="275" y="161"/>
                        <a:pt x="283" y="169"/>
                        <a:pt x="292" y="173"/>
                      </a:cubicBezTo>
                      <a:cubicBezTo>
                        <a:pt x="296" y="175"/>
                        <a:pt x="301" y="176"/>
                        <a:pt x="305" y="176"/>
                      </a:cubicBezTo>
                      <a:cubicBezTo>
                        <a:pt x="309" y="189"/>
                        <a:pt x="299" y="201"/>
                        <a:pt x="289" y="200"/>
                      </a:cubicBezTo>
                      <a:cubicBezTo>
                        <a:pt x="283" y="200"/>
                        <a:pt x="277" y="192"/>
                        <a:pt x="271" y="188"/>
                      </a:cubicBezTo>
                      <a:cubicBezTo>
                        <a:pt x="260" y="179"/>
                        <a:pt x="251" y="176"/>
                        <a:pt x="242" y="168"/>
                      </a:cubicBezTo>
                      <a:close/>
                      <a:moveTo>
                        <a:pt x="205" y="92"/>
                      </a:moveTo>
                      <a:cubicBezTo>
                        <a:pt x="196" y="93"/>
                        <a:pt x="187" y="95"/>
                        <a:pt x="180" y="91"/>
                      </a:cubicBezTo>
                      <a:cubicBezTo>
                        <a:pt x="180" y="95"/>
                        <a:pt x="176" y="97"/>
                        <a:pt x="173" y="99"/>
                      </a:cubicBezTo>
                      <a:cubicBezTo>
                        <a:pt x="187" y="104"/>
                        <a:pt x="196" y="115"/>
                        <a:pt x="210" y="120"/>
                      </a:cubicBezTo>
                      <a:cubicBezTo>
                        <a:pt x="209" y="110"/>
                        <a:pt x="208" y="101"/>
                        <a:pt x="205" y="92"/>
                      </a:cubicBezTo>
                      <a:close/>
                    </a:path>
                  </a:pathLst>
                </a:custGeom>
                <a:solidFill>
                  <a:schemeClr val="bg1"/>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sz="1200"/>
                </a:p>
              </p:txBody>
            </p:sp>
            <p:sp>
              <p:nvSpPr>
                <p:cNvPr id="47" name="Freeform 68">
                  <a:extLst>
                    <a:ext uri="{FF2B5EF4-FFF2-40B4-BE49-F238E27FC236}">
                      <a16:creationId xmlns:a16="http://schemas.microsoft.com/office/drawing/2014/main" id="{1708A69E-815C-4EE2-A972-52CC880C5109}"/>
                    </a:ext>
                  </a:extLst>
                </p:cNvPr>
                <p:cNvSpPr>
                  <a:spLocks/>
                </p:cNvSpPr>
                <p:nvPr/>
              </p:nvSpPr>
              <p:spPr bwMode="auto">
                <a:xfrm rot="16200000">
                  <a:off x="8105749" y="3026153"/>
                  <a:ext cx="550755" cy="574517"/>
                </a:xfrm>
                <a:custGeom>
                  <a:avLst/>
                  <a:gdLst>
                    <a:gd name="T0" fmla="*/ 185 w 267"/>
                    <a:gd name="T1" fmla="*/ 135 h 257"/>
                    <a:gd name="T2" fmla="*/ 186 w 267"/>
                    <a:gd name="T3" fmla="*/ 183 h 257"/>
                    <a:gd name="T4" fmla="*/ 151 w 267"/>
                    <a:gd name="T5" fmla="*/ 178 h 257"/>
                    <a:gd name="T6" fmla="*/ 139 w 267"/>
                    <a:gd name="T7" fmla="*/ 141 h 257"/>
                    <a:gd name="T8" fmla="*/ 131 w 267"/>
                    <a:gd name="T9" fmla="*/ 133 h 257"/>
                    <a:gd name="T10" fmla="*/ 94 w 267"/>
                    <a:gd name="T11" fmla="*/ 188 h 257"/>
                    <a:gd name="T12" fmla="*/ 74 w 267"/>
                    <a:gd name="T13" fmla="*/ 240 h 257"/>
                    <a:gd name="T14" fmla="*/ 55 w 267"/>
                    <a:gd name="T15" fmla="*/ 256 h 257"/>
                    <a:gd name="T16" fmla="*/ 55 w 267"/>
                    <a:gd name="T17" fmla="*/ 245 h 257"/>
                    <a:gd name="T18" fmla="*/ 49 w 267"/>
                    <a:gd name="T19" fmla="*/ 179 h 257"/>
                    <a:gd name="T20" fmla="*/ 54 w 267"/>
                    <a:gd name="T21" fmla="*/ 175 h 257"/>
                    <a:gd name="T22" fmla="*/ 88 w 267"/>
                    <a:gd name="T23" fmla="*/ 115 h 257"/>
                    <a:gd name="T24" fmla="*/ 8 w 267"/>
                    <a:gd name="T25" fmla="*/ 62 h 257"/>
                    <a:gd name="T26" fmla="*/ 16 w 267"/>
                    <a:gd name="T27" fmla="*/ 28 h 257"/>
                    <a:gd name="T28" fmla="*/ 73 w 267"/>
                    <a:gd name="T29" fmla="*/ 0 h 257"/>
                    <a:gd name="T30" fmla="*/ 73 w 267"/>
                    <a:gd name="T31" fmla="*/ 5 h 257"/>
                    <a:gd name="T32" fmla="*/ 60 w 267"/>
                    <a:gd name="T33" fmla="*/ 30 h 257"/>
                    <a:gd name="T34" fmla="*/ 67 w 267"/>
                    <a:gd name="T35" fmla="*/ 60 h 257"/>
                    <a:gd name="T36" fmla="*/ 73 w 267"/>
                    <a:gd name="T37" fmla="*/ 61 h 257"/>
                    <a:gd name="T38" fmla="*/ 74 w 267"/>
                    <a:gd name="T39" fmla="*/ 65 h 257"/>
                    <a:gd name="T40" fmla="*/ 109 w 267"/>
                    <a:gd name="T41" fmla="*/ 73 h 257"/>
                    <a:gd name="T42" fmla="*/ 105 w 267"/>
                    <a:gd name="T43" fmla="*/ 55 h 257"/>
                    <a:gd name="T44" fmla="*/ 148 w 267"/>
                    <a:gd name="T45" fmla="*/ 20 h 257"/>
                    <a:gd name="T46" fmla="*/ 147 w 267"/>
                    <a:gd name="T47" fmla="*/ 42 h 257"/>
                    <a:gd name="T48" fmla="*/ 176 w 267"/>
                    <a:gd name="T49" fmla="*/ 93 h 257"/>
                    <a:gd name="T50" fmla="*/ 193 w 267"/>
                    <a:gd name="T51" fmla="*/ 100 h 257"/>
                    <a:gd name="T52" fmla="*/ 201 w 267"/>
                    <a:gd name="T53" fmla="*/ 101 h 257"/>
                    <a:gd name="T54" fmla="*/ 252 w 267"/>
                    <a:gd name="T55" fmla="*/ 111 h 257"/>
                    <a:gd name="T56" fmla="*/ 262 w 267"/>
                    <a:gd name="T57" fmla="*/ 87 h 257"/>
                    <a:gd name="T58" fmla="*/ 254 w 267"/>
                    <a:gd name="T59" fmla="*/ 137 h 257"/>
                    <a:gd name="T60" fmla="*/ 225 w 267"/>
                    <a:gd name="T61" fmla="*/ 143 h 257"/>
                    <a:gd name="T62" fmla="*/ 185 w 267"/>
                    <a:gd name="T63" fmla="*/ 135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67" h="257">
                      <a:moveTo>
                        <a:pt x="185" y="135"/>
                      </a:moveTo>
                      <a:cubicBezTo>
                        <a:pt x="187" y="147"/>
                        <a:pt x="189" y="162"/>
                        <a:pt x="186" y="183"/>
                      </a:cubicBezTo>
                      <a:cubicBezTo>
                        <a:pt x="180" y="194"/>
                        <a:pt x="147" y="199"/>
                        <a:pt x="151" y="178"/>
                      </a:cubicBezTo>
                      <a:cubicBezTo>
                        <a:pt x="143" y="169"/>
                        <a:pt x="143" y="156"/>
                        <a:pt x="139" y="141"/>
                      </a:cubicBezTo>
                      <a:cubicBezTo>
                        <a:pt x="137" y="138"/>
                        <a:pt x="134" y="135"/>
                        <a:pt x="131" y="133"/>
                      </a:cubicBezTo>
                      <a:cubicBezTo>
                        <a:pt x="116" y="145"/>
                        <a:pt x="98" y="168"/>
                        <a:pt x="94" y="188"/>
                      </a:cubicBezTo>
                      <a:cubicBezTo>
                        <a:pt x="90" y="207"/>
                        <a:pt x="80" y="223"/>
                        <a:pt x="74" y="240"/>
                      </a:cubicBezTo>
                      <a:cubicBezTo>
                        <a:pt x="68" y="245"/>
                        <a:pt x="68" y="257"/>
                        <a:pt x="55" y="256"/>
                      </a:cubicBezTo>
                      <a:cubicBezTo>
                        <a:pt x="53" y="254"/>
                        <a:pt x="53" y="247"/>
                        <a:pt x="55" y="245"/>
                      </a:cubicBezTo>
                      <a:cubicBezTo>
                        <a:pt x="45" y="227"/>
                        <a:pt x="42" y="201"/>
                        <a:pt x="49" y="179"/>
                      </a:cubicBezTo>
                      <a:cubicBezTo>
                        <a:pt x="51" y="178"/>
                        <a:pt x="52" y="176"/>
                        <a:pt x="54" y="175"/>
                      </a:cubicBezTo>
                      <a:cubicBezTo>
                        <a:pt x="59" y="148"/>
                        <a:pt x="80" y="138"/>
                        <a:pt x="88" y="115"/>
                      </a:cubicBezTo>
                      <a:cubicBezTo>
                        <a:pt x="53" y="107"/>
                        <a:pt x="10" y="100"/>
                        <a:pt x="8" y="62"/>
                      </a:cubicBezTo>
                      <a:cubicBezTo>
                        <a:pt x="0" y="49"/>
                        <a:pt x="13" y="38"/>
                        <a:pt x="16" y="28"/>
                      </a:cubicBezTo>
                      <a:cubicBezTo>
                        <a:pt x="30" y="13"/>
                        <a:pt x="61" y="16"/>
                        <a:pt x="73" y="0"/>
                      </a:cubicBezTo>
                      <a:cubicBezTo>
                        <a:pt x="73" y="2"/>
                        <a:pt x="67" y="6"/>
                        <a:pt x="73" y="5"/>
                      </a:cubicBezTo>
                      <a:cubicBezTo>
                        <a:pt x="69" y="14"/>
                        <a:pt x="63" y="20"/>
                        <a:pt x="60" y="30"/>
                      </a:cubicBezTo>
                      <a:cubicBezTo>
                        <a:pt x="63" y="41"/>
                        <a:pt x="58" y="53"/>
                        <a:pt x="67" y="60"/>
                      </a:cubicBezTo>
                      <a:cubicBezTo>
                        <a:pt x="68" y="60"/>
                        <a:pt x="72" y="60"/>
                        <a:pt x="73" y="61"/>
                      </a:cubicBezTo>
                      <a:cubicBezTo>
                        <a:pt x="74" y="61"/>
                        <a:pt x="74" y="64"/>
                        <a:pt x="74" y="65"/>
                      </a:cubicBezTo>
                      <a:cubicBezTo>
                        <a:pt x="85" y="70"/>
                        <a:pt x="99" y="72"/>
                        <a:pt x="109" y="73"/>
                      </a:cubicBezTo>
                      <a:cubicBezTo>
                        <a:pt x="109" y="70"/>
                        <a:pt x="107" y="60"/>
                        <a:pt x="105" y="55"/>
                      </a:cubicBezTo>
                      <a:cubicBezTo>
                        <a:pt x="112" y="34"/>
                        <a:pt x="122" y="20"/>
                        <a:pt x="148" y="20"/>
                      </a:cubicBezTo>
                      <a:cubicBezTo>
                        <a:pt x="158" y="25"/>
                        <a:pt x="153" y="37"/>
                        <a:pt x="147" y="42"/>
                      </a:cubicBezTo>
                      <a:cubicBezTo>
                        <a:pt x="155" y="61"/>
                        <a:pt x="161" y="81"/>
                        <a:pt x="176" y="93"/>
                      </a:cubicBezTo>
                      <a:cubicBezTo>
                        <a:pt x="183" y="91"/>
                        <a:pt x="187" y="98"/>
                        <a:pt x="193" y="100"/>
                      </a:cubicBezTo>
                      <a:cubicBezTo>
                        <a:pt x="195" y="101"/>
                        <a:pt x="198" y="100"/>
                        <a:pt x="201" y="101"/>
                      </a:cubicBezTo>
                      <a:cubicBezTo>
                        <a:pt x="215" y="106"/>
                        <a:pt x="233" y="119"/>
                        <a:pt x="252" y="111"/>
                      </a:cubicBezTo>
                      <a:cubicBezTo>
                        <a:pt x="254" y="102"/>
                        <a:pt x="251" y="87"/>
                        <a:pt x="262" y="87"/>
                      </a:cubicBezTo>
                      <a:cubicBezTo>
                        <a:pt x="260" y="108"/>
                        <a:pt x="267" y="123"/>
                        <a:pt x="254" y="137"/>
                      </a:cubicBezTo>
                      <a:cubicBezTo>
                        <a:pt x="246" y="138"/>
                        <a:pt x="235" y="153"/>
                        <a:pt x="225" y="143"/>
                      </a:cubicBezTo>
                      <a:cubicBezTo>
                        <a:pt x="214" y="146"/>
                        <a:pt x="198" y="137"/>
                        <a:pt x="185" y="135"/>
                      </a:cubicBezTo>
                      <a:close/>
                    </a:path>
                  </a:pathLst>
                </a:custGeom>
                <a:solidFill>
                  <a:schemeClr val="bg1"/>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sz="1200"/>
                </a:p>
              </p:txBody>
            </p:sp>
            <p:sp>
              <p:nvSpPr>
                <p:cNvPr id="48" name="Freeform 69">
                  <a:extLst>
                    <a:ext uri="{FF2B5EF4-FFF2-40B4-BE49-F238E27FC236}">
                      <a16:creationId xmlns:a16="http://schemas.microsoft.com/office/drawing/2014/main" id="{175D05BC-A0E2-4845-9462-D54B5812EEE8}"/>
                    </a:ext>
                  </a:extLst>
                </p:cNvPr>
                <p:cNvSpPr>
                  <a:spLocks/>
                </p:cNvSpPr>
                <p:nvPr/>
              </p:nvSpPr>
              <p:spPr bwMode="auto">
                <a:xfrm rot="16200000">
                  <a:off x="6954396" y="3054352"/>
                  <a:ext cx="441526" cy="408890"/>
                </a:xfrm>
                <a:custGeom>
                  <a:avLst/>
                  <a:gdLst>
                    <a:gd name="T0" fmla="*/ 176 w 214"/>
                    <a:gd name="T1" fmla="*/ 134 h 182"/>
                    <a:gd name="T2" fmla="*/ 162 w 214"/>
                    <a:gd name="T3" fmla="*/ 86 h 182"/>
                    <a:gd name="T4" fmla="*/ 149 w 214"/>
                    <a:gd name="T5" fmla="*/ 80 h 182"/>
                    <a:gd name="T6" fmla="*/ 125 w 214"/>
                    <a:gd name="T7" fmla="*/ 56 h 182"/>
                    <a:gd name="T8" fmla="*/ 141 w 214"/>
                    <a:gd name="T9" fmla="*/ 121 h 182"/>
                    <a:gd name="T10" fmla="*/ 127 w 214"/>
                    <a:gd name="T11" fmla="*/ 128 h 182"/>
                    <a:gd name="T12" fmla="*/ 92 w 214"/>
                    <a:gd name="T13" fmla="*/ 92 h 182"/>
                    <a:gd name="T14" fmla="*/ 102 w 214"/>
                    <a:gd name="T15" fmla="*/ 157 h 182"/>
                    <a:gd name="T16" fmla="*/ 90 w 214"/>
                    <a:gd name="T17" fmla="*/ 179 h 182"/>
                    <a:gd name="T18" fmla="*/ 71 w 214"/>
                    <a:gd name="T19" fmla="*/ 171 h 182"/>
                    <a:gd name="T20" fmla="*/ 69 w 214"/>
                    <a:gd name="T21" fmla="*/ 133 h 182"/>
                    <a:gd name="T22" fmla="*/ 56 w 214"/>
                    <a:gd name="T23" fmla="*/ 110 h 182"/>
                    <a:gd name="T24" fmla="*/ 3 w 214"/>
                    <a:gd name="T25" fmla="*/ 73 h 182"/>
                    <a:gd name="T26" fmla="*/ 5 w 214"/>
                    <a:gd name="T27" fmla="*/ 53 h 182"/>
                    <a:gd name="T28" fmla="*/ 52 w 214"/>
                    <a:gd name="T29" fmla="*/ 72 h 182"/>
                    <a:gd name="T30" fmla="*/ 35 w 214"/>
                    <a:gd name="T31" fmla="*/ 21 h 182"/>
                    <a:gd name="T32" fmla="*/ 65 w 214"/>
                    <a:gd name="T33" fmla="*/ 27 h 182"/>
                    <a:gd name="T34" fmla="*/ 117 w 214"/>
                    <a:gd name="T35" fmla="*/ 94 h 182"/>
                    <a:gd name="T36" fmla="*/ 114 w 214"/>
                    <a:gd name="T37" fmla="*/ 38 h 182"/>
                    <a:gd name="T38" fmla="*/ 158 w 214"/>
                    <a:gd name="T39" fmla="*/ 57 h 182"/>
                    <a:gd name="T40" fmla="*/ 155 w 214"/>
                    <a:gd name="T41" fmla="*/ 23 h 182"/>
                    <a:gd name="T42" fmla="*/ 189 w 214"/>
                    <a:gd name="T43" fmla="*/ 5 h 182"/>
                    <a:gd name="T44" fmla="*/ 207 w 214"/>
                    <a:gd name="T45" fmla="*/ 120 h 182"/>
                    <a:gd name="T46" fmla="*/ 196 w 214"/>
                    <a:gd name="T47" fmla="*/ 134 h 182"/>
                    <a:gd name="T48" fmla="*/ 176 w 214"/>
                    <a:gd name="T49" fmla="*/ 134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14" h="182">
                      <a:moveTo>
                        <a:pt x="176" y="134"/>
                      </a:moveTo>
                      <a:cubicBezTo>
                        <a:pt x="171" y="118"/>
                        <a:pt x="164" y="105"/>
                        <a:pt x="162" y="86"/>
                      </a:cubicBezTo>
                      <a:cubicBezTo>
                        <a:pt x="158" y="83"/>
                        <a:pt x="153" y="82"/>
                        <a:pt x="149" y="80"/>
                      </a:cubicBezTo>
                      <a:cubicBezTo>
                        <a:pt x="146" y="67"/>
                        <a:pt x="132" y="64"/>
                        <a:pt x="125" y="56"/>
                      </a:cubicBezTo>
                      <a:cubicBezTo>
                        <a:pt x="128" y="80"/>
                        <a:pt x="136" y="99"/>
                        <a:pt x="141" y="121"/>
                      </a:cubicBezTo>
                      <a:cubicBezTo>
                        <a:pt x="137" y="124"/>
                        <a:pt x="135" y="129"/>
                        <a:pt x="127" y="128"/>
                      </a:cubicBezTo>
                      <a:cubicBezTo>
                        <a:pt x="117" y="114"/>
                        <a:pt x="103" y="105"/>
                        <a:pt x="92" y="92"/>
                      </a:cubicBezTo>
                      <a:cubicBezTo>
                        <a:pt x="91" y="114"/>
                        <a:pt x="104" y="131"/>
                        <a:pt x="102" y="157"/>
                      </a:cubicBezTo>
                      <a:cubicBezTo>
                        <a:pt x="101" y="165"/>
                        <a:pt x="96" y="177"/>
                        <a:pt x="90" y="179"/>
                      </a:cubicBezTo>
                      <a:cubicBezTo>
                        <a:pt x="80" y="182"/>
                        <a:pt x="76" y="175"/>
                        <a:pt x="71" y="171"/>
                      </a:cubicBezTo>
                      <a:cubicBezTo>
                        <a:pt x="74" y="162"/>
                        <a:pt x="70" y="145"/>
                        <a:pt x="69" y="133"/>
                      </a:cubicBezTo>
                      <a:cubicBezTo>
                        <a:pt x="68" y="118"/>
                        <a:pt x="67" y="118"/>
                        <a:pt x="56" y="110"/>
                      </a:cubicBezTo>
                      <a:cubicBezTo>
                        <a:pt x="41" y="97"/>
                        <a:pt x="19" y="83"/>
                        <a:pt x="3" y="73"/>
                      </a:cubicBezTo>
                      <a:cubicBezTo>
                        <a:pt x="5" y="65"/>
                        <a:pt x="0" y="59"/>
                        <a:pt x="5" y="53"/>
                      </a:cubicBezTo>
                      <a:cubicBezTo>
                        <a:pt x="27" y="47"/>
                        <a:pt x="37" y="64"/>
                        <a:pt x="52" y="72"/>
                      </a:cubicBezTo>
                      <a:cubicBezTo>
                        <a:pt x="50" y="52"/>
                        <a:pt x="32" y="43"/>
                        <a:pt x="35" y="21"/>
                      </a:cubicBezTo>
                      <a:cubicBezTo>
                        <a:pt x="48" y="21"/>
                        <a:pt x="58" y="22"/>
                        <a:pt x="65" y="27"/>
                      </a:cubicBezTo>
                      <a:cubicBezTo>
                        <a:pt x="76" y="55"/>
                        <a:pt x="100" y="71"/>
                        <a:pt x="117" y="94"/>
                      </a:cubicBezTo>
                      <a:cubicBezTo>
                        <a:pt x="111" y="79"/>
                        <a:pt x="96" y="51"/>
                        <a:pt x="114" y="38"/>
                      </a:cubicBezTo>
                      <a:cubicBezTo>
                        <a:pt x="137" y="37"/>
                        <a:pt x="143" y="51"/>
                        <a:pt x="158" y="57"/>
                      </a:cubicBezTo>
                      <a:cubicBezTo>
                        <a:pt x="157" y="46"/>
                        <a:pt x="156" y="37"/>
                        <a:pt x="155" y="23"/>
                      </a:cubicBezTo>
                      <a:cubicBezTo>
                        <a:pt x="163" y="14"/>
                        <a:pt x="174" y="0"/>
                        <a:pt x="189" y="5"/>
                      </a:cubicBezTo>
                      <a:cubicBezTo>
                        <a:pt x="180" y="49"/>
                        <a:pt x="214" y="76"/>
                        <a:pt x="207" y="120"/>
                      </a:cubicBezTo>
                      <a:cubicBezTo>
                        <a:pt x="204" y="125"/>
                        <a:pt x="201" y="131"/>
                        <a:pt x="196" y="134"/>
                      </a:cubicBezTo>
                      <a:cubicBezTo>
                        <a:pt x="187" y="132"/>
                        <a:pt x="185" y="135"/>
                        <a:pt x="176" y="134"/>
                      </a:cubicBezTo>
                      <a:close/>
                    </a:path>
                  </a:pathLst>
                </a:custGeom>
                <a:solidFill>
                  <a:schemeClr val="bg1"/>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sz="1200"/>
                </a:p>
              </p:txBody>
            </p:sp>
            <p:sp>
              <p:nvSpPr>
                <p:cNvPr id="49" name="Freeform 70">
                  <a:extLst>
                    <a:ext uri="{FF2B5EF4-FFF2-40B4-BE49-F238E27FC236}">
                      <a16:creationId xmlns:a16="http://schemas.microsoft.com/office/drawing/2014/main" id="{9E925529-DA9C-4E20-B446-33E690AF981D}"/>
                    </a:ext>
                  </a:extLst>
                </p:cNvPr>
                <p:cNvSpPr>
                  <a:spLocks noEditPoints="1"/>
                </p:cNvSpPr>
                <p:nvPr/>
              </p:nvSpPr>
              <p:spPr bwMode="auto">
                <a:xfrm rot="16200000">
                  <a:off x="5668838" y="3040726"/>
                  <a:ext cx="486840" cy="543462"/>
                </a:xfrm>
                <a:custGeom>
                  <a:avLst/>
                  <a:gdLst>
                    <a:gd name="T0" fmla="*/ 196 w 236"/>
                    <a:gd name="T1" fmla="*/ 175 h 242"/>
                    <a:gd name="T2" fmla="*/ 199 w 236"/>
                    <a:gd name="T3" fmla="*/ 169 h 242"/>
                    <a:gd name="T4" fmla="*/ 176 w 236"/>
                    <a:gd name="T5" fmla="*/ 100 h 242"/>
                    <a:gd name="T6" fmla="*/ 140 w 236"/>
                    <a:gd name="T7" fmla="*/ 97 h 242"/>
                    <a:gd name="T8" fmla="*/ 146 w 236"/>
                    <a:gd name="T9" fmla="*/ 127 h 242"/>
                    <a:gd name="T10" fmla="*/ 174 w 236"/>
                    <a:gd name="T11" fmla="*/ 133 h 242"/>
                    <a:gd name="T12" fmla="*/ 174 w 236"/>
                    <a:gd name="T13" fmla="*/ 150 h 242"/>
                    <a:gd name="T14" fmla="*/ 148 w 236"/>
                    <a:gd name="T15" fmla="*/ 147 h 242"/>
                    <a:gd name="T16" fmla="*/ 144 w 236"/>
                    <a:gd name="T17" fmla="*/ 174 h 242"/>
                    <a:gd name="T18" fmla="*/ 146 w 236"/>
                    <a:gd name="T19" fmla="*/ 180 h 242"/>
                    <a:gd name="T20" fmla="*/ 142 w 236"/>
                    <a:gd name="T21" fmla="*/ 195 h 242"/>
                    <a:gd name="T22" fmla="*/ 141 w 236"/>
                    <a:gd name="T23" fmla="*/ 210 h 242"/>
                    <a:gd name="T24" fmla="*/ 124 w 236"/>
                    <a:gd name="T25" fmla="*/ 233 h 242"/>
                    <a:gd name="T26" fmla="*/ 111 w 236"/>
                    <a:gd name="T27" fmla="*/ 242 h 242"/>
                    <a:gd name="T28" fmla="*/ 20 w 236"/>
                    <a:gd name="T29" fmla="*/ 202 h 242"/>
                    <a:gd name="T30" fmla="*/ 7 w 236"/>
                    <a:gd name="T31" fmla="*/ 197 h 242"/>
                    <a:gd name="T32" fmla="*/ 0 w 236"/>
                    <a:gd name="T33" fmla="*/ 187 h 242"/>
                    <a:gd name="T34" fmla="*/ 16 w 236"/>
                    <a:gd name="T35" fmla="*/ 163 h 242"/>
                    <a:gd name="T36" fmla="*/ 20 w 236"/>
                    <a:gd name="T37" fmla="*/ 127 h 242"/>
                    <a:gd name="T38" fmla="*/ 19 w 236"/>
                    <a:gd name="T39" fmla="*/ 100 h 242"/>
                    <a:gd name="T40" fmla="*/ 15 w 236"/>
                    <a:gd name="T41" fmla="*/ 84 h 242"/>
                    <a:gd name="T42" fmla="*/ 6 w 236"/>
                    <a:gd name="T43" fmla="*/ 52 h 242"/>
                    <a:gd name="T44" fmla="*/ 13 w 236"/>
                    <a:gd name="T45" fmla="*/ 36 h 242"/>
                    <a:gd name="T46" fmla="*/ 45 w 236"/>
                    <a:gd name="T47" fmla="*/ 16 h 242"/>
                    <a:gd name="T48" fmla="*/ 82 w 236"/>
                    <a:gd name="T49" fmla="*/ 3 h 242"/>
                    <a:gd name="T50" fmla="*/ 122 w 236"/>
                    <a:gd name="T51" fmla="*/ 31 h 242"/>
                    <a:gd name="T52" fmla="*/ 111 w 236"/>
                    <a:gd name="T53" fmla="*/ 35 h 242"/>
                    <a:gd name="T54" fmla="*/ 131 w 236"/>
                    <a:gd name="T55" fmla="*/ 75 h 242"/>
                    <a:gd name="T56" fmla="*/ 171 w 236"/>
                    <a:gd name="T57" fmla="*/ 77 h 242"/>
                    <a:gd name="T58" fmla="*/ 181 w 236"/>
                    <a:gd name="T59" fmla="*/ 51 h 242"/>
                    <a:gd name="T60" fmla="*/ 189 w 236"/>
                    <a:gd name="T61" fmla="*/ 45 h 242"/>
                    <a:gd name="T62" fmla="*/ 203 w 236"/>
                    <a:gd name="T63" fmla="*/ 43 h 242"/>
                    <a:gd name="T64" fmla="*/ 200 w 236"/>
                    <a:gd name="T65" fmla="*/ 77 h 242"/>
                    <a:gd name="T66" fmla="*/ 211 w 236"/>
                    <a:gd name="T67" fmla="*/ 98 h 242"/>
                    <a:gd name="T68" fmla="*/ 236 w 236"/>
                    <a:gd name="T69" fmla="*/ 168 h 242"/>
                    <a:gd name="T70" fmla="*/ 235 w 236"/>
                    <a:gd name="T71" fmla="*/ 175 h 242"/>
                    <a:gd name="T72" fmla="*/ 213 w 236"/>
                    <a:gd name="T73" fmla="*/ 206 h 242"/>
                    <a:gd name="T74" fmla="*/ 196 w 236"/>
                    <a:gd name="T75" fmla="*/ 175 h 242"/>
                    <a:gd name="T76" fmla="*/ 128 w 236"/>
                    <a:gd name="T77" fmla="*/ 147 h 242"/>
                    <a:gd name="T78" fmla="*/ 69 w 236"/>
                    <a:gd name="T79" fmla="*/ 170 h 242"/>
                    <a:gd name="T80" fmla="*/ 126 w 236"/>
                    <a:gd name="T81" fmla="*/ 124 h 242"/>
                    <a:gd name="T82" fmla="*/ 120 w 236"/>
                    <a:gd name="T83" fmla="*/ 102 h 242"/>
                    <a:gd name="T84" fmla="*/ 91 w 236"/>
                    <a:gd name="T85" fmla="*/ 89 h 242"/>
                    <a:gd name="T86" fmla="*/ 53 w 236"/>
                    <a:gd name="T87" fmla="*/ 86 h 242"/>
                    <a:gd name="T88" fmla="*/ 105 w 236"/>
                    <a:gd name="T89" fmla="*/ 74 h 242"/>
                    <a:gd name="T90" fmla="*/ 89 w 236"/>
                    <a:gd name="T91" fmla="*/ 30 h 242"/>
                    <a:gd name="T92" fmla="*/ 39 w 236"/>
                    <a:gd name="T93" fmla="*/ 47 h 242"/>
                    <a:gd name="T94" fmla="*/ 49 w 236"/>
                    <a:gd name="T95" fmla="*/ 168 h 242"/>
                    <a:gd name="T96" fmla="*/ 110 w 236"/>
                    <a:gd name="T97" fmla="*/ 196 h 242"/>
                    <a:gd name="T98" fmla="*/ 128 w 236"/>
                    <a:gd name="T99" fmla="*/ 147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36" h="242">
                      <a:moveTo>
                        <a:pt x="196" y="175"/>
                      </a:moveTo>
                      <a:cubicBezTo>
                        <a:pt x="197" y="172"/>
                        <a:pt x="199" y="172"/>
                        <a:pt x="199" y="169"/>
                      </a:cubicBezTo>
                      <a:cubicBezTo>
                        <a:pt x="192" y="144"/>
                        <a:pt x="185" y="121"/>
                        <a:pt x="176" y="100"/>
                      </a:cubicBezTo>
                      <a:cubicBezTo>
                        <a:pt x="162" y="103"/>
                        <a:pt x="155" y="95"/>
                        <a:pt x="140" y="97"/>
                      </a:cubicBezTo>
                      <a:cubicBezTo>
                        <a:pt x="141" y="108"/>
                        <a:pt x="145" y="116"/>
                        <a:pt x="146" y="127"/>
                      </a:cubicBezTo>
                      <a:cubicBezTo>
                        <a:pt x="153" y="132"/>
                        <a:pt x="165" y="131"/>
                        <a:pt x="174" y="133"/>
                      </a:cubicBezTo>
                      <a:cubicBezTo>
                        <a:pt x="177" y="137"/>
                        <a:pt x="177" y="146"/>
                        <a:pt x="174" y="150"/>
                      </a:cubicBezTo>
                      <a:cubicBezTo>
                        <a:pt x="164" y="155"/>
                        <a:pt x="158" y="149"/>
                        <a:pt x="148" y="147"/>
                      </a:cubicBezTo>
                      <a:cubicBezTo>
                        <a:pt x="148" y="156"/>
                        <a:pt x="144" y="165"/>
                        <a:pt x="144" y="174"/>
                      </a:cubicBezTo>
                      <a:cubicBezTo>
                        <a:pt x="144" y="176"/>
                        <a:pt x="147" y="178"/>
                        <a:pt x="146" y="180"/>
                      </a:cubicBezTo>
                      <a:cubicBezTo>
                        <a:pt x="146" y="185"/>
                        <a:pt x="144" y="190"/>
                        <a:pt x="142" y="195"/>
                      </a:cubicBezTo>
                      <a:cubicBezTo>
                        <a:pt x="141" y="200"/>
                        <a:pt x="142" y="206"/>
                        <a:pt x="141" y="210"/>
                      </a:cubicBezTo>
                      <a:cubicBezTo>
                        <a:pt x="137" y="219"/>
                        <a:pt x="128" y="224"/>
                        <a:pt x="124" y="233"/>
                      </a:cubicBezTo>
                      <a:cubicBezTo>
                        <a:pt x="119" y="235"/>
                        <a:pt x="113" y="237"/>
                        <a:pt x="111" y="242"/>
                      </a:cubicBezTo>
                      <a:cubicBezTo>
                        <a:pt x="71" y="241"/>
                        <a:pt x="60" y="206"/>
                        <a:pt x="20" y="202"/>
                      </a:cubicBezTo>
                      <a:cubicBezTo>
                        <a:pt x="17" y="199"/>
                        <a:pt x="14" y="195"/>
                        <a:pt x="7" y="197"/>
                      </a:cubicBezTo>
                      <a:cubicBezTo>
                        <a:pt x="4" y="194"/>
                        <a:pt x="3" y="190"/>
                        <a:pt x="0" y="187"/>
                      </a:cubicBezTo>
                      <a:cubicBezTo>
                        <a:pt x="5" y="179"/>
                        <a:pt x="8" y="169"/>
                        <a:pt x="16" y="163"/>
                      </a:cubicBezTo>
                      <a:cubicBezTo>
                        <a:pt x="19" y="150"/>
                        <a:pt x="16" y="135"/>
                        <a:pt x="20" y="127"/>
                      </a:cubicBezTo>
                      <a:cubicBezTo>
                        <a:pt x="16" y="120"/>
                        <a:pt x="17" y="108"/>
                        <a:pt x="19" y="100"/>
                      </a:cubicBezTo>
                      <a:cubicBezTo>
                        <a:pt x="15" y="95"/>
                        <a:pt x="16" y="91"/>
                        <a:pt x="15" y="84"/>
                      </a:cubicBezTo>
                      <a:cubicBezTo>
                        <a:pt x="12" y="73"/>
                        <a:pt x="4" y="64"/>
                        <a:pt x="6" y="52"/>
                      </a:cubicBezTo>
                      <a:cubicBezTo>
                        <a:pt x="6" y="50"/>
                        <a:pt x="10" y="40"/>
                        <a:pt x="13" y="36"/>
                      </a:cubicBezTo>
                      <a:cubicBezTo>
                        <a:pt x="18" y="29"/>
                        <a:pt x="31" y="22"/>
                        <a:pt x="45" y="16"/>
                      </a:cubicBezTo>
                      <a:cubicBezTo>
                        <a:pt x="58" y="11"/>
                        <a:pt x="73" y="4"/>
                        <a:pt x="82" y="3"/>
                      </a:cubicBezTo>
                      <a:cubicBezTo>
                        <a:pt x="100" y="0"/>
                        <a:pt x="126" y="13"/>
                        <a:pt x="122" y="31"/>
                      </a:cubicBezTo>
                      <a:cubicBezTo>
                        <a:pt x="119" y="34"/>
                        <a:pt x="115" y="34"/>
                        <a:pt x="111" y="35"/>
                      </a:cubicBezTo>
                      <a:cubicBezTo>
                        <a:pt x="114" y="52"/>
                        <a:pt x="124" y="62"/>
                        <a:pt x="131" y="75"/>
                      </a:cubicBezTo>
                      <a:cubicBezTo>
                        <a:pt x="143" y="74"/>
                        <a:pt x="162" y="83"/>
                        <a:pt x="171" y="77"/>
                      </a:cubicBezTo>
                      <a:cubicBezTo>
                        <a:pt x="178" y="72"/>
                        <a:pt x="175" y="58"/>
                        <a:pt x="181" y="51"/>
                      </a:cubicBezTo>
                      <a:cubicBezTo>
                        <a:pt x="180" y="52"/>
                        <a:pt x="189" y="45"/>
                        <a:pt x="189" y="45"/>
                      </a:cubicBezTo>
                      <a:cubicBezTo>
                        <a:pt x="193" y="43"/>
                        <a:pt x="198" y="43"/>
                        <a:pt x="203" y="43"/>
                      </a:cubicBezTo>
                      <a:cubicBezTo>
                        <a:pt x="206" y="56"/>
                        <a:pt x="195" y="62"/>
                        <a:pt x="200" y="77"/>
                      </a:cubicBezTo>
                      <a:cubicBezTo>
                        <a:pt x="202" y="83"/>
                        <a:pt x="207" y="89"/>
                        <a:pt x="211" y="98"/>
                      </a:cubicBezTo>
                      <a:cubicBezTo>
                        <a:pt x="218" y="118"/>
                        <a:pt x="229" y="149"/>
                        <a:pt x="236" y="168"/>
                      </a:cubicBezTo>
                      <a:cubicBezTo>
                        <a:pt x="236" y="169"/>
                        <a:pt x="235" y="173"/>
                        <a:pt x="235" y="175"/>
                      </a:cubicBezTo>
                      <a:cubicBezTo>
                        <a:pt x="232" y="187"/>
                        <a:pt x="224" y="208"/>
                        <a:pt x="213" y="206"/>
                      </a:cubicBezTo>
                      <a:cubicBezTo>
                        <a:pt x="201" y="205"/>
                        <a:pt x="205" y="182"/>
                        <a:pt x="196" y="175"/>
                      </a:cubicBezTo>
                      <a:close/>
                      <a:moveTo>
                        <a:pt x="128" y="147"/>
                      </a:moveTo>
                      <a:cubicBezTo>
                        <a:pt x="95" y="141"/>
                        <a:pt x="93" y="169"/>
                        <a:pt x="69" y="170"/>
                      </a:cubicBezTo>
                      <a:cubicBezTo>
                        <a:pt x="56" y="133"/>
                        <a:pt x="95" y="119"/>
                        <a:pt x="126" y="124"/>
                      </a:cubicBezTo>
                      <a:cubicBezTo>
                        <a:pt x="127" y="114"/>
                        <a:pt x="122" y="110"/>
                        <a:pt x="120" y="102"/>
                      </a:cubicBezTo>
                      <a:cubicBezTo>
                        <a:pt x="111" y="98"/>
                        <a:pt x="103" y="90"/>
                        <a:pt x="91" y="89"/>
                      </a:cubicBezTo>
                      <a:cubicBezTo>
                        <a:pt x="79" y="88"/>
                        <a:pt x="64" y="95"/>
                        <a:pt x="53" y="86"/>
                      </a:cubicBezTo>
                      <a:cubicBezTo>
                        <a:pt x="52" y="64"/>
                        <a:pt x="87" y="70"/>
                        <a:pt x="105" y="74"/>
                      </a:cubicBezTo>
                      <a:cubicBezTo>
                        <a:pt x="100" y="58"/>
                        <a:pt x="94" y="46"/>
                        <a:pt x="89" y="30"/>
                      </a:cubicBezTo>
                      <a:cubicBezTo>
                        <a:pt x="68" y="31"/>
                        <a:pt x="51" y="37"/>
                        <a:pt x="39" y="47"/>
                      </a:cubicBezTo>
                      <a:cubicBezTo>
                        <a:pt x="40" y="90"/>
                        <a:pt x="53" y="131"/>
                        <a:pt x="49" y="168"/>
                      </a:cubicBezTo>
                      <a:cubicBezTo>
                        <a:pt x="67" y="180"/>
                        <a:pt x="86" y="190"/>
                        <a:pt x="110" y="196"/>
                      </a:cubicBezTo>
                      <a:cubicBezTo>
                        <a:pt x="121" y="185"/>
                        <a:pt x="131" y="165"/>
                        <a:pt x="128" y="147"/>
                      </a:cubicBezTo>
                      <a:close/>
                    </a:path>
                  </a:pathLst>
                </a:custGeom>
                <a:solidFill>
                  <a:schemeClr val="bg1"/>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sz="1200"/>
                </a:p>
              </p:txBody>
            </p:sp>
            <p:sp>
              <p:nvSpPr>
                <p:cNvPr id="50" name="Freeform 72">
                  <a:extLst>
                    <a:ext uri="{FF2B5EF4-FFF2-40B4-BE49-F238E27FC236}">
                      <a16:creationId xmlns:a16="http://schemas.microsoft.com/office/drawing/2014/main" id="{3A649640-4827-42BC-AE89-E6286E691CBB}"/>
                    </a:ext>
                  </a:extLst>
                </p:cNvPr>
                <p:cNvSpPr>
                  <a:spLocks/>
                </p:cNvSpPr>
                <p:nvPr/>
              </p:nvSpPr>
              <p:spPr bwMode="auto">
                <a:xfrm rot="16200000">
                  <a:off x="6923315" y="3199769"/>
                  <a:ext cx="410522" cy="388187"/>
                </a:xfrm>
                <a:custGeom>
                  <a:avLst/>
                  <a:gdLst>
                    <a:gd name="T0" fmla="*/ 63 w 199"/>
                    <a:gd name="T1" fmla="*/ 137 h 174"/>
                    <a:gd name="T2" fmla="*/ 114 w 199"/>
                    <a:gd name="T3" fmla="*/ 142 h 174"/>
                    <a:gd name="T4" fmla="*/ 108 w 199"/>
                    <a:gd name="T5" fmla="*/ 159 h 174"/>
                    <a:gd name="T6" fmla="*/ 67 w 199"/>
                    <a:gd name="T7" fmla="*/ 162 h 174"/>
                    <a:gd name="T8" fmla="*/ 56 w 199"/>
                    <a:gd name="T9" fmla="*/ 159 h 174"/>
                    <a:gd name="T10" fmla="*/ 37 w 199"/>
                    <a:gd name="T11" fmla="*/ 174 h 174"/>
                    <a:gd name="T12" fmla="*/ 19 w 199"/>
                    <a:gd name="T13" fmla="*/ 150 h 174"/>
                    <a:gd name="T14" fmla="*/ 13 w 199"/>
                    <a:gd name="T15" fmla="*/ 139 h 174"/>
                    <a:gd name="T16" fmla="*/ 19 w 199"/>
                    <a:gd name="T17" fmla="*/ 106 h 174"/>
                    <a:gd name="T18" fmla="*/ 27 w 199"/>
                    <a:gd name="T19" fmla="*/ 18 h 174"/>
                    <a:gd name="T20" fmla="*/ 94 w 199"/>
                    <a:gd name="T21" fmla="*/ 2 h 174"/>
                    <a:gd name="T22" fmla="*/ 158 w 199"/>
                    <a:gd name="T23" fmla="*/ 6 h 174"/>
                    <a:gd name="T24" fmla="*/ 197 w 199"/>
                    <a:gd name="T25" fmla="*/ 14 h 174"/>
                    <a:gd name="T26" fmla="*/ 175 w 199"/>
                    <a:gd name="T27" fmla="*/ 28 h 174"/>
                    <a:gd name="T28" fmla="*/ 76 w 199"/>
                    <a:gd name="T29" fmla="*/ 31 h 174"/>
                    <a:gd name="T30" fmla="*/ 52 w 199"/>
                    <a:gd name="T31" fmla="*/ 50 h 174"/>
                    <a:gd name="T32" fmla="*/ 63 w 199"/>
                    <a:gd name="T33" fmla="*/ 103 h 174"/>
                    <a:gd name="T34" fmla="*/ 65 w 199"/>
                    <a:gd name="T35" fmla="*/ 114 h 174"/>
                    <a:gd name="T36" fmla="*/ 63 w 199"/>
                    <a:gd name="T37" fmla="*/ 137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99" h="174">
                      <a:moveTo>
                        <a:pt x="63" y="137"/>
                      </a:moveTo>
                      <a:cubicBezTo>
                        <a:pt x="78" y="144"/>
                        <a:pt x="101" y="133"/>
                        <a:pt x="114" y="142"/>
                      </a:cubicBezTo>
                      <a:cubicBezTo>
                        <a:pt x="118" y="152"/>
                        <a:pt x="110" y="152"/>
                        <a:pt x="108" y="159"/>
                      </a:cubicBezTo>
                      <a:cubicBezTo>
                        <a:pt x="95" y="160"/>
                        <a:pt x="80" y="163"/>
                        <a:pt x="67" y="162"/>
                      </a:cubicBezTo>
                      <a:cubicBezTo>
                        <a:pt x="64" y="162"/>
                        <a:pt x="60" y="159"/>
                        <a:pt x="56" y="159"/>
                      </a:cubicBezTo>
                      <a:cubicBezTo>
                        <a:pt x="47" y="160"/>
                        <a:pt x="46" y="172"/>
                        <a:pt x="37" y="174"/>
                      </a:cubicBezTo>
                      <a:cubicBezTo>
                        <a:pt x="26" y="171"/>
                        <a:pt x="14" y="162"/>
                        <a:pt x="19" y="150"/>
                      </a:cubicBezTo>
                      <a:cubicBezTo>
                        <a:pt x="15" y="151"/>
                        <a:pt x="16" y="141"/>
                        <a:pt x="13" y="139"/>
                      </a:cubicBezTo>
                      <a:cubicBezTo>
                        <a:pt x="23" y="133"/>
                        <a:pt x="12" y="115"/>
                        <a:pt x="19" y="106"/>
                      </a:cubicBezTo>
                      <a:cubicBezTo>
                        <a:pt x="16" y="74"/>
                        <a:pt x="0" y="36"/>
                        <a:pt x="27" y="18"/>
                      </a:cubicBezTo>
                      <a:cubicBezTo>
                        <a:pt x="46" y="12"/>
                        <a:pt x="68" y="3"/>
                        <a:pt x="94" y="2"/>
                      </a:cubicBezTo>
                      <a:cubicBezTo>
                        <a:pt x="116" y="0"/>
                        <a:pt x="138" y="4"/>
                        <a:pt x="158" y="6"/>
                      </a:cubicBezTo>
                      <a:cubicBezTo>
                        <a:pt x="172" y="6"/>
                        <a:pt x="195" y="2"/>
                        <a:pt x="197" y="14"/>
                      </a:cubicBezTo>
                      <a:cubicBezTo>
                        <a:pt x="199" y="25"/>
                        <a:pt x="188" y="28"/>
                        <a:pt x="175" y="28"/>
                      </a:cubicBezTo>
                      <a:cubicBezTo>
                        <a:pt x="148" y="26"/>
                        <a:pt x="95" y="16"/>
                        <a:pt x="76" y="31"/>
                      </a:cubicBezTo>
                      <a:cubicBezTo>
                        <a:pt x="63" y="25"/>
                        <a:pt x="59" y="43"/>
                        <a:pt x="52" y="50"/>
                      </a:cubicBezTo>
                      <a:cubicBezTo>
                        <a:pt x="53" y="68"/>
                        <a:pt x="60" y="87"/>
                        <a:pt x="63" y="103"/>
                      </a:cubicBezTo>
                      <a:cubicBezTo>
                        <a:pt x="63" y="108"/>
                        <a:pt x="63" y="109"/>
                        <a:pt x="65" y="114"/>
                      </a:cubicBezTo>
                      <a:cubicBezTo>
                        <a:pt x="67" y="124"/>
                        <a:pt x="63" y="127"/>
                        <a:pt x="63" y="137"/>
                      </a:cubicBezTo>
                      <a:close/>
                    </a:path>
                  </a:pathLst>
                </a:custGeom>
                <a:solidFill>
                  <a:schemeClr val="bg1"/>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sz="1200"/>
                </a:p>
              </p:txBody>
            </p:sp>
            <p:sp>
              <p:nvSpPr>
                <p:cNvPr id="51" name="Freeform 74">
                  <a:extLst>
                    <a:ext uri="{FF2B5EF4-FFF2-40B4-BE49-F238E27FC236}">
                      <a16:creationId xmlns:a16="http://schemas.microsoft.com/office/drawing/2014/main" id="{E63D8F4A-8272-4653-8681-CA85AC47E2B7}"/>
                    </a:ext>
                  </a:extLst>
                </p:cNvPr>
                <p:cNvSpPr>
                  <a:spLocks/>
                </p:cNvSpPr>
                <p:nvPr/>
              </p:nvSpPr>
              <p:spPr bwMode="auto">
                <a:xfrm rot="16200000">
                  <a:off x="8934115" y="3221992"/>
                  <a:ext cx="400188" cy="383011"/>
                </a:xfrm>
                <a:custGeom>
                  <a:avLst/>
                  <a:gdLst>
                    <a:gd name="T0" fmla="*/ 145 w 194"/>
                    <a:gd name="T1" fmla="*/ 101 h 172"/>
                    <a:gd name="T2" fmla="*/ 132 w 194"/>
                    <a:gd name="T3" fmla="*/ 170 h 172"/>
                    <a:gd name="T4" fmla="*/ 125 w 194"/>
                    <a:gd name="T5" fmla="*/ 172 h 172"/>
                    <a:gd name="T6" fmla="*/ 112 w 194"/>
                    <a:gd name="T7" fmla="*/ 104 h 172"/>
                    <a:gd name="T8" fmla="*/ 5 w 194"/>
                    <a:gd name="T9" fmla="*/ 77 h 172"/>
                    <a:gd name="T10" fmla="*/ 1 w 194"/>
                    <a:gd name="T11" fmla="*/ 58 h 172"/>
                    <a:gd name="T12" fmla="*/ 73 w 194"/>
                    <a:gd name="T13" fmla="*/ 34 h 172"/>
                    <a:gd name="T14" fmla="*/ 80 w 194"/>
                    <a:gd name="T15" fmla="*/ 38 h 172"/>
                    <a:gd name="T16" fmla="*/ 72 w 194"/>
                    <a:gd name="T17" fmla="*/ 42 h 172"/>
                    <a:gd name="T18" fmla="*/ 62 w 194"/>
                    <a:gd name="T19" fmla="*/ 59 h 172"/>
                    <a:gd name="T20" fmla="*/ 103 w 194"/>
                    <a:gd name="T21" fmla="*/ 75 h 172"/>
                    <a:gd name="T22" fmla="*/ 92 w 194"/>
                    <a:gd name="T23" fmla="*/ 30 h 172"/>
                    <a:gd name="T24" fmla="*/ 91 w 194"/>
                    <a:gd name="T25" fmla="*/ 20 h 172"/>
                    <a:gd name="T26" fmla="*/ 111 w 194"/>
                    <a:gd name="T27" fmla="*/ 0 h 172"/>
                    <a:gd name="T28" fmla="*/ 130 w 194"/>
                    <a:gd name="T29" fmla="*/ 9 h 172"/>
                    <a:gd name="T30" fmla="*/ 128 w 194"/>
                    <a:gd name="T31" fmla="*/ 27 h 172"/>
                    <a:gd name="T32" fmla="*/ 133 w 194"/>
                    <a:gd name="T33" fmla="*/ 55 h 172"/>
                    <a:gd name="T34" fmla="*/ 139 w 194"/>
                    <a:gd name="T35" fmla="*/ 71 h 172"/>
                    <a:gd name="T36" fmla="*/ 176 w 194"/>
                    <a:gd name="T37" fmla="*/ 94 h 172"/>
                    <a:gd name="T38" fmla="*/ 153 w 194"/>
                    <a:gd name="T39" fmla="*/ 29 h 172"/>
                    <a:gd name="T40" fmla="*/ 147 w 194"/>
                    <a:gd name="T41" fmla="*/ 3 h 172"/>
                    <a:gd name="T42" fmla="*/ 156 w 194"/>
                    <a:gd name="T43" fmla="*/ 3 h 172"/>
                    <a:gd name="T44" fmla="*/ 159 w 194"/>
                    <a:gd name="T45" fmla="*/ 14 h 172"/>
                    <a:gd name="T46" fmla="*/ 191 w 194"/>
                    <a:gd name="T47" fmla="*/ 89 h 172"/>
                    <a:gd name="T48" fmla="*/ 187 w 194"/>
                    <a:gd name="T49" fmla="*/ 121 h 172"/>
                    <a:gd name="T50" fmla="*/ 177 w 194"/>
                    <a:gd name="T51" fmla="*/ 122 h 172"/>
                    <a:gd name="T52" fmla="*/ 168 w 194"/>
                    <a:gd name="T53" fmla="*/ 115 h 172"/>
                    <a:gd name="T54" fmla="*/ 145 w 194"/>
                    <a:gd name="T55" fmla="*/ 101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94" h="172">
                      <a:moveTo>
                        <a:pt x="145" y="101"/>
                      </a:moveTo>
                      <a:cubicBezTo>
                        <a:pt x="144" y="119"/>
                        <a:pt x="148" y="157"/>
                        <a:pt x="132" y="170"/>
                      </a:cubicBezTo>
                      <a:cubicBezTo>
                        <a:pt x="127" y="169"/>
                        <a:pt x="128" y="168"/>
                        <a:pt x="125" y="172"/>
                      </a:cubicBezTo>
                      <a:cubicBezTo>
                        <a:pt x="105" y="164"/>
                        <a:pt x="116" y="129"/>
                        <a:pt x="112" y="104"/>
                      </a:cubicBezTo>
                      <a:cubicBezTo>
                        <a:pt x="78" y="94"/>
                        <a:pt x="30" y="97"/>
                        <a:pt x="5" y="77"/>
                      </a:cubicBezTo>
                      <a:cubicBezTo>
                        <a:pt x="3" y="72"/>
                        <a:pt x="0" y="67"/>
                        <a:pt x="1" y="58"/>
                      </a:cubicBezTo>
                      <a:cubicBezTo>
                        <a:pt x="19" y="44"/>
                        <a:pt x="41" y="28"/>
                        <a:pt x="73" y="34"/>
                      </a:cubicBezTo>
                      <a:cubicBezTo>
                        <a:pt x="75" y="35"/>
                        <a:pt x="74" y="40"/>
                        <a:pt x="80" y="38"/>
                      </a:cubicBezTo>
                      <a:cubicBezTo>
                        <a:pt x="79" y="41"/>
                        <a:pt x="75" y="41"/>
                        <a:pt x="72" y="42"/>
                      </a:cubicBezTo>
                      <a:cubicBezTo>
                        <a:pt x="75" y="48"/>
                        <a:pt x="64" y="52"/>
                        <a:pt x="62" y="59"/>
                      </a:cubicBezTo>
                      <a:cubicBezTo>
                        <a:pt x="74" y="66"/>
                        <a:pt x="88" y="71"/>
                        <a:pt x="103" y="75"/>
                      </a:cubicBezTo>
                      <a:cubicBezTo>
                        <a:pt x="106" y="61"/>
                        <a:pt x="98" y="42"/>
                        <a:pt x="92" y="30"/>
                      </a:cubicBezTo>
                      <a:cubicBezTo>
                        <a:pt x="94" y="25"/>
                        <a:pt x="92" y="25"/>
                        <a:pt x="91" y="20"/>
                      </a:cubicBezTo>
                      <a:cubicBezTo>
                        <a:pt x="94" y="9"/>
                        <a:pt x="104" y="6"/>
                        <a:pt x="111" y="0"/>
                      </a:cubicBezTo>
                      <a:cubicBezTo>
                        <a:pt x="118" y="2"/>
                        <a:pt x="126" y="4"/>
                        <a:pt x="130" y="9"/>
                      </a:cubicBezTo>
                      <a:cubicBezTo>
                        <a:pt x="135" y="16"/>
                        <a:pt x="129" y="22"/>
                        <a:pt x="128" y="27"/>
                      </a:cubicBezTo>
                      <a:cubicBezTo>
                        <a:pt x="128" y="30"/>
                        <a:pt x="132" y="49"/>
                        <a:pt x="133" y="55"/>
                      </a:cubicBezTo>
                      <a:cubicBezTo>
                        <a:pt x="134" y="60"/>
                        <a:pt x="139" y="65"/>
                        <a:pt x="139" y="71"/>
                      </a:cubicBezTo>
                      <a:cubicBezTo>
                        <a:pt x="160" y="66"/>
                        <a:pt x="161" y="89"/>
                        <a:pt x="176" y="94"/>
                      </a:cubicBezTo>
                      <a:cubicBezTo>
                        <a:pt x="169" y="76"/>
                        <a:pt x="164" y="48"/>
                        <a:pt x="153" y="29"/>
                      </a:cubicBezTo>
                      <a:cubicBezTo>
                        <a:pt x="149" y="22"/>
                        <a:pt x="139" y="15"/>
                        <a:pt x="147" y="3"/>
                      </a:cubicBezTo>
                      <a:cubicBezTo>
                        <a:pt x="152" y="4"/>
                        <a:pt x="153" y="2"/>
                        <a:pt x="156" y="3"/>
                      </a:cubicBezTo>
                      <a:cubicBezTo>
                        <a:pt x="158" y="6"/>
                        <a:pt x="158" y="11"/>
                        <a:pt x="159" y="14"/>
                      </a:cubicBezTo>
                      <a:cubicBezTo>
                        <a:pt x="168" y="29"/>
                        <a:pt x="185" y="67"/>
                        <a:pt x="191" y="89"/>
                      </a:cubicBezTo>
                      <a:cubicBezTo>
                        <a:pt x="194" y="102"/>
                        <a:pt x="194" y="115"/>
                        <a:pt x="187" y="121"/>
                      </a:cubicBezTo>
                      <a:cubicBezTo>
                        <a:pt x="183" y="119"/>
                        <a:pt x="181" y="123"/>
                        <a:pt x="177" y="122"/>
                      </a:cubicBezTo>
                      <a:cubicBezTo>
                        <a:pt x="173" y="122"/>
                        <a:pt x="171" y="117"/>
                        <a:pt x="168" y="115"/>
                      </a:cubicBezTo>
                      <a:cubicBezTo>
                        <a:pt x="160" y="110"/>
                        <a:pt x="151" y="106"/>
                        <a:pt x="145" y="101"/>
                      </a:cubicBezTo>
                      <a:close/>
                    </a:path>
                  </a:pathLst>
                </a:custGeom>
                <a:solidFill>
                  <a:schemeClr val="bg1"/>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sz="1200"/>
                </a:p>
              </p:txBody>
            </p:sp>
            <p:sp>
              <p:nvSpPr>
                <p:cNvPr id="52" name="Freeform 75">
                  <a:extLst>
                    <a:ext uri="{FF2B5EF4-FFF2-40B4-BE49-F238E27FC236}">
                      <a16:creationId xmlns:a16="http://schemas.microsoft.com/office/drawing/2014/main" id="{AC1EF98C-9338-4417-B32F-1B2FD9FF3844}"/>
                    </a:ext>
                  </a:extLst>
                </p:cNvPr>
                <p:cNvSpPr>
                  <a:spLocks/>
                </p:cNvSpPr>
                <p:nvPr/>
              </p:nvSpPr>
              <p:spPr bwMode="auto">
                <a:xfrm rot="16200000">
                  <a:off x="7653098" y="3314619"/>
                  <a:ext cx="400188" cy="222561"/>
                </a:xfrm>
                <a:custGeom>
                  <a:avLst/>
                  <a:gdLst>
                    <a:gd name="T0" fmla="*/ 151 w 194"/>
                    <a:gd name="T1" fmla="*/ 45 h 99"/>
                    <a:gd name="T2" fmla="*/ 139 w 194"/>
                    <a:gd name="T3" fmla="*/ 91 h 99"/>
                    <a:gd name="T4" fmla="*/ 118 w 194"/>
                    <a:gd name="T5" fmla="*/ 99 h 99"/>
                    <a:gd name="T6" fmla="*/ 3 w 194"/>
                    <a:gd name="T7" fmla="*/ 78 h 99"/>
                    <a:gd name="T8" fmla="*/ 4 w 194"/>
                    <a:gd name="T9" fmla="*/ 56 h 99"/>
                    <a:gd name="T10" fmla="*/ 59 w 194"/>
                    <a:gd name="T11" fmla="*/ 23 h 99"/>
                    <a:gd name="T12" fmla="*/ 51 w 194"/>
                    <a:gd name="T13" fmla="*/ 7 h 99"/>
                    <a:gd name="T14" fmla="*/ 72 w 194"/>
                    <a:gd name="T15" fmla="*/ 16 h 99"/>
                    <a:gd name="T16" fmla="*/ 84 w 194"/>
                    <a:gd name="T17" fmla="*/ 2 h 99"/>
                    <a:gd name="T18" fmla="*/ 95 w 194"/>
                    <a:gd name="T19" fmla="*/ 39 h 99"/>
                    <a:gd name="T20" fmla="*/ 62 w 194"/>
                    <a:gd name="T21" fmla="*/ 33 h 99"/>
                    <a:gd name="T22" fmla="*/ 42 w 194"/>
                    <a:gd name="T23" fmla="*/ 58 h 99"/>
                    <a:gd name="T24" fmla="*/ 127 w 194"/>
                    <a:gd name="T25" fmla="*/ 71 h 99"/>
                    <a:gd name="T26" fmla="*/ 106 w 194"/>
                    <a:gd name="T27" fmla="*/ 28 h 99"/>
                    <a:gd name="T28" fmla="*/ 124 w 194"/>
                    <a:gd name="T29" fmla="*/ 3 h 99"/>
                    <a:gd name="T30" fmla="*/ 183 w 194"/>
                    <a:gd name="T31" fmla="*/ 27 h 99"/>
                    <a:gd name="T32" fmla="*/ 180 w 194"/>
                    <a:gd name="T33" fmla="*/ 53 h 99"/>
                    <a:gd name="T34" fmla="*/ 151 w 194"/>
                    <a:gd name="T35" fmla="*/ 45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94" h="99">
                      <a:moveTo>
                        <a:pt x="151" y="45"/>
                      </a:moveTo>
                      <a:cubicBezTo>
                        <a:pt x="154" y="65"/>
                        <a:pt x="154" y="83"/>
                        <a:pt x="139" y="91"/>
                      </a:cubicBezTo>
                      <a:cubicBezTo>
                        <a:pt x="132" y="94"/>
                        <a:pt x="124" y="93"/>
                        <a:pt x="118" y="99"/>
                      </a:cubicBezTo>
                      <a:cubicBezTo>
                        <a:pt x="77" y="97"/>
                        <a:pt x="31" y="94"/>
                        <a:pt x="3" y="78"/>
                      </a:cubicBezTo>
                      <a:cubicBezTo>
                        <a:pt x="3" y="70"/>
                        <a:pt x="0" y="62"/>
                        <a:pt x="4" y="56"/>
                      </a:cubicBezTo>
                      <a:cubicBezTo>
                        <a:pt x="20" y="46"/>
                        <a:pt x="41" y="34"/>
                        <a:pt x="59" y="23"/>
                      </a:cubicBezTo>
                      <a:cubicBezTo>
                        <a:pt x="58" y="16"/>
                        <a:pt x="52" y="14"/>
                        <a:pt x="51" y="7"/>
                      </a:cubicBezTo>
                      <a:cubicBezTo>
                        <a:pt x="61" y="7"/>
                        <a:pt x="64" y="13"/>
                        <a:pt x="72" y="16"/>
                      </a:cubicBezTo>
                      <a:cubicBezTo>
                        <a:pt x="75" y="11"/>
                        <a:pt x="80" y="7"/>
                        <a:pt x="84" y="2"/>
                      </a:cubicBezTo>
                      <a:cubicBezTo>
                        <a:pt x="100" y="6"/>
                        <a:pt x="110" y="30"/>
                        <a:pt x="95" y="39"/>
                      </a:cubicBezTo>
                      <a:cubicBezTo>
                        <a:pt x="87" y="44"/>
                        <a:pt x="63" y="49"/>
                        <a:pt x="62" y="33"/>
                      </a:cubicBezTo>
                      <a:cubicBezTo>
                        <a:pt x="53" y="39"/>
                        <a:pt x="47" y="48"/>
                        <a:pt x="42" y="58"/>
                      </a:cubicBezTo>
                      <a:cubicBezTo>
                        <a:pt x="57" y="75"/>
                        <a:pt x="102" y="82"/>
                        <a:pt x="127" y="71"/>
                      </a:cubicBezTo>
                      <a:cubicBezTo>
                        <a:pt x="135" y="52"/>
                        <a:pt x="117" y="38"/>
                        <a:pt x="106" y="28"/>
                      </a:cubicBezTo>
                      <a:cubicBezTo>
                        <a:pt x="105" y="13"/>
                        <a:pt x="114" y="4"/>
                        <a:pt x="124" y="3"/>
                      </a:cubicBezTo>
                      <a:cubicBezTo>
                        <a:pt x="145" y="0"/>
                        <a:pt x="157" y="32"/>
                        <a:pt x="183" y="27"/>
                      </a:cubicBezTo>
                      <a:cubicBezTo>
                        <a:pt x="194" y="28"/>
                        <a:pt x="188" y="50"/>
                        <a:pt x="180" y="53"/>
                      </a:cubicBezTo>
                      <a:cubicBezTo>
                        <a:pt x="170" y="56"/>
                        <a:pt x="161" y="47"/>
                        <a:pt x="151" y="45"/>
                      </a:cubicBezTo>
                      <a:close/>
                    </a:path>
                  </a:pathLst>
                </a:custGeom>
                <a:solidFill>
                  <a:schemeClr val="bg1"/>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sz="1200"/>
                </a:p>
              </p:txBody>
            </p:sp>
            <p:sp>
              <p:nvSpPr>
                <p:cNvPr id="53" name="Freeform 117">
                  <a:extLst>
                    <a:ext uri="{FF2B5EF4-FFF2-40B4-BE49-F238E27FC236}">
                      <a16:creationId xmlns:a16="http://schemas.microsoft.com/office/drawing/2014/main" id="{0486793E-38B8-432D-A5F1-00D4FE9C44D8}"/>
                    </a:ext>
                  </a:extLst>
                </p:cNvPr>
                <p:cNvSpPr>
                  <a:spLocks/>
                </p:cNvSpPr>
                <p:nvPr/>
              </p:nvSpPr>
              <p:spPr bwMode="auto">
                <a:xfrm rot="16200000">
                  <a:off x="8905639" y="2896221"/>
                  <a:ext cx="389853" cy="615923"/>
                </a:xfrm>
                <a:custGeom>
                  <a:avLst/>
                  <a:gdLst>
                    <a:gd name="T0" fmla="*/ 99 w 189"/>
                    <a:gd name="T1" fmla="*/ 274 h 274"/>
                    <a:gd name="T2" fmla="*/ 87 w 189"/>
                    <a:gd name="T3" fmla="*/ 274 h 274"/>
                    <a:gd name="T4" fmla="*/ 66 w 189"/>
                    <a:gd name="T5" fmla="*/ 233 h 274"/>
                    <a:gd name="T6" fmla="*/ 76 w 189"/>
                    <a:gd name="T7" fmla="*/ 210 h 274"/>
                    <a:gd name="T8" fmla="*/ 94 w 189"/>
                    <a:gd name="T9" fmla="*/ 218 h 274"/>
                    <a:gd name="T10" fmla="*/ 65 w 189"/>
                    <a:gd name="T11" fmla="*/ 51 h 274"/>
                    <a:gd name="T12" fmla="*/ 0 w 189"/>
                    <a:gd name="T13" fmla="*/ 24 h 274"/>
                    <a:gd name="T14" fmla="*/ 10 w 189"/>
                    <a:gd name="T15" fmla="*/ 4 h 274"/>
                    <a:gd name="T16" fmla="*/ 47 w 189"/>
                    <a:gd name="T17" fmla="*/ 15 h 274"/>
                    <a:gd name="T18" fmla="*/ 69 w 189"/>
                    <a:gd name="T19" fmla="*/ 25 h 274"/>
                    <a:gd name="T20" fmla="*/ 100 w 189"/>
                    <a:gd name="T21" fmla="*/ 42 h 274"/>
                    <a:gd name="T22" fmla="*/ 90 w 189"/>
                    <a:gd name="T23" fmla="*/ 56 h 274"/>
                    <a:gd name="T24" fmla="*/ 109 w 189"/>
                    <a:gd name="T25" fmla="*/ 103 h 274"/>
                    <a:gd name="T26" fmla="*/ 113 w 189"/>
                    <a:gd name="T27" fmla="*/ 118 h 274"/>
                    <a:gd name="T28" fmla="*/ 143 w 189"/>
                    <a:gd name="T29" fmla="*/ 147 h 274"/>
                    <a:gd name="T30" fmla="*/ 177 w 189"/>
                    <a:gd name="T31" fmla="*/ 167 h 274"/>
                    <a:gd name="T32" fmla="*/ 176 w 189"/>
                    <a:gd name="T33" fmla="*/ 153 h 274"/>
                    <a:gd name="T34" fmla="*/ 150 w 189"/>
                    <a:gd name="T35" fmla="*/ 136 h 274"/>
                    <a:gd name="T36" fmla="*/ 161 w 189"/>
                    <a:gd name="T37" fmla="*/ 109 h 274"/>
                    <a:gd name="T38" fmla="*/ 143 w 189"/>
                    <a:gd name="T39" fmla="*/ 93 h 274"/>
                    <a:gd name="T40" fmla="*/ 126 w 189"/>
                    <a:gd name="T41" fmla="*/ 91 h 274"/>
                    <a:gd name="T42" fmla="*/ 126 w 189"/>
                    <a:gd name="T43" fmla="*/ 73 h 274"/>
                    <a:gd name="T44" fmla="*/ 162 w 189"/>
                    <a:gd name="T45" fmla="*/ 62 h 274"/>
                    <a:gd name="T46" fmla="*/ 174 w 189"/>
                    <a:gd name="T47" fmla="*/ 69 h 274"/>
                    <a:gd name="T48" fmla="*/ 182 w 189"/>
                    <a:gd name="T49" fmla="*/ 86 h 274"/>
                    <a:gd name="T50" fmla="*/ 152 w 189"/>
                    <a:gd name="T51" fmla="*/ 87 h 274"/>
                    <a:gd name="T52" fmla="*/ 168 w 189"/>
                    <a:gd name="T53" fmla="*/ 114 h 274"/>
                    <a:gd name="T54" fmla="*/ 164 w 189"/>
                    <a:gd name="T55" fmla="*/ 127 h 274"/>
                    <a:gd name="T56" fmla="*/ 185 w 189"/>
                    <a:gd name="T57" fmla="*/ 154 h 274"/>
                    <a:gd name="T58" fmla="*/ 172 w 189"/>
                    <a:gd name="T59" fmla="*/ 192 h 274"/>
                    <a:gd name="T60" fmla="*/ 161 w 189"/>
                    <a:gd name="T61" fmla="*/ 187 h 274"/>
                    <a:gd name="T62" fmla="*/ 151 w 189"/>
                    <a:gd name="T63" fmla="*/ 186 h 274"/>
                    <a:gd name="T64" fmla="*/ 142 w 189"/>
                    <a:gd name="T65" fmla="*/ 178 h 274"/>
                    <a:gd name="T66" fmla="*/ 123 w 189"/>
                    <a:gd name="T67" fmla="*/ 164 h 274"/>
                    <a:gd name="T68" fmla="*/ 116 w 189"/>
                    <a:gd name="T69" fmla="*/ 226 h 274"/>
                    <a:gd name="T70" fmla="*/ 117 w 189"/>
                    <a:gd name="T71" fmla="*/ 244 h 274"/>
                    <a:gd name="T72" fmla="*/ 99 w 189"/>
                    <a:gd name="T73" fmla="*/ 274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89" h="274">
                      <a:moveTo>
                        <a:pt x="99" y="274"/>
                      </a:moveTo>
                      <a:cubicBezTo>
                        <a:pt x="95" y="274"/>
                        <a:pt x="91" y="274"/>
                        <a:pt x="87" y="274"/>
                      </a:cubicBezTo>
                      <a:cubicBezTo>
                        <a:pt x="78" y="268"/>
                        <a:pt x="65" y="248"/>
                        <a:pt x="66" y="233"/>
                      </a:cubicBezTo>
                      <a:cubicBezTo>
                        <a:pt x="67" y="227"/>
                        <a:pt x="77" y="218"/>
                        <a:pt x="76" y="210"/>
                      </a:cubicBezTo>
                      <a:cubicBezTo>
                        <a:pt x="84" y="211"/>
                        <a:pt x="89" y="218"/>
                        <a:pt x="94" y="218"/>
                      </a:cubicBezTo>
                      <a:cubicBezTo>
                        <a:pt x="119" y="160"/>
                        <a:pt x="79" y="97"/>
                        <a:pt x="65" y="51"/>
                      </a:cubicBezTo>
                      <a:cubicBezTo>
                        <a:pt x="44" y="41"/>
                        <a:pt x="19" y="36"/>
                        <a:pt x="0" y="24"/>
                      </a:cubicBezTo>
                      <a:cubicBezTo>
                        <a:pt x="5" y="16"/>
                        <a:pt x="6" y="12"/>
                        <a:pt x="10" y="4"/>
                      </a:cubicBezTo>
                      <a:cubicBezTo>
                        <a:pt x="26" y="0"/>
                        <a:pt x="33" y="8"/>
                        <a:pt x="47" y="15"/>
                      </a:cubicBezTo>
                      <a:cubicBezTo>
                        <a:pt x="55" y="18"/>
                        <a:pt x="63" y="23"/>
                        <a:pt x="69" y="25"/>
                      </a:cubicBezTo>
                      <a:cubicBezTo>
                        <a:pt x="81" y="30"/>
                        <a:pt x="100" y="32"/>
                        <a:pt x="100" y="42"/>
                      </a:cubicBezTo>
                      <a:cubicBezTo>
                        <a:pt x="100" y="50"/>
                        <a:pt x="91" y="50"/>
                        <a:pt x="90" y="56"/>
                      </a:cubicBezTo>
                      <a:cubicBezTo>
                        <a:pt x="89" y="74"/>
                        <a:pt x="102" y="88"/>
                        <a:pt x="109" y="103"/>
                      </a:cubicBezTo>
                      <a:cubicBezTo>
                        <a:pt x="111" y="108"/>
                        <a:pt x="112" y="114"/>
                        <a:pt x="113" y="118"/>
                      </a:cubicBezTo>
                      <a:cubicBezTo>
                        <a:pt x="117" y="127"/>
                        <a:pt x="135" y="141"/>
                        <a:pt x="143" y="147"/>
                      </a:cubicBezTo>
                      <a:cubicBezTo>
                        <a:pt x="153" y="155"/>
                        <a:pt x="165" y="165"/>
                        <a:pt x="177" y="167"/>
                      </a:cubicBezTo>
                      <a:cubicBezTo>
                        <a:pt x="175" y="164"/>
                        <a:pt x="177" y="157"/>
                        <a:pt x="176" y="153"/>
                      </a:cubicBezTo>
                      <a:cubicBezTo>
                        <a:pt x="167" y="148"/>
                        <a:pt x="153" y="146"/>
                        <a:pt x="150" y="136"/>
                      </a:cubicBezTo>
                      <a:cubicBezTo>
                        <a:pt x="147" y="126"/>
                        <a:pt x="152" y="114"/>
                        <a:pt x="161" y="109"/>
                      </a:cubicBezTo>
                      <a:cubicBezTo>
                        <a:pt x="153" y="106"/>
                        <a:pt x="151" y="96"/>
                        <a:pt x="143" y="93"/>
                      </a:cubicBezTo>
                      <a:cubicBezTo>
                        <a:pt x="138" y="92"/>
                        <a:pt x="132" y="96"/>
                        <a:pt x="126" y="91"/>
                      </a:cubicBezTo>
                      <a:cubicBezTo>
                        <a:pt x="131" y="86"/>
                        <a:pt x="125" y="76"/>
                        <a:pt x="126" y="73"/>
                      </a:cubicBezTo>
                      <a:cubicBezTo>
                        <a:pt x="131" y="67"/>
                        <a:pt x="147" y="58"/>
                        <a:pt x="162" y="62"/>
                      </a:cubicBezTo>
                      <a:cubicBezTo>
                        <a:pt x="166" y="62"/>
                        <a:pt x="170" y="67"/>
                        <a:pt x="174" y="69"/>
                      </a:cubicBezTo>
                      <a:cubicBezTo>
                        <a:pt x="183" y="75"/>
                        <a:pt x="187" y="77"/>
                        <a:pt x="182" y="86"/>
                      </a:cubicBezTo>
                      <a:cubicBezTo>
                        <a:pt x="176" y="83"/>
                        <a:pt x="164" y="90"/>
                        <a:pt x="152" y="87"/>
                      </a:cubicBezTo>
                      <a:cubicBezTo>
                        <a:pt x="155" y="94"/>
                        <a:pt x="163" y="105"/>
                        <a:pt x="168" y="114"/>
                      </a:cubicBezTo>
                      <a:cubicBezTo>
                        <a:pt x="166" y="118"/>
                        <a:pt x="165" y="122"/>
                        <a:pt x="164" y="127"/>
                      </a:cubicBezTo>
                      <a:cubicBezTo>
                        <a:pt x="169" y="137"/>
                        <a:pt x="180" y="141"/>
                        <a:pt x="185" y="154"/>
                      </a:cubicBezTo>
                      <a:cubicBezTo>
                        <a:pt x="189" y="168"/>
                        <a:pt x="187" y="192"/>
                        <a:pt x="172" y="192"/>
                      </a:cubicBezTo>
                      <a:cubicBezTo>
                        <a:pt x="168" y="192"/>
                        <a:pt x="166" y="189"/>
                        <a:pt x="161" y="187"/>
                      </a:cubicBezTo>
                      <a:cubicBezTo>
                        <a:pt x="157" y="187"/>
                        <a:pt x="153" y="187"/>
                        <a:pt x="151" y="186"/>
                      </a:cubicBezTo>
                      <a:cubicBezTo>
                        <a:pt x="147" y="185"/>
                        <a:pt x="146" y="181"/>
                        <a:pt x="142" y="178"/>
                      </a:cubicBezTo>
                      <a:cubicBezTo>
                        <a:pt x="136" y="173"/>
                        <a:pt x="126" y="170"/>
                        <a:pt x="123" y="164"/>
                      </a:cubicBezTo>
                      <a:cubicBezTo>
                        <a:pt x="127" y="189"/>
                        <a:pt x="118" y="206"/>
                        <a:pt x="116" y="226"/>
                      </a:cubicBezTo>
                      <a:cubicBezTo>
                        <a:pt x="116" y="232"/>
                        <a:pt x="118" y="239"/>
                        <a:pt x="117" y="244"/>
                      </a:cubicBezTo>
                      <a:cubicBezTo>
                        <a:pt x="116" y="257"/>
                        <a:pt x="107" y="266"/>
                        <a:pt x="99" y="274"/>
                      </a:cubicBezTo>
                      <a:close/>
                    </a:path>
                  </a:pathLst>
                </a:custGeom>
                <a:solidFill>
                  <a:schemeClr val="bg1"/>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sz="1200"/>
                </a:p>
              </p:txBody>
            </p:sp>
          </p:grpSp>
        </p:grpSp>
      </p:grpSp>
    </p:spTree>
    <p:extLst>
      <p:ext uri="{BB962C8B-B14F-4D97-AF65-F5344CB8AC3E}">
        <p14:creationId xmlns:p14="http://schemas.microsoft.com/office/powerpoint/2010/main" val="40584811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p:cNvSpPr/>
          <p:nvPr/>
        </p:nvSpPr>
        <p:spPr>
          <a:xfrm>
            <a:off x="3569441" y="2451794"/>
            <a:ext cx="2110154" cy="2143991"/>
          </a:xfrm>
          <a:prstGeom prst="rect">
            <a:avLst/>
          </a:prstGeom>
          <a:solidFill>
            <a:schemeClr val="tx1">
              <a:alpha val="5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3" name="文本框 12">
            <a:extLst>
              <a:ext uri="{FF2B5EF4-FFF2-40B4-BE49-F238E27FC236}">
                <a16:creationId xmlns:a16="http://schemas.microsoft.com/office/drawing/2014/main" id="{C93AE84F-8E78-4CAE-B176-338B27492381}"/>
              </a:ext>
            </a:extLst>
          </p:cNvPr>
          <p:cNvSpPr txBox="1"/>
          <p:nvPr/>
        </p:nvSpPr>
        <p:spPr>
          <a:xfrm>
            <a:off x="4080413" y="3034822"/>
            <a:ext cx="1088210" cy="977933"/>
          </a:xfrm>
          <a:prstGeom prst="rect">
            <a:avLst/>
          </a:prstGeom>
          <a:noFill/>
        </p:spPr>
        <p:txBody>
          <a:bodyPr wrap="none" rtlCol="0">
            <a:prstTxWarp prst="textPlain">
              <a:avLst/>
            </a:prstTxWarp>
            <a:spAutoFit/>
          </a:bodyPr>
          <a:lstStyle/>
          <a:p>
            <a:r>
              <a:rPr lang="en-US" altLang="zh-CN" sz="1013" u="sng" dirty="0">
                <a:solidFill>
                  <a:schemeClr val="bg1">
                    <a:alpha val="94000"/>
                  </a:schemeClr>
                </a:solidFill>
                <a:cs typeface="+mn-ea"/>
                <a:sym typeface="+mn-lt"/>
              </a:rPr>
              <a:t>0 2</a:t>
            </a:r>
            <a:endParaRPr lang="zh-CN" altLang="en-US" sz="1013" u="sng" dirty="0">
              <a:solidFill>
                <a:schemeClr val="bg1">
                  <a:alpha val="94000"/>
                </a:schemeClr>
              </a:solidFill>
              <a:cs typeface="+mn-ea"/>
              <a:sym typeface="+mn-lt"/>
            </a:endParaRPr>
          </a:p>
        </p:txBody>
      </p:sp>
      <p:sp>
        <p:nvSpPr>
          <p:cNvPr id="14" name="文本框 13"/>
          <p:cNvSpPr txBox="1"/>
          <p:nvPr/>
        </p:nvSpPr>
        <p:spPr>
          <a:xfrm>
            <a:off x="2769836" y="1507003"/>
            <a:ext cx="4210049" cy="461473"/>
          </a:xfrm>
          <a:prstGeom prst="rect">
            <a:avLst/>
          </a:prstGeom>
          <a:noFill/>
        </p:spPr>
        <p:txBody>
          <a:bodyPr wrap="square" rtlCol="0">
            <a:spAutoFit/>
            <a:scene3d>
              <a:camera prst="orthographicFront"/>
              <a:lightRig rig="threePt" dir="t"/>
            </a:scene3d>
            <a:sp3d contourW="12700"/>
          </a:bodyPr>
          <a:lstStyle/>
          <a:p>
            <a:pPr lvl="0">
              <a:lnSpc>
                <a:spcPct val="120000"/>
              </a:lnSpc>
              <a:defRPr/>
            </a:pPr>
            <a:r>
              <a:rPr lang="en-US" altLang="zh-CN" sz="1050" dirty="0">
                <a:solidFill>
                  <a:srgbClr val="C00000"/>
                </a:solidFill>
                <a:cs typeface="+mn-ea"/>
                <a:sym typeface="+mn-lt"/>
              </a:rPr>
              <a:t>The user can demonstrate on a projector or computer or print the it into a film to be used in a wider field</a:t>
            </a:r>
          </a:p>
        </p:txBody>
      </p:sp>
      <p:sp>
        <p:nvSpPr>
          <p:cNvPr id="15" name="文本框 14"/>
          <p:cNvSpPr txBox="1"/>
          <p:nvPr/>
        </p:nvSpPr>
        <p:spPr>
          <a:xfrm>
            <a:off x="3669765" y="856089"/>
            <a:ext cx="2031325" cy="646331"/>
          </a:xfrm>
          <a:prstGeom prst="rect">
            <a:avLst/>
          </a:prstGeom>
          <a:noFill/>
        </p:spPr>
        <p:txBody>
          <a:bodyPr wrap="none" rtlCol="0">
            <a:spAutoFit/>
            <a:scene3d>
              <a:camera prst="orthographicFront"/>
              <a:lightRig rig="threePt" dir="t"/>
            </a:scene3d>
            <a:sp3d contourW="12700"/>
          </a:bodyPr>
          <a:lstStyle/>
          <a:p>
            <a:pPr lvl="0">
              <a:defRPr/>
            </a:pPr>
            <a:r>
              <a:rPr lang="zh-CN" altLang="en-US" sz="3600" dirty="0">
                <a:solidFill>
                  <a:srgbClr val="C00000"/>
                </a:solidFill>
                <a:cs typeface="+mn-ea"/>
                <a:sym typeface="+mn-lt"/>
              </a:rPr>
              <a:t>你的文字</a:t>
            </a:r>
            <a:endParaRPr lang="en-US" altLang="zh-CN" sz="3600" dirty="0">
              <a:solidFill>
                <a:srgbClr val="C00000"/>
              </a:solidFill>
              <a:cs typeface="+mn-ea"/>
              <a:sym typeface="+mn-lt"/>
            </a:endParaRPr>
          </a:p>
        </p:txBody>
      </p:sp>
    </p:spTree>
    <p:extLst>
      <p:ext uri="{BB962C8B-B14F-4D97-AF65-F5344CB8AC3E}">
        <p14:creationId xmlns:p14="http://schemas.microsoft.com/office/powerpoint/2010/main" val="148309153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1+#ppt_w/2"/>
                                          </p:val>
                                        </p:tav>
                                        <p:tav tm="100000">
                                          <p:val>
                                            <p:strVal val="#ppt_x"/>
                                          </p:val>
                                        </p:tav>
                                      </p:tavLst>
                                    </p:anim>
                                    <p:anim calcmode="lin" valueType="num">
                                      <p:cBhvr additive="base">
                                        <p:cTn id="8" dur="500" fill="hold"/>
                                        <p:tgtEl>
                                          <p:spTgt spid="1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任意多边形 79">
            <a:extLst>
              <a:ext uri="{FF2B5EF4-FFF2-40B4-BE49-F238E27FC236}">
                <a16:creationId xmlns:a16="http://schemas.microsoft.com/office/drawing/2014/main" id="{2AB07421-B819-4972-8C45-9514DF55E0CF}"/>
              </a:ext>
            </a:extLst>
          </p:cNvPr>
          <p:cNvSpPr/>
          <p:nvPr>
            <p:custDataLst>
              <p:tags r:id="rId1"/>
            </p:custDataLst>
          </p:nvPr>
        </p:nvSpPr>
        <p:spPr>
          <a:xfrm>
            <a:off x="1805131" y="2273515"/>
            <a:ext cx="902672" cy="902672"/>
          </a:xfrm>
          <a:custGeom>
            <a:avLst/>
            <a:gdLst>
              <a:gd name="connsiteX0" fmla="*/ 984194 w 1968387"/>
              <a:gd name="connsiteY0" fmla="*/ 0 h 1968387"/>
              <a:gd name="connsiteX1" fmla="*/ 1968387 w 1968387"/>
              <a:gd name="connsiteY1" fmla="*/ 984194 h 1968387"/>
              <a:gd name="connsiteX2" fmla="*/ 984194 w 1968387"/>
              <a:gd name="connsiteY2" fmla="*/ 1968387 h 1968387"/>
              <a:gd name="connsiteX3" fmla="*/ 0 w 1968387"/>
              <a:gd name="connsiteY3" fmla="*/ 984194 h 1968387"/>
              <a:gd name="connsiteX4" fmla="*/ 984194 w 1968387"/>
              <a:gd name="connsiteY4" fmla="*/ 0 h 19683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8386" h="1968386">
                <a:moveTo>
                  <a:pt x="984194" y="0"/>
                </a:moveTo>
                <a:cubicBezTo>
                  <a:pt x="1527748" y="0"/>
                  <a:pt x="1968387" y="440640"/>
                  <a:pt x="1968387" y="984194"/>
                </a:cubicBezTo>
                <a:cubicBezTo>
                  <a:pt x="1968387" y="1527748"/>
                  <a:pt x="1527748" y="1968387"/>
                  <a:pt x="984194" y="1968387"/>
                </a:cubicBezTo>
                <a:cubicBezTo>
                  <a:pt x="440640" y="1968387"/>
                  <a:pt x="0" y="1527748"/>
                  <a:pt x="0" y="984194"/>
                </a:cubicBezTo>
                <a:cubicBezTo>
                  <a:pt x="0" y="440640"/>
                  <a:pt x="440640" y="0"/>
                  <a:pt x="984194" y="0"/>
                </a:cubicBezTo>
                <a:close/>
              </a:path>
            </a:pathLst>
          </a:custGeom>
          <a:solidFill>
            <a:srgbClr val="C00000"/>
          </a:solidFill>
          <a:ln w="25400">
            <a:solidFill>
              <a:srgbClr val="C00000"/>
            </a:solidFill>
          </a:ln>
          <a:effectLst>
            <a:outerShdw blurRad="444500" dist="2794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1541" tIns="50769" rIns="101541" bIns="50769" anchor="ctr"/>
          <a:lstStyle/>
          <a:p>
            <a:pPr algn="ctr"/>
            <a:endParaRPr lang="zh-CN" altLang="en-US" sz="1800">
              <a:solidFill>
                <a:prstClr val="white"/>
              </a:solidFill>
              <a:cs typeface="+mn-ea"/>
              <a:sym typeface="+mn-lt"/>
            </a:endParaRPr>
          </a:p>
        </p:txBody>
      </p:sp>
      <p:sp>
        <p:nvSpPr>
          <p:cNvPr id="11" name="任意多边形 80">
            <a:extLst>
              <a:ext uri="{FF2B5EF4-FFF2-40B4-BE49-F238E27FC236}">
                <a16:creationId xmlns:a16="http://schemas.microsoft.com/office/drawing/2014/main" id="{DFB7CA83-B0D5-4B93-9A84-FA6C8F2EC973}"/>
              </a:ext>
            </a:extLst>
          </p:cNvPr>
          <p:cNvSpPr/>
          <p:nvPr>
            <p:custDataLst>
              <p:tags r:id="rId2"/>
            </p:custDataLst>
          </p:nvPr>
        </p:nvSpPr>
        <p:spPr>
          <a:xfrm>
            <a:off x="2472694" y="3674284"/>
            <a:ext cx="504000" cy="504000"/>
          </a:xfrm>
          <a:custGeom>
            <a:avLst/>
            <a:gdLst>
              <a:gd name="connsiteX0" fmla="*/ 984194 w 1968387"/>
              <a:gd name="connsiteY0" fmla="*/ 0 h 1968387"/>
              <a:gd name="connsiteX1" fmla="*/ 1968387 w 1968387"/>
              <a:gd name="connsiteY1" fmla="*/ 984194 h 1968387"/>
              <a:gd name="connsiteX2" fmla="*/ 984194 w 1968387"/>
              <a:gd name="connsiteY2" fmla="*/ 1968387 h 1968387"/>
              <a:gd name="connsiteX3" fmla="*/ 0 w 1968387"/>
              <a:gd name="connsiteY3" fmla="*/ 984194 h 1968387"/>
              <a:gd name="connsiteX4" fmla="*/ 984194 w 1968387"/>
              <a:gd name="connsiteY4" fmla="*/ 0 h 19683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8386" h="1968386">
                <a:moveTo>
                  <a:pt x="984194" y="0"/>
                </a:moveTo>
                <a:cubicBezTo>
                  <a:pt x="1527748" y="0"/>
                  <a:pt x="1968387" y="440640"/>
                  <a:pt x="1968387" y="984194"/>
                </a:cubicBezTo>
                <a:cubicBezTo>
                  <a:pt x="1968387" y="1527748"/>
                  <a:pt x="1527748" y="1968387"/>
                  <a:pt x="984194" y="1968387"/>
                </a:cubicBezTo>
                <a:cubicBezTo>
                  <a:pt x="440640" y="1968387"/>
                  <a:pt x="0" y="1527748"/>
                  <a:pt x="0" y="984194"/>
                </a:cubicBezTo>
                <a:cubicBezTo>
                  <a:pt x="0" y="440640"/>
                  <a:pt x="440640" y="0"/>
                  <a:pt x="984194" y="0"/>
                </a:cubicBezTo>
                <a:close/>
              </a:path>
            </a:pathLst>
          </a:custGeom>
          <a:solidFill>
            <a:srgbClr val="C00000"/>
          </a:solidFill>
          <a:ln w="15875">
            <a:solidFill>
              <a:srgbClr val="C00000"/>
            </a:solidFill>
          </a:ln>
          <a:effectLst>
            <a:outerShdw blurRad="279400" dist="1016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1541" tIns="50769" rIns="101541" bIns="50769" anchor="ctr"/>
          <a:lstStyle/>
          <a:p>
            <a:pPr algn="ctr"/>
            <a:endParaRPr lang="zh-CN" altLang="en-US" sz="1800">
              <a:solidFill>
                <a:prstClr val="white"/>
              </a:solidFill>
              <a:cs typeface="+mn-ea"/>
              <a:sym typeface="+mn-lt"/>
            </a:endParaRPr>
          </a:p>
        </p:txBody>
      </p:sp>
      <p:sp>
        <p:nvSpPr>
          <p:cNvPr id="12" name="任意多边形 81">
            <a:extLst>
              <a:ext uri="{FF2B5EF4-FFF2-40B4-BE49-F238E27FC236}">
                <a16:creationId xmlns:a16="http://schemas.microsoft.com/office/drawing/2014/main" id="{B97D911D-CA0F-4CF8-BB93-EDC92D475F3A}"/>
              </a:ext>
            </a:extLst>
          </p:cNvPr>
          <p:cNvSpPr/>
          <p:nvPr>
            <p:custDataLst>
              <p:tags r:id="rId3"/>
            </p:custDataLst>
          </p:nvPr>
        </p:nvSpPr>
        <p:spPr>
          <a:xfrm>
            <a:off x="957957" y="3973612"/>
            <a:ext cx="300704" cy="300704"/>
          </a:xfrm>
          <a:custGeom>
            <a:avLst/>
            <a:gdLst>
              <a:gd name="connsiteX0" fmla="*/ 984194 w 1968387"/>
              <a:gd name="connsiteY0" fmla="*/ 0 h 1968387"/>
              <a:gd name="connsiteX1" fmla="*/ 1968387 w 1968387"/>
              <a:gd name="connsiteY1" fmla="*/ 984194 h 1968387"/>
              <a:gd name="connsiteX2" fmla="*/ 984194 w 1968387"/>
              <a:gd name="connsiteY2" fmla="*/ 1968387 h 1968387"/>
              <a:gd name="connsiteX3" fmla="*/ 0 w 1968387"/>
              <a:gd name="connsiteY3" fmla="*/ 984194 h 1968387"/>
              <a:gd name="connsiteX4" fmla="*/ 984194 w 1968387"/>
              <a:gd name="connsiteY4" fmla="*/ 0 h 19683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8386" h="1968386">
                <a:moveTo>
                  <a:pt x="984194" y="0"/>
                </a:moveTo>
                <a:cubicBezTo>
                  <a:pt x="1527748" y="0"/>
                  <a:pt x="1968387" y="440640"/>
                  <a:pt x="1968387" y="984194"/>
                </a:cubicBezTo>
                <a:cubicBezTo>
                  <a:pt x="1968387" y="1527748"/>
                  <a:pt x="1527748" y="1968387"/>
                  <a:pt x="984194" y="1968387"/>
                </a:cubicBezTo>
                <a:cubicBezTo>
                  <a:pt x="440640" y="1968387"/>
                  <a:pt x="0" y="1527748"/>
                  <a:pt x="0" y="984194"/>
                </a:cubicBezTo>
                <a:cubicBezTo>
                  <a:pt x="0" y="440640"/>
                  <a:pt x="440640" y="0"/>
                  <a:pt x="984194" y="0"/>
                </a:cubicBezTo>
                <a:close/>
              </a:path>
            </a:pathLst>
          </a:custGeom>
          <a:solidFill>
            <a:srgbClr val="C00000"/>
          </a:solidFill>
          <a:ln>
            <a:solidFill>
              <a:srgbClr val="C00000"/>
            </a:solidFill>
          </a:ln>
          <a:effectLst>
            <a:outerShdw blurRad="279400" dist="2540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1541" tIns="50769" rIns="101541" bIns="50769" anchor="ctr"/>
          <a:lstStyle/>
          <a:p>
            <a:pPr algn="ctr"/>
            <a:endParaRPr lang="zh-CN" altLang="en-US" sz="1800">
              <a:solidFill>
                <a:schemeClr val="tx2">
                  <a:lumMod val="50000"/>
                </a:schemeClr>
              </a:solidFill>
              <a:cs typeface="+mn-ea"/>
              <a:sym typeface="+mn-lt"/>
            </a:endParaRPr>
          </a:p>
        </p:txBody>
      </p:sp>
      <p:sp>
        <p:nvSpPr>
          <p:cNvPr id="13" name="任意多边形 82">
            <a:extLst>
              <a:ext uri="{FF2B5EF4-FFF2-40B4-BE49-F238E27FC236}">
                <a16:creationId xmlns:a16="http://schemas.microsoft.com/office/drawing/2014/main" id="{44D401D7-39B7-40C0-9ED4-6285FF9FFA08}"/>
              </a:ext>
            </a:extLst>
          </p:cNvPr>
          <p:cNvSpPr/>
          <p:nvPr>
            <p:custDataLst>
              <p:tags r:id="rId4"/>
            </p:custDataLst>
          </p:nvPr>
        </p:nvSpPr>
        <p:spPr>
          <a:xfrm>
            <a:off x="646513" y="2397982"/>
            <a:ext cx="300704" cy="300704"/>
          </a:xfrm>
          <a:custGeom>
            <a:avLst/>
            <a:gdLst>
              <a:gd name="connsiteX0" fmla="*/ 984194 w 1968387"/>
              <a:gd name="connsiteY0" fmla="*/ 0 h 1968387"/>
              <a:gd name="connsiteX1" fmla="*/ 1968387 w 1968387"/>
              <a:gd name="connsiteY1" fmla="*/ 984194 h 1968387"/>
              <a:gd name="connsiteX2" fmla="*/ 984194 w 1968387"/>
              <a:gd name="connsiteY2" fmla="*/ 1968387 h 1968387"/>
              <a:gd name="connsiteX3" fmla="*/ 0 w 1968387"/>
              <a:gd name="connsiteY3" fmla="*/ 984194 h 1968387"/>
              <a:gd name="connsiteX4" fmla="*/ 984194 w 1968387"/>
              <a:gd name="connsiteY4" fmla="*/ 0 h 19683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8386" h="1968386">
                <a:moveTo>
                  <a:pt x="984194" y="0"/>
                </a:moveTo>
                <a:cubicBezTo>
                  <a:pt x="1527748" y="0"/>
                  <a:pt x="1968387" y="440640"/>
                  <a:pt x="1968387" y="984194"/>
                </a:cubicBezTo>
                <a:cubicBezTo>
                  <a:pt x="1968387" y="1527748"/>
                  <a:pt x="1527748" y="1968387"/>
                  <a:pt x="984194" y="1968387"/>
                </a:cubicBezTo>
                <a:cubicBezTo>
                  <a:pt x="440640" y="1968387"/>
                  <a:pt x="0" y="1527748"/>
                  <a:pt x="0" y="984194"/>
                </a:cubicBezTo>
                <a:cubicBezTo>
                  <a:pt x="0" y="440640"/>
                  <a:pt x="440640" y="0"/>
                  <a:pt x="984194" y="0"/>
                </a:cubicBezTo>
                <a:close/>
              </a:path>
            </a:pathLst>
          </a:custGeom>
          <a:solidFill>
            <a:srgbClr val="C00000"/>
          </a:solidFill>
          <a:ln>
            <a:solidFill>
              <a:srgbClr val="C00000"/>
            </a:solidFill>
          </a:ln>
          <a:effectLst>
            <a:outerShdw blurRad="279400" dist="2540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1541" tIns="50769" rIns="101541" bIns="50769" anchor="ctr"/>
          <a:lstStyle/>
          <a:p>
            <a:pPr algn="ctr"/>
            <a:endParaRPr lang="zh-CN" altLang="en-US" sz="1800">
              <a:solidFill>
                <a:schemeClr val="tx2">
                  <a:lumMod val="50000"/>
                </a:schemeClr>
              </a:solidFill>
              <a:cs typeface="+mn-ea"/>
              <a:sym typeface="+mn-lt"/>
            </a:endParaRPr>
          </a:p>
        </p:txBody>
      </p:sp>
      <p:sp>
        <p:nvSpPr>
          <p:cNvPr id="14" name="椭圆 13">
            <a:extLst>
              <a:ext uri="{FF2B5EF4-FFF2-40B4-BE49-F238E27FC236}">
                <a16:creationId xmlns:a16="http://schemas.microsoft.com/office/drawing/2014/main" id="{31915775-0CCC-438D-8B50-A4A6B4735F65}"/>
              </a:ext>
            </a:extLst>
          </p:cNvPr>
          <p:cNvSpPr/>
          <p:nvPr/>
        </p:nvSpPr>
        <p:spPr bwMode="auto">
          <a:xfrm>
            <a:off x="1097569" y="3293174"/>
            <a:ext cx="531896" cy="532011"/>
          </a:xfrm>
          <a:prstGeom prst="ellipse">
            <a:avLst/>
          </a:prstGeom>
          <a:solidFill>
            <a:srgbClr val="C00000"/>
          </a:solidFill>
          <a:ln w="25400">
            <a:solidFill>
              <a:srgbClr val="C00000"/>
            </a:solidFill>
          </a:ln>
          <a:effectLst>
            <a:outerShdw blurRad="444500" dist="2794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1541" tIns="50769" rIns="101541" bIns="50769" anchor="ctr"/>
          <a:lstStyle/>
          <a:p>
            <a:pPr algn="ctr"/>
            <a:endParaRPr lang="zh-CN" altLang="en-US" sz="1800">
              <a:solidFill>
                <a:prstClr val="white"/>
              </a:solidFill>
              <a:cs typeface="+mn-ea"/>
              <a:sym typeface="+mn-lt"/>
            </a:endParaRPr>
          </a:p>
        </p:txBody>
      </p:sp>
      <p:sp>
        <p:nvSpPr>
          <p:cNvPr id="15" name="椭圆 14">
            <a:extLst>
              <a:ext uri="{FF2B5EF4-FFF2-40B4-BE49-F238E27FC236}">
                <a16:creationId xmlns:a16="http://schemas.microsoft.com/office/drawing/2014/main" id="{6ED783CA-6727-4F33-A669-E2F4357FCD30}"/>
              </a:ext>
            </a:extLst>
          </p:cNvPr>
          <p:cNvSpPr/>
          <p:nvPr/>
        </p:nvSpPr>
        <p:spPr bwMode="auto">
          <a:xfrm>
            <a:off x="3209046" y="3029245"/>
            <a:ext cx="266716" cy="266774"/>
          </a:xfrm>
          <a:prstGeom prst="ellipse">
            <a:avLst/>
          </a:prstGeom>
          <a:solidFill>
            <a:srgbClr val="C00000"/>
          </a:solidFill>
          <a:ln w="25400">
            <a:solidFill>
              <a:srgbClr val="C00000"/>
            </a:solidFill>
          </a:ln>
          <a:effectLst>
            <a:outerShdw blurRad="444500" dist="2794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1541" tIns="50769" rIns="101541" bIns="50769" anchor="ctr"/>
          <a:lstStyle/>
          <a:p>
            <a:pPr algn="ctr"/>
            <a:endParaRPr lang="zh-CN" altLang="en-US" sz="1800">
              <a:solidFill>
                <a:prstClr val="white"/>
              </a:solidFill>
              <a:cs typeface="+mn-ea"/>
              <a:sym typeface="+mn-lt"/>
            </a:endParaRPr>
          </a:p>
        </p:txBody>
      </p:sp>
      <p:sp>
        <p:nvSpPr>
          <p:cNvPr id="16" name="任意多边形 85">
            <a:extLst>
              <a:ext uri="{FF2B5EF4-FFF2-40B4-BE49-F238E27FC236}">
                <a16:creationId xmlns:a16="http://schemas.microsoft.com/office/drawing/2014/main" id="{D680FF09-A712-49A9-AD36-AF58ACE51D26}"/>
              </a:ext>
            </a:extLst>
          </p:cNvPr>
          <p:cNvSpPr/>
          <p:nvPr>
            <p:custDataLst>
              <p:tags r:id="rId5"/>
            </p:custDataLst>
          </p:nvPr>
        </p:nvSpPr>
        <p:spPr>
          <a:xfrm>
            <a:off x="3002440" y="2248266"/>
            <a:ext cx="540000" cy="540000"/>
          </a:xfrm>
          <a:custGeom>
            <a:avLst/>
            <a:gdLst>
              <a:gd name="connsiteX0" fmla="*/ 984194 w 1968387"/>
              <a:gd name="connsiteY0" fmla="*/ 0 h 1968387"/>
              <a:gd name="connsiteX1" fmla="*/ 1968387 w 1968387"/>
              <a:gd name="connsiteY1" fmla="*/ 984194 h 1968387"/>
              <a:gd name="connsiteX2" fmla="*/ 984194 w 1968387"/>
              <a:gd name="connsiteY2" fmla="*/ 1968387 h 1968387"/>
              <a:gd name="connsiteX3" fmla="*/ 0 w 1968387"/>
              <a:gd name="connsiteY3" fmla="*/ 984194 h 1968387"/>
              <a:gd name="connsiteX4" fmla="*/ 984194 w 1968387"/>
              <a:gd name="connsiteY4" fmla="*/ 0 h 19683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8386" h="1968386">
                <a:moveTo>
                  <a:pt x="984194" y="0"/>
                </a:moveTo>
                <a:cubicBezTo>
                  <a:pt x="1527748" y="0"/>
                  <a:pt x="1968387" y="440640"/>
                  <a:pt x="1968387" y="984194"/>
                </a:cubicBezTo>
                <a:cubicBezTo>
                  <a:pt x="1968387" y="1527748"/>
                  <a:pt x="1527748" y="1968387"/>
                  <a:pt x="984194" y="1968387"/>
                </a:cubicBezTo>
                <a:cubicBezTo>
                  <a:pt x="440640" y="1968387"/>
                  <a:pt x="0" y="1527748"/>
                  <a:pt x="0" y="984194"/>
                </a:cubicBezTo>
                <a:cubicBezTo>
                  <a:pt x="0" y="440640"/>
                  <a:pt x="440640" y="0"/>
                  <a:pt x="984194" y="0"/>
                </a:cubicBezTo>
                <a:close/>
              </a:path>
            </a:pathLst>
          </a:custGeom>
          <a:solidFill>
            <a:srgbClr val="C00000"/>
          </a:solidFill>
          <a:ln>
            <a:solidFill>
              <a:srgbClr val="C00000"/>
            </a:solidFill>
          </a:ln>
          <a:effectLst>
            <a:outerShdw blurRad="279400" dist="2540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1541" tIns="50769" rIns="101541" bIns="50769" anchor="ctr"/>
          <a:lstStyle/>
          <a:p>
            <a:pPr algn="ctr"/>
            <a:endParaRPr lang="zh-CN" altLang="en-US" sz="1800">
              <a:solidFill>
                <a:schemeClr val="tx2">
                  <a:lumMod val="50000"/>
                </a:schemeClr>
              </a:solidFill>
              <a:cs typeface="+mn-ea"/>
              <a:sym typeface="+mn-lt"/>
            </a:endParaRPr>
          </a:p>
        </p:txBody>
      </p:sp>
      <p:sp>
        <p:nvSpPr>
          <p:cNvPr id="17" name="椭圆 16">
            <a:extLst>
              <a:ext uri="{FF2B5EF4-FFF2-40B4-BE49-F238E27FC236}">
                <a16:creationId xmlns:a16="http://schemas.microsoft.com/office/drawing/2014/main" id="{0E124E6A-276D-4256-9DB9-B8B315FA2D00}"/>
              </a:ext>
            </a:extLst>
          </p:cNvPr>
          <p:cNvSpPr/>
          <p:nvPr/>
        </p:nvSpPr>
        <p:spPr bwMode="auto">
          <a:xfrm>
            <a:off x="1781097" y="1568467"/>
            <a:ext cx="266716" cy="266774"/>
          </a:xfrm>
          <a:prstGeom prst="ellipse">
            <a:avLst/>
          </a:prstGeom>
          <a:solidFill>
            <a:srgbClr val="C00000"/>
          </a:solidFill>
          <a:ln w="25400">
            <a:solidFill>
              <a:srgbClr val="C00000"/>
            </a:solidFill>
          </a:ln>
          <a:effectLst>
            <a:outerShdw blurRad="444500" dist="2794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1541" tIns="50769" rIns="101541" bIns="50769" anchor="ctr"/>
          <a:lstStyle/>
          <a:p>
            <a:pPr algn="ctr"/>
            <a:endParaRPr lang="zh-CN" altLang="en-US" sz="1800">
              <a:solidFill>
                <a:prstClr val="white"/>
              </a:solidFill>
              <a:cs typeface="+mn-ea"/>
              <a:sym typeface="+mn-lt"/>
            </a:endParaRPr>
          </a:p>
        </p:txBody>
      </p:sp>
      <p:sp>
        <p:nvSpPr>
          <p:cNvPr id="18" name="椭圆 17">
            <a:extLst>
              <a:ext uri="{FF2B5EF4-FFF2-40B4-BE49-F238E27FC236}">
                <a16:creationId xmlns:a16="http://schemas.microsoft.com/office/drawing/2014/main" id="{99BE517A-6E10-4F13-9CB9-1AEFA53AA8DB}"/>
              </a:ext>
            </a:extLst>
          </p:cNvPr>
          <p:cNvSpPr/>
          <p:nvPr/>
        </p:nvSpPr>
        <p:spPr bwMode="auto">
          <a:xfrm>
            <a:off x="2655934" y="3327538"/>
            <a:ext cx="133358" cy="133388"/>
          </a:xfrm>
          <a:prstGeom prst="ellipse">
            <a:avLst/>
          </a:prstGeom>
          <a:solidFill>
            <a:srgbClr val="C00000"/>
          </a:solidFill>
          <a:ln w="15875">
            <a:solidFill>
              <a:srgbClr val="C00000"/>
            </a:solidFill>
          </a:ln>
          <a:effectLst>
            <a:outerShdw blurRad="279400" dist="1016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1541" tIns="50769" rIns="101541" bIns="50769" anchor="ctr"/>
          <a:lstStyle/>
          <a:p>
            <a:pPr algn="ctr"/>
            <a:endParaRPr lang="zh-CN" altLang="en-US" sz="1800">
              <a:solidFill>
                <a:prstClr val="white"/>
              </a:solidFill>
              <a:cs typeface="+mn-ea"/>
              <a:sym typeface="+mn-lt"/>
            </a:endParaRPr>
          </a:p>
        </p:txBody>
      </p:sp>
      <p:sp>
        <p:nvSpPr>
          <p:cNvPr id="19" name="椭圆 18">
            <a:extLst>
              <a:ext uri="{FF2B5EF4-FFF2-40B4-BE49-F238E27FC236}">
                <a16:creationId xmlns:a16="http://schemas.microsoft.com/office/drawing/2014/main" id="{F20C7089-D153-47CA-B9D4-C2A51AA41508}"/>
              </a:ext>
            </a:extLst>
          </p:cNvPr>
          <p:cNvSpPr/>
          <p:nvPr/>
        </p:nvSpPr>
        <p:spPr bwMode="auto">
          <a:xfrm>
            <a:off x="2800675" y="1701904"/>
            <a:ext cx="133358" cy="133388"/>
          </a:xfrm>
          <a:prstGeom prst="ellipse">
            <a:avLst/>
          </a:prstGeom>
          <a:solidFill>
            <a:srgbClr val="C00000"/>
          </a:solidFill>
          <a:ln w="15875">
            <a:solidFill>
              <a:srgbClr val="C00000"/>
            </a:solidFill>
          </a:ln>
          <a:effectLst>
            <a:outerShdw blurRad="279400" dist="1016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1541" tIns="50769" rIns="101541" bIns="50769" anchor="ctr"/>
          <a:lstStyle/>
          <a:p>
            <a:pPr algn="ctr"/>
            <a:endParaRPr lang="zh-CN" altLang="en-US" sz="1800">
              <a:solidFill>
                <a:prstClr val="white"/>
              </a:solidFill>
              <a:cs typeface="+mn-ea"/>
              <a:sym typeface="+mn-lt"/>
            </a:endParaRPr>
          </a:p>
        </p:txBody>
      </p:sp>
      <p:sp>
        <p:nvSpPr>
          <p:cNvPr id="20" name="椭圆 19">
            <a:extLst>
              <a:ext uri="{FF2B5EF4-FFF2-40B4-BE49-F238E27FC236}">
                <a16:creationId xmlns:a16="http://schemas.microsoft.com/office/drawing/2014/main" id="{F9DB9112-1BCC-4C11-BDD8-C0E1C30455EF}"/>
              </a:ext>
            </a:extLst>
          </p:cNvPr>
          <p:cNvSpPr/>
          <p:nvPr/>
        </p:nvSpPr>
        <p:spPr bwMode="auto">
          <a:xfrm>
            <a:off x="3475762" y="4259365"/>
            <a:ext cx="133358" cy="133388"/>
          </a:xfrm>
          <a:prstGeom prst="ellipse">
            <a:avLst/>
          </a:prstGeom>
          <a:solidFill>
            <a:srgbClr val="C00000"/>
          </a:solidFill>
          <a:ln w="15875">
            <a:solidFill>
              <a:srgbClr val="C00000"/>
            </a:solidFill>
          </a:ln>
          <a:effectLst>
            <a:outerShdw blurRad="279400" dist="1016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1541" tIns="50769" rIns="101541" bIns="50769" anchor="ctr"/>
          <a:lstStyle/>
          <a:p>
            <a:pPr algn="ctr"/>
            <a:endParaRPr lang="zh-CN" altLang="en-US" sz="1800">
              <a:solidFill>
                <a:prstClr val="white"/>
              </a:solidFill>
              <a:cs typeface="+mn-ea"/>
              <a:sym typeface="+mn-lt"/>
            </a:endParaRPr>
          </a:p>
        </p:txBody>
      </p:sp>
      <p:sp>
        <p:nvSpPr>
          <p:cNvPr id="21" name="TextBox 12">
            <a:extLst>
              <a:ext uri="{FF2B5EF4-FFF2-40B4-BE49-F238E27FC236}">
                <a16:creationId xmlns:a16="http://schemas.microsoft.com/office/drawing/2014/main" id="{E43FE6AB-DBF4-4453-A5A6-DFBE07F2997C}"/>
              </a:ext>
            </a:extLst>
          </p:cNvPr>
          <p:cNvSpPr txBox="1"/>
          <p:nvPr/>
        </p:nvSpPr>
        <p:spPr>
          <a:xfrm>
            <a:off x="1118135" y="1901626"/>
            <a:ext cx="989896" cy="379528"/>
          </a:xfrm>
          <a:prstGeom prst="rect">
            <a:avLst/>
          </a:prstGeom>
          <a:noFill/>
        </p:spPr>
        <p:txBody>
          <a:bodyPr wrap="square" lIns="101541" tIns="50769" rIns="101541" bIns="50769" rtlCol="0">
            <a:spAutoFit/>
          </a:bodyPr>
          <a:lstStyle/>
          <a:p>
            <a:pPr algn="ctr">
              <a:buClr>
                <a:schemeClr val="tx1">
                  <a:lumMod val="90000"/>
                  <a:lumOff val="10000"/>
                </a:schemeClr>
              </a:buClr>
            </a:pPr>
            <a:r>
              <a:rPr lang="zh-CN" altLang="en-US" sz="1800" b="1" dirty="0">
                <a:solidFill>
                  <a:schemeClr val="tx1">
                    <a:lumMod val="85000"/>
                    <a:lumOff val="15000"/>
                  </a:schemeClr>
                </a:solidFill>
                <a:cs typeface="+mn-ea"/>
                <a:sym typeface="+mn-lt"/>
              </a:rPr>
              <a:t>骨伤</a:t>
            </a:r>
          </a:p>
        </p:txBody>
      </p:sp>
      <p:sp>
        <p:nvSpPr>
          <p:cNvPr id="22" name="TextBox 13">
            <a:extLst>
              <a:ext uri="{FF2B5EF4-FFF2-40B4-BE49-F238E27FC236}">
                <a16:creationId xmlns:a16="http://schemas.microsoft.com/office/drawing/2014/main" id="{A0E5C705-2BFF-4D08-8BBB-ECF1B811B204}"/>
              </a:ext>
            </a:extLst>
          </p:cNvPr>
          <p:cNvSpPr txBox="1"/>
          <p:nvPr/>
        </p:nvSpPr>
        <p:spPr>
          <a:xfrm>
            <a:off x="2372405" y="1846676"/>
            <a:ext cx="989896" cy="379528"/>
          </a:xfrm>
          <a:prstGeom prst="rect">
            <a:avLst/>
          </a:prstGeom>
          <a:noFill/>
        </p:spPr>
        <p:txBody>
          <a:bodyPr wrap="square" lIns="101541" tIns="50769" rIns="101541" bIns="50769" rtlCol="0">
            <a:spAutoFit/>
          </a:bodyPr>
          <a:lstStyle/>
          <a:p>
            <a:pPr algn="ctr">
              <a:buClr>
                <a:schemeClr val="tx1">
                  <a:lumMod val="90000"/>
                  <a:lumOff val="10000"/>
                </a:schemeClr>
              </a:buClr>
            </a:pPr>
            <a:r>
              <a:rPr lang="zh-CN" altLang="en-US" sz="1800" b="1" dirty="0">
                <a:solidFill>
                  <a:schemeClr val="tx1">
                    <a:lumMod val="85000"/>
                    <a:lumOff val="15000"/>
                  </a:schemeClr>
                </a:solidFill>
                <a:cs typeface="+mn-ea"/>
                <a:sym typeface="+mn-lt"/>
              </a:rPr>
              <a:t>针灸</a:t>
            </a:r>
          </a:p>
        </p:txBody>
      </p:sp>
      <p:sp>
        <p:nvSpPr>
          <p:cNvPr id="23" name="TextBox 14">
            <a:extLst>
              <a:ext uri="{FF2B5EF4-FFF2-40B4-BE49-F238E27FC236}">
                <a16:creationId xmlns:a16="http://schemas.microsoft.com/office/drawing/2014/main" id="{D5D5BE3C-423D-4371-90A1-2660ED55B06F}"/>
              </a:ext>
            </a:extLst>
          </p:cNvPr>
          <p:cNvSpPr txBox="1"/>
          <p:nvPr/>
        </p:nvSpPr>
        <p:spPr>
          <a:xfrm>
            <a:off x="2934033" y="3358476"/>
            <a:ext cx="989896" cy="379528"/>
          </a:xfrm>
          <a:prstGeom prst="rect">
            <a:avLst/>
          </a:prstGeom>
          <a:noFill/>
        </p:spPr>
        <p:txBody>
          <a:bodyPr wrap="square" lIns="101541" tIns="50769" rIns="101541" bIns="50769" rtlCol="0">
            <a:spAutoFit/>
          </a:bodyPr>
          <a:lstStyle/>
          <a:p>
            <a:pPr algn="ctr">
              <a:buClr>
                <a:schemeClr val="tx1">
                  <a:lumMod val="90000"/>
                  <a:lumOff val="10000"/>
                </a:schemeClr>
              </a:buClr>
            </a:pPr>
            <a:r>
              <a:rPr lang="zh-CN" altLang="en-US" sz="1800" b="1" dirty="0">
                <a:solidFill>
                  <a:schemeClr val="tx1">
                    <a:lumMod val="85000"/>
                    <a:lumOff val="15000"/>
                  </a:schemeClr>
                </a:solidFill>
                <a:cs typeface="+mn-ea"/>
                <a:sym typeface="+mn-lt"/>
              </a:rPr>
              <a:t>临床</a:t>
            </a:r>
          </a:p>
        </p:txBody>
      </p:sp>
      <p:sp>
        <p:nvSpPr>
          <p:cNvPr id="24" name="TextBox 15">
            <a:extLst>
              <a:ext uri="{FF2B5EF4-FFF2-40B4-BE49-F238E27FC236}">
                <a16:creationId xmlns:a16="http://schemas.microsoft.com/office/drawing/2014/main" id="{926E3640-BA78-48A8-8B53-D8227D0F2FEB}"/>
              </a:ext>
            </a:extLst>
          </p:cNvPr>
          <p:cNvSpPr txBox="1"/>
          <p:nvPr/>
        </p:nvSpPr>
        <p:spPr>
          <a:xfrm>
            <a:off x="1415997" y="3709635"/>
            <a:ext cx="989896" cy="379528"/>
          </a:xfrm>
          <a:prstGeom prst="rect">
            <a:avLst/>
          </a:prstGeom>
          <a:noFill/>
        </p:spPr>
        <p:txBody>
          <a:bodyPr wrap="square" lIns="101541" tIns="50769" rIns="101541" bIns="50769" rtlCol="0">
            <a:spAutoFit/>
          </a:bodyPr>
          <a:lstStyle/>
          <a:p>
            <a:pPr algn="ctr">
              <a:buClr>
                <a:schemeClr val="tx1">
                  <a:lumMod val="90000"/>
                  <a:lumOff val="10000"/>
                </a:schemeClr>
              </a:buClr>
            </a:pPr>
            <a:r>
              <a:rPr lang="zh-CN" altLang="en-US" sz="1800" b="1" dirty="0">
                <a:solidFill>
                  <a:schemeClr val="tx1">
                    <a:lumMod val="85000"/>
                    <a:lumOff val="15000"/>
                  </a:schemeClr>
                </a:solidFill>
                <a:cs typeface="+mn-ea"/>
                <a:sym typeface="+mn-lt"/>
              </a:rPr>
              <a:t>中药</a:t>
            </a:r>
          </a:p>
        </p:txBody>
      </p:sp>
      <p:sp>
        <p:nvSpPr>
          <p:cNvPr id="25" name="TextBox 16">
            <a:extLst>
              <a:ext uri="{FF2B5EF4-FFF2-40B4-BE49-F238E27FC236}">
                <a16:creationId xmlns:a16="http://schemas.microsoft.com/office/drawing/2014/main" id="{E1379A1F-7694-4517-AEBD-CDD26B753C5D}"/>
              </a:ext>
            </a:extLst>
          </p:cNvPr>
          <p:cNvSpPr txBox="1"/>
          <p:nvPr/>
        </p:nvSpPr>
        <p:spPr>
          <a:xfrm>
            <a:off x="4337857" y="2303882"/>
            <a:ext cx="4054112" cy="1002776"/>
          </a:xfrm>
          <a:prstGeom prst="rect">
            <a:avLst/>
          </a:prstGeom>
          <a:noFill/>
        </p:spPr>
        <p:txBody>
          <a:bodyPr wrap="square" lIns="101541" tIns="50769" rIns="101541" bIns="50769" rtlCol="0">
            <a:spAutoFit/>
          </a:bodyPr>
          <a:lstStyle/>
          <a:p>
            <a:pPr>
              <a:lnSpc>
                <a:spcPct val="150000"/>
              </a:lnSpc>
            </a:pPr>
            <a:r>
              <a:rPr lang="zh-CN" altLang="en-US" sz="1300" dirty="0">
                <a:solidFill>
                  <a:schemeClr val="bg1">
                    <a:lumMod val="50000"/>
                  </a:schemeClr>
                </a:solidFill>
                <a:cs typeface="+mn-ea"/>
                <a:sym typeface="+mn-lt"/>
              </a:rPr>
              <a:t>       </a:t>
            </a:r>
            <a:r>
              <a:rPr lang="zh-CN" altLang="en-US" sz="1300" dirty="0">
                <a:solidFill>
                  <a:schemeClr val="tx1">
                    <a:lumMod val="85000"/>
                    <a:lumOff val="15000"/>
                  </a:schemeClr>
                </a:solidFill>
                <a:cs typeface="+mn-ea"/>
                <a:sym typeface="+mn-lt"/>
              </a:rPr>
              <a:t>点击输人简要文字介绍，文字内容需概括精炼。不用多余的文字修饰，言简意赅的说明分项内容。点击输人简要文字介绍，文字内容需概括精炼。       </a:t>
            </a:r>
            <a:endParaRPr lang="en-US" altLang="zh-CN" sz="1300" dirty="0">
              <a:solidFill>
                <a:schemeClr val="tx1">
                  <a:lumMod val="85000"/>
                  <a:lumOff val="15000"/>
                </a:schemeClr>
              </a:solidFill>
              <a:cs typeface="+mn-ea"/>
              <a:sym typeface="+mn-lt"/>
            </a:endParaRPr>
          </a:p>
        </p:txBody>
      </p:sp>
      <p:sp>
        <p:nvSpPr>
          <p:cNvPr id="26" name="TextBox 17">
            <a:extLst>
              <a:ext uri="{FF2B5EF4-FFF2-40B4-BE49-F238E27FC236}">
                <a16:creationId xmlns:a16="http://schemas.microsoft.com/office/drawing/2014/main" id="{C50EA440-DA90-480C-8327-F0B2E2307089}"/>
              </a:ext>
            </a:extLst>
          </p:cNvPr>
          <p:cNvSpPr txBox="1"/>
          <p:nvPr/>
        </p:nvSpPr>
        <p:spPr>
          <a:xfrm>
            <a:off x="4427985" y="1259220"/>
            <a:ext cx="2232248" cy="456473"/>
          </a:xfrm>
          <a:prstGeom prst="rect">
            <a:avLst/>
          </a:prstGeom>
          <a:noFill/>
        </p:spPr>
        <p:txBody>
          <a:bodyPr wrap="square" lIns="101541" tIns="50769" rIns="101541" bIns="50769" rtlCol="0">
            <a:spAutoFit/>
          </a:bodyPr>
          <a:lstStyle/>
          <a:p>
            <a:r>
              <a:rPr lang="zh-CN" altLang="en-US" sz="2300" b="1" dirty="0">
                <a:solidFill>
                  <a:srgbClr val="C00000"/>
                </a:solidFill>
                <a:cs typeface="+mn-ea"/>
                <a:sym typeface="+mn-lt"/>
              </a:rPr>
              <a:t>以服务为宗旨</a:t>
            </a:r>
          </a:p>
        </p:txBody>
      </p:sp>
      <p:sp>
        <p:nvSpPr>
          <p:cNvPr id="27" name="TextBox 18">
            <a:extLst>
              <a:ext uri="{FF2B5EF4-FFF2-40B4-BE49-F238E27FC236}">
                <a16:creationId xmlns:a16="http://schemas.microsoft.com/office/drawing/2014/main" id="{00314ECF-D5F3-4763-BA15-DF68DE479099}"/>
              </a:ext>
            </a:extLst>
          </p:cNvPr>
          <p:cNvSpPr txBox="1"/>
          <p:nvPr/>
        </p:nvSpPr>
        <p:spPr>
          <a:xfrm>
            <a:off x="5493650" y="1659345"/>
            <a:ext cx="2390723" cy="456473"/>
          </a:xfrm>
          <a:prstGeom prst="rect">
            <a:avLst/>
          </a:prstGeom>
          <a:noFill/>
        </p:spPr>
        <p:txBody>
          <a:bodyPr wrap="square" lIns="101541" tIns="50769" rIns="101541" bIns="50769" rtlCol="0">
            <a:spAutoFit/>
          </a:bodyPr>
          <a:lstStyle/>
          <a:p>
            <a:r>
              <a:rPr lang="zh-CN" altLang="en-US" sz="2300" b="1" dirty="0">
                <a:solidFill>
                  <a:srgbClr val="C00000"/>
                </a:solidFill>
                <a:cs typeface="+mn-ea"/>
                <a:sym typeface="+mn-lt"/>
              </a:rPr>
              <a:t>在贡献中求发展</a:t>
            </a:r>
          </a:p>
        </p:txBody>
      </p:sp>
      <p:sp>
        <p:nvSpPr>
          <p:cNvPr id="28" name="椭圆 27">
            <a:extLst>
              <a:ext uri="{FF2B5EF4-FFF2-40B4-BE49-F238E27FC236}">
                <a16:creationId xmlns:a16="http://schemas.microsoft.com/office/drawing/2014/main" id="{5928E814-4297-48CF-97D9-EDDFDB0A351E}"/>
              </a:ext>
            </a:extLst>
          </p:cNvPr>
          <p:cNvSpPr/>
          <p:nvPr/>
        </p:nvSpPr>
        <p:spPr bwMode="auto">
          <a:xfrm>
            <a:off x="1525699" y="2834218"/>
            <a:ext cx="133358" cy="133388"/>
          </a:xfrm>
          <a:prstGeom prst="ellipse">
            <a:avLst/>
          </a:prstGeom>
          <a:solidFill>
            <a:srgbClr val="C00000"/>
          </a:solidFill>
          <a:ln w="15875">
            <a:solidFill>
              <a:srgbClr val="C00000"/>
            </a:solidFill>
          </a:ln>
          <a:effectLst>
            <a:outerShdw blurRad="279400" dist="1016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1541" tIns="50769" rIns="101541" bIns="50769" anchor="ctr"/>
          <a:lstStyle/>
          <a:p>
            <a:pPr algn="ctr"/>
            <a:endParaRPr lang="zh-CN" altLang="en-US" sz="1800">
              <a:solidFill>
                <a:prstClr val="white"/>
              </a:solidFill>
              <a:cs typeface="+mn-ea"/>
              <a:sym typeface="+mn-lt"/>
            </a:endParaRPr>
          </a:p>
        </p:txBody>
      </p:sp>
      <p:sp>
        <p:nvSpPr>
          <p:cNvPr id="29" name="任意多边形 98">
            <a:extLst>
              <a:ext uri="{FF2B5EF4-FFF2-40B4-BE49-F238E27FC236}">
                <a16:creationId xmlns:a16="http://schemas.microsoft.com/office/drawing/2014/main" id="{7CFBB838-D600-4E15-A88F-DAD720A07331}"/>
              </a:ext>
            </a:extLst>
          </p:cNvPr>
          <p:cNvSpPr/>
          <p:nvPr>
            <p:custDataLst>
              <p:tags r:id="rId6"/>
            </p:custDataLst>
          </p:nvPr>
        </p:nvSpPr>
        <p:spPr>
          <a:xfrm>
            <a:off x="1848774" y="3346750"/>
            <a:ext cx="180000" cy="180000"/>
          </a:xfrm>
          <a:custGeom>
            <a:avLst/>
            <a:gdLst>
              <a:gd name="connsiteX0" fmla="*/ 984194 w 1968387"/>
              <a:gd name="connsiteY0" fmla="*/ 0 h 1968387"/>
              <a:gd name="connsiteX1" fmla="*/ 1968387 w 1968387"/>
              <a:gd name="connsiteY1" fmla="*/ 984194 h 1968387"/>
              <a:gd name="connsiteX2" fmla="*/ 984194 w 1968387"/>
              <a:gd name="connsiteY2" fmla="*/ 1968387 h 1968387"/>
              <a:gd name="connsiteX3" fmla="*/ 0 w 1968387"/>
              <a:gd name="connsiteY3" fmla="*/ 984194 h 1968387"/>
              <a:gd name="connsiteX4" fmla="*/ 984194 w 1968387"/>
              <a:gd name="connsiteY4" fmla="*/ 0 h 19683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8386" h="1968386">
                <a:moveTo>
                  <a:pt x="984194" y="0"/>
                </a:moveTo>
                <a:cubicBezTo>
                  <a:pt x="1527748" y="0"/>
                  <a:pt x="1968387" y="440640"/>
                  <a:pt x="1968387" y="984194"/>
                </a:cubicBezTo>
                <a:cubicBezTo>
                  <a:pt x="1968387" y="1527748"/>
                  <a:pt x="1527748" y="1968387"/>
                  <a:pt x="984194" y="1968387"/>
                </a:cubicBezTo>
                <a:cubicBezTo>
                  <a:pt x="440640" y="1968387"/>
                  <a:pt x="0" y="1527748"/>
                  <a:pt x="0" y="984194"/>
                </a:cubicBezTo>
                <a:cubicBezTo>
                  <a:pt x="0" y="440640"/>
                  <a:pt x="440640" y="0"/>
                  <a:pt x="984194" y="0"/>
                </a:cubicBezTo>
                <a:close/>
              </a:path>
            </a:pathLst>
          </a:custGeom>
          <a:solidFill>
            <a:srgbClr val="C00000"/>
          </a:solidFill>
          <a:ln>
            <a:solidFill>
              <a:srgbClr val="C00000"/>
            </a:solidFill>
          </a:ln>
          <a:effectLst>
            <a:outerShdw blurRad="279400" dist="2540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1541" tIns="50769" rIns="101541" bIns="50769" anchor="ctr"/>
          <a:lstStyle/>
          <a:p>
            <a:pPr algn="ctr"/>
            <a:endParaRPr lang="zh-CN" altLang="en-US" sz="1800">
              <a:solidFill>
                <a:schemeClr val="tx2">
                  <a:lumMod val="50000"/>
                </a:schemeClr>
              </a:solidFill>
              <a:cs typeface="+mn-ea"/>
              <a:sym typeface="+mn-lt"/>
            </a:endParaRPr>
          </a:p>
        </p:txBody>
      </p:sp>
      <p:sp>
        <p:nvSpPr>
          <p:cNvPr id="30" name="TextBox 23">
            <a:extLst>
              <a:ext uri="{FF2B5EF4-FFF2-40B4-BE49-F238E27FC236}">
                <a16:creationId xmlns:a16="http://schemas.microsoft.com/office/drawing/2014/main" id="{6A536C27-0EF0-430B-83C3-D6CEB3EDDDE6}"/>
              </a:ext>
            </a:extLst>
          </p:cNvPr>
          <p:cNvSpPr txBox="1"/>
          <p:nvPr/>
        </p:nvSpPr>
        <p:spPr>
          <a:xfrm>
            <a:off x="4337857" y="3347463"/>
            <a:ext cx="4054112" cy="1002776"/>
          </a:xfrm>
          <a:prstGeom prst="rect">
            <a:avLst/>
          </a:prstGeom>
          <a:noFill/>
        </p:spPr>
        <p:txBody>
          <a:bodyPr wrap="square" lIns="101541" tIns="50769" rIns="101541" bIns="50769" rtlCol="0">
            <a:spAutoFit/>
          </a:bodyPr>
          <a:lstStyle/>
          <a:p>
            <a:pPr>
              <a:lnSpc>
                <a:spcPct val="150000"/>
              </a:lnSpc>
            </a:pPr>
            <a:r>
              <a:rPr lang="zh-CN" altLang="en-US" sz="1300">
                <a:solidFill>
                  <a:schemeClr val="bg1">
                    <a:lumMod val="50000"/>
                  </a:schemeClr>
                </a:solidFill>
                <a:cs typeface="+mn-ea"/>
                <a:sym typeface="+mn-lt"/>
              </a:rPr>
              <a:t>       </a:t>
            </a:r>
            <a:r>
              <a:rPr lang="zh-CN" altLang="en-US" sz="1300">
                <a:solidFill>
                  <a:schemeClr val="tx1">
                    <a:lumMod val="85000"/>
                    <a:lumOff val="15000"/>
                  </a:schemeClr>
                </a:solidFill>
                <a:cs typeface="+mn-ea"/>
                <a:sym typeface="+mn-lt"/>
              </a:rPr>
              <a:t>点击输人简要文字介绍，文字内容需概括精炼。不用多余的文字修饰，言简意赅的说明分项内容。点击输人简要文字介绍，文字内容需概括精炼。       </a:t>
            </a:r>
            <a:endParaRPr lang="en-US" altLang="zh-CN" sz="1300">
              <a:solidFill>
                <a:schemeClr val="tx1">
                  <a:lumMod val="85000"/>
                  <a:lumOff val="15000"/>
                </a:schemeClr>
              </a:solidFill>
              <a:cs typeface="+mn-ea"/>
              <a:sym typeface="+mn-lt"/>
            </a:endParaRPr>
          </a:p>
        </p:txBody>
      </p:sp>
      <p:sp>
        <p:nvSpPr>
          <p:cNvPr id="31" name="TextBox 25">
            <a:extLst>
              <a:ext uri="{FF2B5EF4-FFF2-40B4-BE49-F238E27FC236}">
                <a16:creationId xmlns:a16="http://schemas.microsoft.com/office/drawing/2014/main" id="{670AAD24-EA95-4F85-8F16-826E391CF667}"/>
              </a:ext>
            </a:extLst>
          </p:cNvPr>
          <p:cNvSpPr txBox="1"/>
          <p:nvPr/>
        </p:nvSpPr>
        <p:spPr>
          <a:xfrm>
            <a:off x="247251" y="2833550"/>
            <a:ext cx="989896" cy="379528"/>
          </a:xfrm>
          <a:prstGeom prst="rect">
            <a:avLst/>
          </a:prstGeom>
          <a:noFill/>
        </p:spPr>
        <p:txBody>
          <a:bodyPr wrap="square" lIns="101541" tIns="50769" rIns="101541" bIns="50769" rtlCol="0">
            <a:spAutoFit/>
          </a:bodyPr>
          <a:lstStyle/>
          <a:p>
            <a:pPr algn="ctr">
              <a:buClr>
                <a:schemeClr val="tx1">
                  <a:lumMod val="90000"/>
                  <a:lumOff val="10000"/>
                </a:schemeClr>
              </a:buClr>
            </a:pPr>
            <a:r>
              <a:rPr lang="zh-CN" altLang="en-US" sz="1800" b="1" dirty="0">
                <a:solidFill>
                  <a:schemeClr val="tx1">
                    <a:lumMod val="85000"/>
                    <a:lumOff val="15000"/>
                  </a:schemeClr>
                </a:solidFill>
                <a:cs typeface="+mn-ea"/>
                <a:sym typeface="+mn-lt"/>
              </a:rPr>
              <a:t>中医</a:t>
            </a:r>
          </a:p>
        </p:txBody>
      </p:sp>
      <p:sp>
        <p:nvSpPr>
          <p:cNvPr id="33" name="TextBox 54">
            <a:extLst>
              <a:ext uri="{FF2B5EF4-FFF2-40B4-BE49-F238E27FC236}">
                <a16:creationId xmlns:a16="http://schemas.microsoft.com/office/drawing/2014/main" id="{423A1FA7-0FFD-467B-B6C0-E03AF2B84BC4}"/>
              </a:ext>
            </a:extLst>
          </p:cNvPr>
          <p:cNvSpPr txBox="1"/>
          <p:nvPr/>
        </p:nvSpPr>
        <p:spPr>
          <a:xfrm>
            <a:off x="495375" y="158073"/>
            <a:ext cx="3781671" cy="415498"/>
          </a:xfrm>
          <a:prstGeom prst="rect">
            <a:avLst/>
          </a:prstGeom>
          <a:noFill/>
        </p:spPr>
        <p:txBody>
          <a:bodyPr wrap="square" rtlCol="0">
            <a:spAutoFit/>
          </a:bodyPr>
          <a:lstStyle>
            <a:defPPr>
              <a:defRPr lang="zh-CN"/>
            </a:defPPr>
            <a:lvl1pPr algn="ctr">
              <a:defRPr sz="2800" b="1">
                <a:latin typeface="微软雅黑" pitchFamily="34" charset="-122"/>
                <a:ea typeface="微软雅黑" pitchFamily="34" charset="-122"/>
              </a:defRPr>
            </a:lvl1pPr>
          </a:lstStyle>
          <a:p>
            <a:pPr algn="l"/>
            <a:r>
              <a:rPr lang="zh-CN" altLang="en-US" sz="2100" dirty="0">
                <a:latin typeface="+mn-lt"/>
                <a:ea typeface="+mn-ea"/>
                <a:cs typeface="+mn-ea"/>
                <a:sym typeface="+mn-lt"/>
              </a:rPr>
              <a:t>你的标题</a:t>
            </a:r>
          </a:p>
        </p:txBody>
      </p:sp>
    </p:spTree>
    <p:extLst>
      <p:ext uri="{BB962C8B-B14F-4D97-AF65-F5344CB8AC3E}">
        <p14:creationId xmlns:p14="http://schemas.microsoft.com/office/powerpoint/2010/main" val="427953753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 presetClass="entr" presetSubtype="9"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1000" fill="hold"/>
                                        <p:tgtEl>
                                          <p:spTgt spid="10"/>
                                        </p:tgtEl>
                                        <p:attrNameLst>
                                          <p:attrName>ppt_x</p:attrName>
                                        </p:attrNameLst>
                                      </p:cBhvr>
                                      <p:tavLst>
                                        <p:tav tm="0">
                                          <p:val>
                                            <p:strVal val="0-#ppt_w/2"/>
                                          </p:val>
                                        </p:tav>
                                        <p:tav tm="100000">
                                          <p:val>
                                            <p:strVal val="#ppt_x"/>
                                          </p:val>
                                        </p:tav>
                                      </p:tavLst>
                                    </p:anim>
                                    <p:anim calcmode="lin" valueType="num">
                                      <p:cBhvr additive="base">
                                        <p:cTn id="8" dur="1000" fill="hold"/>
                                        <p:tgtEl>
                                          <p:spTgt spid="10"/>
                                        </p:tgtEl>
                                        <p:attrNameLst>
                                          <p:attrName>ppt_y</p:attrName>
                                        </p:attrNameLst>
                                      </p:cBhvr>
                                      <p:tavLst>
                                        <p:tav tm="0">
                                          <p:val>
                                            <p:strVal val="0-#ppt_h/2"/>
                                          </p:val>
                                        </p:tav>
                                        <p:tav tm="100000">
                                          <p:val>
                                            <p:strVal val="#ppt_y"/>
                                          </p:val>
                                        </p:tav>
                                      </p:tavLst>
                                    </p:anim>
                                  </p:childTnLst>
                                </p:cTn>
                              </p:par>
                              <p:par>
                                <p:cTn id="9" presetID="2" presetClass="entr" presetSubtype="9"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1000" fill="hold"/>
                                        <p:tgtEl>
                                          <p:spTgt spid="14"/>
                                        </p:tgtEl>
                                        <p:attrNameLst>
                                          <p:attrName>ppt_x</p:attrName>
                                        </p:attrNameLst>
                                      </p:cBhvr>
                                      <p:tavLst>
                                        <p:tav tm="0">
                                          <p:val>
                                            <p:strVal val="0-#ppt_w/2"/>
                                          </p:val>
                                        </p:tav>
                                        <p:tav tm="100000">
                                          <p:val>
                                            <p:strVal val="#ppt_x"/>
                                          </p:val>
                                        </p:tav>
                                      </p:tavLst>
                                    </p:anim>
                                    <p:anim calcmode="lin" valueType="num">
                                      <p:cBhvr additive="base">
                                        <p:cTn id="12" dur="1000" fill="hold"/>
                                        <p:tgtEl>
                                          <p:spTgt spid="14"/>
                                        </p:tgtEl>
                                        <p:attrNameLst>
                                          <p:attrName>ppt_y</p:attrName>
                                        </p:attrNameLst>
                                      </p:cBhvr>
                                      <p:tavLst>
                                        <p:tav tm="0">
                                          <p:val>
                                            <p:strVal val="0-#ppt_h/2"/>
                                          </p:val>
                                        </p:tav>
                                        <p:tav tm="100000">
                                          <p:val>
                                            <p:strVal val="#ppt_y"/>
                                          </p:val>
                                        </p:tav>
                                      </p:tavLst>
                                    </p:anim>
                                  </p:childTnLst>
                                </p:cTn>
                              </p:par>
                              <p:par>
                                <p:cTn id="13" presetID="2" presetClass="entr" presetSubtype="9"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anim calcmode="lin" valueType="num">
                                      <p:cBhvr additive="base">
                                        <p:cTn id="15" dur="1000" fill="hold"/>
                                        <p:tgtEl>
                                          <p:spTgt spid="15"/>
                                        </p:tgtEl>
                                        <p:attrNameLst>
                                          <p:attrName>ppt_x</p:attrName>
                                        </p:attrNameLst>
                                      </p:cBhvr>
                                      <p:tavLst>
                                        <p:tav tm="0">
                                          <p:val>
                                            <p:strVal val="0-#ppt_w/2"/>
                                          </p:val>
                                        </p:tav>
                                        <p:tav tm="100000">
                                          <p:val>
                                            <p:strVal val="#ppt_x"/>
                                          </p:val>
                                        </p:tav>
                                      </p:tavLst>
                                    </p:anim>
                                    <p:anim calcmode="lin" valueType="num">
                                      <p:cBhvr additive="base">
                                        <p:cTn id="16" dur="1000" fill="hold"/>
                                        <p:tgtEl>
                                          <p:spTgt spid="15"/>
                                        </p:tgtEl>
                                        <p:attrNameLst>
                                          <p:attrName>ppt_y</p:attrName>
                                        </p:attrNameLst>
                                      </p:cBhvr>
                                      <p:tavLst>
                                        <p:tav tm="0">
                                          <p:val>
                                            <p:strVal val="0-#ppt_h/2"/>
                                          </p:val>
                                        </p:tav>
                                        <p:tav tm="100000">
                                          <p:val>
                                            <p:strVal val="#ppt_y"/>
                                          </p:val>
                                        </p:tav>
                                      </p:tavLst>
                                    </p:anim>
                                  </p:childTnLst>
                                </p:cTn>
                              </p:par>
                              <p:par>
                                <p:cTn id="17" presetID="2" presetClass="entr" presetSubtype="9"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1000" fill="hold"/>
                                        <p:tgtEl>
                                          <p:spTgt spid="17"/>
                                        </p:tgtEl>
                                        <p:attrNameLst>
                                          <p:attrName>ppt_x</p:attrName>
                                        </p:attrNameLst>
                                      </p:cBhvr>
                                      <p:tavLst>
                                        <p:tav tm="0">
                                          <p:val>
                                            <p:strVal val="0-#ppt_w/2"/>
                                          </p:val>
                                        </p:tav>
                                        <p:tav tm="100000">
                                          <p:val>
                                            <p:strVal val="#ppt_x"/>
                                          </p:val>
                                        </p:tav>
                                      </p:tavLst>
                                    </p:anim>
                                    <p:anim calcmode="lin" valueType="num">
                                      <p:cBhvr additive="base">
                                        <p:cTn id="20" dur="1000" fill="hold"/>
                                        <p:tgtEl>
                                          <p:spTgt spid="17"/>
                                        </p:tgtEl>
                                        <p:attrNameLst>
                                          <p:attrName>ppt_y</p:attrName>
                                        </p:attrNameLst>
                                      </p:cBhvr>
                                      <p:tavLst>
                                        <p:tav tm="0">
                                          <p:val>
                                            <p:strVal val="0-#ppt_h/2"/>
                                          </p:val>
                                        </p:tav>
                                        <p:tav tm="100000">
                                          <p:val>
                                            <p:strVal val="#ppt_y"/>
                                          </p:val>
                                        </p:tav>
                                      </p:tavLst>
                                    </p:anim>
                                  </p:childTnLst>
                                </p:cTn>
                              </p:par>
                              <p:par>
                                <p:cTn id="21" presetID="2" presetClass="entr" presetSubtype="9" fill="hold" grpId="0" nodeType="withEffect">
                                  <p:stCondLst>
                                    <p:cond delay="500"/>
                                  </p:stCondLst>
                                  <p:childTnLst>
                                    <p:set>
                                      <p:cBhvr>
                                        <p:cTn id="22" dur="1" fill="hold">
                                          <p:stCondLst>
                                            <p:cond delay="0"/>
                                          </p:stCondLst>
                                        </p:cTn>
                                        <p:tgtEl>
                                          <p:spTgt spid="13"/>
                                        </p:tgtEl>
                                        <p:attrNameLst>
                                          <p:attrName>style.visibility</p:attrName>
                                        </p:attrNameLst>
                                      </p:cBhvr>
                                      <p:to>
                                        <p:strVal val="visible"/>
                                      </p:to>
                                    </p:set>
                                    <p:anim calcmode="lin" valueType="num">
                                      <p:cBhvr additive="base">
                                        <p:cTn id="23" dur="1000" fill="hold"/>
                                        <p:tgtEl>
                                          <p:spTgt spid="13"/>
                                        </p:tgtEl>
                                        <p:attrNameLst>
                                          <p:attrName>ppt_x</p:attrName>
                                        </p:attrNameLst>
                                      </p:cBhvr>
                                      <p:tavLst>
                                        <p:tav tm="0">
                                          <p:val>
                                            <p:strVal val="0-#ppt_w/2"/>
                                          </p:val>
                                        </p:tav>
                                        <p:tav tm="100000">
                                          <p:val>
                                            <p:strVal val="#ppt_x"/>
                                          </p:val>
                                        </p:tav>
                                      </p:tavLst>
                                    </p:anim>
                                    <p:anim calcmode="lin" valueType="num">
                                      <p:cBhvr additive="base">
                                        <p:cTn id="24" dur="1000" fill="hold"/>
                                        <p:tgtEl>
                                          <p:spTgt spid="13"/>
                                        </p:tgtEl>
                                        <p:attrNameLst>
                                          <p:attrName>ppt_y</p:attrName>
                                        </p:attrNameLst>
                                      </p:cBhvr>
                                      <p:tavLst>
                                        <p:tav tm="0">
                                          <p:val>
                                            <p:strVal val="0-#ppt_h/2"/>
                                          </p:val>
                                        </p:tav>
                                        <p:tav tm="100000">
                                          <p:val>
                                            <p:strVal val="#ppt_y"/>
                                          </p:val>
                                        </p:tav>
                                      </p:tavLst>
                                    </p:anim>
                                  </p:childTnLst>
                                </p:cTn>
                              </p:par>
                              <p:par>
                                <p:cTn id="25" presetID="2" presetClass="entr" presetSubtype="9" fill="hold" grpId="0" nodeType="withEffect">
                                  <p:stCondLst>
                                    <p:cond delay="500"/>
                                  </p:stCondLst>
                                  <p:childTnLst>
                                    <p:set>
                                      <p:cBhvr>
                                        <p:cTn id="26" dur="1" fill="hold">
                                          <p:stCondLst>
                                            <p:cond delay="0"/>
                                          </p:stCondLst>
                                        </p:cTn>
                                        <p:tgtEl>
                                          <p:spTgt spid="12"/>
                                        </p:tgtEl>
                                        <p:attrNameLst>
                                          <p:attrName>style.visibility</p:attrName>
                                        </p:attrNameLst>
                                      </p:cBhvr>
                                      <p:to>
                                        <p:strVal val="visible"/>
                                      </p:to>
                                    </p:set>
                                    <p:anim calcmode="lin" valueType="num">
                                      <p:cBhvr additive="base">
                                        <p:cTn id="27" dur="1000" fill="hold"/>
                                        <p:tgtEl>
                                          <p:spTgt spid="12"/>
                                        </p:tgtEl>
                                        <p:attrNameLst>
                                          <p:attrName>ppt_x</p:attrName>
                                        </p:attrNameLst>
                                      </p:cBhvr>
                                      <p:tavLst>
                                        <p:tav tm="0">
                                          <p:val>
                                            <p:strVal val="0-#ppt_w/2"/>
                                          </p:val>
                                        </p:tav>
                                        <p:tav tm="100000">
                                          <p:val>
                                            <p:strVal val="#ppt_x"/>
                                          </p:val>
                                        </p:tav>
                                      </p:tavLst>
                                    </p:anim>
                                    <p:anim calcmode="lin" valueType="num">
                                      <p:cBhvr additive="base">
                                        <p:cTn id="28" dur="1000" fill="hold"/>
                                        <p:tgtEl>
                                          <p:spTgt spid="12"/>
                                        </p:tgtEl>
                                        <p:attrNameLst>
                                          <p:attrName>ppt_y</p:attrName>
                                        </p:attrNameLst>
                                      </p:cBhvr>
                                      <p:tavLst>
                                        <p:tav tm="0">
                                          <p:val>
                                            <p:strVal val="0-#ppt_h/2"/>
                                          </p:val>
                                        </p:tav>
                                        <p:tav tm="100000">
                                          <p:val>
                                            <p:strVal val="#ppt_y"/>
                                          </p:val>
                                        </p:tav>
                                      </p:tavLst>
                                    </p:anim>
                                  </p:childTnLst>
                                </p:cTn>
                              </p:par>
                              <p:par>
                                <p:cTn id="29" presetID="2" presetClass="entr" presetSubtype="9" fill="hold" grpId="0" nodeType="withEffect">
                                  <p:stCondLst>
                                    <p:cond delay="500"/>
                                  </p:stCondLst>
                                  <p:childTnLst>
                                    <p:set>
                                      <p:cBhvr>
                                        <p:cTn id="30" dur="1" fill="hold">
                                          <p:stCondLst>
                                            <p:cond delay="0"/>
                                          </p:stCondLst>
                                        </p:cTn>
                                        <p:tgtEl>
                                          <p:spTgt spid="29"/>
                                        </p:tgtEl>
                                        <p:attrNameLst>
                                          <p:attrName>style.visibility</p:attrName>
                                        </p:attrNameLst>
                                      </p:cBhvr>
                                      <p:to>
                                        <p:strVal val="visible"/>
                                      </p:to>
                                    </p:set>
                                    <p:anim calcmode="lin" valueType="num">
                                      <p:cBhvr additive="base">
                                        <p:cTn id="31" dur="1000" fill="hold"/>
                                        <p:tgtEl>
                                          <p:spTgt spid="29"/>
                                        </p:tgtEl>
                                        <p:attrNameLst>
                                          <p:attrName>ppt_x</p:attrName>
                                        </p:attrNameLst>
                                      </p:cBhvr>
                                      <p:tavLst>
                                        <p:tav tm="0">
                                          <p:val>
                                            <p:strVal val="0-#ppt_w/2"/>
                                          </p:val>
                                        </p:tav>
                                        <p:tav tm="100000">
                                          <p:val>
                                            <p:strVal val="#ppt_x"/>
                                          </p:val>
                                        </p:tav>
                                      </p:tavLst>
                                    </p:anim>
                                    <p:anim calcmode="lin" valueType="num">
                                      <p:cBhvr additive="base">
                                        <p:cTn id="32" dur="1000" fill="hold"/>
                                        <p:tgtEl>
                                          <p:spTgt spid="29"/>
                                        </p:tgtEl>
                                        <p:attrNameLst>
                                          <p:attrName>ppt_y</p:attrName>
                                        </p:attrNameLst>
                                      </p:cBhvr>
                                      <p:tavLst>
                                        <p:tav tm="0">
                                          <p:val>
                                            <p:strVal val="0-#ppt_h/2"/>
                                          </p:val>
                                        </p:tav>
                                        <p:tav tm="100000">
                                          <p:val>
                                            <p:strVal val="#ppt_y"/>
                                          </p:val>
                                        </p:tav>
                                      </p:tavLst>
                                    </p:anim>
                                  </p:childTnLst>
                                </p:cTn>
                              </p:par>
                              <p:par>
                                <p:cTn id="33" presetID="2" presetClass="entr" presetSubtype="9" fill="hold" grpId="0" nodeType="withEffect">
                                  <p:stCondLst>
                                    <p:cond delay="500"/>
                                  </p:stCondLst>
                                  <p:childTnLst>
                                    <p:set>
                                      <p:cBhvr>
                                        <p:cTn id="34" dur="1" fill="hold">
                                          <p:stCondLst>
                                            <p:cond delay="0"/>
                                          </p:stCondLst>
                                        </p:cTn>
                                        <p:tgtEl>
                                          <p:spTgt spid="16"/>
                                        </p:tgtEl>
                                        <p:attrNameLst>
                                          <p:attrName>style.visibility</p:attrName>
                                        </p:attrNameLst>
                                      </p:cBhvr>
                                      <p:to>
                                        <p:strVal val="visible"/>
                                      </p:to>
                                    </p:set>
                                    <p:anim calcmode="lin" valueType="num">
                                      <p:cBhvr additive="base">
                                        <p:cTn id="35" dur="1000" fill="hold"/>
                                        <p:tgtEl>
                                          <p:spTgt spid="16"/>
                                        </p:tgtEl>
                                        <p:attrNameLst>
                                          <p:attrName>ppt_x</p:attrName>
                                        </p:attrNameLst>
                                      </p:cBhvr>
                                      <p:tavLst>
                                        <p:tav tm="0">
                                          <p:val>
                                            <p:strVal val="0-#ppt_w/2"/>
                                          </p:val>
                                        </p:tav>
                                        <p:tav tm="100000">
                                          <p:val>
                                            <p:strVal val="#ppt_x"/>
                                          </p:val>
                                        </p:tav>
                                      </p:tavLst>
                                    </p:anim>
                                    <p:anim calcmode="lin" valueType="num">
                                      <p:cBhvr additive="base">
                                        <p:cTn id="36" dur="1000" fill="hold"/>
                                        <p:tgtEl>
                                          <p:spTgt spid="16"/>
                                        </p:tgtEl>
                                        <p:attrNameLst>
                                          <p:attrName>ppt_y</p:attrName>
                                        </p:attrNameLst>
                                      </p:cBhvr>
                                      <p:tavLst>
                                        <p:tav tm="0">
                                          <p:val>
                                            <p:strVal val="0-#ppt_h/2"/>
                                          </p:val>
                                        </p:tav>
                                        <p:tav tm="100000">
                                          <p:val>
                                            <p:strVal val="#ppt_y"/>
                                          </p:val>
                                        </p:tav>
                                      </p:tavLst>
                                    </p:anim>
                                  </p:childTnLst>
                                </p:cTn>
                              </p:par>
                              <p:par>
                                <p:cTn id="37" presetID="2" presetClass="entr" presetSubtype="9" fill="hold" grpId="0" nodeType="withEffect">
                                  <p:stCondLst>
                                    <p:cond delay="1000"/>
                                  </p:stCondLst>
                                  <p:childTnLst>
                                    <p:set>
                                      <p:cBhvr>
                                        <p:cTn id="38" dur="1" fill="hold">
                                          <p:stCondLst>
                                            <p:cond delay="0"/>
                                          </p:stCondLst>
                                        </p:cTn>
                                        <p:tgtEl>
                                          <p:spTgt spid="28"/>
                                        </p:tgtEl>
                                        <p:attrNameLst>
                                          <p:attrName>style.visibility</p:attrName>
                                        </p:attrNameLst>
                                      </p:cBhvr>
                                      <p:to>
                                        <p:strVal val="visible"/>
                                      </p:to>
                                    </p:set>
                                    <p:anim calcmode="lin" valueType="num">
                                      <p:cBhvr additive="base">
                                        <p:cTn id="39" dur="1000" fill="hold"/>
                                        <p:tgtEl>
                                          <p:spTgt spid="28"/>
                                        </p:tgtEl>
                                        <p:attrNameLst>
                                          <p:attrName>ppt_x</p:attrName>
                                        </p:attrNameLst>
                                      </p:cBhvr>
                                      <p:tavLst>
                                        <p:tav tm="0">
                                          <p:val>
                                            <p:strVal val="0-#ppt_w/2"/>
                                          </p:val>
                                        </p:tav>
                                        <p:tav tm="100000">
                                          <p:val>
                                            <p:strVal val="#ppt_x"/>
                                          </p:val>
                                        </p:tav>
                                      </p:tavLst>
                                    </p:anim>
                                    <p:anim calcmode="lin" valueType="num">
                                      <p:cBhvr additive="base">
                                        <p:cTn id="40" dur="1000" fill="hold"/>
                                        <p:tgtEl>
                                          <p:spTgt spid="28"/>
                                        </p:tgtEl>
                                        <p:attrNameLst>
                                          <p:attrName>ppt_y</p:attrName>
                                        </p:attrNameLst>
                                      </p:cBhvr>
                                      <p:tavLst>
                                        <p:tav tm="0">
                                          <p:val>
                                            <p:strVal val="0-#ppt_h/2"/>
                                          </p:val>
                                        </p:tav>
                                        <p:tav tm="100000">
                                          <p:val>
                                            <p:strVal val="#ppt_y"/>
                                          </p:val>
                                        </p:tav>
                                      </p:tavLst>
                                    </p:anim>
                                  </p:childTnLst>
                                </p:cTn>
                              </p:par>
                              <p:par>
                                <p:cTn id="41" presetID="2" presetClass="entr" presetSubtype="9" fill="hold" grpId="0" nodeType="withEffect">
                                  <p:stCondLst>
                                    <p:cond delay="1000"/>
                                  </p:stCondLst>
                                  <p:childTnLst>
                                    <p:set>
                                      <p:cBhvr>
                                        <p:cTn id="42" dur="1" fill="hold">
                                          <p:stCondLst>
                                            <p:cond delay="0"/>
                                          </p:stCondLst>
                                        </p:cTn>
                                        <p:tgtEl>
                                          <p:spTgt spid="18"/>
                                        </p:tgtEl>
                                        <p:attrNameLst>
                                          <p:attrName>style.visibility</p:attrName>
                                        </p:attrNameLst>
                                      </p:cBhvr>
                                      <p:to>
                                        <p:strVal val="visible"/>
                                      </p:to>
                                    </p:set>
                                    <p:anim calcmode="lin" valueType="num">
                                      <p:cBhvr additive="base">
                                        <p:cTn id="43" dur="1000" fill="hold"/>
                                        <p:tgtEl>
                                          <p:spTgt spid="18"/>
                                        </p:tgtEl>
                                        <p:attrNameLst>
                                          <p:attrName>ppt_x</p:attrName>
                                        </p:attrNameLst>
                                      </p:cBhvr>
                                      <p:tavLst>
                                        <p:tav tm="0">
                                          <p:val>
                                            <p:strVal val="0-#ppt_w/2"/>
                                          </p:val>
                                        </p:tav>
                                        <p:tav tm="100000">
                                          <p:val>
                                            <p:strVal val="#ppt_x"/>
                                          </p:val>
                                        </p:tav>
                                      </p:tavLst>
                                    </p:anim>
                                    <p:anim calcmode="lin" valueType="num">
                                      <p:cBhvr additive="base">
                                        <p:cTn id="44" dur="1000" fill="hold"/>
                                        <p:tgtEl>
                                          <p:spTgt spid="18"/>
                                        </p:tgtEl>
                                        <p:attrNameLst>
                                          <p:attrName>ppt_y</p:attrName>
                                        </p:attrNameLst>
                                      </p:cBhvr>
                                      <p:tavLst>
                                        <p:tav tm="0">
                                          <p:val>
                                            <p:strVal val="0-#ppt_h/2"/>
                                          </p:val>
                                        </p:tav>
                                        <p:tav tm="100000">
                                          <p:val>
                                            <p:strVal val="#ppt_y"/>
                                          </p:val>
                                        </p:tav>
                                      </p:tavLst>
                                    </p:anim>
                                  </p:childTnLst>
                                </p:cTn>
                              </p:par>
                              <p:par>
                                <p:cTn id="45" presetID="2" presetClass="entr" presetSubtype="9" fill="hold" grpId="0" nodeType="withEffect">
                                  <p:stCondLst>
                                    <p:cond delay="1000"/>
                                  </p:stCondLst>
                                  <p:childTnLst>
                                    <p:set>
                                      <p:cBhvr>
                                        <p:cTn id="46" dur="1" fill="hold">
                                          <p:stCondLst>
                                            <p:cond delay="0"/>
                                          </p:stCondLst>
                                        </p:cTn>
                                        <p:tgtEl>
                                          <p:spTgt spid="11"/>
                                        </p:tgtEl>
                                        <p:attrNameLst>
                                          <p:attrName>style.visibility</p:attrName>
                                        </p:attrNameLst>
                                      </p:cBhvr>
                                      <p:to>
                                        <p:strVal val="visible"/>
                                      </p:to>
                                    </p:set>
                                    <p:anim calcmode="lin" valueType="num">
                                      <p:cBhvr additive="base">
                                        <p:cTn id="47" dur="1000" fill="hold"/>
                                        <p:tgtEl>
                                          <p:spTgt spid="11"/>
                                        </p:tgtEl>
                                        <p:attrNameLst>
                                          <p:attrName>ppt_x</p:attrName>
                                        </p:attrNameLst>
                                      </p:cBhvr>
                                      <p:tavLst>
                                        <p:tav tm="0">
                                          <p:val>
                                            <p:strVal val="0-#ppt_w/2"/>
                                          </p:val>
                                        </p:tav>
                                        <p:tav tm="100000">
                                          <p:val>
                                            <p:strVal val="#ppt_x"/>
                                          </p:val>
                                        </p:tav>
                                      </p:tavLst>
                                    </p:anim>
                                    <p:anim calcmode="lin" valueType="num">
                                      <p:cBhvr additive="base">
                                        <p:cTn id="48" dur="1000" fill="hold"/>
                                        <p:tgtEl>
                                          <p:spTgt spid="11"/>
                                        </p:tgtEl>
                                        <p:attrNameLst>
                                          <p:attrName>ppt_y</p:attrName>
                                        </p:attrNameLst>
                                      </p:cBhvr>
                                      <p:tavLst>
                                        <p:tav tm="0">
                                          <p:val>
                                            <p:strVal val="0-#ppt_h/2"/>
                                          </p:val>
                                        </p:tav>
                                        <p:tav tm="100000">
                                          <p:val>
                                            <p:strVal val="#ppt_y"/>
                                          </p:val>
                                        </p:tav>
                                      </p:tavLst>
                                    </p:anim>
                                  </p:childTnLst>
                                </p:cTn>
                              </p:par>
                              <p:par>
                                <p:cTn id="49" presetID="2" presetClass="entr" presetSubtype="9" fill="hold" grpId="0" nodeType="withEffect">
                                  <p:stCondLst>
                                    <p:cond delay="1000"/>
                                  </p:stCondLst>
                                  <p:childTnLst>
                                    <p:set>
                                      <p:cBhvr>
                                        <p:cTn id="50" dur="1" fill="hold">
                                          <p:stCondLst>
                                            <p:cond delay="0"/>
                                          </p:stCondLst>
                                        </p:cTn>
                                        <p:tgtEl>
                                          <p:spTgt spid="20"/>
                                        </p:tgtEl>
                                        <p:attrNameLst>
                                          <p:attrName>style.visibility</p:attrName>
                                        </p:attrNameLst>
                                      </p:cBhvr>
                                      <p:to>
                                        <p:strVal val="visible"/>
                                      </p:to>
                                    </p:set>
                                    <p:anim calcmode="lin" valueType="num">
                                      <p:cBhvr additive="base">
                                        <p:cTn id="51" dur="1000" fill="hold"/>
                                        <p:tgtEl>
                                          <p:spTgt spid="20"/>
                                        </p:tgtEl>
                                        <p:attrNameLst>
                                          <p:attrName>ppt_x</p:attrName>
                                        </p:attrNameLst>
                                      </p:cBhvr>
                                      <p:tavLst>
                                        <p:tav tm="0">
                                          <p:val>
                                            <p:strVal val="0-#ppt_w/2"/>
                                          </p:val>
                                        </p:tav>
                                        <p:tav tm="100000">
                                          <p:val>
                                            <p:strVal val="#ppt_x"/>
                                          </p:val>
                                        </p:tav>
                                      </p:tavLst>
                                    </p:anim>
                                    <p:anim calcmode="lin" valueType="num">
                                      <p:cBhvr additive="base">
                                        <p:cTn id="52" dur="1000" fill="hold"/>
                                        <p:tgtEl>
                                          <p:spTgt spid="20"/>
                                        </p:tgtEl>
                                        <p:attrNameLst>
                                          <p:attrName>ppt_y</p:attrName>
                                        </p:attrNameLst>
                                      </p:cBhvr>
                                      <p:tavLst>
                                        <p:tav tm="0">
                                          <p:val>
                                            <p:strVal val="0-#ppt_h/2"/>
                                          </p:val>
                                        </p:tav>
                                        <p:tav tm="100000">
                                          <p:val>
                                            <p:strVal val="#ppt_y"/>
                                          </p:val>
                                        </p:tav>
                                      </p:tavLst>
                                    </p:anim>
                                  </p:childTnLst>
                                </p:cTn>
                              </p:par>
                              <p:par>
                                <p:cTn id="53" presetID="2" presetClass="entr" presetSubtype="9" fill="hold" grpId="0" nodeType="withEffect">
                                  <p:stCondLst>
                                    <p:cond delay="1000"/>
                                  </p:stCondLst>
                                  <p:childTnLst>
                                    <p:set>
                                      <p:cBhvr>
                                        <p:cTn id="54" dur="1" fill="hold">
                                          <p:stCondLst>
                                            <p:cond delay="0"/>
                                          </p:stCondLst>
                                        </p:cTn>
                                        <p:tgtEl>
                                          <p:spTgt spid="19"/>
                                        </p:tgtEl>
                                        <p:attrNameLst>
                                          <p:attrName>style.visibility</p:attrName>
                                        </p:attrNameLst>
                                      </p:cBhvr>
                                      <p:to>
                                        <p:strVal val="visible"/>
                                      </p:to>
                                    </p:set>
                                    <p:anim calcmode="lin" valueType="num">
                                      <p:cBhvr additive="base">
                                        <p:cTn id="55" dur="1000" fill="hold"/>
                                        <p:tgtEl>
                                          <p:spTgt spid="19"/>
                                        </p:tgtEl>
                                        <p:attrNameLst>
                                          <p:attrName>ppt_x</p:attrName>
                                        </p:attrNameLst>
                                      </p:cBhvr>
                                      <p:tavLst>
                                        <p:tav tm="0">
                                          <p:val>
                                            <p:strVal val="0-#ppt_w/2"/>
                                          </p:val>
                                        </p:tav>
                                        <p:tav tm="100000">
                                          <p:val>
                                            <p:strVal val="#ppt_x"/>
                                          </p:val>
                                        </p:tav>
                                      </p:tavLst>
                                    </p:anim>
                                    <p:anim calcmode="lin" valueType="num">
                                      <p:cBhvr additive="base">
                                        <p:cTn id="56" dur="1000" fill="hold"/>
                                        <p:tgtEl>
                                          <p:spTgt spid="19"/>
                                        </p:tgtEl>
                                        <p:attrNameLst>
                                          <p:attrName>ppt_y</p:attrName>
                                        </p:attrNameLst>
                                      </p:cBhvr>
                                      <p:tavLst>
                                        <p:tav tm="0">
                                          <p:val>
                                            <p:strVal val="0-#ppt_h/2"/>
                                          </p:val>
                                        </p:tav>
                                        <p:tav tm="100000">
                                          <p:val>
                                            <p:strVal val="#ppt_y"/>
                                          </p:val>
                                        </p:tav>
                                      </p:tavLst>
                                    </p:anim>
                                  </p:childTnLst>
                                </p:cTn>
                              </p:par>
                              <p:par>
                                <p:cTn id="57" presetID="2" presetClass="entr" presetSubtype="9" fill="hold" grpId="0" nodeType="withEffect">
                                  <p:stCondLst>
                                    <p:cond delay="1500"/>
                                  </p:stCondLst>
                                  <p:childTnLst>
                                    <p:set>
                                      <p:cBhvr>
                                        <p:cTn id="58" dur="1" fill="hold">
                                          <p:stCondLst>
                                            <p:cond delay="0"/>
                                          </p:stCondLst>
                                        </p:cTn>
                                        <p:tgtEl>
                                          <p:spTgt spid="21"/>
                                        </p:tgtEl>
                                        <p:attrNameLst>
                                          <p:attrName>style.visibility</p:attrName>
                                        </p:attrNameLst>
                                      </p:cBhvr>
                                      <p:to>
                                        <p:strVal val="visible"/>
                                      </p:to>
                                    </p:set>
                                    <p:anim calcmode="lin" valueType="num">
                                      <p:cBhvr additive="base">
                                        <p:cTn id="59" dur="1000" fill="hold"/>
                                        <p:tgtEl>
                                          <p:spTgt spid="21"/>
                                        </p:tgtEl>
                                        <p:attrNameLst>
                                          <p:attrName>ppt_x</p:attrName>
                                        </p:attrNameLst>
                                      </p:cBhvr>
                                      <p:tavLst>
                                        <p:tav tm="0">
                                          <p:val>
                                            <p:strVal val="0-#ppt_w/2"/>
                                          </p:val>
                                        </p:tav>
                                        <p:tav tm="100000">
                                          <p:val>
                                            <p:strVal val="#ppt_x"/>
                                          </p:val>
                                        </p:tav>
                                      </p:tavLst>
                                    </p:anim>
                                    <p:anim calcmode="lin" valueType="num">
                                      <p:cBhvr additive="base">
                                        <p:cTn id="60" dur="1000" fill="hold"/>
                                        <p:tgtEl>
                                          <p:spTgt spid="21"/>
                                        </p:tgtEl>
                                        <p:attrNameLst>
                                          <p:attrName>ppt_y</p:attrName>
                                        </p:attrNameLst>
                                      </p:cBhvr>
                                      <p:tavLst>
                                        <p:tav tm="0">
                                          <p:val>
                                            <p:strVal val="0-#ppt_h/2"/>
                                          </p:val>
                                        </p:tav>
                                        <p:tav tm="100000">
                                          <p:val>
                                            <p:strVal val="#ppt_y"/>
                                          </p:val>
                                        </p:tav>
                                      </p:tavLst>
                                    </p:anim>
                                  </p:childTnLst>
                                </p:cTn>
                              </p:par>
                              <p:par>
                                <p:cTn id="61" presetID="2" presetClass="entr" presetSubtype="9" fill="hold" grpId="0" nodeType="withEffect">
                                  <p:stCondLst>
                                    <p:cond delay="1500"/>
                                  </p:stCondLst>
                                  <p:childTnLst>
                                    <p:set>
                                      <p:cBhvr>
                                        <p:cTn id="62" dur="1" fill="hold">
                                          <p:stCondLst>
                                            <p:cond delay="0"/>
                                          </p:stCondLst>
                                        </p:cTn>
                                        <p:tgtEl>
                                          <p:spTgt spid="24"/>
                                        </p:tgtEl>
                                        <p:attrNameLst>
                                          <p:attrName>style.visibility</p:attrName>
                                        </p:attrNameLst>
                                      </p:cBhvr>
                                      <p:to>
                                        <p:strVal val="visible"/>
                                      </p:to>
                                    </p:set>
                                    <p:anim calcmode="lin" valueType="num">
                                      <p:cBhvr additive="base">
                                        <p:cTn id="63" dur="1000" fill="hold"/>
                                        <p:tgtEl>
                                          <p:spTgt spid="24"/>
                                        </p:tgtEl>
                                        <p:attrNameLst>
                                          <p:attrName>ppt_x</p:attrName>
                                        </p:attrNameLst>
                                      </p:cBhvr>
                                      <p:tavLst>
                                        <p:tav tm="0">
                                          <p:val>
                                            <p:strVal val="0-#ppt_w/2"/>
                                          </p:val>
                                        </p:tav>
                                        <p:tav tm="100000">
                                          <p:val>
                                            <p:strVal val="#ppt_x"/>
                                          </p:val>
                                        </p:tav>
                                      </p:tavLst>
                                    </p:anim>
                                    <p:anim calcmode="lin" valueType="num">
                                      <p:cBhvr additive="base">
                                        <p:cTn id="64" dur="1000" fill="hold"/>
                                        <p:tgtEl>
                                          <p:spTgt spid="24"/>
                                        </p:tgtEl>
                                        <p:attrNameLst>
                                          <p:attrName>ppt_y</p:attrName>
                                        </p:attrNameLst>
                                      </p:cBhvr>
                                      <p:tavLst>
                                        <p:tav tm="0">
                                          <p:val>
                                            <p:strVal val="0-#ppt_h/2"/>
                                          </p:val>
                                        </p:tav>
                                        <p:tav tm="100000">
                                          <p:val>
                                            <p:strVal val="#ppt_y"/>
                                          </p:val>
                                        </p:tav>
                                      </p:tavLst>
                                    </p:anim>
                                  </p:childTnLst>
                                </p:cTn>
                              </p:par>
                              <p:par>
                                <p:cTn id="65" presetID="2" presetClass="entr" presetSubtype="9" fill="hold" grpId="0" nodeType="withEffect">
                                  <p:stCondLst>
                                    <p:cond delay="1500"/>
                                  </p:stCondLst>
                                  <p:childTnLst>
                                    <p:set>
                                      <p:cBhvr>
                                        <p:cTn id="66" dur="1" fill="hold">
                                          <p:stCondLst>
                                            <p:cond delay="0"/>
                                          </p:stCondLst>
                                        </p:cTn>
                                        <p:tgtEl>
                                          <p:spTgt spid="23"/>
                                        </p:tgtEl>
                                        <p:attrNameLst>
                                          <p:attrName>style.visibility</p:attrName>
                                        </p:attrNameLst>
                                      </p:cBhvr>
                                      <p:to>
                                        <p:strVal val="visible"/>
                                      </p:to>
                                    </p:set>
                                    <p:anim calcmode="lin" valueType="num">
                                      <p:cBhvr additive="base">
                                        <p:cTn id="67" dur="1000" fill="hold"/>
                                        <p:tgtEl>
                                          <p:spTgt spid="23"/>
                                        </p:tgtEl>
                                        <p:attrNameLst>
                                          <p:attrName>ppt_x</p:attrName>
                                        </p:attrNameLst>
                                      </p:cBhvr>
                                      <p:tavLst>
                                        <p:tav tm="0">
                                          <p:val>
                                            <p:strVal val="0-#ppt_w/2"/>
                                          </p:val>
                                        </p:tav>
                                        <p:tav tm="100000">
                                          <p:val>
                                            <p:strVal val="#ppt_x"/>
                                          </p:val>
                                        </p:tav>
                                      </p:tavLst>
                                    </p:anim>
                                    <p:anim calcmode="lin" valueType="num">
                                      <p:cBhvr additive="base">
                                        <p:cTn id="68" dur="1000" fill="hold"/>
                                        <p:tgtEl>
                                          <p:spTgt spid="23"/>
                                        </p:tgtEl>
                                        <p:attrNameLst>
                                          <p:attrName>ppt_y</p:attrName>
                                        </p:attrNameLst>
                                      </p:cBhvr>
                                      <p:tavLst>
                                        <p:tav tm="0">
                                          <p:val>
                                            <p:strVal val="0-#ppt_h/2"/>
                                          </p:val>
                                        </p:tav>
                                        <p:tav tm="100000">
                                          <p:val>
                                            <p:strVal val="#ppt_y"/>
                                          </p:val>
                                        </p:tav>
                                      </p:tavLst>
                                    </p:anim>
                                  </p:childTnLst>
                                </p:cTn>
                              </p:par>
                              <p:par>
                                <p:cTn id="69" presetID="2" presetClass="entr" presetSubtype="9" fill="hold" grpId="0" nodeType="withEffect">
                                  <p:stCondLst>
                                    <p:cond delay="1500"/>
                                  </p:stCondLst>
                                  <p:childTnLst>
                                    <p:set>
                                      <p:cBhvr>
                                        <p:cTn id="70" dur="1" fill="hold">
                                          <p:stCondLst>
                                            <p:cond delay="0"/>
                                          </p:stCondLst>
                                        </p:cTn>
                                        <p:tgtEl>
                                          <p:spTgt spid="22"/>
                                        </p:tgtEl>
                                        <p:attrNameLst>
                                          <p:attrName>style.visibility</p:attrName>
                                        </p:attrNameLst>
                                      </p:cBhvr>
                                      <p:to>
                                        <p:strVal val="visible"/>
                                      </p:to>
                                    </p:set>
                                    <p:anim calcmode="lin" valueType="num">
                                      <p:cBhvr additive="base">
                                        <p:cTn id="71" dur="1000" fill="hold"/>
                                        <p:tgtEl>
                                          <p:spTgt spid="22"/>
                                        </p:tgtEl>
                                        <p:attrNameLst>
                                          <p:attrName>ppt_x</p:attrName>
                                        </p:attrNameLst>
                                      </p:cBhvr>
                                      <p:tavLst>
                                        <p:tav tm="0">
                                          <p:val>
                                            <p:strVal val="0-#ppt_w/2"/>
                                          </p:val>
                                        </p:tav>
                                        <p:tav tm="100000">
                                          <p:val>
                                            <p:strVal val="#ppt_x"/>
                                          </p:val>
                                        </p:tav>
                                      </p:tavLst>
                                    </p:anim>
                                    <p:anim calcmode="lin" valueType="num">
                                      <p:cBhvr additive="base">
                                        <p:cTn id="72" dur="1000" fill="hold"/>
                                        <p:tgtEl>
                                          <p:spTgt spid="22"/>
                                        </p:tgtEl>
                                        <p:attrNameLst>
                                          <p:attrName>ppt_y</p:attrName>
                                        </p:attrNameLst>
                                      </p:cBhvr>
                                      <p:tavLst>
                                        <p:tav tm="0">
                                          <p:val>
                                            <p:strVal val="0-#ppt_h/2"/>
                                          </p:val>
                                        </p:tav>
                                        <p:tav tm="100000">
                                          <p:val>
                                            <p:strVal val="#ppt_y"/>
                                          </p:val>
                                        </p:tav>
                                      </p:tavLst>
                                    </p:anim>
                                  </p:childTnLst>
                                </p:cTn>
                              </p:par>
                              <p:par>
                                <p:cTn id="73" presetID="2" presetClass="entr" presetSubtype="9" fill="hold" grpId="0" nodeType="withEffect">
                                  <p:stCondLst>
                                    <p:cond delay="1500"/>
                                  </p:stCondLst>
                                  <p:childTnLst>
                                    <p:set>
                                      <p:cBhvr>
                                        <p:cTn id="74" dur="1" fill="hold">
                                          <p:stCondLst>
                                            <p:cond delay="0"/>
                                          </p:stCondLst>
                                        </p:cTn>
                                        <p:tgtEl>
                                          <p:spTgt spid="31"/>
                                        </p:tgtEl>
                                        <p:attrNameLst>
                                          <p:attrName>style.visibility</p:attrName>
                                        </p:attrNameLst>
                                      </p:cBhvr>
                                      <p:to>
                                        <p:strVal val="visible"/>
                                      </p:to>
                                    </p:set>
                                    <p:anim calcmode="lin" valueType="num">
                                      <p:cBhvr additive="base">
                                        <p:cTn id="75" dur="1000" fill="hold"/>
                                        <p:tgtEl>
                                          <p:spTgt spid="31"/>
                                        </p:tgtEl>
                                        <p:attrNameLst>
                                          <p:attrName>ppt_x</p:attrName>
                                        </p:attrNameLst>
                                      </p:cBhvr>
                                      <p:tavLst>
                                        <p:tav tm="0">
                                          <p:val>
                                            <p:strVal val="0-#ppt_w/2"/>
                                          </p:val>
                                        </p:tav>
                                        <p:tav tm="100000">
                                          <p:val>
                                            <p:strVal val="#ppt_x"/>
                                          </p:val>
                                        </p:tav>
                                      </p:tavLst>
                                    </p:anim>
                                    <p:anim calcmode="lin" valueType="num">
                                      <p:cBhvr additive="base">
                                        <p:cTn id="76" dur="1000" fill="hold"/>
                                        <p:tgtEl>
                                          <p:spTgt spid="31"/>
                                        </p:tgtEl>
                                        <p:attrNameLst>
                                          <p:attrName>ppt_y</p:attrName>
                                        </p:attrNameLst>
                                      </p:cBhvr>
                                      <p:tavLst>
                                        <p:tav tm="0">
                                          <p:val>
                                            <p:strVal val="0-#ppt_h/2"/>
                                          </p:val>
                                        </p:tav>
                                        <p:tav tm="100000">
                                          <p:val>
                                            <p:strVal val="#ppt_y"/>
                                          </p:val>
                                        </p:tav>
                                      </p:tavLst>
                                    </p:anim>
                                  </p:childTnLst>
                                </p:cTn>
                              </p:par>
                            </p:childTnLst>
                          </p:cTn>
                        </p:par>
                        <p:par>
                          <p:cTn id="77" fill="hold" nodeType="afterGroup">
                            <p:stCondLst>
                              <p:cond delay="2500"/>
                            </p:stCondLst>
                            <p:childTnLst>
                              <p:par>
                                <p:cTn id="78" presetID="56" presetClass="entr" presetSubtype="0" fill="hold" grpId="0" nodeType="afterEffect">
                                  <p:stCondLst>
                                    <p:cond delay="0"/>
                                  </p:stCondLst>
                                  <p:iterate type="lt">
                                    <p:tmPct val="20000"/>
                                  </p:iterate>
                                  <p:childTnLst>
                                    <p:set>
                                      <p:cBhvr>
                                        <p:cTn id="79" dur="1" fill="hold">
                                          <p:stCondLst>
                                            <p:cond delay="0"/>
                                          </p:stCondLst>
                                        </p:cTn>
                                        <p:tgtEl>
                                          <p:spTgt spid="26"/>
                                        </p:tgtEl>
                                        <p:attrNameLst>
                                          <p:attrName>style.visibility</p:attrName>
                                        </p:attrNameLst>
                                      </p:cBhvr>
                                      <p:to>
                                        <p:strVal val="visible"/>
                                      </p:to>
                                    </p:set>
                                    <p:anim by="(-#ppt_w*2)" calcmode="lin" valueType="num">
                                      <p:cBhvr rctx="PPT">
                                        <p:cTn id="80" dur="250" autoRev="1" fill="hold">
                                          <p:stCondLst>
                                            <p:cond delay="0"/>
                                          </p:stCondLst>
                                        </p:cTn>
                                        <p:tgtEl>
                                          <p:spTgt spid="26"/>
                                        </p:tgtEl>
                                        <p:attrNameLst>
                                          <p:attrName>ppt_w</p:attrName>
                                        </p:attrNameLst>
                                      </p:cBhvr>
                                    </p:anim>
                                    <p:anim by="(#ppt_w*0.50)" calcmode="lin" valueType="num">
                                      <p:cBhvr>
                                        <p:cTn id="81" dur="250" decel="50000" autoRev="1" fill="hold">
                                          <p:stCondLst>
                                            <p:cond delay="0"/>
                                          </p:stCondLst>
                                        </p:cTn>
                                        <p:tgtEl>
                                          <p:spTgt spid="26"/>
                                        </p:tgtEl>
                                        <p:attrNameLst>
                                          <p:attrName>ppt_x</p:attrName>
                                        </p:attrNameLst>
                                      </p:cBhvr>
                                    </p:anim>
                                    <p:anim from="(-#ppt_h/2)" to="(#ppt_y)" calcmode="lin" valueType="num">
                                      <p:cBhvr>
                                        <p:cTn id="82" dur="500" fill="hold">
                                          <p:stCondLst>
                                            <p:cond delay="0"/>
                                          </p:stCondLst>
                                        </p:cTn>
                                        <p:tgtEl>
                                          <p:spTgt spid="26"/>
                                        </p:tgtEl>
                                        <p:attrNameLst>
                                          <p:attrName>ppt_y</p:attrName>
                                        </p:attrNameLst>
                                      </p:cBhvr>
                                    </p:anim>
                                    <p:animRot by="21600000">
                                      <p:cBhvr>
                                        <p:cTn id="83" dur="500" fill="hold">
                                          <p:stCondLst>
                                            <p:cond delay="0"/>
                                          </p:stCondLst>
                                        </p:cTn>
                                        <p:tgtEl>
                                          <p:spTgt spid="26"/>
                                        </p:tgtEl>
                                        <p:attrNameLst>
                                          <p:attrName>r</p:attrName>
                                        </p:attrNameLst>
                                      </p:cBhvr>
                                    </p:animRot>
                                  </p:childTnLst>
                                </p:cTn>
                              </p:par>
                            </p:childTnLst>
                          </p:cTn>
                        </p:par>
                        <p:par>
                          <p:cTn id="84" fill="hold" nodeType="afterGroup">
                            <p:stCondLst>
                              <p:cond delay="3500"/>
                            </p:stCondLst>
                            <p:childTnLst>
                              <p:par>
                                <p:cTn id="85" presetID="56" presetClass="entr" presetSubtype="0" fill="hold" grpId="0" nodeType="afterEffect">
                                  <p:stCondLst>
                                    <p:cond delay="0"/>
                                  </p:stCondLst>
                                  <p:iterate type="lt">
                                    <p:tmPct val="20000"/>
                                  </p:iterate>
                                  <p:childTnLst>
                                    <p:set>
                                      <p:cBhvr>
                                        <p:cTn id="86" dur="1" fill="hold">
                                          <p:stCondLst>
                                            <p:cond delay="0"/>
                                          </p:stCondLst>
                                        </p:cTn>
                                        <p:tgtEl>
                                          <p:spTgt spid="27"/>
                                        </p:tgtEl>
                                        <p:attrNameLst>
                                          <p:attrName>style.visibility</p:attrName>
                                        </p:attrNameLst>
                                      </p:cBhvr>
                                      <p:to>
                                        <p:strVal val="visible"/>
                                      </p:to>
                                    </p:set>
                                    <p:anim by="(-#ppt_w*2)" calcmode="lin" valueType="num">
                                      <p:cBhvr rctx="PPT">
                                        <p:cTn id="87" dur="250" autoRev="1" fill="hold">
                                          <p:stCondLst>
                                            <p:cond delay="0"/>
                                          </p:stCondLst>
                                        </p:cTn>
                                        <p:tgtEl>
                                          <p:spTgt spid="27"/>
                                        </p:tgtEl>
                                        <p:attrNameLst>
                                          <p:attrName>ppt_w</p:attrName>
                                        </p:attrNameLst>
                                      </p:cBhvr>
                                    </p:anim>
                                    <p:anim by="(#ppt_w*0.50)" calcmode="lin" valueType="num">
                                      <p:cBhvr>
                                        <p:cTn id="88" dur="250" decel="50000" autoRev="1" fill="hold">
                                          <p:stCondLst>
                                            <p:cond delay="0"/>
                                          </p:stCondLst>
                                        </p:cTn>
                                        <p:tgtEl>
                                          <p:spTgt spid="27"/>
                                        </p:tgtEl>
                                        <p:attrNameLst>
                                          <p:attrName>ppt_x</p:attrName>
                                        </p:attrNameLst>
                                      </p:cBhvr>
                                    </p:anim>
                                    <p:anim from="(-#ppt_h/2)" to="(#ppt_y)" calcmode="lin" valueType="num">
                                      <p:cBhvr>
                                        <p:cTn id="89" dur="500" fill="hold">
                                          <p:stCondLst>
                                            <p:cond delay="0"/>
                                          </p:stCondLst>
                                        </p:cTn>
                                        <p:tgtEl>
                                          <p:spTgt spid="27"/>
                                        </p:tgtEl>
                                        <p:attrNameLst>
                                          <p:attrName>ppt_y</p:attrName>
                                        </p:attrNameLst>
                                      </p:cBhvr>
                                    </p:anim>
                                    <p:animRot by="21600000">
                                      <p:cBhvr>
                                        <p:cTn id="90" dur="500" fill="hold">
                                          <p:stCondLst>
                                            <p:cond delay="0"/>
                                          </p:stCondLst>
                                        </p:cTn>
                                        <p:tgtEl>
                                          <p:spTgt spid="27"/>
                                        </p:tgtEl>
                                        <p:attrNameLst>
                                          <p:attrName>r</p:attrName>
                                        </p:attrNameLst>
                                      </p:cBhvr>
                                    </p:animRot>
                                  </p:childTnLst>
                                </p:cTn>
                              </p:par>
                            </p:childTnLst>
                          </p:cTn>
                        </p:par>
                        <p:par>
                          <p:cTn id="91" fill="hold" nodeType="afterGroup">
                            <p:stCondLst>
                              <p:cond delay="4600"/>
                            </p:stCondLst>
                            <p:childTnLst>
                              <p:par>
                                <p:cTn id="92" presetID="52" presetClass="entr" presetSubtype="0" fill="hold" grpId="0" nodeType="afterEffect">
                                  <p:stCondLst>
                                    <p:cond delay="0"/>
                                  </p:stCondLst>
                                  <p:childTnLst>
                                    <p:set>
                                      <p:cBhvr>
                                        <p:cTn id="93" dur="1" fill="hold">
                                          <p:stCondLst>
                                            <p:cond delay="0"/>
                                          </p:stCondLst>
                                        </p:cTn>
                                        <p:tgtEl>
                                          <p:spTgt spid="25"/>
                                        </p:tgtEl>
                                        <p:attrNameLst>
                                          <p:attrName>style.visibility</p:attrName>
                                        </p:attrNameLst>
                                      </p:cBhvr>
                                      <p:to>
                                        <p:strVal val="visible"/>
                                      </p:to>
                                    </p:set>
                                    <p:animScale>
                                      <p:cBhvr>
                                        <p:cTn id="94" dur="1500" decel="50000" fill="hold">
                                          <p:stCondLst>
                                            <p:cond delay="0"/>
                                          </p:stCondLst>
                                        </p:cTn>
                                        <p:tgtEl>
                                          <p:spTgt spid="25"/>
                                        </p:tgtEl>
                                      </p:cBhvr>
                                      <p:from x="250000" y="250000"/>
                                      <p:to x="100000" y="100000"/>
                                    </p:animScale>
                                    <p:animMotion origin="layout" path="M -0.46736 0.92887 C -0.37517 0.88508 -0.02552 0.75279 0.0908 0.66613 C 0.20747 0.57948 0.21649 0.50394 0.23177 0.40825 C 0.24705 0.31256 0.22118 0.15964 0.18264 0.09152 C 0.1441 0.02341 0.03802 0 0 0" pathEditMode="relative" ptsTypes="">
                                      <p:cBhvr>
                                        <p:cTn id="95" dur="1500" decel="50000" fill="hold">
                                          <p:stCondLst>
                                            <p:cond delay="0"/>
                                          </p:stCondLst>
                                        </p:cTn>
                                        <p:tgtEl>
                                          <p:spTgt spid="25"/>
                                        </p:tgtEl>
                                        <p:attrNameLst>
                                          <p:attrName>ppt_x</p:attrName>
                                          <p:attrName>ppt_y</p:attrName>
                                        </p:attrNameLst>
                                      </p:cBhvr>
                                    </p:animMotion>
                                    <p:animEffect transition="in" filter="fade">
                                      <p:cBhvr>
                                        <p:cTn id="96" dur="1500"/>
                                        <p:tgtEl>
                                          <p:spTgt spid="25"/>
                                        </p:tgtEl>
                                      </p:cBhvr>
                                    </p:animEffect>
                                  </p:childTnLst>
                                </p:cTn>
                              </p:par>
                              <p:par>
                                <p:cTn id="97" presetID="52" presetClass="entr" presetSubtype="0" fill="hold" grpId="0" nodeType="withEffect">
                                  <p:stCondLst>
                                    <p:cond delay="750"/>
                                  </p:stCondLst>
                                  <p:childTnLst>
                                    <p:set>
                                      <p:cBhvr>
                                        <p:cTn id="98" dur="1" fill="hold">
                                          <p:stCondLst>
                                            <p:cond delay="0"/>
                                          </p:stCondLst>
                                        </p:cTn>
                                        <p:tgtEl>
                                          <p:spTgt spid="30"/>
                                        </p:tgtEl>
                                        <p:attrNameLst>
                                          <p:attrName>style.visibility</p:attrName>
                                        </p:attrNameLst>
                                      </p:cBhvr>
                                      <p:to>
                                        <p:strVal val="visible"/>
                                      </p:to>
                                    </p:set>
                                    <p:animScale>
                                      <p:cBhvr>
                                        <p:cTn id="99" dur="1500" decel="50000" fill="hold">
                                          <p:stCondLst>
                                            <p:cond delay="0"/>
                                          </p:stCondLst>
                                        </p:cTn>
                                        <p:tgtEl>
                                          <p:spTgt spid="30"/>
                                        </p:tgtEl>
                                      </p:cBhvr>
                                      <p:from x="250000" y="250000"/>
                                      <p:to x="100000" y="100000"/>
                                    </p:animScale>
                                    <p:animMotion origin="layout" path="M -0.46736 0.92887 C -0.37517 0.88508 -0.02552 0.75279 0.0908 0.66613 C 0.20747 0.57948 0.21649 0.50394 0.23177 0.40825 C 0.24705 0.31256 0.22118 0.15964 0.18264 0.09152 C 0.1441 0.02341 0.03802 0 0 0" pathEditMode="relative" ptsTypes="">
                                      <p:cBhvr>
                                        <p:cTn id="100" dur="1500" decel="50000" fill="hold">
                                          <p:stCondLst>
                                            <p:cond delay="0"/>
                                          </p:stCondLst>
                                        </p:cTn>
                                        <p:tgtEl>
                                          <p:spTgt spid="30"/>
                                        </p:tgtEl>
                                        <p:attrNameLst>
                                          <p:attrName>ppt_x</p:attrName>
                                          <p:attrName>ppt_y</p:attrName>
                                        </p:attrNameLst>
                                      </p:cBhvr>
                                    </p:animMotion>
                                    <p:animEffect transition="in" filter="fade">
                                      <p:cBhvr>
                                        <p:cTn id="101" dur="1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p:bldP spid="22" grpId="0"/>
      <p:bldP spid="23" grpId="0"/>
      <p:bldP spid="24" grpId="0"/>
      <p:bldP spid="25" grpId="0"/>
      <p:bldP spid="26" grpId="0"/>
      <p:bldP spid="27" grpId="0"/>
      <p:bldP spid="28" grpId="0" animBg="1"/>
      <p:bldP spid="29" grpId="0" animBg="1"/>
      <p:bldP spid="30" grpId="0"/>
      <p:bldP spid="3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组合 28"/>
          <p:cNvGrpSpPr/>
          <p:nvPr/>
        </p:nvGrpSpPr>
        <p:grpSpPr>
          <a:xfrm>
            <a:off x="505181" y="1192308"/>
            <a:ext cx="8229436" cy="1440000"/>
            <a:chOff x="505181" y="1192308"/>
            <a:chExt cx="8229436" cy="1440000"/>
          </a:xfrm>
        </p:grpSpPr>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rcRect l="4571" r="4571"/>
            <a:stretch>
              <a:fillRect/>
            </a:stretch>
          </p:blipFill>
          <p:spPr>
            <a:xfrm>
              <a:off x="505181" y="1192308"/>
              <a:ext cx="1962000" cy="1440000"/>
            </a:xfrm>
            <a:prstGeom prst="rect">
              <a:avLst/>
            </a:prstGeom>
            <a:ln w="38100">
              <a:solidFill>
                <a:schemeClr val="bg1"/>
              </a:solidFill>
            </a:ln>
          </p:spPr>
        </p:pic>
        <p:pic>
          <p:nvPicPr>
            <p:cNvPr id="3" name="图片 2"/>
            <p:cNvPicPr>
              <a:picLocks noChangeAspect="1"/>
            </p:cNvPicPr>
            <p:nvPr/>
          </p:nvPicPr>
          <p:blipFill>
            <a:blip r:embed="rId4" cstate="print">
              <a:extLst>
                <a:ext uri="{28A0092B-C50C-407E-A947-70E740481C1C}">
                  <a14:useLocalDpi xmlns:a14="http://schemas.microsoft.com/office/drawing/2010/main" val="0"/>
                </a:ext>
              </a:extLst>
            </a:blip>
            <a:srcRect l="4571" r="4571"/>
            <a:stretch>
              <a:fillRect/>
            </a:stretch>
          </p:blipFill>
          <p:spPr>
            <a:xfrm>
              <a:off x="2594326" y="1192308"/>
              <a:ext cx="1962000" cy="1440000"/>
            </a:xfrm>
            <a:prstGeom prst="rect">
              <a:avLst/>
            </a:prstGeom>
            <a:ln w="38100">
              <a:solidFill>
                <a:schemeClr val="bg1"/>
              </a:solidFill>
            </a:ln>
          </p:spPr>
        </p:pic>
        <p:pic>
          <p:nvPicPr>
            <p:cNvPr id="27" name="图片 26"/>
            <p:cNvPicPr>
              <a:picLocks noChangeAspect="1"/>
            </p:cNvPicPr>
            <p:nvPr/>
          </p:nvPicPr>
          <p:blipFill>
            <a:blip r:embed="rId5" cstate="print">
              <a:extLst>
                <a:ext uri="{28A0092B-C50C-407E-A947-70E740481C1C}">
                  <a14:useLocalDpi xmlns:a14="http://schemas.microsoft.com/office/drawing/2010/main" val="0"/>
                </a:ext>
              </a:extLst>
            </a:blip>
            <a:srcRect l="4583" r="4583"/>
            <a:stretch>
              <a:fillRect/>
            </a:stretch>
          </p:blipFill>
          <p:spPr>
            <a:xfrm>
              <a:off x="4683471" y="1192308"/>
              <a:ext cx="1962000" cy="1440000"/>
            </a:xfrm>
            <a:prstGeom prst="rect">
              <a:avLst/>
            </a:prstGeom>
            <a:ln w="38100">
              <a:solidFill>
                <a:schemeClr val="bg1"/>
              </a:solidFill>
            </a:ln>
          </p:spPr>
        </p:pic>
        <p:pic>
          <p:nvPicPr>
            <p:cNvPr id="28" name="图片 27"/>
            <p:cNvPicPr>
              <a:picLocks noChangeAspect="1"/>
            </p:cNvPicPr>
            <p:nvPr/>
          </p:nvPicPr>
          <p:blipFill>
            <a:blip r:embed="rId6" cstate="print">
              <a:extLst>
                <a:ext uri="{28A0092B-C50C-407E-A947-70E740481C1C}">
                  <a14:useLocalDpi xmlns:a14="http://schemas.microsoft.com/office/drawing/2010/main" val="0"/>
                </a:ext>
              </a:extLst>
            </a:blip>
            <a:srcRect l="4583" r="4583"/>
            <a:stretch>
              <a:fillRect/>
            </a:stretch>
          </p:blipFill>
          <p:spPr>
            <a:xfrm>
              <a:off x="6772617" y="1192308"/>
              <a:ext cx="1962000" cy="1440000"/>
            </a:xfrm>
            <a:prstGeom prst="rect">
              <a:avLst/>
            </a:prstGeom>
            <a:ln w="38100">
              <a:solidFill>
                <a:schemeClr val="bg1"/>
              </a:solidFill>
            </a:ln>
          </p:spPr>
        </p:pic>
      </p:grpSp>
      <p:sp>
        <p:nvSpPr>
          <p:cNvPr id="10" name="Rectangle 18">
            <a:extLst>
              <a:ext uri="{FF2B5EF4-FFF2-40B4-BE49-F238E27FC236}">
                <a16:creationId xmlns:a16="http://schemas.microsoft.com/office/drawing/2014/main" id="{9B37D28D-246A-4762-B0FE-98F072BBBF1C}"/>
              </a:ext>
            </a:extLst>
          </p:cNvPr>
          <p:cNvSpPr/>
          <p:nvPr/>
        </p:nvSpPr>
        <p:spPr>
          <a:xfrm>
            <a:off x="462585" y="3405866"/>
            <a:ext cx="1961641" cy="1212087"/>
          </a:xfrm>
          <a:prstGeom prst="rect">
            <a:avLst/>
          </a:prstGeom>
          <a:solidFill>
            <a:srgbClr val="C00000"/>
          </a:solidFill>
          <a:ln w="25400" cap="flat" cmpd="sng" algn="ctr">
            <a:noFill/>
            <a:prstDash val="solid"/>
          </a:ln>
          <a:effectLst>
            <a:outerShdw blurRad="381000" dist="101600" dir="2700000" algn="ctr" rotWithShape="0">
              <a:srgbClr val="000000">
                <a:alpha val="30000"/>
              </a:srgbClr>
            </a:outerShdw>
          </a:effectLst>
        </p:spPr>
        <p:txBody>
          <a:bodyPr lIns="68580" tIns="34290" rIns="68580" bIns="34290" rtlCol="0" anchor="ctr"/>
          <a:lstStyle/>
          <a:p>
            <a:pPr algn="ctr" defTabSz="914378">
              <a:defRPr/>
            </a:pPr>
            <a:endParaRPr lang="en-US" sz="2700" kern="0">
              <a:solidFill>
                <a:srgbClr val="FFFFFF"/>
              </a:solidFill>
              <a:cs typeface="+mn-ea"/>
              <a:sym typeface="+mn-lt"/>
            </a:endParaRPr>
          </a:p>
        </p:txBody>
      </p:sp>
      <p:sp>
        <p:nvSpPr>
          <p:cNvPr id="11" name="Rectangle 20">
            <a:extLst>
              <a:ext uri="{FF2B5EF4-FFF2-40B4-BE49-F238E27FC236}">
                <a16:creationId xmlns:a16="http://schemas.microsoft.com/office/drawing/2014/main" id="{97FD9798-0741-4DB1-80E4-6631169435FB}"/>
              </a:ext>
            </a:extLst>
          </p:cNvPr>
          <p:cNvSpPr/>
          <p:nvPr/>
        </p:nvSpPr>
        <p:spPr>
          <a:xfrm>
            <a:off x="2565930" y="3405866"/>
            <a:ext cx="1961641" cy="1212087"/>
          </a:xfrm>
          <a:prstGeom prst="rect">
            <a:avLst/>
          </a:prstGeom>
          <a:solidFill>
            <a:srgbClr val="C00000"/>
          </a:solidFill>
          <a:ln w="25400" cap="flat" cmpd="sng" algn="ctr">
            <a:noFill/>
            <a:prstDash val="solid"/>
          </a:ln>
          <a:effectLst>
            <a:outerShdw blurRad="381000" dist="101600" dir="2700000" algn="ctr" rotWithShape="0">
              <a:srgbClr val="000000">
                <a:alpha val="30000"/>
              </a:srgbClr>
            </a:outerShdw>
          </a:effectLst>
        </p:spPr>
        <p:txBody>
          <a:bodyPr lIns="68580" tIns="34290" rIns="68580" bIns="34290" rtlCol="0" anchor="ctr"/>
          <a:lstStyle/>
          <a:p>
            <a:pPr algn="ctr" defTabSz="914378">
              <a:defRPr/>
            </a:pPr>
            <a:endParaRPr lang="en-US" sz="2700" kern="0">
              <a:solidFill>
                <a:prstClr val="black">
                  <a:lumMod val="75000"/>
                  <a:lumOff val="25000"/>
                </a:prstClr>
              </a:solidFill>
              <a:cs typeface="+mn-ea"/>
              <a:sym typeface="+mn-lt"/>
            </a:endParaRPr>
          </a:p>
        </p:txBody>
      </p:sp>
      <p:sp>
        <p:nvSpPr>
          <p:cNvPr id="12" name="Rectangle 21">
            <a:extLst>
              <a:ext uri="{FF2B5EF4-FFF2-40B4-BE49-F238E27FC236}">
                <a16:creationId xmlns:a16="http://schemas.microsoft.com/office/drawing/2014/main" id="{47F86312-29DC-433D-9971-F58AD2722A8A}"/>
              </a:ext>
            </a:extLst>
          </p:cNvPr>
          <p:cNvSpPr/>
          <p:nvPr/>
        </p:nvSpPr>
        <p:spPr>
          <a:xfrm>
            <a:off x="4669274" y="3405866"/>
            <a:ext cx="1961641" cy="1212087"/>
          </a:xfrm>
          <a:prstGeom prst="rect">
            <a:avLst/>
          </a:prstGeom>
          <a:solidFill>
            <a:srgbClr val="C00000"/>
          </a:solidFill>
          <a:ln w="25400" cap="flat" cmpd="sng" algn="ctr">
            <a:noFill/>
            <a:prstDash val="solid"/>
          </a:ln>
          <a:effectLst>
            <a:outerShdw blurRad="381000" dist="101600" dir="2700000" algn="ctr" rotWithShape="0">
              <a:srgbClr val="000000">
                <a:alpha val="30000"/>
              </a:srgbClr>
            </a:outerShdw>
          </a:effectLst>
        </p:spPr>
        <p:txBody>
          <a:bodyPr lIns="68580" tIns="34290" rIns="68580" bIns="34290" rtlCol="0" anchor="ctr"/>
          <a:lstStyle/>
          <a:p>
            <a:pPr algn="ctr" defTabSz="914378">
              <a:defRPr/>
            </a:pPr>
            <a:endParaRPr lang="en-US" sz="2700" kern="0">
              <a:solidFill>
                <a:srgbClr val="FFFFFF"/>
              </a:solidFill>
              <a:cs typeface="+mn-ea"/>
              <a:sym typeface="+mn-lt"/>
            </a:endParaRPr>
          </a:p>
        </p:txBody>
      </p:sp>
      <p:sp>
        <p:nvSpPr>
          <p:cNvPr id="13" name="Rectangle 22">
            <a:extLst>
              <a:ext uri="{FF2B5EF4-FFF2-40B4-BE49-F238E27FC236}">
                <a16:creationId xmlns:a16="http://schemas.microsoft.com/office/drawing/2014/main" id="{11C5C8D7-FC86-48C7-9EF3-784DD8C44C60}"/>
              </a:ext>
            </a:extLst>
          </p:cNvPr>
          <p:cNvSpPr/>
          <p:nvPr/>
        </p:nvSpPr>
        <p:spPr>
          <a:xfrm>
            <a:off x="6772617" y="3405866"/>
            <a:ext cx="1961641" cy="1212087"/>
          </a:xfrm>
          <a:prstGeom prst="rect">
            <a:avLst/>
          </a:prstGeom>
          <a:solidFill>
            <a:srgbClr val="C00000"/>
          </a:solidFill>
          <a:ln w="25400" cap="flat" cmpd="sng" algn="ctr">
            <a:noFill/>
            <a:prstDash val="solid"/>
          </a:ln>
          <a:effectLst>
            <a:outerShdw blurRad="381000" dist="101600" dir="2700000" algn="ctr" rotWithShape="0">
              <a:srgbClr val="000000">
                <a:alpha val="30000"/>
              </a:srgbClr>
            </a:outerShdw>
          </a:effectLst>
        </p:spPr>
        <p:txBody>
          <a:bodyPr lIns="68580" tIns="34290" rIns="68580" bIns="34290" rtlCol="0" anchor="ctr"/>
          <a:lstStyle/>
          <a:p>
            <a:pPr algn="ctr" defTabSz="914378">
              <a:defRPr/>
            </a:pPr>
            <a:endParaRPr lang="en-US" sz="2700" kern="0">
              <a:solidFill>
                <a:prstClr val="black">
                  <a:lumMod val="75000"/>
                  <a:lumOff val="25000"/>
                </a:prstClr>
              </a:solidFill>
              <a:cs typeface="+mn-ea"/>
              <a:sym typeface="+mn-lt"/>
            </a:endParaRPr>
          </a:p>
        </p:txBody>
      </p:sp>
      <p:sp>
        <p:nvSpPr>
          <p:cNvPr id="14" name="TextBox 8">
            <a:extLst>
              <a:ext uri="{FF2B5EF4-FFF2-40B4-BE49-F238E27FC236}">
                <a16:creationId xmlns:a16="http://schemas.microsoft.com/office/drawing/2014/main" id="{92FC54AC-3F46-4B6C-B4B8-F5257D341DF9}"/>
              </a:ext>
            </a:extLst>
          </p:cNvPr>
          <p:cNvSpPr txBox="1"/>
          <p:nvPr/>
        </p:nvSpPr>
        <p:spPr>
          <a:xfrm>
            <a:off x="644632" y="3719716"/>
            <a:ext cx="1597545" cy="609398"/>
          </a:xfrm>
          <a:prstGeom prst="rect">
            <a:avLst/>
          </a:prstGeom>
          <a:noFill/>
        </p:spPr>
        <p:txBody>
          <a:bodyPr wrap="square" lIns="0" tIns="0" rIns="0" bIns="0" rtlCol="0" anchor="t">
            <a:spAutoFit/>
          </a:bodyPr>
          <a:lstStyle/>
          <a:p>
            <a:pPr algn="ctr" defTabSz="914378">
              <a:lnSpc>
                <a:spcPct val="120000"/>
              </a:lnSpc>
              <a:spcBef>
                <a:spcPct val="0"/>
              </a:spcBef>
            </a:pPr>
            <a:r>
              <a:rPr lang="zh-CN" altLang="en-US" sz="1100">
                <a:solidFill>
                  <a:srgbClr val="FFFFFF">
                    <a:lumMod val="95000"/>
                  </a:srgbClr>
                </a:solidFill>
                <a:cs typeface="+mn-ea"/>
                <a:sym typeface="+mn-lt"/>
              </a:rPr>
              <a:t>在此录入上述图表的综合描述说明，在此录入上述图表的描述说明。</a:t>
            </a:r>
          </a:p>
        </p:txBody>
      </p:sp>
      <p:sp>
        <p:nvSpPr>
          <p:cNvPr id="15" name="TextBox 8">
            <a:extLst>
              <a:ext uri="{FF2B5EF4-FFF2-40B4-BE49-F238E27FC236}">
                <a16:creationId xmlns:a16="http://schemas.microsoft.com/office/drawing/2014/main" id="{EF241397-F15D-4A30-802E-E81E4A1C0C84}"/>
              </a:ext>
            </a:extLst>
          </p:cNvPr>
          <p:cNvSpPr txBox="1"/>
          <p:nvPr/>
        </p:nvSpPr>
        <p:spPr>
          <a:xfrm>
            <a:off x="2758681" y="3719716"/>
            <a:ext cx="1576136" cy="609398"/>
          </a:xfrm>
          <a:prstGeom prst="rect">
            <a:avLst/>
          </a:prstGeom>
          <a:noFill/>
        </p:spPr>
        <p:txBody>
          <a:bodyPr wrap="square" lIns="0" tIns="0" rIns="0" bIns="0" rtlCol="0" anchor="t">
            <a:spAutoFit/>
          </a:bodyPr>
          <a:lstStyle/>
          <a:p>
            <a:pPr algn="ctr" defTabSz="914378">
              <a:lnSpc>
                <a:spcPct val="120000"/>
              </a:lnSpc>
              <a:spcBef>
                <a:spcPct val="0"/>
              </a:spcBef>
            </a:pPr>
            <a:r>
              <a:rPr lang="zh-CN" altLang="en-US" sz="1100">
                <a:solidFill>
                  <a:schemeClr val="bg1"/>
                </a:solidFill>
                <a:cs typeface="+mn-ea"/>
                <a:sym typeface="+mn-lt"/>
              </a:rPr>
              <a:t>在此录入上述图表的综合描述说明，在此录入上述图表的描述说明。</a:t>
            </a:r>
          </a:p>
        </p:txBody>
      </p:sp>
      <p:sp>
        <p:nvSpPr>
          <p:cNvPr id="16" name="TextBox 8">
            <a:extLst>
              <a:ext uri="{FF2B5EF4-FFF2-40B4-BE49-F238E27FC236}">
                <a16:creationId xmlns:a16="http://schemas.microsoft.com/office/drawing/2014/main" id="{02A2C50D-2639-454A-B644-CFD993CD65EB}"/>
              </a:ext>
            </a:extLst>
          </p:cNvPr>
          <p:cNvSpPr txBox="1"/>
          <p:nvPr/>
        </p:nvSpPr>
        <p:spPr>
          <a:xfrm>
            <a:off x="4857657" y="3719716"/>
            <a:ext cx="1584874" cy="609398"/>
          </a:xfrm>
          <a:prstGeom prst="rect">
            <a:avLst/>
          </a:prstGeom>
          <a:noFill/>
        </p:spPr>
        <p:txBody>
          <a:bodyPr wrap="square" lIns="0" tIns="0" rIns="0" bIns="0" rtlCol="0" anchor="t">
            <a:spAutoFit/>
          </a:bodyPr>
          <a:lstStyle/>
          <a:p>
            <a:pPr algn="ctr" defTabSz="914378">
              <a:lnSpc>
                <a:spcPct val="120000"/>
              </a:lnSpc>
              <a:spcBef>
                <a:spcPct val="0"/>
              </a:spcBef>
            </a:pPr>
            <a:r>
              <a:rPr lang="zh-CN" altLang="en-US" sz="1100">
                <a:solidFill>
                  <a:srgbClr val="FFFFFF">
                    <a:lumMod val="95000"/>
                  </a:srgbClr>
                </a:solidFill>
                <a:cs typeface="+mn-ea"/>
                <a:sym typeface="+mn-lt"/>
              </a:rPr>
              <a:t>在此录入上述图表的综合描述说明，在此录入上述图表的描述说明。</a:t>
            </a:r>
          </a:p>
        </p:txBody>
      </p:sp>
      <p:sp>
        <p:nvSpPr>
          <p:cNvPr id="17" name="TextBox 8">
            <a:extLst>
              <a:ext uri="{FF2B5EF4-FFF2-40B4-BE49-F238E27FC236}">
                <a16:creationId xmlns:a16="http://schemas.microsoft.com/office/drawing/2014/main" id="{CFA1B366-B890-4641-8BED-96083E58F3A4}"/>
              </a:ext>
            </a:extLst>
          </p:cNvPr>
          <p:cNvSpPr txBox="1"/>
          <p:nvPr/>
        </p:nvSpPr>
        <p:spPr>
          <a:xfrm>
            <a:off x="6987291" y="3719716"/>
            <a:ext cx="1532294" cy="609398"/>
          </a:xfrm>
          <a:prstGeom prst="rect">
            <a:avLst/>
          </a:prstGeom>
          <a:noFill/>
        </p:spPr>
        <p:txBody>
          <a:bodyPr wrap="square" lIns="0" tIns="0" rIns="0" bIns="0" rtlCol="0" anchor="t">
            <a:spAutoFit/>
          </a:bodyPr>
          <a:lstStyle/>
          <a:p>
            <a:pPr algn="ctr" defTabSz="914378">
              <a:lnSpc>
                <a:spcPct val="120000"/>
              </a:lnSpc>
              <a:spcBef>
                <a:spcPct val="0"/>
              </a:spcBef>
            </a:pPr>
            <a:r>
              <a:rPr lang="zh-CN" altLang="en-US" sz="1100">
                <a:solidFill>
                  <a:schemeClr val="bg1"/>
                </a:solidFill>
                <a:cs typeface="+mn-ea"/>
                <a:sym typeface="+mn-lt"/>
              </a:rPr>
              <a:t>在此录入上述图表的综合描述说明，在此录入上述图表的描述说明。</a:t>
            </a:r>
          </a:p>
        </p:txBody>
      </p:sp>
      <p:sp>
        <p:nvSpPr>
          <p:cNvPr id="22" name="矩形 21">
            <a:extLst>
              <a:ext uri="{FF2B5EF4-FFF2-40B4-BE49-F238E27FC236}">
                <a16:creationId xmlns:a16="http://schemas.microsoft.com/office/drawing/2014/main" id="{97E0D729-E3BA-4B63-8F82-69BEE4E1369A}"/>
              </a:ext>
            </a:extLst>
          </p:cNvPr>
          <p:cNvSpPr/>
          <p:nvPr/>
        </p:nvSpPr>
        <p:spPr>
          <a:xfrm>
            <a:off x="623274" y="2819566"/>
            <a:ext cx="1312907" cy="346249"/>
          </a:xfrm>
          <a:prstGeom prst="rect">
            <a:avLst/>
          </a:prstGeom>
        </p:spPr>
        <p:txBody>
          <a:bodyPr wrap="square" lIns="68580" tIns="34290" rIns="68580" bIns="34290">
            <a:spAutoFit/>
          </a:bodyPr>
          <a:lstStyle/>
          <a:p>
            <a:pPr defTabSz="457223"/>
            <a:r>
              <a:rPr lang="zh-CN" altLang="en-US" sz="1800" b="1" dirty="0">
                <a:solidFill>
                  <a:srgbClr val="C00000"/>
                </a:solidFill>
                <a:cs typeface="+mn-ea"/>
                <a:sym typeface="+mn-lt"/>
              </a:rPr>
              <a:t>主要说明一</a:t>
            </a:r>
          </a:p>
        </p:txBody>
      </p:sp>
      <p:sp>
        <p:nvSpPr>
          <p:cNvPr id="23" name="矩形 22">
            <a:extLst>
              <a:ext uri="{FF2B5EF4-FFF2-40B4-BE49-F238E27FC236}">
                <a16:creationId xmlns:a16="http://schemas.microsoft.com/office/drawing/2014/main" id="{6084E5DB-1C51-4D7E-B6C8-ADF7EBB46AF0}"/>
              </a:ext>
            </a:extLst>
          </p:cNvPr>
          <p:cNvSpPr/>
          <p:nvPr/>
        </p:nvSpPr>
        <p:spPr>
          <a:xfrm>
            <a:off x="2770557" y="2819566"/>
            <a:ext cx="1312907" cy="346249"/>
          </a:xfrm>
          <a:prstGeom prst="rect">
            <a:avLst/>
          </a:prstGeom>
        </p:spPr>
        <p:txBody>
          <a:bodyPr wrap="square" lIns="68580" tIns="34290" rIns="68580" bIns="34290">
            <a:spAutoFit/>
          </a:bodyPr>
          <a:lstStyle/>
          <a:p>
            <a:pPr defTabSz="457223"/>
            <a:r>
              <a:rPr lang="zh-CN" altLang="en-US" sz="1800" b="1" dirty="0">
                <a:solidFill>
                  <a:srgbClr val="C00000"/>
                </a:solidFill>
                <a:cs typeface="+mn-ea"/>
                <a:sym typeface="+mn-lt"/>
              </a:rPr>
              <a:t>主要说明二</a:t>
            </a:r>
          </a:p>
        </p:txBody>
      </p:sp>
      <p:sp>
        <p:nvSpPr>
          <p:cNvPr id="24" name="矩形 23">
            <a:extLst>
              <a:ext uri="{FF2B5EF4-FFF2-40B4-BE49-F238E27FC236}">
                <a16:creationId xmlns:a16="http://schemas.microsoft.com/office/drawing/2014/main" id="{663664EE-CA67-4A5C-A636-6823987CDB3C}"/>
              </a:ext>
            </a:extLst>
          </p:cNvPr>
          <p:cNvSpPr/>
          <p:nvPr/>
        </p:nvSpPr>
        <p:spPr>
          <a:xfrm>
            <a:off x="5002357" y="2819566"/>
            <a:ext cx="1312907" cy="346249"/>
          </a:xfrm>
          <a:prstGeom prst="rect">
            <a:avLst/>
          </a:prstGeom>
        </p:spPr>
        <p:txBody>
          <a:bodyPr wrap="square" lIns="68580" tIns="34290" rIns="68580" bIns="34290">
            <a:spAutoFit/>
          </a:bodyPr>
          <a:lstStyle/>
          <a:p>
            <a:pPr defTabSz="457223"/>
            <a:r>
              <a:rPr lang="zh-CN" altLang="en-US" sz="1800" b="1" dirty="0">
                <a:solidFill>
                  <a:srgbClr val="C00000"/>
                </a:solidFill>
                <a:cs typeface="+mn-ea"/>
                <a:sym typeface="+mn-lt"/>
              </a:rPr>
              <a:t>主要说明三</a:t>
            </a:r>
          </a:p>
        </p:txBody>
      </p:sp>
      <p:sp>
        <p:nvSpPr>
          <p:cNvPr id="25" name="矩形 24">
            <a:extLst>
              <a:ext uri="{FF2B5EF4-FFF2-40B4-BE49-F238E27FC236}">
                <a16:creationId xmlns:a16="http://schemas.microsoft.com/office/drawing/2014/main" id="{8563BCC6-DBC4-40C2-BBCB-85661C4D4069}"/>
              </a:ext>
            </a:extLst>
          </p:cNvPr>
          <p:cNvSpPr/>
          <p:nvPr/>
        </p:nvSpPr>
        <p:spPr>
          <a:xfrm>
            <a:off x="7201287" y="2819566"/>
            <a:ext cx="1312907" cy="346249"/>
          </a:xfrm>
          <a:prstGeom prst="rect">
            <a:avLst/>
          </a:prstGeom>
        </p:spPr>
        <p:txBody>
          <a:bodyPr wrap="square" lIns="68580" tIns="34290" rIns="68580" bIns="34290">
            <a:spAutoFit/>
          </a:bodyPr>
          <a:lstStyle/>
          <a:p>
            <a:pPr defTabSz="457223"/>
            <a:r>
              <a:rPr lang="zh-CN" altLang="en-US" sz="1800" b="1" dirty="0">
                <a:solidFill>
                  <a:srgbClr val="C00000"/>
                </a:solidFill>
                <a:cs typeface="+mn-ea"/>
                <a:sym typeface="+mn-lt"/>
              </a:rPr>
              <a:t>主要说明四</a:t>
            </a:r>
          </a:p>
        </p:txBody>
      </p:sp>
      <p:sp>
        <p:nvSpPr>
          <p:cNvPr id="20" name="TextBox 54">
            <a:extLst>
              <a:ext uri="{FF2B5EF4-FFF2-40B4-BE49-F238E27FC236}">
                <a16:creationId xmlns:a16="http://schemas.microsoft.com/office/drawing/2014/main" id="{6A42F14C-6D4D-49C1-AD7C-1631541B21F4}"/>
              </a:ext>
            </a:extLst>
          </p:cNvPr>
          <p:cNvSpPr txBox="1"/>
          <p:nvPr/>
        </p:nvSpPr>
        <p:spPr>
          <a:xfrm>
            <a:off x="495375" y="158073"/>
            <a:ext cx="3781671" cy="415498"/>
          </a:xfrm>
          <a:prstGeom prst="rect">
            <a:avLst/>
          </a:prstGeom>
          <a:noFill/>
        </p:spPr>
        <p:txBody>
          <a:bodyPr wrap="square" rtlCol="0">
            <a:spAutoFit/>
          </a:bodyPr>
          <a:lstStyle>
            <a:defPPr>
              <a:defRPr lang="zh-CN"/>
            </a:defPPr>
            <a:lvl1pPr algn="ctr">
              <a:defRPr sz="2800" b="1">
                <a:latin typeface="微软雅黑" pitchFamily="34" charset="-122"/>
                <a:ea typeface="微软雅黑" pitchFamily="34" charset="-122"/>
              </a:defRPr>
            </a:lvl1pPr>
          </a:lstStyle>
          <a:p>
            <a:pPr algn="l"/>
            <a:r>
              <a:rPr lang="zh-CN" altLang="en-US" sz="2100" dirty="0">
                <a:latin typeface="+mn-lt"/>
                <a:ea typeface="+mn-ea"/>
                <a:cs typeface="+mn-ea"/>
                <a:sym typeface="+mn-lt"/>
              </a:rPr>
              <a:t>你的标题</a:t>
            </a:r>
          </a:p>
        </p:txBody>
      </p:sp>
    </p:spTree>
    <p:extLst>
      <p:ext uri="{BB962C8B-B14F-4D97-AF65-F5344CB8AC3E}">
        <p14:creationId xmlns:p14="http://schemas.microsoft.com/office/powerpoint/2010/main" val="193603142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 presetClass="entr" presetSubtype="4" accel="50000" decel="5000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accel="50000" decel="5000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500" fill="hold"/>
                                        <p:tgtEl>
                                          <p:spTgt spid="14"/>
                                        </p:tgtEl>
                                        <p:attrNameLst>
                                          <p:attrName>ppt_x</p:attrName>
                                        </p:attrNameLst>
                                      </p:cBhvr>
                                      <p:tavLst>
                                        <p:tav tm="0">
                                          <p:val>
                                            <p:strVal val="#ppt_x"/>
                                          </p:val>
                                        </p:tav>
                                        <p:tav tm="100000">
                                          <p:val>
                                            <p:strVal val="#ppt_x"/>
                                          </p:val>
                                        </p:tav>
                                      </p:tavLst>
                                    </p:anim>
                                    <p:anim calcmode="lin" valueType="num">
                                      <p:cBhvr additive="base">
                                        <p:cTn id="12" dur="500" fill="hold"/>
                                        <p:tgtEl>
                                          <p:spTgt spid="14"/>
                                        </p:tgtEl>
                                        <p:attrNameLst>
                                          <p:attrName>ppt_y</p:attrName>
                                        </p:attrNameLst>
                                      </p:cBhvr>
                                      <p:tavLst>
                                        <p:tav tm="0">
                                          <p:val>
                                            <p:strVal val="1+#ppt_h/2"/>
                                          </p:val>
                                        </p:tav>
                                        <p:tav tm="100000">
                                          <p:val>
                                            <p:strVal val="#ppt_y"/>
                                          </p:val>
                                        </p:tav>
                                      </p:tavLst>
                                    </p:anim>
                                  </p:childTnLst>
                                </p:cTn>
                              </p:par>
                            </p:childTnLst>
                          </p:cTn>
                        </p:par>
                        <p:par>
                          <p:cTn id="13" fill="hold" nodeType="afterGroup">
                            <p:stCondLst>
                              <p:cond delay="500"/>
                            </p:stCondLst>
                            <p:childTnLst>
                              <p:par>
                                <p:cTn id="14" presetID="2" presetClass="entr" presetSubtype="4" accel="50000" decel="50000" fill="hold" grpId="0" nodeType="after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additive="base">
                                        <p:cTn id="16" dur="500" fill="hold"/>
                                        <p:tgtEl>
                                          <p:spTgt spid="11"/>
                                        </p:tgtEl>
                                        <p:attrNameLst>
                                          <p:attrName>ppt_x</p:attrName>
                                        </p:attrNameLst>
                                      </p:cBhvr>
                                      <p:tavLst>
                                        <p:tav tm="0">
                                          <p:val>
                                            <p:strVal val="#ppt_x"/>
                                          </p:val>
                                        </p:tav>
                                        <p:tav tm="100000">
                                          <p:val>
                                            <p:strVal val="#ppt_x"/>
                                          </p:val>
                                        </p:tav>
                                      </p:tavLst>
                                    </p:anim>
                                    <p:anim calcmode="lin" valueType="num">
                                      <p:cBhvr additive="base">
                                        <p:cTn id="17" dur="500" fill="hold"/>
                                        <p:tgtEl>
                                          <p:spTgt spid="11"/>
                                        </p:tgtEl>
                                        <p:attrNameLst>
                                          <p:attrName>ppt_y</p:attrName>
                                        </p:attrNameLst>
                                      </p:cBhvr>
                                      <p:tavLst>
                                        <p:tav tm="0">
                                          <p:val>
                                            <p:strVal val="1+#ppt_h/2"/>
                                          </p:val>
                                        </p:tav>
                                        <p:tav tm="100000">
                                          <p:val>
                                            <p:strVal val="#ppt_y"/>
                                          </p:val>
                                        </p:tav>
                                      </p:tavLst>
                                    </p:anim>
                                  </p:childTnLst>
                                </p:cTn>
                              </p:par>
                              <p:par>
                                <p:cTn id="18" presetID="2" presetClass="entr" presetSubtype="4" accel="50000" decel="50000" fill="hold" grpId="0" nodeType="withEffect">
                                  <p:stCondLst>
                                    <p:cond delay="0"/>
                                  </p:stCondLst>
                                  <p:childTnLst>
                                    <p:set>
                                      <p:cBhvr>
                                        <p:cTn id="19" dur="1" fill="hold">
                                          <p:stCondLst>
                                            <p:cond delay="0"/>
                                          </p:stCondLst>
                                        </p:cTn>
                                        <p:tgtEl>
                                          <p:spTgt spid="15"/>
                                        </p:tgtEl>
                                        <p:attrNameLst>
                                          <p:attrName>style.visibility</p:attrName>
                                        </p:attrNameLst>
                                      </p:cBhvr>
                                      <p:to>
                                        <p:strVal val="visible"/>
                                      </p:to>
                                    </p:set>
                                    <p:anim calcmode="lin" valueType="num">
                                      <p:cBhvr additive="base">
                                        <p:cTn id="20" dur="500" fill="hold"/>
                                        <p:tgtEl>
                                          <p:spTgt spid="15"/>
                                        </p:tgtEl>
                                        <p:attrNameLst>
                                          <p:attrName>ppt_x</p:attrName>
                                        </p:attrNameLst>
                                      </p:cBhvr>
                                      <p:tavLst>
                                        <p:tav tm="0">
                                          <p:val>
                                            <p:strVal val="#ppt_x"/>
                                          </p:val>
                                        </p:tav>
                                        <p:tav tm="100000">
                                          <p:val>
                                            <p:strVal val="#ppt_x"/>
                                          </p:val>
                                        </p:tav>
                                      </p:tavLst>
                                    </p:anim>
                                    <p:anim calcmode="lin" valueType="num">
                                      <p:cBhvr additive="base">
                                        <p:cTn id="21" dur="500" fill="hold"/>
                                        <p:tgtEl>
                                          <p:spTgt spid="15"/>
                                        </p:tgtEl>
                                        <p:attrNameLst>
                                          <p:attrName>ppt_y</p:attrName>
                                        </p:attrNameLst>
                                      </p:cBhvr>
                                      <p:tavLst>
                                        <p:tav tm="0">
                                          <p:val>
                                            <p:strVal val="1+#ppt_h/2"/>
                                          </p:val>
                                        </p:tav>
                                        <p:tav tm="100000">
                                          <p:val>
                                            <p:strVal val="#ppt_y"/>
                                          </p:val>
                                        </p:tav>
                                      </p:tavLst>
                                    </p:anim>
                                  </p:childTnLst>
                                </p:cTn>
                              </p:par>
                            </p:childTnLst>
                          </p:cTn>
                        </p:par>
                        <p:par>
                          <p:cTn id="22" fill="hold" nodeType="afterGroup">
                            <p:stCondLst>
                              <p:cond delay="1000"/>
                            </p:stCondLst>
                            <p:childTnLst>
                              <p:par>
                                <p:cTn id="23" presetID="2" presetClass="entr" presetSubtype="4" accel="50000" decel="50000" fill="hold" grpId="0" nodeType="after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ppt_x"/>
                                          </p:val>
                                        </p:tav>
                                        <p:tav tm="100000">
                                          <p:val>
                                            <p:strVal val="#ppt_x"/>
                                          </p:val>
                                        </p:tav>
                                      </p:tavLst>
                                    </p:anim>
                                    <p:anim calcmode="lin" valueType="num">
                                      <p:cBhvr additive="base">
                                        <p:cTn id="26" dur="500" fill="hold"/>
                                        <p:tgtEl>
                                          <p:spTgt spid="12"/>
                                        </p:tgtEl>
                                        <p:attrNameLst>
                                          <p:attrName>ppt_y</p:attrName>
                                        </p:attrNameLst>
                                      </p:cBhvr>
                                      <p:tavLst>
                                        <p:tav tm="0">
                                          <p:val>
                                            <p:strVal val="1+#ppt_h/2"/>
                                          </p:val>
                                        </p:tav>
                                        <p:tav tm="100000">
                                          <p:val>
                                            <p:strVal val="#ppt_y"/>
                                          </p:val>
                                        </p:tav>
                                      </p:tavLst>
                                    </p:anim>
                                  </p:childTnLst>
                                </p:cTn>
                              </p:par>
                              <p:par>
                                <p:cTn id="27" presetID="2" presetClass="entr" presetSubtype="4" accel="50000" decel="50000" fill="hold" grpId="0" nodeType="withEffect">
                                  <p:stCondLst>
                                    <p:cond delay="0"/>
                                  </p:stCondLst>
                                  <p:childTnLst>
                                    <p:set>
                                      <p:cBhvr>
                                        <p:cTn id="28" dur="1" fill="hold">
                                          <p:stCondLst>
                                            <p:cond delay="0"/>
                                          </p:stCondLst>
                                        </p:cTn>
                                        <p:tgtEl>
                                          <p:spTgt spid="16"/>
                                        </p:tgtEl>
                                        <p:attrNameLst>
                                          <p:attrName>style.visibility</p:attrName>
                                        </p:attrNameLst>
                                      </p:cBhvr>
                                      <p:to>
                                        <p:strVal val="visible"/>
                                      </p:to>
                                    </p:set>
                                    <p:anim calcmode="lin" valueType="num">
                                      <p:cBhvr additive="base">
                                        <p:cTn id="29" dur="500" fill="hold"/>
                                        <p:tgtEl>
                                          <p:spTgt spid="16"/>
                                        </p:tgtEl>
                                        <p:attrNameLst>
                                          <p:attrName>ppt_x</p:attrName>
                                        </p:attrNameLst>
                                      </p:cBhvr>
                                      <p:tavLst>
                                        <p:tav tm="0">
                                          <p:val>
                                            <p:strVal val="#ppt_x"/>
                                          </p:val>
                                        </p:tav>
                                        <p:tav tm="100000">
                                          <p:val>
                                            <p:strVal val="#ppt_x"/>
                                          </p:val>
                                        </p:tav>
                                      </p:tavLst>
                                    </p:anim>
                                    <p:anim calcmode="lin" valueType="num">
                                      <p:cBhvr additive="base">
                                        <p:cTn id="30" dur="500" fill="hold"/>
                                        <p:tgtEl>
                                          <p:spTgt spid="16"/>
                                        </p:tgtEl>
                                        <p:attrNameLst>
                                          <p:attrName>ppt_y</p:attrName>
                                        </p:attrNameLst>
                                      </p:cBhvr>
                                      <p:tavLst>
                                        <p:tav tm="0">
                                          <p:val>
                                            <p:strVal val="1+#ppt_h/2"/>
                                          </p:val>
                                        </p:tav>
                                        <p:tav tm="100000">
                                          <p:val>
                                            <p:strVal val="#ppt_y"/>
                                          </p:val>
                                        </p:tav>
                                      </p:tavLst>
                                    </p:anim>
                                  </p:childTnLst>
                                </p:cTn>
                              </p:par>
                            </p:childTnLst>
                          </p:cTn>
                        </p:par>
                        <p:par>
                          <p:cTn id="31" fill="hold" nodeType="afterGroup">
                            <p:stCondLst>
                              <p:cond delay="1500"/>
                            </p:stCondLst>
                            <p:childTnLst>
                              <p:par>
                                <p:cTn id="32" presetID="2" presetClass="entr" presetSubtype="4" accel="50000" decel="50000" fill="hold" grpId="0" nodeType="afterEffect">
                                  <p:stCondLst>
                                    <p:cond delay="0"/>
                                  </p:stCondLst>
                                  <p:childTnLst>
                                    <p:set>
                                      <p:cBhvr>
                                        <p:cTn id="33" dur="1" fill="hold">
                                          <p:stCondLst>
                                            <p:cond delay="0"/>
                                          </p:stCondLst>
                                        </p:cTn>
                                        <p:tgtEl>
                                          <p:spTgt spid="13"/>
                                        </p:tgtEl>
                                        <p:attrNameLst>
                                          <p:attrName>style.visibility</p:attrName>
                                        </p:attrNameLst>
                                      </p:cBhvr>
                                      <p:to>
                                        <p:strVal val="visible"/>
                                      </p:to>
                                    </p:set>
                                    <p:anim calcmode="lin" valueType="num">
                                      <p:cBhvr additive="base">
                                        <p:cTn id="34" dur="500" fill="hold"/>
                                        <p:tgtEl>
                                          <p:spTgt spid="13"/>
                                        </p:tgtEl>
                                        <p:attrNameLst>
                                          <p:attrName>ppt_x</p:attrName>
                                        </p:attrNameLst>
                                      </p:cBhvr>
                                      <p:tavLst>
                                        <p:tav tm="0">
                                          <p:val>
                                            <p:strVal val="#ppt_x"/>
                                          </p:val>
                                        </p:tav>
                                        <p:tav tm="100000">
                                          <p:val>
                                            <p:strVal val="#ppt_x"/>
                                          </p:val>
                                        </p:tav>
                                      </p:tavLst>
                                    </p:anim>
                                    <p:anim calcmode="lin" valueType="num">
                                      <p:cBhvr additive="base">
                                        <p:cTn id="35" dur="500" fill="hold"/>
                                        <p:tgtEl>
                                          <p:spTgt spid="13"/>
                                        </p:tgtEl>
                                        <p:attrNameLst>
                                          <p:attrName>ppt_y</p:attrName>
                                        </p:attrNameLst>
                                      </p:cBhvr>
                                      <p:tavLst>
                                        <p:tav tm="0">
                                          <p:val>
                                            <p:strVal val="1+#ppt_h/2"/>
                                          </p:val>
                                        </p:tav>
                                        <p:tav tm="100000">
                                          <p:val>
                                            <p:strVal val="#ppt_y"/>
                                          </p:val>
                                        </p:tav>
                                      </p:tavLst>
                                    </p:anim>
                                  </p:childTnLst>
                                </p:cTn>
                              </p:par>
                              <p:par>
                                <p:cTn id="36" presetID="2" presetClass="entr" presetSubtype="4" accel="50000" decel="50000" fill="hold" grpId="0" nodeType="withEffect">
                                  <p:stCondLst>
                                    <p:cond delay="0"/>
                                  </p:stCondLst>
                                  <p:childTnLst>
                                    <p:set>
                                      <p:cBhvr>
                                        <p:cTn id="37" dur="1" fill="hold">
                                          <p:stCondLst>
                                            <p:cond delay="0"/>
                                          </p:stCondLst>
                                        </p:cTn>
                                        <p:tgtEl>
                                          <p:spTgt spid="17"/>
                                        </p:tgtEl>
                                        <p:attrNameLst>
                                          <p:attrName>style.visibility</p:attrName>
                                        </p:attrNameLst>
                                      </p:cBhvr>
                                      <p:to>
                                        <p:strVal val="visible"/>
                                      </p:to>
                                    </p:set>
                                    <p:anim calcmode="lin" valueType="num">
                                      <p:cBhvr additive="base">
                                        <p:cTn id="38" dur="500" fill="hold"/>
                                        <p:tgtEl>
                                          <p:spTgt spid="17"/>
                                        </p:tgtEl>
                                        <p:attrNameLst>
                                          <p:attrName>ppt_x</p:attrName>
                                        </p:attrNameLst>
                                      </p:cBhvr>
                                      <p:tavLst>
                                        <p:tav tm="0">
                                          <p:val>
                                            <p:strVal val="#ppt_x"/>
                                          </p:val>
                                        </p:tav>
                                        <p:tav tm="100000">
                                          <p:val>
                                            <p:strVal val="#ppt_x"/>
                                          </p:val>
                                        </p:tav>
                                      </p:tavLst>
                                    </p:anim>
                                    <p:anim calcmode="lin" valueType="num">
                                      <p:cBhvr additive="base">
                                        <p:cTn id="39" dur="500" fill="hold"/>
                                        <p:tgtEl>
                                          <p:spTgt spid="17"/>
                                        </p:tgtEl>
                                        <p:attrNameLst>
                                          <p:attrName>ppt_y</p:attrName>
                                        </p:attrNameLst>
                                      </p:cBhvr>
                                      <p:tavLst>
                                        <p:tav tm="0">
                                          <p:val>
                                            <p:strVal val="1+#ppt_h/2"/>
                                          </p:val>
                                        </p:tav>
                                        <p:tav tm="100000">
                                          <p:val>
                                            <p:strVal val="#ppt_y"/>
                                          </p:val>
                                        </p:tav>
                                      </p:tavLst>
                                    </p:anim>
                                  </p:childTnLst>
                                </p:cTn>
                              </p:par>
                            </p:childTnLst>
                          </p:cTn>
                        </p:par>
                        <p:par>
                          <p:cTn id="40" fill="hold" nodeType="afterGroup">
                            <p:stCondLst>
                              <p:cond delay="2000"/>
                            </p:stCondLst>
                            <p:childTnLst>
                              <p:par>
                                <p:cTn id="41" presetID="23" presetClass="entr" presetSubtype="16" fill="hold" grpId="0" nodeType="afterEffect">
                                  <p:stCondLst>
                                    <p:cond delay="0"/>
                                  </p:stCondLst>
                                  <p:iterate type="lt">
                                    <p:tmPct val="10000"/>
                                  </p:iterate>
                                  <p:childTnLst>
                                    <p:set>
                                      <p:cBhvr>
                                        <p:cTn id="42" dur="1" fill="hold">
                                          <p:stCondLst>
                                            <p:cond delay="0"/>
                                          </p:stCondLst>
                                        </p:cTn>
                                        <p:tgtEl>
                                          <p:spTgt spid="22"/>
                                        </p:tgtEl>
                                        <p:attrNameLst>
                                          <p:attrName>style.visibility</p:attrName>
                                        </p:attrNameLst>
                                      </p:cBhvr>
                                      <p:to>
                                        <p:strVal val="visible"/>
                                      </p:to>
                                    </p:set>
                                    <p:anim calcmode="lin" valueType="num">
                                      <p:cBhvr>
                                        <p:cTn id="43" dur="250" fill="hold"/>
                                        <p:tgtEl>
                                          <p:spTgt spid="22"/>
                                        </p:tgtEl>
                                        <p:attrNameLst>
                                          <p:attrName>ppt_w</p:attrName>
                                        </p:attrNameLst>
                                      </p:cBhvr>
                                      <p:tavLst>
                                        <p:tav tm="0">
                                          <p:val>
                                            <p:fltVal val="0"/>
                                          </p:val>
                                        </p:tav>
                                        <p:tav tm="100000">
                                          <p:val>
                                            <p:strVal val="#ppt_w"/>
                                          </p:val>
                                        </p:tav>
                                      </p:tavLst>
                                    </p:anim>
                                    <p:anim calcmode="lin" valueType="num">
                                      <p:cBhvr>
                                        <p:cTn id="44" dur="250" fill="hold"/>
                                        <p:tgtEl>
                                          <p:spTgt spid="22"/>
                                        </p:tgtEl>
                                        <p:attrNameLst>
                                          <p:attrName>ppt_h</p:attrName>
                                        </p:attrNameLst>
                                      </p:cBhvr>
                                      <p:tavLst>
                                        <p:tav tm="0">
                                          <p:val>
                                            <p:fltVal val="0"/>
                                          </p:val>
                                        </p:tav>
                                        <p:tav tm="100000">
                                          <p:val>
                                            <p:strVal val="#ppt_h"/>
                                          </p:val>
                                        </p:tav>
                                      </p:tavLst>
                                    </p:anim>
                                  </p:childTnLst>
                                </p:cTn>
                              </p:par>
                            </p:childTnLst>
                          </p:cTn>
                        </p:par>
                        <p:par>
                          <p:cTn id="45" fill="hold" nodeType="afterGroup">
                            <p:stCondLst>
                              <p:cond delay="2350"/>
                            </p:stCondLst>
                            <p:childTnLst>
                              <p:par>
                                <p:cTn id="46" presetID="23" presetClass="entr" presetSubtype="16" fill="hold" grpId="0" nodeType="afterEffect">
                                  <p:stCondLst>
                                    <p:cond delay="0"/>
                                  </p:stCondLst>
                                  <p:iterate type="lt">
                                    <p:tmPct val="10000"/>
                                  </p:iterate>
                                  <p:childTnLst>
                                    <p:set>
                                      <p:cBhvr>
                                        <p:cTn id="47" dur="1" fill="hold">
                                          <p:stCondLst>
                                            <p:cond delay="0"/>
                                          </p:stCondLst>
                                        </p:cTn>
                                        <p:tgtEl>
                                          <p:spTgt spid="23"/>
                                        </p:tgtEl>
                                        <p:attrNameLst>
                                          <p:attrName>style.visibility</p:attrName>
                                        </p:attrNameLst>
                                      </p:cBhvr>
                                      <p:to>
                                        <p:strVal val="visible"/>
                                      </p:to>
                                    </p:set>
                                    <p:anim calcmode="lin" valueType="num">
                                      <p:cBhvr>
                                        <p:cTn id="48" dur="250" fill="hold"/>
                                        <p:tgtEl>
                                          <p:spTgt spid="23"/>
                                        </p:tgtEl>
                                        <p:attrNameLst>
                                          <p:attrName>ppt_w</p:attrName>
                                        </p:attrNameLst>
                                      </p:cBhvr>
                                      <p:tavLst>
                                        <p:tav tm="0">
                                          <p:val>
                                            <p:fltVal val="0"/>
                                          </p:val>
                                        </p:tav>
                                        <p:tav tm="100000">
                                          <p:val>
                                            <p:strVal val="#ppt_w"/>
                                          </p:val>
                                        </p:tav>
                                      </p:tavLst>
                                    </p:anim>
                                    <p:anim calcmode="lin" valueType="num">
                                      <p:cBhvr>
                                        <p:cTn id="49" dur="250" fill="hold"/>
                                        <p:tgtEl>
                                          <p:spTgt spid="23"/>
                                        </p:tgtEl>
                                        <p:attrNameLst>
                                          <p:attrName>ppt_h</p:attrName>
                                        </p:attrNameLst>
                                      </p:cBhvr>
                                      <p:tavLst>
                                        <p:tav tm="0">
                                          <p:val>
                                            <p:fltVal val="0"/>
                                          </p:val>
                                        </p:tav>
                                        <p:tav tm="100000">
                                          <p:val>
                                            <p:strVal val="#ppt_h"/>
                                          </p:val>
                                        </p:tav>
                                      </p:tavLst>
                                    </p:anim>
                                  </p:childTnLst>
                                </p:cTn>
                              </p:par>
                            </p:childTnLst>
                          </p:cTn>
                        </p:par>
                        <p:par>
                          <p:cTn id="50" fill="hold" nodeType="afterGroup">
                            <p:stCondLst>
                              <p:cond delay="2700"/>
                            </p:stCondLst>
                            <p:childTnLst>
                              <p:par>
                                <p:cTn id="51" presetID="23" presetClass="entr" presetSubtype="16" fill="hold" grpId="0" nodeType="afterEffect">
                                  <p:stCondLst>
                                    <p:cond delay="0"/>
                                  </p:stCondLst>
                                  <p:iterate type="lt">
                                    <p:tmPct val="10000"/>
                                  </p:iterate>
                                  <p:childTnLst>
                                    <p:set>
                                      <p:cBhvr>
                                        <p:cTn id="52" dur="1" fill="hold">
                                          <p:stCondLst>
                                            <p:cond delay="0"/>
                                          </p:stCondLst>
                                        </p:cTn>
                                        <p:tgtEl>
                                          <p:spTgt spid="24"/>
                                        </p:tgtEl>
                                        <p:attrNameLst>
                                          <p:attrName>style.visibility</p:attrName>
                                        </p:attrNameLst>
                                      </p:cBhvr>
                                      <p:to>
                                        <p:strVal val="visible"/>
                                      </p:to>
                                    </p:set>
                                    <p:anim calcmode="lin" valueType="num">
                                      <p:cBhvr>
                                        <p:cTn id="53" dur="250" fill="hold"/>
                                        <p:tgtEl>
                                          <p:spTgt spid="24"/>
                                        </p:tgtEl>
                                        <p:attrNameLst>
                                          <p:attrName>ppt_w</p:attrName>
                                        </p:attrNameLst>
                                      </p:cBhvr>
                                      <p:tavLst>
                                        <p:tav tm="0">
                                          <p:val>
                                            <p:fltVal val="0"/>
                                          </p:val>
                                        </p:tav>
                                        <p:tav tm="100000">
                                          <p:val>
                                            <p:strVal val="#ppt_w"/>
                                          </p:val>
                                        </p:tav>
                                      </p:tavLst>
                                    </p:anim>
                                    <p:anim calcmode="lin" valueType="num">
                                      <p:cBhvr>
                                        <p:cTn id="54" dur="250" fill="hold"/>
                                        <p:tgtEl>
                                          <p:spTgt spid="24"/>
                                        </p:tgtEl>
                                        <p:attrNameLst>
                                          <p:attrName>ppt_h</p:attrName>
                                        </p:attrNameLst>
                                      </p:cBhvr>
                                      <p:tavLst>
                                        <p:tav tm="0">
                                          <p:val>
                                            <p:fltVal val="0"/>
                                          </p:val>
                                        </p:tav>
                                        <p:tav tm="100000">
                                          <p:val>
                                            <p:strVal val="#ppt_h"/>
                                          </p:val>
                                        </p:tav>
                                      </p:tavLst>
                                    </p:anim>
                                  </p:childTnLst>
                                </p:cTn>
                              </p:par>
                            </p:childTnLst>
                          </p:cTn>
                        </p:par>
                        <p:par>
                          <p:cTn id="55" fill="hold" nodeType="afterGroup">
                            <p:stCondLst>
                              <p:cond delay="3050"/>
                            </p:stCondLst>
                            <p:childTnLst>
                              <p:par>
                                <p:cTn id="56" presetID="23" presetClass="entr" presetSubtype="16" fill="hold" grpId="0" nodeType="afterEffect">
                                  <p:stCondLst>
                                    <p:cond delay="0"/>
                                  </p:stCondLst>
                                  <p:iterate type="lt">
                                    <p:tmPct val="10000"/>
                                  </p:iterate>
                                  <p:childTnLst>
                                    <p:set>
                                      <p:cBhvr>
                                        <p:cTn id="57" dur="1" fill="hold">
                                          <p:stCondLst>
                                            <p:cond delay="0"/>
                                          </p:stCondLst>
                                        </p:cTn>
                                        <p:tgtEl>
                                          <p:spTgt spid="25"/>
                                        </p:tgtEl>
                                        <p:attrNameLst>
                                          <p:attrName>style.visibility</p:attrName>
                                        </p:attrNameLst>
                                      </p:cBhvr>
                                      <p:to>
                                        <p:strVal val="visible"/>
                                      </p:to>
                                    </p:set>
                                    <p:anim calcmode="lin" valueType="num">
                                      <p:cBhvr>
                                        <p:cTn id="58" dur="250" fill="hold"/>
                                        <p:tgtEl>
                                          <p:spTgt spid="25"/>
                                        </p:tgtEl>
                                        <p:attrNameLst>
                                          <p:attrName>ppt_w</p:attrName>
                                        </p:attrNameLst>
                                      </p:cBhvr>
                                      <p:tavLst>
                                        <p:tav tm="0">
                                          <p:val>
                                            <p:fltVal val="0"/>
                                          </p:val>
                                        </p:tav>
                                        <p:tav tm="100000">
                                          <p:val>
                                            <p:strVal val="#ppt_w"/>
                                          </p:val>
                                        </p:tav>
                                      </p:tavLst>
                                    </p:anim>
                                    <p:anim calcmode="lin" valueType="num">
                                      <p:cBhvr>
                                        <p:cTn id="59" dur="250" fill="hold"/>
                                        <p:tgtEl>
                                          <p:spTgt spid="2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14" grpId="0"/>
      <p:bldP spid="15" grpId="0"/>
      <p:bldP spid="16" grpId="0"/>
      <p:bldP spid="17" grpId="0"/>
      <p:bldP spid="22" grpId="0"/>
      <p:bldP spid="23" grpId="0"/>
      <p:bldP spid="24" grpId="0"/>
      <p:bldP spid="2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a:extLst>
              <a:ext uri="{FF2B5EF4-FFF2-40B4-BE49-F238E27FC236}">
                <a16:creationId xmlns:a16="http://schemas.microsoft.com/office/drawing/2014/main" id="{F602DD55-B2B0-40D3-8743-40EA29368D3B}"/>
              </a:ext>
            </a:extLst>
          </p:cNvPr>
          <p:cNvSpPr/>
          <p:nvPr/>
        </p:nvSpPr>
        <p:spPr bwMode="auto">
          <a:xfrm>
            <a:off x="815769" y="4218645"/>
            <a:ext cx="1391657" cy="441203"/>
          </a:xfrm>
          <a:prstGeom prst="rect">
            <a:avLst/>
          </a:prstGeom>
        </p:spPr>
        <p:txBody>
          <a:bodyPr wrap="square" lIns="91431" tIns="45716" rIns="91431" bIns="45716">
            <a:spAutoFit/>
          </a:bodyPr>
          <a:lstStyle/>
          <a:p>
            <a:pPr defTabSz="914297">
              <a:defRPr/>
            </a:pPr>
            <a:r>
              <a:rPr lang="zh-CN" altLang="en-US" sz="2267" b="1" kern="0" dirty="0">
                <a:solidFill>
                  <a:prstClr val="white">
                    <a:lumMod val="50000"/>
                  </a:prstClr>
                </a:solidFill>
                <a:cs typeface="+mn-ea"/>
                <a:sym typeface="+mn-lt"/>
              </a:rPr>
              <a:t>你的文字</a:t>
            </a:r>
          </a:p>
        </p:txBody>
      </p:sp>
      <p:sp>
        <p:nvSpPr>
          <p:cNvPr id="11" name="矩形 10">
            <a:extLst>
              <a:ext uri="{FF2B5EF4-FFF2-40B4-BE49-F238E27FC236}">
                <a16:creationId xmlns:a16="http://schemas.microsoft.com/office/drawing/2014/main" id="{D8DE63D1-AD72-4213-AA9D-51CA75F7F470}"/>
              </a:ext>
            </a:extLst>
          </p:cNvPr>
          <p:cNvSpPr/>
          <p:nvPr/>
        </p:nvSpPr>
        <p:spPr bwMode="auto">
          <a:xfrm>
            <a:off x="2855494" y="4218645"/>
            <a:ext cx="1621070" cy="441203"/>
          </a:xfrm>
          <a:prstGeom prst="rect">
            <a:avLst/>
          </a:prstGeom>
        </p:spPr>
        <p:txBody>
          <a:bodyPr wrap="square" lIns="91431" tIns="45716" rIns="91431" bIns="45716">
            <a:spAutoFit/>
          </a:bodyPr>
          <a:lstStyle/>
          <a:p>
            <a:pPr defTabSz="914297">
              <a:defRPr/>
            </a:pPr>
            <a:r>
              <a:rPr lang="zh-CN" altLang="en-US" sz="2267" b="1" kern="0" dirty="0">
                <a:solidFill>
                  <a:prstClr val="white">
                    <a:lumMod val="50000"/>
                  </a:prstClr>
                </a:solidFill>
                <a:cs typeface="+mn-ea"/>
                <a:sym typeface="+mn-lt"/>
              </a:rPr>
              <a:t>你的文字</a:t>
            </a:r>
          </a:p>
        </p:txBody>
      </p:sp>
      <p:sp>
        <p:nvSpPr>
          <p:cNvPr id="12" name="矩形 11">
            <a:extLst>
              <a:ext uri="{FF2B5EF4-FFF2-40B4-BE49-F238E27FC236}">
                <a16:creationId xmlns:a16="http://schemas.microsoft.com/office/drawing/2014/main" id="{B3466587-01B9-43C8-BD2E-3BBA39A111EE}"/>
              </a:ext>
            </a:extLst>
          </p:cNvPr>
          <p:cNvSpPr/>
          <p:nvPr/>
        </p:nvSpPr>
        <p:spPr bwMode="auto">
          <a:xfrm>
            <a:off x="4943726" y="4218645"/>
            <a:ext cx="1621070" cy="441203"/>
          </a:xfrm>
          <a:prstGeom prst="rect">
            <a:avLst/>
          </a:prstGeom>
        </p:spPr>
        <p:txBody>
          <a:bodyPr wrap="square" lIns="91431" tIns="45716" rIns="91431" bIns="45716">
            <a:spAutoFit/>
          </a:bodyPr>
          <a:lstStyle/>
          <a:p>
            <a:pPr defTabSz="914297">
              <a:defRPr/>
            </a:pPr>
            <a:r>
              <a:rPr lang="zh-CN" altLang="en-US" sz="2267" b="1" kern="0" dirty="0">
                <a:solidFill>
                  <a:prstClr val="white">
                    <a:lumMod val="50000"/>
                  </a:prstClr>
                </a:solidFill>
                <a:cs typeface="+mn-ea"/>
                <a:sym typeface="+mn-lt"/>
              </a:rPr>
              <a:t>你的文字</a:t>
            </a:r>
          </a:p>
        </p:txBody>
      </p:sp>
      <p:sp>
        <p:nvSpPr>
          <p:cNvPr id="13" name="矩形 12">
            <a:extLst>
              <a:ext uri="{FF2B5EF4-FFF2-40B4-BE49-F238E27FC236}">
                <a16:creationId xmlns:a16="http://schemas.microsoft.com/office/drawing/2014/main" id="{7F59F00C-E88C-49ED-902A-2DC272B3A3A8}"/>
              </a:ext>
            </a:extLst>
          </p:cNvPr>
          <p:cNvSpPr/>
          <p:nvPr/>
        </p:nvSpPr>
        <p:spPr bwMode="auto">
          <a:xfrm>
            <a:off x="6995064" y="4218645"/>
            <a:ext cx="1621070" cy="441203"/>
          </a:xfrm>
          <a:prstGeom prst="rect">
            <a:avLst/>
          </a:prstGeom>
        </p:spPr>
        <p:txBody>
          <a:bodyPr wrap="square" lIns="91431" tIns="45716" rIns="91431" bIns="45716">
            <a:spAutoFit/>
          </a:bodyPr>
          <a:lstStyle/>
          <a:p>
            <a:pPr defTabSz="914297">
              <a:defRPr/>
            </a:pPr>
            <a:r>
              <a:rPr lang="zh-CN" altLang="en-US" sz="2267" b="1" kern="0">
                <a:solidFill>
                  <a:prstClr val="white">
                    <a:lumMod val="50000"/>
                  </a:prstClr>
                </a:solidFill>
                <a:cs typeface="+mn-ea"/>
                <a:sym typeface="+mn-lt"/>
              </a:rPr>
              <a:t>你的文字</a:t>
            </a:r>
            <a:endParaRPr lang="zh-CN" altLang="en-US" sz="2267" b="1" kern="0" dirty="0">
              <a:solidFill>
                <a:prstClr val="white">
                  <a:lumMod val="50000"/>
                </a:prstClr>
              </a:solidFill>
              <a:cs typeface="+mn-ea"/>
              <a:sym typeface="+mn-lt"/>
            </a:endParaRPr>
          </a:p>
        </p:txBody>
      </p:sp>
      <p:grpSp>
        <p:nvGrpSpPr>
          <p:cNvPr id="38" name="组合 37"/>
          <p:cNvGrpSpPr/>
          <p:nvPr/>
        </p:nvGrpSpPr>
        <p:grpSpPr>
          <a:xfrm>
            <a:off x="468143" y="1474076"/>
            <a:ext cx="7895075" cy="2474439"/>
            <a:chOff x="468143" y="1474076"/>
            <a:chExt cx="7895075" cy="2474439"/>
          </a:xfrm>
        </p:grpSpPr>
        <p:grpSp>
          <p:nvGrpSpPr>
            <p:cNvPr id="36" name="组合 35"/>
            <p:cNvGrpSpPr/>
            <p:nvPr/>
          </p:nvGrpSpPr>
          <p:grpSpPr>
            <a:xfrm>
              <a:off x="468143" y="1474076"/>
              <a:ext cx="7895075" cy="2186952"/>
              <a:chOff x="468143" y="1474076"/>
              <a:chExt cx="7895075" cy="2186952"/>
            </a:xfrm>
          </p:grpSpPr>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rcRect l="27322" r="27322"/>
              <a:stretch>
                <a:fillRect/>
              </a:stretch>
            </p:blipFill>
            <p:spPr>
              <a:xfrm>
                <a:off x="468143" y="1474076"/>
                <a:ext cx="1753200" cy="2178000"/>
              </a:xfrm>
              <a:prstGeom prst="rect">
                <a:avLst/>
              </a:prstGeom>
            </p:spPr>
          </p:pic>
          <p:pic>
            <p:nvPicPr>
              <p:cNvPr id="3" name="图片 2"/>
              <p:cNvPicPr>
                <a:picLocks noChangeAspect="1"/>
              </p:cNvPicPr>
              <p:nvPr/>
            </p:nvPicPr>
            <p:blipFill>
              <a:blip r:embed="rId4" cstate="print">
                <a:extLst>
                  <a:ext uri="{28A0092B-C50C-407E-A947-70E740481C1C}">
                    <a14:useLocalDpi xmlns:a14="http://schemas.microsoft.com/office/drawing/2010/main" val="0"/>
                  </a:ext>
                </a:extLst>
              </a:blip>
              <a:srcRect l="23175" r="23175"/>
              <a:stretch>
                <a:fillRect/>
              </a:stretch>
            </p:blipFill>
            <p:spPr>
              <a:xfrm>
                <a:off x="2515435" y="1474076"/>
                <a:ext cx="1753200" cy="2178000"/>
              </a:xfrm>
              <a:prstGeom prst="rect">
                <a:avLst/>
              </a:prstGeom>
            </p:spPr>
          </p:pic>
          <p:pic>
            <p:nvPicPr>
              <p:cNvPr id="34" name="图片 33"/>
              <p:cNvPicPr>
                <a:picLocks noChangeAspect="1"/>
              </p:cNvPicPr>
              <p:nvPr/>
            </p:nvPicPr>
            <p:blipFill>
              <a:blip r:embed="rId5" cstate="print">
                <a:extLst>
                  <a:ext uri="{28A0092B-C50C-407E-A947-70E740481C1C}">
                    <a14:useLocalDpi xmlns:a14="http://schemas.microsoft.com/office/drawing/2010/main" val="0"/>
                  </a:ext>
                </a:extLst>
              </a:blip>
              <a:srcRect l="23168" r="23168"/>
              <a:stretch>
                <a:fillRect/>
              </a:stretch>
            </p:blipFill>
            <p:spPr>
              <a:xfrm>
                <a:off x="4562727" y="1474076"/>
                <a:ext cx="1753200" cy="2178000"/>
              </a:xfrm>
              <a:prstGeom prst="rect">
                <a:avLst/>
              </a:prstGeom>
            </p:spPr>
          </p:pic>
          <p:pic>
            <p:nvPicPr>
              <p:cNvPr id="35" name="图片 34"/>
              <p:cNvPicPr>
                <a:picLocks noChangeAspect="1"/>
              </p:cNvPicPr>
              <p:nvPr/>
            </p:nvPicPr>
            <p:blipFill>
              <a:blip r:embed="rId6" cstate="print">
                <a:extLst>
                  <a:ext uri="{28A0092B-C50C-407E-A947-70E740481C1C}">
                    <a14:useLocalDpi xmlns:a14="http://schemas.microsoft.com/office/drawing/2010/main" val="0"/>
                  </a:ext>
                </a:extLst>
              </a:blip>
              <a:srcRect l="23168" r="23168"/>
              <a:stretch>
                <a:fillRect/>
              </a:stretch>
            </p:blipFill>
            <p:spPr>
              <a:xfrm>
                <a:off x="6610018" y="1483028"/>
                <a:ext cx="1753200" cy="2178000"/>
              </a:xfrm>
              <a:prstGeom prst="rect">
                <a:avLst/>
              </a:prstGeom>
            </p:spPr>
          </p:pic>
        </p:grpSp>
        <p:grpSp>
          <p:nvGrpSpPr>
            <p:cNvPr id="37" name="组合 36"/>
            <p:cNvGrpSpPr/>
            <p:nvPr/>
          </p:nvGrpSpPr>
          <p:grpSpPr>
            <a:xfrm>
              <a:off x="1162418" y="3407391"/>
              <a:ext cx="6673824" cy="541124"/>
              <a:chOff x="1162418" y="3407391"/>
              <a:chExt cx="6673824" cy="541124"/>
            </a:xfrm>
          </p:grpSpPr>
          <p:grpSp>
            <p:nvGrpSpPr>
              <p:cNvPr id="14" name="组合 13">
                <a:extLst>
                  <a:ext uri="{FF2B5EF4-FFF2-40B4-BE49-F238E27FC236}">
                    <a16:creationId xmlns:a16="http://schemas.microsoft.com/office/drawing/2014/main" id="{A7699FD6-F169-417C-BF57-CBD5C3008C22}"/>
                  </a:ext>
                </a:extLst>
              </p:cNvPr>
              <p:cNvGrpSpPr/>
              <p:nvPr/>
            </p:nvGrpSpPr>
            <p:grpSpPr>
              <a:xfrm>
                <a:off x="1162418" y="3407391"/>
                <a:ext cx="504056" cy="523220"/>
                <a:chOff x="1294746" y="3549124"/>
                <a:chExt cx="504056" cy="523220"/>
              </a:xfrm>
            </p:grpSpPr>
            <p:sp>
              <p:nvSpPr>
                <p:cNvPr id="16" name="椭圆 15">
                  <a:extLst>
                    <a:ext uri="{FF2B5EF4-FFF2-40B4-BE49-F238E27FC236}">
                      <a16:creationId xmlns:a16="http://schemas.microsoft.com/office/drawing/2014/main" id="{0BFA2F54-5B5A-4BBE-AAE8-ACC194575591}"/>
                    </a:ext>
                  </a:extLst>
                </p:cNvPr>
                <p:cNvSpPr/>
                <p:nvPr/>
              </p:nvSpPr>
              <p:spPr>
                <a:xfrm>
                  <a:off x="1294746" y="3550733"/>
                  <a:ext cx="504056" cy="504056"/>
                </a:xfrm>
                <a:prstGeom prst="ellipse">
                  <a:avLst/>
                </a:prstGeom>
                <a:solidFill>
                  <a:srgbClr val="C00000"/>
                </a:solidFill>
                <a:ln w="25400" cap="flat" cmpd="sng" algn="ctr">
                  <a:solidFill>
                    <a:sysClr val="window" lastClr="FFFFFF"/>
                  </a:solidFill>
                  <a:prstDash val="solid"/>
                </a:ln>
                <a:effectLst/>
              </p:spPr>
              <p:txBody>
                <a:bodyPr rtlCol="0" anchor="ctr"/>
                <a:lstStyle/>
                <a:p>
                  <a:pPr algn="ctr" defTabSz="914297">
                    <a:defRPr/>
                  </a:pPr>
                  <a:endParaRPr lang="zh-CN" altLang="en-US" sz="2267" kern="0">
                    <a:solidFill>
                      <a:sysClr val="window" lastClr="FFFFFF"/>
                    </a:solidFill>
                    <a:cs typeface="+mn-ea"/>
                    <a:sym typeface="+mn-lt"/>
                  </a:endParaRPr>
                </a:p>
              </p:txBody>
            </p:sp>
            <p:sp>
              <p:nvSpPr>
                <p:cNvPr id="17" name="TextBox 12">
                  <a:extLst>
                    <a:ext uri="{FF2B5EF4-FFF2-40B4-BE49-F238E27FC236}">
                      <a16:creationId xmlns:a16="http://schemas.microsoft.com/office/drawing/2014/main" id="{0C387DFD-5E68-4E14-87DC-1DE278FE4FAA}"/>
                    </a:ext>
                  </a:extLst>
                </p:cNvPr>
                <p:cNvSpPr txBox="1"/>
                <p:nvPr/>
              </p:nvSpPr>
              <p:spPr>
                <a:xfrm>
                  <a:off x="1363070" y="3549124"/>
                  <a:ext cx="385042" cy="523220"/>
                </a:xfrm>
                <a:prstGeom prst="rect">
                  <a:avLst/>
                </a:prstGeom>
                <a:noFill/>
              </p:spPr>
              <p:txBody>
                <a:bodyPr wrap="none" rtlCol="0">
                  <a:spAutoFit/>
                </a:bodyPr>
                <a:lstStyle/>
                <a:p>
                  <a:pPr defTabSz="914297">
                    <a:defRPr/>
                  </a:pPr>
                  <a:r>
                    <a:rPr lang="en-US" altLang="zh-CN" sz="2800" b="1" kern="0">
                      <a:solidFill>
                        <a:sysClr val="window" lastClr="FFFFFF"/>
                      </a:solidFill>
                      <a:cs typeface="+mn-ea"/>
                      <a:sym typeface="+mn-lt"/>
                    </a:rPr>
                    <a:t>1</a:t>
                  </a:r>
                  <a:endParaRPr lang="zh-CN" altLang="en-US" sz="2800" b="1" kern="0">
                    <a:solidFill>
                      <a:sysClr val="window" lastClr="FFFFFF"/>
                    </a:solidFill>
                    <a:cs typeface="+mn-ea"/>
                    <a:sym typeface="+mn-lt"/>
                  </a:endParaRPr>
                </a:p>
              </p:txBody>
            </p:sp>
          </p:grpSp>
          <p:grpSp>
            <p:nvGrpSpPr>
              <p:cNvPr id="18" name="组合 17">
                <a:extLst>
                  <a:ext uri="{FF2B5EF4-FFF2-40B4-BE49-F238E27FC236}">
                    <a16:creationId xmlns:a16="http://schemas.microsoft.com/office/drawing/2014/main" id="{C1CDD5E0-69B1-407E-B479-C51639CDCDAC}"/>
                  </a:ext>
                </a:extLst>
              </p:cNvPr>
              <p:cNvGrpSpPr/>
              <p:nvPr/>
            </p:nvGrpSpPr>
            <p:grpSpPr>
              <a:xfrm>
                <a:off x="3200364" y="3416347"/>
                <a:ext cx="504056" cy="523220"/>
                <a:chOff x="3332695" y="3558076"/>
                <a:chExt cx="504056" cy="523220"/>
              </a:xfrm>
            </p:grpSpPr>
            <p:sp>
              <p:nvSpPr>
                <p:cNvPr id="20" name="椭圆 19">
                  <a:extLst>
                    <a:ext uri="{FF2B5EF4-FFF2-40B4-BE49-F238E27FC236}">
                      <a16:creationId xmlns:a16="http://schemas.microsoft.com/office/drawing/2014/main" id="{C61E0272-42FE-43B3-92A6-FF4F0816CB6E}"/>
                    </a:ext>
                  </a:extLst>
                </p:cNvPr>
                <p:cNvSpPr/>
                <p:nvPr/>
              </p:nvSpPr>
              <p:spPr>
                <a:xfrm>
                  <a:off x="3332695" y="3559685"/>
                  <a:ext cx="504056" cy="504056"/>
                </a:xfrm>
                <a:prstGeom prst="ellipse">
                  <a:avLst/>
                </a:prstGeom>
                <a:solidFill>
                  <a:srgbClr val="C00000"/>
                </a:solidFill>
                <a:ln w="25400" cap="flat" cmpd="sng" algn="ctr">
                  <a:solidFill>
                    <a:sysClr val="window" lastClr="FFFFFF"/>
                  </a:solidFill>
                  <a:prstDash val="solid"/>
                </a:ln>
                <a:effectLst/>
              </p:spPr>
              <p:txBody>
                <a:bodyPr rtlCol="0" anchor="ctr"/>
                <a:lstStyle/>
                <a:p>
                  <a:pPr algn="ctr" defTabSz="914297">
                    <a:defRPr/>
                  </a:pPr>
                  <a:endParaRPr lang="zh-CN" altLang="en-US" sz="2267" kern="0">
                    <a:solidFill>
                      <a:sysClr val="window" lastClr="FFFFFF"/>
                    </a:solidFill>
                    <a:cs typeface="+mn-ea"/>
                    <a:sym typeface="+mn-lt"/>
                  </a:endParaRPr>
                </a:p>
              </p:txBody>
            </p:sp>
            <p:sp>
              <p:nvSpPr>
                <p:cNvPr id="21" name="TextBox 18">
                  <a:extLst>
                    <a:ext uri="{FF2B5EF4-FFF2-40B4-BE49-F238E27FC236}">
                      <a16:creationId xmlns:a16="http://schemas.microsoft.com/office/drawing/2014/main" id="{C31CF66B-7808-4C05-96B3-46E8965DDEC2}"/>
                    </a:ext>
                  </a:extLst>
                </p:cNvPr>
                <p:cNvSpPr txBox="1"/>
                <p:nvPr/>
              </p:nvSpPr>
              <p:spPr>
                <a:xfrm>
                  <a:off x="3401019" y="3558076"/>
                  <a:ext cx="385042" cy="523220"/>
                </a:xfrm>
                <a:prstGeom prst="rect">
                  <a:avLst/>
                </a:prstGeom>
                <a:noFill/>
              </p:spPr>
              <p:txBody>
                <a:bodyPr wrap="none" rtlCol="0">
                  <a:spAutoFit/>
                </a:bodyPr>
                <a:lstStyle/>
                <a:p>
                  <a:pPr defTabSz="914297">
                    <a:defRPr/>
                  </a:pPr>
                  <a:r>
                    <a:rPr lang="en-US" altLang="zh-CN" sz="2800" b="1" kern="0">
                      <a:solidFill>
                        <a:sysClr val="window" lastClr="FFFFFF"/>
                      </a:solidFill>
                      <a:cs typeface="+mn-ea"/>
                      <a:sym typeface="+mn-lt"/>
                    </a:rPr>
                    <a:t>2</a:t>
                  </a:r>
                  <a:endParaRPr lang="zh-CN" altLang="en-US" sz="2800" b="1" kern="0">
                    <a:solidFill>
                      <a:sysClr val="window" lastClr="FFFFFF"/>
                    </a:solidFill>
                    <a:cs typeface="+mn-ea"/>
                    <a:sym typeface="+mn-lt"/>
                  </a:endParaRPr>
                </a:p>
              </p:txBody>
            </p:sp>
          </p:grpSp>
          <p:grpSp>
            <p:nvGrpSpPr>
              <p:cNvPr id="22" name="组合 21">
                <a:extLst>
                  <a:ext uri="{FF2B5EF4-FFF2-40B4-BE49-F238E27FC236}">
                    <a16:creationId xmlns:a16="http://schemas.microsoft.com/office/drawing/2014/main" id="{257EC8F8-2EDB-471B-BC27-4B51A36445A2}"/>
                  </a:ext>
                </a:extLst>
              </p:cNvPr>
              <p:cNvGrpSpPr/>
              <p:nvPr/>
            </p:nvGrpSpPr>
            <p:grpSpPr>
              <a:xfrm>
                <a:off x="5294234" y="3416345"/>
                <a:ext cx="504056" cy="523220"/>
                <a:chOff x="5426565" y="3558076"/>
                <a:chExt cx="504056" cy="523220"/>
              </a:xfrm>
            </p:grpSpPr>
            <p:sp>
              <p:nvSpPr>
                <p:cNvPr id="24" name="椭圆 23">
                  <a:extLst>
                    <a:ext uri="{FF2B5EF4-FFF2-40B4-BE49-F238E27FC236}">
                      <a16:creationId xmlns:a16="http://schemas.microsoft.com/office/drawing/2014/main" id="{C64BC5DB-9D88-41BB-83EF-C2190F51BBAF}"/>
                    </a:ext>
                  </a:extLst>
                </p:cNvPr>
                <p:cNvSpPr/>
                <p:nvPr/>
              </p:nvSpPr>
              <p:spPr>
                <a:xfrm>
                  <a:off x="5426565" y="3559685"/>
                  <a:ext cx="504056" cy="504056"/>
                </a:xfrm>
                <a:prstGeom prst="ellipse">
                  <a:avLst/>
                </a:prstGeom>
                <a:solidFill>
                  <a:srgbClr val="C00000"/>
                </a:solidFill>
                <a:ln w="25400" cap="flat" cmpd="sng" algn="ctr">
                  <a:solidFill>
                    <a:sysClr val="window" lastClr="FFFFFF"/>
                  </a:solidFill>
                  <a:prstDash val="solid"/>
                </a:ln>
                <a:effectLst/>
              </p:spPr>
              <p:txBody>
                <a:bodyPr rtlCol="0" anchor="ctr"/>
                <a:lstStyle/>
                <a:p>
                  <a:pPr algn="ctr" defTabSz="914297">
                    <a:defRPr/>
                  </a:pPr>
                  <a:endParaRPr lang="zh-CN" altLang="en-US" sz="2267" kern="0">
                    <a:solidFill>
                      <a:sysClr val="window" lastClr="FFFFFF"/>
                    </a:solidFill>
                    <a:cs typeface="+mn-ea"/>
                    <a:sym typeface="+mn-lt"/>
                  </a:endParaRPr>
                </a:p>
              </p:txBody>
            </p:sp>
            <p:sp>
              <p:nvSpPr>
                <p:cNvPr id="25" name="TextBox 22">
                  <a:extLst>
                    <a:ext uri="{FF2B5EF4-FFF2-40B4-BE49-F238E27FC236}">
                      <a16:creationId xmlns:a16="http://schemas.microsoft.com/office/drawing/2014/main" id="{66249330-9815-4BF6-A707-AF520E48158A}"/>
                    </a:ext>
                  </a:extLst>
                </p:cNvPr>
                <p:cNvSpPr txBox="1"/>
                <p:nvPr/>
              </p:nvSpPr>
              <p:spPr>
                <a:xfrm>
                  <a:off x="5494889" y="3558076"/>
                  <a:ext cx="385042" cy="523220"/>
                </a:xfrm>
                <a:prstGeom prst="rect">
                  <a:avLst/>
                </a:prstGeom>
                <a:noFill/>
              </p:spPr>
              <p:txBody>
                <a:bodyPr wrap="none" rtlCol="0">
                  <a:spAutoFit/>
                </a:bodyPr>
                <a:lstStyle/>
                <a:p>
                  <a:pPr defTabSz="914297">
                    <a:defRPr/>
                  </a:pPr>
                  <a:r>
                    <a:rPr lang="en-US" altLang="zh-CN" sz="2800" b="1" kern="0">
                      <a:solidFill>
                        <a:sysClr val="window" lastClr="FFFFFF"/>
                      </a:solidFill>
                      <a:cs typeface="+mn-ea"/>
                      <a:sym typeface="+mn-lt"/>
                    </a:rPr>
                    <a:t>3</a:t>
                  </a:r>
                  <a:endParaRPr lang="zh-CN" altLang="en-US" sz="2800" b="1" kern="0">
                    <a:solidFill>
                      <a:sysClr val="window" lastClr="FFFFFF"/>
                    </a:solidFill>
                    <a:cs typeface="+mn-ea"/>
                    <a:sym typeface="+mn-lt"/>
                  </a:endParaRPr>
                </a:p>
              </p:txBody>
            </p:sp>
          </p:grpSp>
          <p:grpSp>
            <p:nvGrpSpPr>
              <p:cNvPr id="26" name="组合 25">
                <a:extLst>
                  <a:ext uri="{FF2B5EF4-FFF2-40B4-BE49-F238E27FC236}">
                    <a16:creationId xmlns:a16="http://schemas.microsoft.com/office/drawing/2014/main" id="{48B137FA-F876-4128-90E3-405C83B40F42}"/>
                  </a:ext>
                </a:extLst>
              </p:cNvPr>
              <p:cNvGrpSpPr/>
              <p:nvPr/>
            </p:nvGrpSpPr>
            <p:grpSpPr>
              <a:xfrm>
                <a:off x="7332186" y="3425295"/>
                <a:ext cx="504056" cy="523220"/>
                <a:chOff x="7464514" y="3567028"/>
                <a:chExt cx="504056" cy="523220"/>
              </a:xfrm>
            </p:grpSpPr>
            <p:sp>
              <p:nvSpPr>
                <p:cNvPr id="28" name="椭圆 27">
                  <a:extLst>
                    <a:ext uri="{FF2B5EF4-FFF2-40B4-BE49-F238E27FC236}">
                      <a16:creationId xmlns:a16="http://schemas.microsoft.com/office/drawing/2014/main" id="{E7B35D2F-2BF6-4BDD-937A-0A5307E06954}"/>
                    </a:ext>
                  </a:extLst>
                </p:cNvPr>
                <p:cNvSpPr/>
                <p:nvPr/>
              </p:nvSpPr>
              <p:spPr>
                <a:xfrm>
                  <a:off x="7464514" y="3568637"/>
                  <a:ext cx="504056" cy="504056"/>
                </a:xfrm>
                <a:prstGeom prst="ellipse">
                  <a:avLst/>
                </a:prstGeom>
                <a:solidFill>
                  <a:srgbClr val="C00000"/>
                </a:solidFill>
                <a:ln w="25400" cap="flat" cmpd="sng" algn="ctr">
                  <a:solidFill>
                    <a:sysClr val="window" lastClr="FFFFFF"/>
                  </a:solidFill>
                  <a:prstDash val="solid"/>
                </a:ln>
                <a:effectLst/>
              </p:spPr>
              <p:txBody>
                <a:bodyPr rtlCol="0" anchor="ctr"/>
                <a:lstStyle/>
                <a:p>
                  <a:pPr algn="ctr" defTabSz="914297">
                    <a:defRPr/>
                  </a:pPr>
                  <a:endParaRPr lang="zh-CN" altLang="en-US" sz="2267" kern="0">
                    <a:solidFill>
                      <a:sysClr val="window" lastClr="FFFFFF"/>
                    </a:solidFill>
                    <a:cs typeface="+mn-ea"/>
                    <a:sym typeface="+mn-lt"/>
                  </a:endParaRPr>
                </a:p>
              </p:txBody>
            </p:sp>
            <p:sp>
              <p:nvSpPr>
                <p:cNvPr id="29" name="TextBox 26">
                  <a:extLst>
                    <a:ext uri="{FF2B5EF4-FFF2-40B4-BE49-F238E27FC236}">
                      <a16:creationId xmlns:a16="http://schemas.microsoft.com/office/drawing/2014/main" id="{DB7CFDCB-F4CB-4D68-8CCC-D8402FF8426E}"/>
                    </a:ext>
                  </a:extLst>
                </p:cNvPr>
                <p:cNvSpPr txBox="1"/>
                <p:nvPr/>
              </p:nvSpPr>
              <p:spPr>
                <a:xfrm>
                  <a:off x="7532838" y="3567028"/>
                  <a:ext cx="385042" cy="523220"/>
                </a:xfrm>
                <a:prstGeom prst="rect">
                  <a:avLst/>
                </a:prstGeom>
                <a:noFill/>
              </p:spPr>
              <p:txBody>
                <a:bodyPr wrap="none" rtlCol="0">
                  <a:spAutoFit/>
                </a:bodyPr>
                <a:lstStyle/>
                <a:p>
                  <a:pPr defTabSz="914297">
                    <a:defRPr/>
                  </a:pPr>
                  <a:r>
                    <a:rPr lang="en-US" altLang="zh-CN" sz="2800" b="1" kern="0">
                      <a:solidFill>
                        <a:sysClr val="window" lastClr="FFFFFF"/>
                      </a:solidFill>
                      <a:cs typeface="+mn-ea"/>
                      <a:sym typeface="+mn-lt"/>
                    </a:rPr>
                    <a:t>4</a:t>
                  </a:r>
                  <a:endParaRPr lang="zh-CN" altLang="en-US" sz="2800" b="1" kern="0">
                    <a:solidFill>
                      <a:sysClr val="window" lastClr="FFFFFF"/>
                    </a:solidFill>
                    <a:cs typeface="+mn-ea"/>
                    <a:sym typeface="+mn-lt"/>
                  </a:endParaRPr>
                </a:p>
              </p:txBody>
            </p:sp>
          </p:grpSp>
        </p:grpSp>
      </p:grpSp>
      <p:sp>
        <p:nvSpPr>
          <p:cNvPr id="27" name="TextBox 54">
            <a:extLst>
              <a:ext uri="{FF2B5EF4-FFF2-40B4-BE49-F238E27FC236}">
                <a16:creationId xmlns:a16="http://schemas.microsoft.com/office/drawing/2014/main" id="{B522C93F-7804-49DA-9F13-AF350B8342CE}"/>
              </a:ext>
            </a:extLst>
          </p:cNvPr>
          <p:cNvSpPr txBox="1"/>
          <p:nvPr/>
        </p:nvSpPr>
        <p:spPr>
          <a:xfrm>
            <a:off x="495375" y="158073"/>
            <a:ext cx="3781671" cy="415498"/>
          </a:xfrm>
          <a:prstGeom prst="rect">
            <a:avLst/>
          </a:prstGeom>
          <a:noFill/>
        </p:spPr>
        <p:txBody>
          <a:bodyPr wrap="square" rtlCol="0">
            <a:spAutoFit/>
          </a:bodyPr>
          <a:lstStyle>
            <a:defPPr>
              <a:defRPr lang="zh-CN"/>
            </a:defPPr>
            <a:lvl1pPr algn="ctr">
              <a:defRPr sz="2800" b="1">
                <a:latin typeface="微软雅黑" pitchFamily="34" charset="-122"/>
                <a:ea typeface="微软雅黑" pitchFamily="34" charset="-122"/>
              </a:defRPr>
            </a:lvl1pPr>
          </a:lstStyle>
          <a:p>
            <a:pPr algn="l"/>
            <a:r>
              <a:rPr lang="zh-CN" altLang="en-US" sz="2100" dirty="0">
                <a:latin typeface="+mn-lt"/>
                <a:ea typeface="+mn-ea"/>
                <a:cs typeface="+mn-ea"/>
                <a:sym typeface="+mn-lt"/>
              </a:rPr>
              <a:t>你的标题</a:t>
            </a:r>
          </a:p>
        </p:txBody>
      </p:sp>
    </p:spTree>
    <p:extLst>
      <p:ext uri="{BB962C8B-B14F-4D97-AF65-F5344CB8AC3E}">
        <p14:creationId xmlns:p14="http://schemas.microsoft.com/office/powerpoint/2010/main" val="303490419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par>
                          <p:cTn id="10" fill="hold" nodeType="afterGroup">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1000"/>
                                        <p:tgtEl>
                                          <p:spTgt spid="11"/>
                                        </p:tgtEl>
                                      </p:cBhvr>
                                    </p:animEffect>
                                    <p:anim calcmode="lin" valueType="num">
                                      <p:cBhvr>
                                        <p:cTn id="14" dur="1000" fill="hold"/>
                                        <p:tgtEl>
                                          <p:spTgt spid="11"/>
                                        </p:tgtEl>
                                        <p:attrNameLst>
                                          <p:attrName>ppt_x</p:attrName>
                                        </p:attrNameLst>
                                      </p:cBhvr>
                                      <p:tavLst>
                                        <p:tav tm="0">
                                          <p:val>
                                            <p:strVal val="#ppt_x"/>
                                          </p:val>
                                        </p:tav>
                                        <p:tav tm="100000">
                                          <p:val>
                                            <p:strVal val="#ppt_x"/>
                                          </p:val>
                                        </p:tav>
                                      </p:tavLst>
                                    </p:anim>
                                    <p:anim calcmode="lin" valueType="num">
                                      <p:cBhvr>
                                        <p:cTn id="15" dur="1000" fill="hold"/>
                                        <p:tgtEl>
                                          <p:spTgt spid="11"/>
                                        </p:tgtEl>
                                        <p:attrNameLst>
                                          <p:attrName>ppt_y</p:attrName>
                                        </p:attrNameLst>
                                      </p:cBhvr>
                                      <p:tavLst>
                                        <p:tav tm="0">
                                          <p:val>
                                            <p:strVal val="#ppt_y+.1"/>
                                          </p:val>
                                        </p:tav>
                                        <p:tav tm="100000">
                                          <p:val>
                                            <p:strVal val="#ppt_y"/>
                                          </p:val>
                                        </p:tav>
                                      </p:tavLst>
                                    </p:anim>
                                  </p:childTnLst>
                                </p:cTn>
                              </p:par>
                            </p:childTnLst>
                          </p:cTn>
                        </p:par>
                        <p:par>
                          <p:cTn id="16" fill="hold" nodeType="afterGroup">
                            <p:stCondLst>
                              <p:cond delay="2000"/>
                            </p:stCondLst>
                            <p:childTnLst>
                              <p:par>
                                <p:cTn id="17" presetID="42" presetClass="entr" presetSubtype="0" fill="hold" grpId="0" nodeType="after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1000"/>
                                        <p:tgtEl>
                                          <p:spTgt spid="12"/>
                                        </p:tgtEl>
                                      </p:cBhvr>
                                    </p:animEffect>
                                    <p:anim calcmode="lin" valueType="num">
                                      <p:cBhvr>
                                        <p:cTn id="20" dur="1000" fill="hold"/>
                                        <p:tgtEl>
                                          <p:spTgt spid="12"/>
                                        </p:tgtEl>
                                        <p:attrNameLst>
                                          <p:attrName>ppt_x</p:attrName>
                                        </p:attrNameLst>
                                      </p:cBhvr>
                                      <p:tavLst>
                                        <p:tav tm="0">
                                          <p:val>
                                            <p:strVal val="#ppt_x"/>
                                          </p:val>
                                        </p:tav>
                                        <p:tav tm="100000">
                                          <p:val>
                                            <p:strVal val="#ppt_x"/>
                                          </p:val>
                                        </p:tav>
                                      </p:tavLst>
                                    </p:anim>
                                    <p:anim calcmode="lin" valueType="num">
                                      <p:cBhvr>
                                        <p:cTn id="21" dur="1000" fill="hold"/>
                                        <p:tgtEl>
                                          <p:spTgt spid="12"/>
                                        </p:tgtEl>
                                        <p:attrNameLst>
                                          <p:attrName>ppt_y</p:attrName>
                                        </p:attrNameLst>
                                      </p:cBhvr>
                                      <p:tavLst>
                                        <p:tav tm="0">
                                          <p:val>
                                            <p:strVal val="#ppt_y+.1"/>
                                          </p:val>
                                        </p:tav>
                                        <p:tav tm="100000">
                                          <p:val>
                                            <p:strVal val="#ppt_y"/>
                                          </p:val>
                                        </p:tav>
                                      </p:tavLst>
                                    </p:anim>
                                  </p:childTnLst>
                                </p:cTn>
                              </p:par>
                            </p:childTnLst>
                          </p:cTn>
                        </p:par>
                        <p:par>
                          <p:cTn id="22" fill="hold" nodeType="afterGroup">
                            <p:stCondLst>
                              <p:cond delay="3000"/>
                            </p:stCondLst>
                            <p:childTnLst>
                              <p:par>
                                <p:cTn id="23" presetID="42" presetClass="entr" presetSubtype="0" fill="hold" grpId="0" nodeType="after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fade">
                                      <p:cBhvr>
                                        <p:cTn id="25" dur="1000"/>
                                        <p:tgtEl>
                                          <p:spTgt spid="13"/>
                                        </p:tgtEl>
                                      </p:cBhvr>
                                    </p:animEffect>
                                    <p:anim calcmode="lin" valueType="num">
                                      <p:cBhvr>
                                        <p:cTn id="26" dur="1000" fill="hold"/>
                                        <p:tgtEl>
                                          <p:spTgt spid="13"/>
                                        </p:tgtEl>
                                        <p:attrNameLst>
                                          <p:attrName>ppt_x</p:attrName>
                                        </p:attrNameLst>
                                      </p:cBhvr>
                                      <p:tavLst>
                                        <p:tav tm="0">
                                          <p:val>
                                            <p:strVal val="#ppt_x"/>
                                          </p:val>
                                        </p:tav>
                                        <p:tav tm="100000">
                                          <p:val>
                                            <p:strVal val="#ppt_x"/>
                                          </p:val>
                                        </p:tav>
                                      </p:tavLst>
                                    </p:anim>
                                    <p:anim calcmode="lin" valueType="num">
                                      <p:cBhvr>
                                        <p:cTn id="27"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84">
            <a:extLst>
              <a:ext uri="{FF2B5EF4-FFF2-40B4-BE49-F238E27FC236}">
                <a16:creationId xmlns:a16="http://schemas.microsoft.com/office/drawing/2014/main" id="{F8E53450-80FB-4E75-9D6A-D50BA9E6BF25}"/>
              </a:ext>
            </a:extLst>
          </p:cNvPr>
          <p:cNvGrpSpPr>
            <a:grpSpLocks noChangeAspect="1"/>
          </p:cNvGrpSpPr>
          <p:nvPr/>
        </p:nvGrpSpPr>
        <p:grpSpPr>
          <a:xfrm>
            <a:off x="735125" y="1616644"/>
            <a:ext cx="324121" cy="323765"/>
            <a:chOff x="7275513" y="5302250"/>
            <a:chExt cx="1012825" cy="1012825"/>
          </a:xfrm>
          <a:solidFill>
            <a:srgbClr val="000000">
              <a:lumMod val="65000"/>
              <a:lumOff val="35000"/>
            </a:srgbClr>
          </a:solidFill>
          <a:effectLst>
            <a:outerShdw blurRad="381000" dist="101600" dir="2700000" algn="ctr" rotWithShape="0">
              <a:srgbClr val="000000">
                <a:alpha val="30000"/>
              </a:srgbClr>
            </a:outerShdw>
          </a:effectLst>
        </p:grpSpPr>
        <p:sp>
          <p:nvSpPr>
            <p:cNvPr id="11" name="Freeform 34">
              <a:extLst>
                <a:ext uri="{FF2B5EF4-FFF2-40B4-BE49-F238E27FC236}">
                  <a16:creationId xmlns:a16="http://schemas.microsoft.com/office/drawing/2014/main" id="{BD8B9CF3-D39C-434A-897D-52A3EF6B5A79}"/>
                </a:ext>
              </a:extLst>
            </p:cNvPr>
            <p:cNvSpPr/>
            <p:nvPr/>
          </p:nvSpPr>
          <p:spPr bwMode="auto">
            <a:xfrm>
              <a:off x="7467601" y="5521325"/>
              <a:ext cx="608013" cy="606425"/>
            </a:xfrm>
            <a:custGeom>
              <a:avLst/>
              <a:gdLst>
                <a:gd name="T0" fmla="*/ 189 w 211"/>
                <a:gd name="T1" fmla="*/ 85 h 211"/>
                <a:gd name="T2" fmla="*/ 187 w 211"/>
                <a:gd name="T3" fmla="*/ 64 h 211"/>
                <a:gd name="T4" fmla="*/ 192 w 211"/>
                <a:gd name="T5" fmla="*/ 41 h 211"/>
                <a:gd name="T6" fmla="*/ 179 w 211"/>
                <a:gd name="T7" fmla="*/ 31 h 211"/>
                <a:gd name="T8" fmla="*/ 170 w 211"/>
                <a:gd name="T9" fmla="*/ 36 h 211"/>
                <a:gd name="T10" fmla="*/ 164 w 211"/>
                <a:gd name="T11" fmla="*/ 34 h 211"/>
                <a:gd name="T12" fmla="*/ 155 w 211"/>
                <a:gd name="T13" fmla="*/ 26 h 211"/>
                <a:gd name="T14" fmla="*/ 148 w 211"/>
                <a:gd name="T15" fmla="*/ 20 h 211"/>
                <a:gd name="T16" fmla="*/ 149 w 211"/>
                <a:gd name="T17" fmla="*/ 11 h 211"/>
                <a:gd name="T18" fmla="*/ 125 w 211"/>
                <a:gd name="T19" fmla="*/ 5 h 211"/>
                <a:gd name="T20" fmla="*/ 106 w 211"/>
                <a:gd name="T21" fmla="*/ 1 h 211"/>
                <a:gd name="T22" fmla="*/ 89 w 211"/>
                <a:gd name="T23" fmla="*/ 2 h 211"/>
                <a:gd name="T24" fmla="*/ 88 w 211"/>
                <a:gd name="T25" fmla="*/ 7 h 211"/>
                <a:gd name="T26" fmla="*/ 99 w 211"/>
                <a:gd name="T27" fmla="*/ 3 h 211"/>
                <a:gd name="T28" fmla="*/ 101 w 211"/>
                <a:gd name="T29" fmla="*/ 13 h 211"/>
                <a:gd name="T30" fmla="*/ 83 w 211"/>
                <a:gd name="T31" fmla="*/ 23 h 211"/>
                <a:gd name="T32" fmla="*/ 87 w 211"/>
                <a:gd name="T33" fmla="*/ 31 h 211"/>
                <a:gd name="T34" fmla="*/ 96 w 211"/>
                <a:gd name="T35" fmla="*/ 25 h 211"/>
                <a:gd name="T36" fmla="*/ 108 w 211"/>
                <a:gd name="T37" fmla="*/ 30 h 211"/>
                <a:gd name="T38" fmla="*/ 118 w 211"/>
                <a:gd name="T39" fmla="*/ 29 h 211"/>
                <a:gd name="T40" fmla="*/ 130 w 211"/>
                <a:gd name="T41" fmla="*/ 32 h 211"/>
                <a:gd name="T42" fmla="*/ 128 w 211"/>
                <a:gd name="T43" fmla="*/ 37 h 211"/>
                <a:gd name="T44" fmla="*/ 116 w 211"/>
                <a:gd name="T45" fmla="*/ 43 h 211"/>
                <a:gd name="T46" fmla="*/ 117 w 211"/>
                <a:gd name="T47" fmla="*/ 50 h 211"/>
                <a:gd name="T48" fmla="*/ 113 w 211"/>
                <a:gd name="T49" fmla="*/ 58 h 211"/>
                <a:gd name="T50" fmla="*/ 110 w 211"/>
                <a:gd name="T51" fmla="*/ 91 h 211"/>
                <a:gd name="T52" fmla="*/ 104 w 211"/>
                <a:gd name="T53" fmla="*/ 97 h 211"/>
                <a:gd name="T54" fmla="*/ 88 w 211"/>
                <a:gd name="T55" fmla="*/ 77 h 211"/>
                <a:gd name="T56" fmla="*/ 57 w 211"/>
                <a:gd name="T57" fmla="*/ 83 h 211"/>
                <a:gd name="T58" fmla="*/ 73 w 211"/>
                <a:gd name="T59" fmla="*/ 89 h 211"/>
                <a:gd name="T60" fmla="*/ 75 w 211"/>
                <a:gd name="T61" fmla="*/ 94 h 211"/>
                <a:gd name="T62" fmla="*/ 63 w 211"/>
                <a:gd name="T63" fmla="*/ 97 h 211"/>
                <a:gd name="T64" fmla="*/ 62 w 211"/>
                <a:gd name="T65" fmla="*/ 105 h 211"/>
                <a:gd name="T66" fmla="*/ 70 w 211"/>
                <a:gd name="T67" fmla="*/ 110 h 211"/>
                <a:gd name="T68" fmla="*/ 84 w 211"/>
                <a:gd name="T69" fmla="*/ 107 h 211"/>
                <a:gd name="T70" fmla="*/ 99 w 211"/>
                <a:gd name="T71" fmla="*/ 114 h 211"/>
                <a:gd name="T72" fmla="*/ 116 w 211"/>
                <a:gd name="T73" fmla="*/ 109 h 211"/>
                <a:gd name="T74" fmla="*/ 118 w 211"/>
                <a:gd name="T75" fmla="*/ 131 h 211"/>
                <a:gd name="T76" fmla="*/ 109 w 211"/>
                <a:gd name="T77" fmla="*/ 159 h 211"/>
                <a:gd name="T78" fmla="*/ 90 w 211"/>
                <a:gd name="T79" fmla="*/ 189 h 211"/>
                <a:gd name="T80" fmla="*/ 82 w 211"/>
                <a:gd name="T81" fmla="*/ 197 h 211"/>
                <a:gd name="T82" fmla="*/ 79 w 211"/>
                <a:gd name="T83" fmla="*/ 181 h 211"/>
                <a:gd name="T84" fmla="*/ 78 w 211"/>
                <a:gd name="T85" fmla="*/ 159 h 211"/>
                <a:gd name="T86" fmla="*/ 63 w 211"/>
                <a:gd name="T87" fmla="*/ 132 h 211"/>
                <a:gd name="T88" fmla="*/ 72 w 211"/>
                <a:gd name="T89" fmla="*/ 125 h 211"/>
                <a:gd name="T90" fmla="*/ 60 w 211"/>
                <a:gd name="T91" fmla="*/ 115 h 211"/>
                <a:gd name="T92" fmla="*/ 55 w 211"/>
                <a:gd name="T93" fmla="*/ 102 h 211"/>
                <a:gd name="T94" fmla="*/ 50 w 211"/>
                <a:gd name="T95" fmla="*/ 89 h 211"/>
                <a:gd name="T96" fmla="*/ 38 w 211"/>
                <a:gd name="T97" fmla="*/ 78 h 211"/>
                <a:gd name="T98" fmla="*/ 37 w 211"/>
                <a:gd name="T99" fmla="*/ 91 h 211"/>
                <a:gd name="T100" fmla="*/ 30 w 211"/>
                <a:gd name="T101" fmla="*/ 91 h 211"/>
                <a:gd name="T102" fmla="*/ 32 w 211"/>
                <a:gd name="T103" fmla="*/ 52 h 211"/>
                <a:gd name="T104" fmla="*/ 20 w 211"/>
                <a:gd name="T105" fmla="*/ 148 h 211"/>
                <a:gd name="T106" fmla="*/ 167 w 211"/>
                <a:gd name="T107" fmla="*/ 185 h 211"/>
                <a:gd name="T108" fmla="*/ 160 w 211"/>
                <a:gd name="T109" fmla="*/ 127 h 211"/>
                <a:gd name="T110" fmla="*/ 184 w 211"/>
                <a:gd name="T111" fmla="*/ 133 h 211"/>
                <a:gd name="T112" fmla="*/ 201 w 211"/>
                <a:gd name="T113" fmla="*/ 146 h 211"/>
                <a:gd name="T114" fmla="*/ 206 w 211"/>
                <a:gd name="T115" fmla="*/ 109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11" h="211">
                  <a:moveTo>
                    <a:pt x="196" y="93"/>
                  </a:moveTo>
                  <a:cubicBezTo>
                    <a:pt x="195" y="88"/>
                    <a:pt x="194" y="87"/>
                    <a:pt x="189" y="85"/>
                  </a:cubicBezTo>
                  <a:cubicBezTo>
                    <a:pt x="183" y="84"/>
                    <a:pt x="181" y="81"/>
                    <a:pt x="183" y="76"/>
                  </a:cubicBezTo>
                  <a:cubicBezTo>
                    <a:pt x="184" y="72"/>
                    <a:pt x="186" y="68"/>
                    <a:pt x="187" y="64"/>
                  </a:cubicBezTo>
                  <a:cubicBezTo>
                    <a:pt x="189" y="61"/>
                    <a:pt x="190" y="57"/>
                    <a:pt x="189" y="52"/>
                  </a:cubicBezTo>
                  <a:cubicBezTo>
                    <a:pt x="188" y="48"/>
                    <a:pt x="189" y="44"/>
                    <a:pt x="192" y="41"/>
                  </a:cubicBezTo>
                  <a:cubicBezTo>
                    <a:pt x="189" y="37"/>
                    <a:pt x="186" y="34"/>
                    <a:pt x="182" y="30"/>
                  </a:cubicBezTo>
                  <a:cubicBezTo>
                    <a:pt x="181" y="28"/>
                    <a:pt x="180" y="29"/>
                    <a:pt x="179" y="31"/>
                  </a:cubicBezTo>
                  <a:cubicBezTo>
                    <a:pt x="179" y="32"/>
                    <a:pt x="179" y="33"/>
                    <a:pt x="179" y="33"/>
                  </a:cubicBezTo>
                  <a:cubicBezTo>
                    <a:pt x="178" y="38"/>
                    <a:pt x="174" y="39"/>
                    <a:pt x="170" y="36"/>
                  </a:cubicBezTo>
                  <a:cubicBezTo>
                    <a:pt x="170" y="36"/>
                    <a:pt x="169" y="35"/>
                    <a:pt x="168" y="35"/>
                  </a:cubicBezTo>
                  <a:cubicBezTo>
                    <a:pt x="167" y="34"/>
                    <a:pt x="165" y="34"/>
                    <a:pt x="164" y="34"/>
                  </a:cubicBezTo>
                  <a:cubicBezTo>
                    <a:pt x="160" y="35"/>
                    <a:pt x="159" y="34"/>
                    <a:pt x="159" y="30"/>
                  </a:cubicBezTo>
                  <a:cubicBezTo>
                    <a:pt x="160" y="27"/>
                    <a:pt x="159" y="25"/>
                    <a:pt x="155" y="26"/>
                  </a:cubicBezTo>
                  <a:cubicBezTo>
                    <a:pt x="154" y="26"/>
                    <a:pt x="153" y="26"/>
                    <a:pt x="152" y="26"/>
                  </a:cubicBezTo>
                  <a:cubicBezTo>
                    <a:pt x="149" y="26"/>
                    <a:pt x="147" y="23"/>
                    <a:pt x="148" y="20"/>
                  </a:cubicBezTo>
                  <a:cubicBezTo>
                    <a:pt x="148" y="18"/>
                    <a:pt x="149" y="17"/>
                    <a:pt x="149" y="15"/>
                  </a:cubicBezTo>
                  <a:cubicBezTo>
                    <a:pt x="150" y="14"/>
                    <a:pt x="150" y="12"/>
                    <a:pt x="149" y="11"/>
                  </a:cubicBezTo>
                  <a:cubicBezTo>
                    <a:pt x="147" y="9"/>
                    <a:pt x="144" y="7"/>
                    <a:pt x="141" y="5"/>
                  </a:cubicBezTo>
                  <a:cubicBezTo>
                    <a:pt x="136" y="1"/>
                    <a:pt x="130" y="4"/>
                    <a:pt x="125" y="5"/>
                  </a:cubicBezTo>
                  <a:cubicBezTo>
                    <a:pt x="124" y="9"/>
                    <a:pt x="124" y="10"/>
                    <a:pt x="119" y="9"/>
                  </a:cubicBezTo>
                  <a:cubicBezTo>
                    <a:pt x="114" y="7"/>
                    <a:pt x="110" y="5"/>
                    <a:pt x="106" y="1"/>
                  </a:cubicBezTo>
                  <a:cubicBezTo>
                    <a:pt x="106" y="0"/>
                    <a:pt x="105" y="0"/>
                    <a:pt x="104" y="0"/>
                  </a:cubicBezTo>
                  <a:cubicBezTo>
                    <a:pt x="99" y="1"/>
                    <a:pt x="94" y="1"/>
                    <a:pt x="89" y="2"/>
                  </a:cubicBezTo>
                  <a:cubicBezTo>
                    <a:pt x="88" y="2"/>
                    <a:pt x="87" y="3"/>
                    <a:pt x="87" y="4"/>
                  </a:cubicBezTo>
                  <a:cubicBezTo>
                    <a:pt x="87" y="5"/>
                    <a:pt x="87" y="6"/>
                    <a:pt x="88" y="7"/>
                  </a:cubicBezTo>
                  <a:cubicBezTo>
                    <a:pt x="90" y="7"/>
                    <a:pt x="92" y="7"/>
                    <a:pt x="93" y="6"/>
                  </a:cubicBezTo>
                  <a:cubicBezTo>
                    <a:pt x="95" y="5"/>
                    <a:pt x="97" y="4"/>
                    <a:pt x="99" y="3"/>
                  </a:cubicBezTo>
                  <a:cubicBezTo>
                    <a:pt x="102" y="2"/>
                    <a:pt x="103" y="2"/>
                    <a:pt x="104" y="5"/>
                  </a:cubicBezTo>
                  <a:cubicBezTo>
                    <a:pt x="105" y="8"/>
                    <a:pt x="104" y="11"/>
                    <a:pt x="101" y="13"/>
                  </a:cubicBezTo>
                  <a:cubicBezTo>
                    <a:pt x="98" y="15"/>
                    <a:pt x="94" y="17"/>
                    <a:pt x="90" y="19"/>
                  </a:cubicBezTo>
                  <a:cubicBezTo>
                    <a:pt x="88" y="20"/>
                    <a:pt x="85" y="22"/>
                    <a:pt x="83" y="23"/>
                  </a:cubicBezTo>
                  <a:cubicBezTo>
                    <a:pt x="81" y="25"/>
                    <a:pt x="79" y="27"/>
                    <a:pt x="81" y="30"/>
                  </a:cubicBezTo>
                  <a:cubicBezTo>
                    <a:pt x="82" y="32"/>
                    <a:pt x="85" y="31"/>
                    <a:pt x="87" y="31"/>
                  </a:cubicBezTo>
                  <a:cubicBezTo>
                    <a:pt x="89" y="30"/>
                    <a:pt x="91" y="29"/>
                    <a:pt x="93" y="28"/>
                  </a:cubicBezTo>
                  <a:cubicBezTo>
                    <a:pt x="94" y="27"/>
                    <a:pt x="95" y="26"/>
                    <a:pt x="96" y="25"/>
                  </a:cubicBezTo>
                  <a:cubicBezTo>
                    <a:pt x="98" y="24"/>
                    <a:pt x="99" y="24"/>
                    <a:pt x="100" y="27"/>
                  </a:cubicBezTo>
                  <a:cubicBezTo>
                    <a:pt x="102" y="31"/>
                    <a:pt x="105" y="32"/>
                    <a:pt x="108" y="30"/>
                  </a:cubicBezTo>
                  <a:cubicBezTo>
                    <a:pt x="110" y="29"/>
                    <a:pt x="111" y="27"/>
                    <a:pt x="113" y="26"/>
                  </a:cubicBezTo>
                  <a:cubicBezTo>
                    <a:pt x="116" y="25"/>
                    <a:pt x="118" y="26"/>
                    <a:pt x="118" y="29"/>
                  </a:cubicBezTo>
                  <a:cubicBezTo>
                    <a:pt x="119" y="33"/>
                    <a:pt x="120" y="34"/>
                    <a:pt x="124" y="33"/>
                  </a:cubicBezTo>
                  <a:cubicBezTo>
                    <a:pt x="126" y="33"/>
                    <a:pt x="128" y="33"/>
                    <a:pt x="130" y="32"/>
                  </a:cubicBezTo>
                  <a:cubicBezTo>
                    <a:pt x="130" y="33"/>
                    <a:pt x="131" y="33"/>
                    <a:pt x="131" y="33"/>
                  </a:cubicBezTo>
                  <a:cubicBezTo>
                    <a:pt x="130" y="34"/>
                    <a:pt x="130" y="36"/>
                    <a:pt x="128" y="37"/>
                  </a:cubicBezTo>
                  <a:cubicBezTo>
                    <a:pt x="127" y="39"/>
                    <a:pt x="124" y="40"/>
                    <a:pt x="122" y="41"/>
                  </a:cubicBezTo>
                  <a:cubicBezTo>
                    <a:pt x="119" y="42"/>
                    <a:pt x="116" y="43"/>
                    <a:pt x="116" y="43"/>
                  </a:cubicBezTo>
                  <a:cubicBezTo>
                    <a:pt x="116" y="43"/>
                    <a:pt x="120" y="45"/>
                    <a:pt x="118" y="46"/>
                  </a:cubicBezTo>
                  <a:cubicBezTo>
                    <a:pt x="114" y="47"/>
                    <a:pt x="108" y="53"/>
                    <a:pt x="117" y="50"/>
                  </a:cubicBezTo>
                  <a:cubicBezTo>
                    <a:pt x="118" y="50"/>
                    <a:pt x="120" y="50"/>
                    <a:pt x="122" y="49"/>
                  </a:cubicBezTo>
                  <a:cubicBezTo>
                    <a:pt x="120" y="54"/>
                    <a:pt x="116" y="56"/>
                    <a:pt x="113" y="58"/>
                  </a:cubicBezTo>
                  <a:cubicBezTo>
                    <a:pt x="102" y="64"/>
                    <a:pt x="101" y="79"/>
                    <a:pt x="107" y="86"/>
                  </a:cubicBezTo>
                  <a:cubicBezTo>
                    <a:pt x="108" y="88"/>
                    <a:pt x="109" y="89"/>
                    <a:pt x="110" y="91"/>
                  </a:cubicBezTo>
                  <a:cubicBezTo>
                    <a:pt x="111" y="93"/>
                    <a:pt x="111" y="96"/>
                    <a:pt x="109" y="97"/>
                  </a:cubicBezTo>
                  <a:cubicBezTo>
                    <a:pt x="108" y="98"/>
                    <a:pt x="105" y="97"/>
                    <a:pt x="104" y="97"/>
                  </a:cubicBezTo>
                  <a:cubicBezTo>
                    <a:pt x="101" y="94"/>
                    <a:pt x="98" y="92"/>
                    <a:pt x="96" y="89"/>
                  </a:cubicBezTo>
                  <a:cubicBezTo>
                    <a:pt x="93" y="85"/>
                    <a:pt x="91" y="81"/>
                    <a:pt x="88" y="77"/>
                  </a:cubicBezTo>
                  <a:cubicBezTo>
                    <a:pt x="78" y="66"/>
                    <a:pt x="66" y="68"/>
                    <a:pt x="57" y="77"/>
                  </a:cubicBezTo>
                  <a:cubicBezTo>
                    <a:pt x="54" y="79"/>
                    <a:pt x="55" y="81"/>
                    <a:pt x="57" y="83"/>
                  </a:cubicBezTo>
                  <a:cubicBezTo>
                    <a:pt x="58" y="83"/>
                    <a:pt x="59" y="84"/>
                    <a:pt x="60" y="84"/>
                  </a:cubicBezTo>
                  <a:cubicBezTo>
                    <a:pt x="65" y="86"/>
                    <a:pt x="69" y="88"/>
                    <a:pt x="73" y="89"/>
                  </a:cubicBezTo>
                  <a:cubicBezTo>
                    <a:pt x="74" y="90"/>
                    <a:pt x="75" y="90"/>
                    <a:pt x="76" y="91"/>
                  </a:cubicBezTo>
                  <a:cubicBezTo>
                    <a:pt x="77" y="92"/>
                    <a:pt x="77" y="93"/>
                    <a:pt x="75" y="94"/>
                  </a:cubicBezTo>
                  <a:cubicBezTo>
                    <a:pt x="74" y="95"/>
                    <a:pt x="72" y="95"/>
                    <a:pt x="71" y="95"/>
                  </a:cubicBezTo>
                  <a:cubicBezTo>
                    <a:pt x="68" y="96"/>
                    <a:pt x="65" y="96"/>
                    <a:pt x="63" y="97"/>
                  </a:cubicBezTo>
                  <a:cubicBezTo>
                    <a:pt x="61" y="98"/>
                    <a:pt x="59" y="100"/>
                    <a:pt x="59" y="101"/>
                  </a:cubicBezTo>
                  <a:cubicBezTo>
                    <a:pt x="59" y="102"/>
                    <a:pt x="61" y="104"/>
                    <a:pt x="62" y="105"/>
                  </a:cubicBezTo>
                  <a:cubicBezTo>
                    <a:pt x="63" y="106"/>
                    <a:pt x="64" y="106"/>
                    <a:pt x="65" y="107"/>
                  </a:cubicBezTo>
                  <a:cubicBezTo>
                    <a:pt x="67" y="108"/>
                    <a:pt x="69" y="109"/>
                    <a:pt x="70" y="110"/>
                  </a:cubicBezTo>
                  <a:cubicBezTo>
                    <a:pt x="72" y="113"/>
                    <a:pt x="74" y="113"/>
                    <a:pt x="76" y="112"/>
                  </a:cubicBezTo>
                  <a:cubicBezTo>
                    <a:pt x="79" y="110"/>
                    <a:pt x="81" y="109"/>
                    <a:pt x="84" y="107"/>
                  </a:cubicBezTo>
                  <a:cubicBezTo>
                    <a:pt x="87" y="105"/>
                    <a:pt x="87" y="105"/>
                    <a:pt x="89" y="108"/>
                  </a:cubicBezTo>
                  <a:cubicBezTo>
                    <a:pt x="91" y="112"/>
                    <a:pt x="94" y="115"/>
                    <a:pt x="99" y="114"/>
                  </a:cubicBezTo>
                  <a:cubicBezTo>
                    <a:pt x="102" y="114"/>
                    <a:pt x="106" y="112"/>
                    <a:pt x="109" y="111"/>
                  </a:cubicBezTo>
                  <a:cubicBezTo>
                    <a:pt x="111" y="110"/>
                    <a:pt x="113" y="109"/>
                    <a:pt x="116" y="109"/>
                  </a:cubicBezTo>
                  <a:cubicBezTo>
                    <a:pt x="121" y="108"/>
                    <a:pt x="124" y="112"/>
                    <a:pt x="124" y="118"/>
                  </a:cubicBezTo>
                  <a:cubicBezTo>
                    <a:pt x="125" y="124"/>
                    <a:pt x="122" y="128"/>
                    <a:pt x="118" y="131"/>
                  </a:cubicBezTo>
                  <a:cubicBezTo>
                    <a:pt x="114" y="135"/>
                    <a:pt x="112" y="139"/>
                    <a:pt x="114" y="145"/>
                  </a:cubicBezTo>
                  <a:cubicBezTo>
                    <a:pt x="116" y="150"/>
                    <a:pt x="114" y="155"/>
                    <a:pt x="109" y="159"/>
                  </a:cubicBezTo>
                  <a:cubicBezTo>
                    <a:pt x="106" y="162"/>
                    <a:pt x="103" y="164"/>
                    <a:pt x="99" y="167"/>
                  </a:cubicBezTo>
                  <a:cubicBezTo>
                    <a:pt x="95" y="169"/>
                    <a:pt x="89" y="184"/>
                    <a:pt x="90" y="189"/>
                  </a:cubicBezTo>
                  <a:cubicBezTo>
                    <a:pt x="90" y="190"/>
                    <a:pt x="91" y="191"/>
                    <a:pt x="90" y="192"/>
                  </a:cubicBezTo>
                  <a:cubicBezTo>
                    <a:pt x="90" y="197"/>
                    <a:pt x="87" y="196"/>
                    <a:pt x="82" y="197"/>
                  </a:cubicBezTo>
                  <a:cubicBezTo>
                    <a:pt x="79" y="198"/>
                    <a:pt x="80" y="192"/>
                    <a:pt x="79" y="189"/>
                  </a:cubicBezTo>
                  <a:cubicBezTo>
                    <a:pt x="78" y="186"/>
                    <a:pt x="78" y="183"/>
                    <a:pt x="79" y="181"/>
                  </a:cubicBezTo>
                  <a:cubicBezTo>
                    <a:pt x="79" y="178"/>
                    <a:pt x="81" y="176"/>
                    <a:pt x="81" y="173"/>
                  </a:cubicBezTo>
                  <a:cubicBezTo>
                    <a:pt x="83" y="168"/>
                    <a:pt x="82" y="163"/>
                    <a:pt x="78" y="159"/>
                  </a:cubicBezTo>
                  <a:cubicBezTo>
                    <a:pt x="76" y="158"/>
                    <a:pt x="74" y="156"/>
                    <a:pt x="73" y="154"/>
                  </a:cubicBezTo>
                  <a:cubicBezTo>
                    <a:pt x="66" y="148"/>
                    <a:pt x="63" y="141"/>
                    <a:pt x="63" y="132"/>
                  </a:cubicBezTo>
                  <a:cubicBezTo>
                    <a:pt x="63" y="128"/>
                    <a:pt x="65" y="126"/>
                    <a:pt x="69" y="126"/>
                  </a:cubicBezTo>
                  <a:cubicBezTo>
                    <a:pt x="70" y="126"/>
                    <a:pt x="71" y="125"/>
                    <a:pt x="72" y="125"/>
                  </a:cubicBezTo>
                  <a:cubicBezTo>
                    <a:pt x="71" y="122"/>
                    <a:pt x="70" y="120"/>
                    <a:pt x="66" y="120"/>
                  </a:cubicBezTo>
                  <a:cubicBezTo>
                    <a:pt x="63" y="120"/>
                    <a:pt x="61" y="118"/>
                    <a:pt x="60" y="115"/>
                  </a:cubicBezTo>
                  <a:cubicBezTo>
                    <a:pt x="59" y="114"/>
                    <a:pt x="59" y="112"/>
                    <a:pt x="59" y="111"/>
                  </a:cubicBezTo>
                  <a:cubicBezTo>
                    <a:pt x="57" y="108"/>
                    <a:pt x="57" y="104"/>
                    <a:pt x="55" y="102"/>
                  </a:cubicBezTo>
                  <a:cubicBezTo>
                    <a:pt x="53" y="99"/>
                    <a:pt x="52" y="97"/>
                    <a:pt x="52" y="94"/>
                  </a:cubicBezTo>
                  <a:cubicBezTo>
                    <a:pt x="52" y="92"/>
                    <a:pt x="51" y="91"/>
                    <a:pt x="50" y="89"/>
                  </a:cubicBezTo>
                  <a:cubicBezTo>
                    <a:pt x="47" y="87"/>
                    <a:pt x="45" y="84"/>
                    <a:pt x="42" y="82"/>
                  </a:cubicBezTo>
                  <a:cubicBezTo>
                    <a:pt x="41" y="81"/>
                    <a:pt x="40" y="80"/>
                    <a:pt x="38" y="78"/>
                  </a:cubicBezTo>
                  <a:cubicBezTo>
                    <a:pt x="38" y="81"/>
                    <a:pt x="38" y="83"/>
                    <a:pt x="38" y="84"/>
                  </a:cubicBezTo>
                  <a:cubicBezTo>
                    <a:pt x="38" y="86"/>
                    <a:pt x="38" y="89"/>
                    <a:pt x="37" y="91"/>
                  </a:cubicBezTo>
                  <a:cubicBezTo>
                    <a:pt x="37" y="92"/>
                    <a:pt x="35" y="94"/>
                    <a:pt x="34" y="94"/>
                  </a:cubicBezTo>
                  <a:cubicBezTo>
                    <a:pt x="33" y="94"/>
                    <a:pt x="31" y="92"/>
                    <a:pt x="30" y="91"/>
                  </a:cubicBezTo>
                  <a:cubicBezTo>
                    <a:pt x="30" y="89"/>
                    <a:pt x="30" y="86"/>
                    <a:pt x="30" y="84"/>
                  </a:cubicBezTo>
                  <a:cubicBezTo>
                    <a:pt x="32" y="73"/>
                    <a:pt x="33" y="62"/>
                    <a:pt x="32" y="52"/>
                  </a:cubicBezTo>
                  <a:cubicBezTo>
                    <a:pt x="32" y="48"/>
                    <a:pt x="31" y="44"/>
                    <a:pt x="30" y="39"/>
                  </a:cubicBezTo>
                  <a:cubicBezTo>
                    <a:pt x="10" y="64"/>
                    <a:pt x="0" y="108"/>
                    <a:pt x="20" y="148"/>
                  </a:cubicBezTo>
                  <a:cubicBezTo>
                    <a:pt x="42" y="190"/>
                    <a:pt x="89" y="211"/>
                    <a:pt x="135" y="199"/>
                  </a:cubicBezTo>
                  <a:cubicBezTo>
                    <a:pt x="147" y="196"/>
                    <a:pt x="158" y="191"/>
                    <a:pt x="167" y="185"/>
                  </a:cubicBezTo>
                  <a:cubicBezTo>
                    <a:pt x="162" y="183"/>
                    <a:pt x="155" y="180"/>
                    <a:pt x="154" y="161"/>
                  </a:cubicBezTo>
                  <a:cubicBezTo>
                    <a:pt x="153" y="133"/>
                    <a:pt x="157" y="127"/>
                    <a:pt x="160" y="127"/>
                  </a:cubicBezTo>
                  <a:cubicBezTo>
                    <a:pt x="162" y="127"/>
                    <a:pt x="164" y="126"/>
                    <a:pt x="172" y="134"/>
                  </a:cubicBezTo>
                  <a:cubicBezTo>
                    <a:pt x="179" y="143"/>
                    <a:pt x="183" y="139"/>
                    <a:pt x="184" y="133"/>
                  </a:cubicBezTo>
                  <a:cubicBezTo>
                    <a:pt x="184" y="127"/>
                    <a:pt x="190" y="118"/>
                    <a:pt x="193" y="127"/>
                  </a:cubicBezTo>
                  <a:cubicBezTo>
                    <a:pt x="194" y="133"/>
                    <a:pt x="198" y="141"/>
                    <a:pt x="201" y="146"/>
                  </a:cubicBezTo>
                  <a:cubicBezTo>
                    <a:pt x="207" y="135"/>
                    <a:pt x="210" y="123"/>
                    <a:pt x="211" y="111"/>
                  </a:cubicBezTo>
                  <a:cubicBezTo>
                    <a:pt x="209" y="110"/>
                    <a:pt x="208" y="110"/>
                    <a:pt x="206" y="109"/>
                  </a:cubicBezTo>
                  <a:cubicBezTo>
                    <a:pt x="200" y="106"/>
                    <a:pt x="196" y="101"/>
                    <a:pt x="196" y="93"/>
                  </a:cubicBezTo>
                  <a:close/>
                </a:path>
              </a:pathLst>
            </a:custGeom>
            <a:solidFill>
              <a:srgbClr val="C00000"/>
            </a:solidFill>
            <a:ln>
              <a:noFill/>
            </a:ln>
          </p:spPr>
          <p:txBody>
            <a:bodyPr lIns="68580" tIns="34290" rIns="68580" bIns="34290"/>
            <a:lstStyle/>
            <a:p>
              <a:pPr defTabSz="514304">
                <a:defRPr/>
              </a:pPr>
              <a:endParaRPr lang="id-ID" sz="500" kern="0">
                <a:solidFill>
                  <a:srgbClr val="000000"/>
                </a:solidFill>
                <a:cs typeface="+mn-ea"/>
                <a:sym typeface="+mn-lt"/>
              </a:endParaRPr>
            </a:p>
          </p:txBody>
        </p:sp>
        <p:sp>
          <p:nvSpPr>
            <p:cNvPr id="12" name="Freeform 35">
              <a:extLst>
                <a:ext uri="{FF2B5EF4-FFF2-40B4-BE49-F238E27FC236}">
                  <a16:creationId xmlns:a16="http://schemas.microsoft.com/office/drawing/2014/main" id="{F77FAB95-202F-4314-A677-187D14F9B966}"/>
                </a:ext>
              </a:extLst>
            </p:cNvPr>
            <p:cNvSpPr>
              <a:spLocks noEditPoints="1"/>
            </p:cNvSpPr>
            <p:nvPr/>
          </p:nvSpPr>
          <p:spPr bwMode="auto">
            <a:xfrm>
              <a:off x="7275513" y="5302250"/>
              <a:ext cx="1012825" cy="1012825"/>
            </a:xfrm>
            <a:custGeom>
              <a:avLst/>
              <a:gdLst>
                <a:gd name="T0" fmla="*/ 176 w 352"/>
                <a:gd name="T1" fmla="*/ 0 h 352"/>
                <a:gd name="T2" fmla="*/ 0 w 352"/>
                <a:gd name="T3" fmla="*/ 176 h 352"/>
                <a:gd name="T4" fmla="*/ 176 w 352"/>
                <a:gd name="T5" fmla="*/ 352 h 352"/>
                <a:gd name="T6" fmla="*/ 352 w 352"/>
                <a:gd name="T7" fmla="*/ 176 h 352"/>
                <a:gd name="T8" fmla="*/ 176 w 352"/>
                <a:gd name="T9" fmla="*/ 0 h 352"/>
                <a:gd name="T10" fmla="*/ 258 w 352"/>
                <a:gd name="T11" fmla="*/ 261 h 352"/>
                <a:gd name="T12" fmla="*/ 188 w 352"/>
                <a:gd name="T13" fmla="*/ 294 h 352"/>
                <a:gd name="T14" fmla="*/ 96 w 352"/>
                <a:gd name="T15" fmla="*/ 263 h 352"/>
                <a:gd name="T16" fmla="*/ 59 w 352"/>
                <a:gd name="T17" fmla="*/ 189 h 352"/>
                <a:gd name="T18" fmla="*/ 157 w 352"/>
                <a:gd name="T19" fmla="*/ 60 h 352"/>
                <a:gd name="T20" fmla="*/ 175 w 352"/>
                <a:gd name="T21" fmla="*/ 58 h 352"/>
                <a:gd name="T22" fmla="*/ 176 w 352"/>
                <a:gd name="T23" fmla="*/ 58 h 352"/>
                <a:gd name="T24" fmla="*/ 196 w 352"/>
                <a:gd name="T25" fmla="*/ 60 h 352"/>
                <a:gd name="T26" fmla="*/ 272 w 352"/>
                <a:gd name="T27" fmla="*/ 108 h 352"/>
                <a:gd name="T28" fmla="*/ 293 w 352"/>
                <a:gd name="T29" fmla="*/ 162 h 352"/>
                <a:gd name="T30" fmla="*/ 258 w 352"/>
                <a:gd name="T31" fmla="*/ 261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52" h="352">
                  <a:moveTo>
                    <a:pt x="176" y="0"/>
                  </a:moveTo>
                  <a:cubicBezTo>
                    <a:pt x="79" y="0"/>
                    <a:pt x="0" y="79"/>
                    <a:pt x="0" y="176"/>
                  </a:cubicBezTo>
                  <a:cubicBezTo>
                    <a:pt x="0" y="273"/>
                    <a:pt x="79" y="352"/>
                    <a:pt x="176" y="352"/>
                  </a:cubicBezTo>
                  <a:cubicBezTo>
                    <a:pt x="273" y="352"/>
                    <a:pt x="352" y="273"/>
                    <a:pt x="352" y="176"/>
                  </a:cubicBezTo>
                  <a:cubicBezTo>
                    <a:pt x="352" y="79"/>
                    <a:pt x="273" y="0"/>
                    <a:pt x="176" y="0"/>
                  </a:cubicBezTo>
                  <a:close/>
                  <a:moveTo>
                    <a:pt x="258" y="261"/>
                  </a:moveTo>
                  <a:cubicBezTo>
                    <a:pt x="238" y="280"/>
                    <a:pt x="215" y="291"/>
                    <a:pt x="188" y="294"/>
                  </a:cubicBezTo>
                  <a:cubicBezTo>
                    <a:pt x="153" y="297"/>
                    <a:pt x="122" y="287"/>
                    <a:pt x="96" y="263"/>
                  </a:cubicBezTo>
                  <a:cubicBezTo>
                    <a:pt x="75" y="243"/>
                    <a:pt x="62" y="218"/>
                    <a:pt x="59" y="189"/>
                  </a:cubicBezTo>
                  <a:cubicBezTo>
                    <a:pt x="52" y="127"/>
                    <a:pt x="96" y="69"/>
                    <a:pt x="157" y="60"/>
                  </a:cubicBezTo>
                  <a:cubicBezTo>
                    <a:pt x="163" y="59"/>
                    <a:pt x="169" y="59"/>
                    <a:pt x="175" y="58"/>
                  </a:cubicBezTo>
                  <a:cubicBezTo>
                    <a:pt x="176" y="58"/>
                    <a:pt x="176" y="58"/>
                    <a:pt x="176" y="58"/>
                  </a:cubicBezTo>
                  <a:cubicBezTo>
                    <a:pt x="183" y="59"/>
                    <a:pt x="189" y="59"/>
                    <a:pt x="196" y="60"/>
                  </a:cubicBezTo>
                  <a:cubicBezTo>
                    <a:pt x="227" y="66"/>
                    <a:pt x="253" y="82"/>
                    <a:pt x="272" y="108"/>
                  </a:cubicBezTo>
                  <a:cubicBezTo>
                    <a:pt x="283" y="124"/>
                    <a:pt x="291" y="142"/>
                    <a:pt x="293" y="162"/>
                  </a:cubicBezTo>
                  <a:cubicBezTo>
                    <a:pt x="297" y="200"/>
                    <a:pt x="286" y="234"/>
                    <a:pt x="258" y="261"/>
                  </a:cubicBezTo>
                  <a:close/>
                </a:path>
              </a:pathLst>
            </a:custGeom>
            <a:solidFill>
              <a:srgbClr val="C00000"/>
            </a:solidFill>
            <a:ln>
              <a:noFill/>
            </a:ln>
          </p:spPr>
          <p:txBody>
            <a:bodyPr lIns="68580" tIns="34290" rIns="68580" bIns="34290"/>
            <a:lstStyle/>
            <a:p>
              <a:pPr defTabSz="514304">
                <a:defRPr/>
              </a:pPr>
              <a:endParaRPr lang="id-ID" sz="500" kern="0">
                <a:solidFill>
                  <a:srgbClr val="000000"/>
                </a:solidFill>
                <a:cs typeface="+mn-ea"/>
                <a:sym typeface="+mn-lt"/>
              </a:endParaRPr>
            </a:p>
          </p:txBody>
        </p:sp>
      </p:grpSp>
      <p:grpSp>
        <p:nvGrpSpPr>
          <p:cNvPr id="13" name="Group 92">
            <a:extLst>
              <a:ext uri="{FF2B5EF4-FFF2-40B4-BE49-F238E27FC236}">
                <a16:creationId xmlns:a16="http://schemas.microsoft.com/office/drawing/2014/main" id="{97FFE2DB-AF2F-42CD-BC05-10C85552BE79}"/>
              </a:ext>
            </a:extLst>
          </p:cNvPr>
          <p:cNvGrpSpPr>
            <a:grpSpLocks noChangeAspect="1"/>
          </p:cNvGrpSpPr>
          <p:nvPr/>
        </p:nvGrpSpPr>
        <p:grpSpPr>
          <a:xfrm>
            <a:off x="735123" y="2664985"/>
            <a:ext cx="324088" cy="324302"/>
            <a:chOff x="4427538" y="3192463"/>
            <a:chExt cx="823913" cy="825500"/>
          </a:xfrm>
          <a:solidFill>
            <a:srgbClr val="C00000"/>
          </a:solidFill>
          <a:effectLst>
            <a:outerShdw blurRad="381000" dist="101600" dir="2700000" algn="ctr" rotWithShape="0">
              <a:srgbClr val="000000">
                <a:alpha val="30000"/>
              </a:srgbClr>
            </a:outerShdw>
          </a:effectLst>
        </p:grpSpPr>
        <p:sp>
          <p:nvSpPr>
            <p:cNvPr id="14" name="Oval 23">
              <a:extLst>
                <a:ext uri="{FF2B5EF4-FFF2-40B4-BE49-F238E27FC236}">
                  <a16:creationId xmlns:a16="http://schemas.microsoft.com/office/drawing/2014/main" id="{9116E4DA-FC2A-42AC-B4FE-CCB8A44D935C}"/>
                </a:ext>
              </a:extLst>
            </p:cNvPr>
            <p:cNvSpPr>
              <a:spLocks noChangeArrowheads="1"/>
            </p:cNvSpPr>
            <p:nvPr/>
          </p:nvSpPr>
          <p:spPr bwMode="auto">
            <a:xfrm>
              <a:off x="4813301" y="3825875"/>
              <a:ext cx="57150" cy="57150"/>
            </a:xfrm>
            <a:prstGeom prst="ellipse">
              <a:avLst/>
            </a:prstGeom>
            <a:grpFill/>
            <a:ln>
              <a:noFill/>
            </a:ln>
          </p:spPr>
          <p:txBody>
            <a:bodyPr lIns="68580" tIns="34290" rIns="68580" bIns="34290"/>
            <a:lstStyle/>
            <a:p>
              <a:pPr defTabSz="514304">
                <a:defRPr/>
              </a:pPr>
              <a:endParaRPr lang="id-ID" sz="500" kern="0">
                <a:solidFill>
                  <a:srgbClr val="000000"/>
                </a:solidFill>
                <a:cs typeface="+mn-ea"/>
                <a:sym typeface="+mn-lt"/>
              </a:endParaRPr>
            </a:p>
          </p:txBody>
        </p:sp>
        <p:sp>
          <p:nvSpPr>
            <p:cNvPr id="15" name="Rectangle 24">
              <a:extLst>
                <a:ext uri="{FF2B5EF4-FFF2-40B4-BE49-F238E27FC236}">
                  <a16:creationId xmlns:a16="http://schemas.microsoft.com/office/drawing/2014/main" id="{7A5CE847-A51B-494E-8740-F42D619109D1}"/>
                </a:ext>
              </a:extLst>
            </p:cNvPr>
            <p:cNvSpPr>
              <a:spLocks noChangeArrowheads="1"/>
            </p:cNvSpPr>
            <p:nvPr/>
          </p:nvSpPr>
          <p:spPr bwMode="auto">
            <a:xfrm>
              <a:off x="4781552" y="3352799"/>
              <a:ext cx="115889" cy="15876"/>
            </a:xfrm>
            <a:prstGeom prst="rect">
              <a:avLst/>
            </a:prstGeom>
            <a:grpFill/>
            <a:ln>
              <a:noFill/>
            </a:ln>
          </p:spPr>
          <p:txBody>
            <a:bodyPr lIns="68580" tIns="34290" rIns="68580" bIns="34290"/>
            <a:lstStyle/>
            <a:p>
              <a:pPr defTabSz="514304">
                <a:defRPr/>
              </a:pPr>
              <a:endParaRPr lang="id-ID" sz="500" kern="0">
                <a:solidFill>
                  <a:srgbClr val="000000"/>
                </a:solidFill>
                <a:cs typeface="+mn-ea"/>
                <a:sym typeface="+mn-lt"/>
              </a:endParaRPr>
            </a:p>
          </p:txBody>
        </p:sp>
        <p:sp>
          <p:nvSpPr>
            <p:cNvPr id="16" name="Freeform 25">
              <a:extLst>
                <a:ext uri="{FF2B5EF4-FFF2-40B4-BE49-F238E27FC236}">
                  <a16:creationId xmlns:a16="http://schemas.microsoft.com/office/drawing/2014/main" id="{ED9F5457-E488-4BE4-AEAC-847ABF072687}"/>
                </a:ext>
              </a:extLst>
            </p:cNvPr>
            <p:cNvSpPr>
              <a:spLocks noEditPoints="1"/>
            </p:cNvSpPr>
            <p:nvPr/>
          </p:nvSpPr>
          <p:spPr bwMode="auto">
            <a:xfrm>
              <a:off x="4427538" y="3192463"/>
              <a:ext cx="823913" cy="825500"/>
            </a:xfrm>
            <a:custGeom>
              <a:avLst/>
              <a:gdLst>
                <a:gd name="T0" fmla="*/ 143 w 286"/>
                <a:gd name="T1" fmla="*/ 0 h 287"/>
                <a:gd name="T2" fmla="*/ 0 w 286"/>
                <a:gd name="T3" fmla="*/ 143 h 287"/>
                <a:gd name="T4" fmla="*/ 143 w 286"/>
                <a:gd name="T5" fmla="*/ 287 h 287"/>
                <a:gd name="T6" fmla="*/ 286 w 286"/>
                <a:gd name="T7" fmla="*/ 143 h 287"/>
                <a:gd name="T8" fmla="*/ 143 w 286"/>
                <a:gd name="T9" fmla="*/ 0 h 287"/>
                <a:gd name="T10" fmla="*/ 201 w 286"/>
                <a:gd name="T11" fmla="*/ 234 h 287"/>
                <a:gd name="T12" fmla="*/ 187 w 286"/>
                <a:gd name="T13" fmla="*/ 248 h 287"/>
                <a:gd name="T14" fmla="*/ 101 w 286"/>
                <a:gd name="T15" fmla="*/ 248 h 287"/>
                <a:gd name="T16" fmla="*/ 87 w 286"/>
                <a:gd name="T17" fmla="*/ 234 h 287"/>
                <a:gd name="T18" fmla="*/ 87 w 286"/>
                <a:gd name="T19" fmla="*/ 60 h 287"/>
                <a:gd name="T20" fmla="*/ 101 w 286"/>
                <a:gd name="T21" fmla="*/ 46 h 287"/>
                <a:gd name="T22" fmla="*/ 187 w 286"/>
                <a:gd name="T23" fmla="*/ 46 h 287"/>
                <a:gd name="T24" fmla="*/ 201 w 286"/>
                <a:gd name="T25" fmla="*/ 60 h 287"/>
                <a:gd name="T26" fmla="*/ 201 w 286"/>
                <a:gd name="T27" fmla="*/ 234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6" h="287">
                  <a:moveTo>
                    <a:pt x="143" y="0"/>
                  </a:moveTo>
                  <a:cubicBezTo>
                    <a:pt x="64" y="0"/>
                    <a:pt x="0" y="64"/>
                    <a:pt x="0" y="143"/>
                  </a:cubicBezTo>
                  <a:cubicBezTo>
                    <a:pt x="0" y="222"/>
                    <a:pt x="64" y="287"/>
                    <a:pt x="143" y="287"/>
                  </a:cubicBezTo>
                  <a:cubicBezTo>
                    <a:pt x="222" y="287"/>
                    <a:pt x="286" y="222"/>
                    <a:pt x="286" y="143"/>
                  </a:cubicBezTo>
                  <a:cubicBezTo>
                    <a:pt x="286" y="64"/>
                    <a:pt x="222" y="0"/>
                    <a:pt x="143" y="0"/>
                  </a:cubicBezTo>
                  <a:close/>
                  <a:moveTo>
                    <a:pt x="201" y="234"/>
                  </a:moveTo>
                  <a:cubicBezTo>
                    <a:pt x="201" y="242"/>
                    <a:pt x="195" y="248"/>
                    <a:pt x="187" y="248"/>
                  </a:cubicBezTo>
                  <a:cubicBezTo>
                    <a:pt x="101" y="248"/>
                    <a:pt x="101" y="248"/>
                    <a:pt x="101" y="248"/>
                  </a:cubicBezTo>
                  <a:cubicBezTo>
                    <a:pt x="93" y="248"/>
                    <a:pt x="87" y="242"/>
                    <a:pt x="87" y="234"/>
                  </a:cubicBezTo>
                  <a:cubicBezTo>
                    <a:pt x="87" y="60"/>
                    <a:pt x="87" y="60"/>
                    <a:pt x="87" y="60"/>
                  </a:cubicBezTo>
                  <a:cubicBezTo>
                    <a:pt x="87" y="52"/>
                    <a:pt x="93" y="46"/>
                    <a:pt x="101" y="46"/>
                  </a:cubicBezTo>
                  <a:cubicBezTo>
                    <a:pt x="187" y="46"/>
                    <a:pt x="187" y="46"/>
                    <a:pt x="187" y="46"/>
                  </a:cubicBezTo>
                  <a:cubicBezTo>
                    <a:pt x="195" y="46"/>
                    <a:pt x="201" y="52"/>
                    <a:pt x="201" y="60"/>
                  </a:cubicBezTo>
                  <a:lnTo>
                    <a:pt x="201" y="234"/>
                  </a:lnTo>
                  <a:close/>
                </a:path>
              </a:pathLst>
            </a:custGeom>
            <a:grpFill/>
            <a:ln>
              <a:noFill/>
            </a:ln>
          </p:spPr>
          <p:txBody>
            <a:bodyPr lIns="68580" tIns="34290" rIns="68580" bIns="34290"/>
            <a:lstStyle/>
            <a:p>
              <a:pPr defTabSz="514304">
                <a:defRPr/>
              </a:pPr>
              <a:endParaRPr lang="id-ID" sz="500" kern="0">
                <a:solidFill>
                  <a:srgbClr val="000000"/>
                </a:solidFill>
                <a:cs typeface="+mn-ea"/>
                <a:sym typeface="+mn-lt"/>
              </a:endParaRPr>
            </a:p>
          </p:txBody>
        </p:sp>
        <p:sp>
          <p:nvSpPr>
            <p:cNvPr id="17" name="Rectangle 27">
              <a:extLst>
                <a:ext uri="{FF2B5EF4-FFF2-40B4-BE49-F238E27FC236}">
                  <a16:creationId xmlns:a16="http://schemas.microsoft.com/office/drawing/2014/main" id="{99A0468C-F8DB-4991-95E8-0602D4BB49A1}"/>
                </a:ext>
              </a:extLst>
            </p:cNvPr>
            <p:cNvSpPr>
              <a:spLocks noChangeArrowheads="1"/>
            </p:cNvSpPr>
            <p:nvPr/>
          </p:nvSpPr>
          <p:spPr bwMode="auto">
            <a:xfrm>
              <a:off x="4710113" y="3397250"/>
              <a:ext cx="265113" cy="400050"/>
            </a:xfrm>
            <a:prstGeom prst="rect">
              <a:avLst/>
            </a:prstGeom>
            <a:grpFill/>
            <a:ln>
              <a:solidFill>
                <a:srgbClr val="FFFFFF"/>
              </a:solidFill>
            </a:ln>
          </p:spPr>
          <p:txBody>
            <a:bodyPr lIns="68580" tIns="34290" rIns="68580" bIns="34290"/>
            <a:lstStyle/>
            <a:p>
              <a:pPr defTabSz="514304">
                <a:defRPr/>
              </a:pPr>
              <a:endParaRPr lang="id-ID" sz="500" kern="0">
                <a:solidFill>
                  <a:srgbClr val="000000"/>
                </a:solidFill>
                <a:cs typeface="+mn-ea"/>
                <a:sym typeface="+mn-lt"/>
              </a:endParaRPr>
            </a:p>
          </p:txBody>
        </p:sp>
      </p:grpSp>
      <p:sp>
        <p:nvSpPr>
          <p:cNvPr id="18" name="Freeform 31">
            <a:extLst>
              <a:ext uri="{FF2B5EF4-FFF2-40B4-BE49-F238E27FC236}">
                <a16:creationId xmlns:a16="http://schemas.microsoft.com/office/drawing/2014/main" id="{5F5D4FEB-F2D9-4552-895B-9229155B6B7D}"/>
              </a:ext>
            </a:extLst>
          </p:cNvPr>
          <p:cNvSpPr>
            <a:spLocks noChangeAspect="1" noEditPoints="1"/>
          </p:cNvSpPr>
          <p:nvPr/>
        </p:nvSpPr>
        <p:spPr bwMode="auto">
          <a:xfrm>
            <a:off x="2895593" y="1591493"/>
            <a:ext cx="323858" cy="324702"/>
          </a:xfrm>
          <a:custGeom>
            <a:avLst/>
            <a:gdLst>
              <a:gd name="T0" fmla="*/ 2147483647 w 280"/>
              <a:gd name="T1" fmla="*/ 0 h 280"/>
              <a:gd name="T2" fmla="*/ 0 w 280"/>
              <a:gd name="T3" fmla="*/ 2147483647 h 280"/>
              <a:gd name="T4" fmla="*/ 2147483647 w 280"/>
              <a:gd name="T5" fmla="*/ 2147483647 h 280"/>
              <a:gd name="T6" fmla="*/ 2147483647 w 280"/>
              <a:gd name="T7" fmla="*/ 2147483647 h 280"/>
              <a:gd name="T8" fmla="*/ 2147483647 w 280"/>
              <a:gd name="T9" fmla="*/ 0 h 280"/>
              <a:gd name="T10" fmla="*/ 2147483647 w 280"/>
              <a:gd name="T11" fmla="*/ 2147483647 h 280"/>
              <a:gd name="T12" fmla="*/ 2147483647 w 280"/>
              <a:gd name="T13" fmla="*/ 2147483647 h 280"/>
              <a:gd name="T14" fmla="*/ 2147483647 w 280"/>
              <a:gd name="T15" fmla="*/ 2147483647 h 280"/>
              <a:gd name="T16" fmla="*/ 2147483647 w 280"/>
              <a:gd name="T17" fmla="*/ 2147483647 h 280"/>
              <a:gd name="T18" fmla="*/ 2147483647 w 280"/>
              <a:gd name="T19" fmla="*/ 2147483647 h 280"/>
              <a:gd name="T20" fmla="*/ 2147483647 w 280"/>
              <a:gd name="T21" fmla="*/ 2147483647 h 280"/>
              <a:gd name="T22" fmla="*/ 2147483647 w 280"/>
              <a:gd name="T23" fmla="*/ 2147483647 h 280"/>
              <a:gd name="T24" fmla="*/ 2147483647 w 280"/>
              <a:gd name="T25" fmla="*/ 2147483647 h 280"/>
              <a:gd name="T26" fmla="*/ 2147483647 w 280"/>
              <a:gd name="T27" fmla="*/ 2147483647 h 280"/>
              <a:gd name="T28" fmla="*/ 2147483647 w 280"/>
              <a:gd name="T29" fmla="*/ 2147483647 h 280"/>
              <a:gd name="T30" fmla="*/ 2147483647 w 280"/>
              <a:gd name="T31" fmla="*/ 2147483647 h 280"/>
              <a:gd name="T32" fmla="*/ 2147483647 w 280"/>
              <a:gd name="T33" fmla="*/ 2147483647 h 280"/>
              <a:gd name="T34" fmla="*/ 2147483647 w 280"/>
              <a:gd name="T35" fmla="*/ 2147483647 h 280"/>
              <a:gd name="T36" fmla="*/ 2147483647 w 280"/>
              <a:gd name="T37" fmla="*/ 2147483647 h 280"/>
              <a:gd name="T38" fmla="*/ 2147483647 w 280"/>
              <a:gd name="T39" fmla="*/ 2147483647 h 280"/>
              <a:gd name="T40" fmla="*/ 2147483647 w 280"/>
              <a:gd name="T41" fmla="*/ 2147483647 h 280"/>
              <a:gd name="T42" fmla="*/ 2147483647 w 280"/>
              <a:gd name="T43" fmla="*/ 2147483647 h 280"/>
              <a:gd name="T44" fmla="*/ 2147483647 w 280"/>
              <a:gd name="T45" fmla="*/ 2147483647 h 280"/>
              <a:gd name="T46" fmla="*/ 2147483647 w 280"/>
              <a:gd name="T47" fmla="*/ 2147483647 h 280"/>
              <a:gd name="T48" fmla="*/ 2147483647 w 280"/>
              <a:gd name="T49" fmla="*/ 2147483647 h 280"/>
              <a:gd name="T50" fmla="*/ 2147483647 w 280"/>
              <a:gd name="T51" fmla="*/ 2147483647 h 280"/>
              <a:gd name="T52" fmla="*/ 2147483647 w 280"/>
              <a:gd name="T53" fmla="*/ 2147483647 h 280"/>
              <a:gd name="T54" fmla="*/ 2147483647 w 280"/>
              <a:gd name="T55" fmla="*/ 2147483647 h 280"/>
              <a:gd name="T56" fmla="*/ 2147483647 w 280"/>
              <a:gd name="T57" fmla="*/ 2147483647 h 280"/>
              <a:gd name="T58" fmla="*/ 2147483647 w 280"/>
              <a:gd name="T59" fmla="*/ 2147483647 h 280"/>
              <a:gd name="T60" fmla="*/ 2147483647 w 280"/>
              <a:gd name="T61" fmla="*/ 2147483647 h 280"/>
              <a:gd name="T62" fmla="*/ 2147483647 w 280"/>
              <a:gd name="T63" fmla="*/ 2147483647 h 280"/>
              <a:gd name="T64" fmla="*/ 2147483647 w 280"/>
              <a:gd name="T65" fmla="*/ 2147483647 h 280"/>
              <a:gd name="T66" fmla="*/ 2147483647 w 280"/>
              <a:gd name="T67" fmla="*/ 2147483647 h 280"/>
              <a:gd name="T68" fmla="*/ 2147483647 w 280"/>
              <a:gd name="T69" fmla="*/ 2147483647 h 280"/>
              <a:gd name="T70" fmla="*/ 2147483647 w 280"/>
              <a:gd name="T71" fmla="*/ 2147483647 h 280"/>
              <a:gd name="T72" fmla="*/ 2147483647 w 280"/>
              <a:gd name="T73" fmla="*/ 2147483647 h 280"/>
              <a:gd name="T74" fmla="*/ 2147483647 w 280"/>
              <a:gd name="T75" fmla="*/ 2147483647 h 280"/>
              <a:gd name="T76" fmla="*/ 2147483647 w 280"/>
              <a:gd name="T77" fmla="*/ 2147483647 h 280"/>
              <a:gd name="T78" fmla="*/ 2147483647 w 280"/>
              <a:gd name="T79" fmla="*/ 2147483647 h 280"/>
              <a:gd name="T80" fmla="*/ 2147483647 w 280"/>
              <a:gd name="T81" fmla="*/ 2147483647 h 280"/>
              <a:gd name="T82" fmla="*/ 2147483647 w 280"/>
              <a:gd name="T83" fmla="*/ 2147483647 h 280"/>
              <a:gd name="T84" fmla="*/ 2147483647 w 280"/>
              <a:gd name="T85" fmla="*/ 2147483647 h 280"/>
              <a:gd name="T86" fmla="*/ 2147483647 w 280"/>
              <a:gd name="T87" fmla="*/ 2147483647 h 280"/>
              <a:gd name="T88" fmla="*/ 2147483647 w 280"/>
              <a:gd name="T89" fmla="*/ 2147483647 h 280"/>
              <a:gd name="T90" fmla="*/ 2147483647 w 280"/>
              <a:gd name="T91" fmla="*/ 2147483647 h 280"/>
              <a:gd name="T92" fmla="*/ 2147483647 w 280"/>
              <a:gd name="T93" fmla="*/ 2147483647 h 280"/>
              <a:gd name="T94" fmla="*/ 2147483647 w 280"/>
              <a:gd name="T95" fmla="*/ 2147483647 h 280"/>
              <a:gd name="T96" fmla="*/ 2147483647 w 280"/>
              <a:gd name="T97" fmla="*/ 2147483647 h 280"/>
              <a:gd name="T98" fmla="*/ 2147483647 w 280"/>
              <a:gd name="T99" fmla="*/ 2147483647 h 280"/>
              <a:gd name="T100" fmla="*/ 2147483647 w 280"/>
              <a:gd name="T101" fmla="*/ 2147483647 h 280"/>
              <a:gd name="T102" fmla="*/ 2147483647 w 280"/>
              <a:gd name="T103" fmla="*/ 2147483647 h 280"/>
              <a:gd name="T104" fmla="*/ 2147483647 w 280"/>
              <a:gd name="T105" fmla="*/ 2147483647 h 280"/>
              <a:gd name="T106" fmla="*/ 2147483647 w 280"/>
              <a:gd name="T107" fmla="*/ 2147483647 h 280"/>
              <a:gd name="T108" fmla="*/ 2147483647 w 280"/>
              <a:gd name="T109" fmla="*/ 2147483647 h 280"/>
              <a:gd name="T110" fmla="*/ 2147483647 w 280"/>
              <a:gd name="T111" fmla="*/ 2147483647 h 28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80"/>
              <a:gd name="T169" fmla="*/ 0 h 280"/>
              <a:gd name="T170" fmla="*/ 280 w 280"/>
              <a:gd name="T171" fmla="*/ 280 h 280"/>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80" h="280">
                <a:moveTo>
                  <a:pt x="140" y="0"/>
                </a:moveTo>
                <a:cubicBezTo>
                  <a:pt x="62" y="0"/>
                  <a:pt x="0" y="62"/>
                  <a:pt x="0" y="140"/>
                </a:cubicBezTo>
                <a:cubicBezTo>
                  <a:pt x="0" y="217"/>
                  <a:pt x="62" y="280"/>
                  <a:pt x="140" y="280"/>
                </a:cubicBezTo>
                <a:cubicBezTo>
                  <a:pt x="217" y="280"/>
                  <a:pt x="280" y="217"/>
                  <a:pt x="280" y="140"/>
                </a:cubicBezTo>
                <a:cubicBezTo>
                  <a:pt x="280" y="62"/>
                  <a:pt x="217" y="0"/>
                  <a:pt x="140" y="0"/>
                </a:cubicBezTo>
                <a:close/>
                <a:moveTo>
                  <a:pt x="185" y="69"/>
                </a:moveTo>
                <a:cubicBezTo>
                  <a:pt x="199" y="69"/>
                  <a:pt x="211" y="81"/>
                  <a:pt x="211" y="95"/>
                </a:cubicBezTo>
                <a:cubicBezTo>
                  <a:pt x="211" y="110"/>
                  <a:pt x="199" y="122"/>
                  <a:pt x="185" y="122"/>
                </a:cubicBezTo>
                <a:cubicBezTo>
                  <a:pt x="181" y="122"/>
                  <a:pt x="177" y="121"/>
                  <a:pt x="174" y="119"/>
                </a:cubicBezTo>
                <a:cubicBezTo>
                  <a:pt x="173" y="109"/>
                  <a:pt x="167" y="100"/>
                  <a:pt x="158" y="95"/>
                </a:cubicBezTo>
                <a:cubicBezTo>
                  <a:pt x="159" y="81"/>
                  <a:pt x="170" y="69"/>
                  <a:pt x="185" y="69"/>
                </a:cubicBezTo>
                <a:close/>
                <a:moveTo>
                  <a:pt x="141" y="96"/>
                </a:moveTo>
                <a:cubicBezTo>
                  <a:pt x="156" y="96"/>
                  <a:pt x="167" y="108"/>
                  <a:pt x="167" y="123"/>
                </a:cubicBezTo>
                <a:cubicBezTo>
                  <a:pt x="167" y="137"/>
                  <a:pt x="156" y="149"/>
                  <a:pt x="141" y="149"/>
                </a:cubicBezTo>
                <a:cubicBezTo>
                  <a:pt x="127" y="149"/>
                  <a:pt x="115" y="137"/>
                  <a:pt x="115" y="123"/>
                </a:cubicBezTo>
                <a:cubicBezTo>
                  <a:pt x="115" y="108"/>
                  <a:pt x="127" y="96"/>
                  <a:pt x="141" y="96"/>
                </a:cubicBezTo>
                <a:close/>
                <a:moveTo>
                  <a:pt x="95" y="69"/>
                </a:moveTo>
                <a:cubicBezTo>
                  <a:pt x="109" y="69"/>
                  <a:pt x="121" y="81"/>
                  <a:pt x="121" y="95"/>
                </a:cubicBezTo>
                <a:cubicBezTo>
                  <a:pt x="121" y="96"/>
                  <a:pt x="121" y="96"/>
                  <a:pt x="121" y="97"/>
                </a:cubicBezTo>
                <a:cubicBezTo>
                  <a:pt x="115" y="102"/>
                  <a:pt x="110" y="109"/>
                  <a:pt x="109" y="118"/>
                </a:cubicBezTo>
                <a:cubicBezTo>
                  <a:pt x="105" y="120"/>
                  <a:pt x="100" y="122"/>
                  <a:pt x="95" y="122"/>
                </a:cubicBezTo>
                <a:cubicBezTo>
                  <a:pt x="80" y="122"/>
                  <a:pt x="68" y="110"/>
                  <a:pt x="68" y="95"/>
                </a:cubicBezTo>
                <a:cubicBezTo>
                  <a:pt x="68" y="81"/>
                  <a:pt x="80" y="69"/>
                  <a:pt x="95" y="69"/>
                </a:cubicBezTo>
                <a:close/>
                <a:moveTo>
                  <a:pt x="90" y="193"/>
                </a:moveTo>
                <a:cubicBezTo>
                  <a:pt x="79" y="192"/>
                  <a:pt x="66" y="190"/>
                  <a:pt x="52" y="186"/>
                </a:cubicBezTo>
                <a:cubicBezTo>
                  <a:pt x="50" y="185"/>
                  <a:pt x="50" y="185"/>
                  <a:pt x="50" y="185"/>
                </a:cubicBezTo>
                <a:cubicBezTo>
                  <a:pt x="50" y="185"/>
                  <a:pt x="50" y="185"/>
                  <a:pt x="50" y="185"/>
                </a:cubicBezTo>
                <a:cubicBezTo>
                  <a:pt x="50" y="157"/>
                  <a:pt x="50" y="157"/>
                  <a:pt x="50" y="157"/>
                </a:cubicBezTo>
                <a:cubicBezTo>
                  <a:pt x="50" y="139"/>
                  <a:pt x="65" y="124"/>
                  <a:pt x="84" y="124"/>
                </a:cubicBezTo>
                <a:cubicBezTo>
                  <a:pt x="106" y="124"/>
                  <a:pt x="106" y="124"/>
                  <a:pt x="106" y="124"/>
                </a:cubicBezTo>
                <a:cubicBezTo>
                  <a:pt x="107" y="124"/>
                  <a:pt x="108" y="124"/>
                  <a:pt x="108" y="124"/>
                </a:cubicBezTo>
                <a:cubicBezTo>
                  <a:pt x="109" y="132"/>
                  <a:pt x="113" y="140"/>
                  <a:pt x="118" y="146"/>
                </a:cubicBezTo>
                <a:cubicBezTo>
                  <a:pt x="102" y="151"/>
                  <a:pt x="90" y="166"/>
                  <a:pt x="90" y="185"/>
                </a:cubicBezTo>
                <a:lnTo>
                  <a:pt x="90" y="193"/>
                </a:lnTo>
                <a:close/>
                <a:moveTo>
                  <a:pt x="186" y="212"/>
                </a:moveTo>
                <a:cubicBezTo>
                  <a:pt x="186" y="212"/>
                  <a:pt x="186" y="212"/>
                  <a:pt x="186" y="212"/>
                </a:cubicBezTo>
                <a:cubicBezTo>
                  <a:pt x="184" y="213"/>
                  <a:pt x="184" y="213"/>
                  <a:pt x="184" y="213"/>
                </a:cubicBezTo>
                <a:cubicBezTo>
                  <a:pt x="183" y="213"/>
                  <a:pt x="169" y="220"/>
                  <a:pt x="144" y="220"/>
                </a:cubicBezTo>
                <a:cubicBezTo>
                  <a:pt x="131" y="220"/>
                  <a:pt x="116" y="218"/>
                  <a:pt x="98" y="213"/>
                </a:cubicBezTo>
                <a:cubicBezTo>
                  <a:pt x="96" y="212"/>
                  <a:pt x="96" y="212"/>
                  <a:pt x="96" y="212"/>
                </a:cubicBezTo>
                <a:cubicBezTo>
                  <a:pt x="96" y="212"/>
                  <a:pt x="96" y="212"/>
                  <a:pt x="96" y="212"/>
                </a:cubicBezTo>
                <a:cubicBezTo>
                  <a:pt x="96" y="185"/>
                  <a:pt x="96" y="185"/>
                  <a:pt x="96" y="185"/>
                </a:cubicBezTo>
                <a:cubicBezTo>
                  <a:pt x="96" y="166"/>
                  <a:pt x="111" y="151"/>
                  <a:pt x="130" y="151"/>
                </a:cubicBezTo>
                <a:cubicBezTo>
                  <a:pt x="152" y="151"/>
                  <a:pt x="152" y="151"/>
                  <a:pt x="152" y="151"/>
                </a:cubicBezTo>
                <a:cubicBezTo>
                  <a:pt x="171" y="151"/>
                  <a:pt x="186" y="166"/>
                  <a:pt x="186" y="185"/>
                </a:cubicBezTo>
                <a:lnTo>
                  <a:pt x="186" y="212"/>
                </a:lnTo>
                <a:close/>
                <a:moveTo>
                  <a:pt x="230" y="185"/>
                </a:moveTo>
                <a:cubicBezTo>
                  <a:pt x="230" y="185"/>
                  <a:pt x="230" y="185"/>
                  <a:pt x="230" y="185"/>
                </a:cubicBezTo>
                <a:cubicBezTo>
                  <a:pt x="228" y="186"/>
                  <a:pt x="228" y="186"/>
                  <a:pt x="228" y="186"/>
                </a:cubicBezTo>
                <a:cubicBezTo>
                  <a:pt x="227" y="186"/>
                  <a:pt x="214" y="192"/>
                  <a:pt x="192" y="193"/>
                </a:cubicBezTo>
                <a:cubicBezTo>
                  <a:pt x="192" y="185"/>
                  <a:pt x="192" y="185"/>
                  <a:pt x="192" y="185"/>
                </a:cubicBezTo>
                <a:cubicBezTo>
                  <a:pt x="192" y="166"/>
                  <a:pt x="180" y="151"/>
                  <a:pt x="164" y="146"/>
                </a:cubicBezTo>
                <a:cubicBezTo>
                  <a:pt x="170" y="140"/>
                  <a:pt x="173" y="132"/>
                  <a:pt x="174" y="124"/>
                </a:cubicBezTo>
                <a:cubicBezTo>
                  <a:pt x="196" y="124"/>
                  <a:pt x="196" y="124"/>
                  <a:pt x="196" y="124"/>
                </a:cubicBezTo>
                <a:cubicBezTo>
                  <a:pt x="215" y="124"/>
                  <a:pt x="230" y="139"/>
                  <a:pt x="230" y="157"/>
                </a:cubicBezTo>
                <a:lnTo>
                  <a:pt x="230" y="185"/>
                </a:lnTo>
                <a:close/>
              </a:path>
            </a:pathLst>
          </a:custGeom>
          <a:solidFill>
            <a:srgbClr val="C00000"/>
          </a:solidFill>
          <a:ln>
            <a:noFill/>
          </a:ln>
          <a:effectLst>
            <a:outerShdw blurRad="381000" dist="101600" dir="2700000" algn="ctr" rotWithShape="0">
              <a:srgbClr val="000000">
                <a:alpha val="30000"/>
              </a:srgbClr>
            </a:outerShdw>
          </a:effectLst>
        </p:spPr>
        <p:txBody>
          <a:bodyPr lIns="51435" tIns="25718" rIns="51435" bIns="25718"/>
          <a:lstStyle/>
          <a:p>
            <a:pPr defTabSz="914378"/>
            <a:endParaRPr lang="zh-CN" altLang="en-US" sz="2400">
              <a:solidFill>
                <a:srgbClr val="5497D4"/>
              </a:solidFill>
              <a:cs typeface="+mn-ea"/>
              <a:sym typeface="+mn-lt"/>
            </a:endParaRPr>
          </a:p>
        </p:txBody>
      </p:sp>
      <p:sp>
        <p:nvSpPr>
          <p:cNvPr id="19" name="Freeform 45">
            <a:extLst>
              <a:ext uri="{FF2B5EF4-FFF2-40B4-BE49-F238E27FC236}">
                <a16:creationId xmlns:a16="http://schemas.microsoft.com/office/drawing/2014/main" id="{07355F10-7C03-4A21-9E2F-0F83B39714CB}"/>
              </a:ext>
            </a:extLst>
          </p:cNvPr>
          <p:cNvSpPr>
            <a:spLocks noChangeAspect="1" noEditPoints="1"/>
          </p:cNvSpPr>
          <p:nvPr/>
        </p:nvSpPr>
        <p:spPr bwMode="auto">
          <a:xfrm>
            <a:off x="2895593" y="2675431"/>
            <a:ext cx="323892" cy="323850"/>
          </a:xfrm>
          <a:custGeom>
            <a:avLst/>
            <a:gdLst>
              <a:gd name="T0" fmla="*/ 0 w 342"/>
              <a:gd name="T1" fmla="*/ 171 h 342"/>
              <a:gd name="T2" fmla="*/ 342 w 342"/>
              <a:gd name="T3" fmla="*/ 171 h 342"/>
              <a:gd name="T4" fmla="*/ 48 w 342"/>
              <a:gd name="T5" fmla="*/ 140 h 342"/>
              <a:gd name="T6" fmla="*/ 108 w 342"/>
              <a:gd name="T7" fmla="*/ 164 h 342"/>
              <a:gd name="T8" fmla="*/ 48 w 342"/>
              <a:gd name="T9" fmla="*/ 140 h 342"/>
              <a:gd name="T10" fmla="*/ 109 w 342"/>
              <a:gd name="T11" fmla="*/ 171 h 342"/>
              <a:gd name="T12" fmla="*/ 66 w 342"/>
              <a:gd name="T13" fmla="*/ 209 h 342"/>
              <a:gd name="T14" fmla="*/ 95 w 342"/>
              <a:gd name="T15" fmla="*/ 283 h 342"/>
              <a:gd name="T16" fmla="*/ 95 w 342"/>
              <a:gd name="T17" fmla="*/ 245 h 342"/>
              <a:gd name="T18" fmla="*/ 95 w 342"/>
              <a:gd name="T19" fmla="*/ 283 h 342"/>
              <a:gd name="T20" fmla="*/ 67 w 342"/>
              <a:gd name="T21" fmla="*/ 216 h 342"/>
              <a:gd name="T22" fmla="*/ 114 w 342"/>
              <a:gd name="T23" fmla="*/ 239 h 342"/>
              <a:gd name="T24" fmla="*/ 169 w 342"/>
              <a:gd name="T25" fmla="*/ 239 h 342"/>
              <a:gd name="T26" fmla="*/ 120 w 342"/>
              <a:gd name="T27" fmla="*/ 216 h 342"/>
              <a:gd name="T28" fmla="*/ 169 w 342"/>
              <a:gd name="T29" fmla="*/ 239 h 342"/>
              <a:gd name="T30" fmla="*/ 119 w 342"/>
              <a:gd name="T31" fmla="*/ 209 h 342"/>
              <a:gd name="T32" fmla="*/ 175 w 342"/>
              <a:gd name="T33" fmla="*/ 171 h 342"/>
              <a:gd name="T34" fmla="*/ 116 w 342"/>
              <a:gd name="T35" fmla="*/ 164 h 342"/>
              <a:gd name="T36" fmla="*/ 177 w 342"/>
              <a:gd name="T37" fmla="*/ 140 h 342"/>
              <a:gd name="T38" fmla="*/ 116 w 342"/>
              <a:gd name="T39" fmla="*/ 164 h 342"/>
              <a:gd name="T40" fmla="*/ 177 w 342"/>
              <a:gd name="T41" fmla="*/ 264 h 342"/>
              <a:gd name="T42" fmla="*/ 215 w 342"/>
              <a:gd name="T43" fmla="*/ 264 h 342"/>
              <a:gd name="T44" fmla="*/ 217 w 342"/>
              <a:gd name="T45" fmla="*/ 239 h 342"/>
              <a:gd name="T46" fmla="*/ 178 w 342"/>
              <a:gd name="T47" fmla="*/ 216 h 342"/>
              <a:gd name="T48" fmla="*/ 217 w 342"/>
              <a:gd name="T49" fmla="*/ 239 h 342"/>
              <a:gd name="T50" fmla="*/ 179 w 342"/>
              <a:gd name="T51" fmla="*/ 209 h 342"/>
              <a:gd name="T52" fmla="*/ 235 w 342"/>
              <a:gd name="T53" fmla="*/ 171 h 342"/>
              <a:gd name="T54" fmla="*/ 283 w 342"/>
              <a:gd name="T55" fmla="*/ 126 h 342"/>
              <a:gd name="T56" fmla="*/ 241 w 342"/>
              <a:gd name="T57" fmla="*/ 149 h 342"/>
              <a:gd name="T58" fmla="*/ 182 w 342"/>
              <a:gd name="T59" fmla="*/ 164 h 342"/>
              <a:gd name="T60" fmla="*/ 220 w 342"/>
              <a:gd name="T61" fmla="*/ 140 h 342"/>
              <a:gd name="T62" fmla="*/ 252 w 342"/>
              <a:gd name="T63" fmla="*/ 107 h 342"/>
              <a:gd name="T64" fmla="*/ 260 w 342"/>
              <a:gd name="T65" fmla="*/ 103 h 342"/>
              <a:gd name="T66" fmla="*/ 283 w 342"/>
              <a:gd name="T67" fmla="*/ 126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2" h="342">
                <a:moveTo>
                  <a:pt x="171" y="0"/>
                </a:moveTo>
                <a:cubicBezTo>
                  <a:pt x="76" y="0"/>
                  <a:pt x="0" y="77"/>
                  <a:pt x="0" y="171"/>
                </a:cubicBezTo>
                <a:cubicBezTo>
                  <a:pt x="0" y="266"/>
                  <a:pt x="76" y="342"/>
                  <a:pt x="171" y="342"/>
                </a:cubicBezTo>
                <a:cubicBezTo>
                  <a:pt x="265" y="342"/>
                  <a:pt x="342" y="266"/>
                  <a:pt x="342" y="171"/>
                </a:cubicBezTo>
                <a:cubicBezTo>
                  <a:pt x="342" y="77"/>
                  <a:pt x="265" y="0"/>
                  <a:pt x="171" y="0"/>
                </a:cubicBezTo>
                <a:close/>
                <a:moveTo>
                  <a:pt x="48" y="140"/>
                </a:moveTo>
                <a:cubicBezTo>
                  <a:pt x="106" y="140"/>
                  <a:pt x="106" y="140"/>
                  <a:pt x="106" y="140"/>
                </a:cubicBezTo>
                <a:cubicBezTo>
                  <a:pt x="108" y="164"/>
                  <a:pt x="108" y="164"/>
                  <a:pt x="108" y="164"/>
                </a:cubicBezTo>
                <a:cubicBezTo>
                  <a:pt x="54" y="164"/>
                  <a:pt x="54" y="164"/>
                  <a:pt x="54" y="164"/>
                </a:cubicBezTo>
                <a:lnTo>
                  <a:pt x="48" y="140"/>
                </a:lnTo>
                <a:close/>
                <a:moveTo>
                  <a:pt x="56" y="171"/>
                </a:moveTo>
                <a:cubicBezTo>
                  <a:pt x="109" y="171"/>
                  <a:pt x="109" y="171"/>
                  <a:pt x="109" y="171"/>
                </a:cubicBezTo>
                <a:cubicBezTo>
                  <a:pt x="112" y="209"/>
                  <a:pt x="112" y="209"/>
                  <a:pt x="112" y="209"/>
                </a:cubicBezTo>
                <a:cubicBezTo>
                  <a:pt x="66" y="209"/>
                  <a:pt x="66" y="209"/>
                  <a:pt x="66" y="209"/>
                </a:cubicBezTo>
                <a:lnTo>
                  <a:pt x="56" y="171"/>
                </a:lnTo>
                <a:close/>
                <a:moveTo>
                  <a:pt x="95" y="283"/>
                </a:moveTo>
                <a:cubicBezTo>
                  <a:pt x="85" y="283"/>
                  <a:pt x="76" y="275"/>
                  <a:pt x="76" y="264"/>
                </a:cubicBezTo>
                <a:cubicBezTo>
                  <a:pt x="76" y="254"/>
                  <a:pt x="85" y="245"/>
                  <a:pt x="95" y="245"/>
                </a:cubicBezTo>
                <a:cubicBezTo>
                  <a:pt x="106" y="245"/>
                  <a:pt x="114" y="254"/>
                  <a:pt x="114" y="264"/>
                </a:cubicBezTo>
                <a:cubicBezTo>
                  <a:pt x="114" y="275"/>
                  <a:pt x="106" y="283"/>
                  <a:pt x="95" y="283"/>
                </a:cubicBezTo>
                <a:close/>
                <a:moveTo>
                  <a:pt x="73" y="239"/>
                </a:moveTo>
                <a:cubicBezTo>
                  <a:pt x="67" y="216"/>
                  <a:pt x="67" y="216"/>
                  <a:pt x="67" y="216"/>
                </a:cubicBezTo>
                <a:cubicBezTo>
                  <a:pt x="113" y="216"/>
                  <a:pt x="113" y="216"/>
                  <a:pt x="113" y="216"/>
                </a:cubicBezTo>
                <a:cubicBezTo>
                  <a:pt x="114" y="239"/>
                  <a:pt x="114" y="239"/>
                  <a:pt x="114" y="239"/>
                </a:cubicBezTo>
                <a:lnTo>
                  <a:pt x="73" y="239"/>
                </a:lnTo>
                <a:close/>
                <a:moveTo>
                  <a:pt x="169" y="239"/>
                </a:moveTo>
                <a:cubicBezTo>
                  <a:pt x="122" y="239"/>
                  <a:pt x="122" y="239"/>
                  <a:pt x="122" y="239"/>
                </a:cubicBezTo>
                <a:cubicBezTo>
                  <a:pt x="120" y="216"/>
                  <a:pt x="120" y="216"/>
                  <a:pt x="120" y="216"/>
                </a:cubicBezTo>
                <a:cubicBezTo>
                  <a:pt x="171" y="216"/>
                  <a:pt x="171" y="216"/>
                  <a:pt x="171" y="216"/>
                </a:cubicBezTo>
                <a:lnTo>
                  <a:pt x="169" y="239"/>
                </a:lnTo>
                <a:close/>
                <a:moveTo>
                  <a:pt x="171" y="209"/>
                </a:moveTo>
                <a:cubicBezTo>
                  <a:pt x="119" y="209"/>
                  <a:pt x="119" y="209"/>
                  <a:pt x="119" y="209"/>
                </a:cubicBezTo>
                <a:cubicBezTo>
                  <a:pt x="116" y="171"/>
                  <a:pt x="116" y="171"/>
                  <a:pt x="116" y="171"/>
                </a:cubicBezTo>
                <a:cubicBezTo>
                  <a:pt x="175" y="171"/>
                  <a:pt x="175" y="171"/>
                  <a:pt x="175" y="171"/>
                </a:cubicBezTo>
                <a:lnTo>
                  <a:pt x="171" y="209"/>
                </a:lnTo>
                <a:close/>
                <a:moveTo>
                  <a:pt x="116" y="164"/>
                </a:moveTo>
                <a:cubicBezTo>
                  <a:pt x="114" y="140"/>
                  <a:pt x="114" y="140"/>
                  <a:pt x="114" y="140"/>
                </a:cubicBezTo>
                <a:cubicBezTo>
                  <a:pt x="177" y="140"/>
                  <a:pt x="177" y="140"/>
                  <a:pt x="177" y="140"/>
                </a:cubicBezTo>
                <a:cubicBezTo>
                  <a:pt x="175" y="164"/>
                  <a:pt x="175" y="164"/>
                  <a:pt x="175" y="164"/>
                </a:cubicBezTo>
                <a:lnTo>
                  <a:pt x="116" y="164"/>
                </a:lnTo>
                <a:close/>
                <a:moveTo>
                  <a:pt x="196" y="283"/>
                </a:moveTo>
                <a:cubicBezTo>
                  <a:pt x="185" y="283"/>
                  <a:pt x="177" y="275"/>
                  <a:pt x="177" y="264"/>
                </a:cubicBezTo>
                <a:cubicBezTo>
                  <a:pt x="177" y="254"/>
                  <a:pt x="185" y="245"/>
                  <a:pt x="196" y="245"/>
                </a:cubicBezTo>
                <a:cubicBezTo>
                  <a:pt x="206" y="245"/>
                  <a:pt x="215" y="254"/>
                  <a:pt x="215" y="264"/>
                </a:cubicBezTo>
                <a:cubicBezTo>
                  <a:pt x="215" y="275"/>
                  <a:pt x="206" y="283"/>
                  <a:pt x="196" y="283"/>
                </a:cubicBezTo>
                <a:close/>
                <a:moveTo>
                  <a:pt x="217" y="239"/>
                </a:moveTo>
                <a:cubicBezTo>
                  <a:pt x="176" y="239"/>
                  <a:pt x="176" y="239"/>
                  <a:pt x="176" y="239"/>
                </a:cubicBezTo>
                <a:cubicBezTo>
                  <a:pt x="178" y="216"/>
                  <a:pt x="178" y="216"/>
                  <a:pt x="178" y="216"/>
                </a:cubicBezTo>
                <a:cubicBezTo>
                  <a:pt x="223" y="216"/>
                  <a:pt x="223" y="216"/>
                  <a:pt x="223" y="216"/>
                </a:cubicBezTo>
                <a:lnTo>
                  <a:pt x="217" y="239"/>
                </a:lnTo>
                <a:close/>
                <a:moveTo>
                  <a:pt x="225" y="209"/>
                </a:moveTo>
                <a:cubicBezTo>
                  <a:pt x="179" y="209"/>
                  <a:pt x="179" y="209"/>
                  <a:pt x="179" y="209"/>
                </a:cubicBezTo>
                <a:cubicBezTo>
                  <a:pt x="182" y="171"/>
                  <a:pt x="182" y="171"/>
                  <a:pt x="182" y="171"/>
                </a:cubicBezTo>
                <a:cubicBezTo>
                  <a:pt x="235" y="171"/>
                  <a:pt x="235" y="171"/>
                  <a:pt x="235" y="171"/>
                </a:cubicBezTo>
                <a:lnTo>
                  <a:pt x="225" y="209"/>
                </a:lnTo>
                <a:close/>
                <a:moveTo>
                  <a:pt x="283" y="126"/>
                </a:moveTo>
                <a:cubicBezTo>
                  <a:pt x="264" y="126"/>
                  <a:pt x="264" y="126"/>
                  <a:pt x="264" y="126"/>
                </a:cubicBezTo>
                <a:cubicBezTo>
                  <a:pt x="256" y="133"/>
                  <a:pt x="249" y="141"/>
                  <a:pt x="241" y="149"/>
                </a:cubicBezTo>
                <a:cubicBezTo>
                  <a:pt x="237" y="164"/>
                  <a:pt x="237" y="164"/>
                  <a:pt x="237" y="164"/>
                </a:cubicBezTo>
                <a:cubicBezTo>
                  <a:pt x="182" y="164"/>
                  <a:pt x="182" y="164"/>
                  <a:pt x="182" y="164"/>
                </a:cubicBezTo>
                <a:cubicBezTo>
                  <a:pt x="184" y="140"/>
                  <a:pt x="184" y="140"/>
                  <a:pt x="184" y="140"/>
                </a:cubicBezTo>
                <a:cubicBezTo>
                  <a:pt x="220" y="140"/>
                  <a:pt x="220" y="140"/>
                  <a:pt x="220" y="140"/>
                </a:cubicBezTo>
                <a:cubicBezTo>
                  <a:pt x="221" y="139"/>
                  <a:pt x="221" y="138"/>
                  <a:pt x="222" y="137"/>
                </a:cubicBezTo>
                <a:cubicBezTo>
                  <a:pt x="232" y="127"/>
                  <a:pt x="242" y="117"/>
                  <a:pt x="252" y="107"/>
                </a:cubicBezTo>
                <a:cubicBezTo>
                  <a:pt x="252" y="107"/>
                  <a:pt x="253" y="106"/>
                  <a:pt x="254" y="105"/>
                </a:cubicBezTo>
                <a:cubicBezTo>
                  <a:pt x="256" y="104"/>
                  <a:pt x="258" y="103"/>
                  <a:pt x="260" y="103"/>
                </a:cubicBezTo>
                <a:cubicBezTo>
                  <a:pt x="283" y="103"/>
                  <a:pt x="283" y="103"/>
                  <a:pt x="283" y="103"/>
                </a:cubicBezTo>
                <a:cubicBezTo>
                  <a:pt x="297" y="103"/>
                  <a:pt x="297" y="126"/>
                  <a:pt x="283" y="126"/>
                </a:cubicBezTo>
                <a:close/>
              </a:path>
            </a:pathLst>
          </a:custGeom>
          <a:solidFill>
            <a:srgbClr val="C00000"/>
          </a:solidFill>
          <a:ln>
            <a:noFill/>
          </a:ln>
          <a:effectLst>
            <a:outerShdw blurRad="381000" dist="101600" dir="2700000" algn="ctr" rotWithShape="0">
              <a:srgbClr val="000000">
                <a:alpha val="30000"/>
              </a:srgbClr>
            </a:outerShdw>
          </a:effectLst>
        </p:spPr>
        <p:txBody>
          <a:bodyPr lIns="51435" tIns="25718" rIns="51435" bIns="25718"/>
          <a:lstStyle/>
          <a:p>
            <a:pPr defTabSz="514304">
              <a:defRPr/>
            </a:pPr>
            <a:endParaRPr lang="id-ID" sz="500" kern="0">
              <a:solidFill>
                <a:srgbClr val="5497D4"/>
              </a:solidFill>
              <a:cs typeface="+mn-ea"/>
              <a:sym typeface="+mn-lt"/>
            </a:endParaRPr>
          </a:p>
        </p:txBody>
      </p:sp>
      <p:sp>
        <p:nvSpPr>
          <p:cNvPr id="20" name="矩形 19">
            <a:extLst>
              <a:ext uri="{FF2B5EF4-FFF2-40B4-BE49-F238E27FC236}">
                <a16:creationId xmlns:a16="http://schemas.microsoft.com/office/drawing/2014/main" id="{2802BA79-4E39-46F0-98C3-CBA6A1265E1B}"/>
              </a:ext>
            </a:extLst>
          </p:cNvPr>
          <p:cNvSpPr/>
          <p:nvPr/>
        </p:nvSpPr>
        <p:spPr>
          <a:xfrm>
            <a:off x="1151774" y="1568933"/>
            <a:ext cx="1215717" cy="392415"/>
          </a:xfrm>
          <a:prstGeom prst="rect">
            <a:avLst/>
          </a:prstGeom>
        </p:spPr>
        <p:txBody>
          <a:bodyPr wrap="none" lIns="68580" tIns="34290" rIns="68580" bIns="34290">
            <a:spAutoFit/>
          </a:bodyPr>
          <a:lstStyle/>
          <a:p>
            <a:pPr algn="ctr" defTabSz="914378"/>
            <a:r>
              <a:rPr lang="zh-CN" altLang="en-US" sz="2100" b="1" dirty="0">
                <a:solidFill>
                  <a:srgbClr val="C00000"/>
                </a:solidFill>
                <a:cs typeface="+mn-ea"/>
                <a:sym typeface="+mn-lt"/>
              </a:rPr>
              <a:t>你的文字</a:t>
            </a:r>
          </a:p>
        </p:txBody>
      </p:sp>
      <p:sp>
        <p:nvSpPr>
          <p:cNvPr id="21" name="矩形 20">
            <a:extLst>
              <a:ext uri="{FF2B5EF4-FFF2-40B4-BE49-F238E27FC236}">
                <a16:creationId xmlns:a16="http://schemas.microsoft.com/office/drawing/2014/main" id="{4AE503AB-08B1-451D-912D-5507E0A3D80B}"/>
              </a:ext>
            </a:extLst>
          </p:cNvPr>
          <p:cNvSpPr/>
          <p:nvPr/>
        </p:nvSpPr>
        <p:spPr>
          <a:xfrm>
            <a:off x="3192403" y="1563638"/>
            <a:ext cx="1215717" cy="392415"/>
          </a:xfrm>
          <a:prstGeom prst="rect">
            <a:avLst/>
          </a:prstGeom>
        </p:spPr>
        <p:txBody>
          <a:bodyPr wrap="none" lIns="68580" tIns="34290" rIns="68580" bIns="34290">
            <a:spAutoFit/>
          </a:bodyPr>
          <a:lstStyle/>
          <a:p>
            <a:pPr algn="ctr" defTabSz="914378"/>
            <a:r>
              <a:rPr lang="zh-CN" altLang="en-US" sz="2100" b="1" dirty="0">
                <a:solidFill>
                  <a:srgbClr val="C00000"/>
                </a:solidFill>
                <a:cs typeface="+mn-ea"/>
                <a:sym typeface="+mn-lt"/>
              </a:rPr>
              <a:t>你的文字</a:t>
            </a:r>
          </a:p>
        </p:txBody>
      </p:sp>
      <p:sp>
        <p:nvSpPr>
          <p:cNvPr id="22" name="矩形 21">
            <a:extLst>
              <a:ext uri="{FF2B5EF4-FFF2-40B4-BE49-F238E27FC236}">
                <a16:creationId xmlns:a16="http://schemas.microsoft.com/office/drawing/2014/main" id="{F1C9DD86-192B-4BF4-92DB-77087AA05CF7}"/>
              </a:ext>
            </a:extLst>
          </p:cNvPr>
          <p:cNvSpPr/>
          <p:nvPr/>
        </p:nvSpPr>
        <p:spPr>
          <a:xfrm>
            <a:off x="1169811" y="2624073"/>
            <a:ext cx="1215717" cy="392415"/>
          </a:xfrm>
          <a:prstGeom prst="rect">
            <a:avLst/>
          </a:prstGeom>
        </p:spPr>
        <p:txBody>
          <a:bodyPr wrap="none" lIns="68580" tIns="34290" rIns="68580" bIns="34290">
            <a:spAutoFit/>
          </a:bodyPr>
          <a:lstStyle/>
          <a:p>
            <a:pPr algn="ctr" defTabSz="914378"/>
            <a:r>
              <a:rPr lang="zh-CN" altLang="en-US" sz="2100" b="1" dirty="0">
                <a:solidFill>
                  <a:srgbClr val="C00000"/>
                </a:solidFill>
                <a:cs typeface="+mn-ea"/>
                <a:sym typeface="+mn-lt"/>
              </a:rPr>
              <a:t>你的文字</a:t>
            </a:r>
          </a:p>
        </p:txBody>
      </p:sp>
      <p:sp>
        <p:nvSpPr>
          <p:cNvPr id="23" name="矩形 22">
            <a:extLst>
              <a:ext uri="{FF2B5EF4-FFF2-40B4-BE49-F238E27FC236}">
                <a16:creationId xmlns:a16="http://schemas.microsoft.com/office/drawing/2014/main" id="{4CB00C4D-4575-43D9-A51C-7A3D24F93967}"/>
              </a:ext>
            </a:extLst>
          </p:cNvPr>
          <p:cNvSpPr/>
          <p:nvPr/>
        </p:nvSpPr>
        <p:spPr>
          <a:xfrm>
            <a:off x="3225378" y="2624072"/>
            <a:ext cx="1215717" cy="392415"/>
          </a:xfrm>
          <a:prstGeom prst="rect">
            <a:avLst/>
          </a:prstGeom>
        </p:spPr>
        <p:txBody>
          <a:bodyPr wrap="none" lIns="68580" tIns="34290" rIns="68580" bIns="34290">
            <a:spAutoFit/>
          </a:bodyPr>
          <a:lstStyle/>
          <a:p>
            <a:pPr algn="ctr" defTabSz="914378"/>
            <a:r>
              <a:rPr lang="zh-CN" altLang="en-US" sz="2100" b="1" dirty="0">
                <a:solidFill>
                  <a:srgbClr val="C00000"/>
                </a:solidFill>
                <a:cs typeface="+mn-ea"/>
                <a:sym typeface="+mn-lt"/>
              </a:rPr>
              <a:t>你的文字</a:t>
            </a:r>
          </a:p>
        </p:txBody>
      </p:sp>
      <p:sp>
        <p:nvSpPr>
          <p:cNvPr id="24" name="矩形 23">
            <a:extLst>
              <a:ext uri="{FF2B5EF4-FFF2-40B4-BE49-F238E27FC236}">
                <a16:creationId xmlns:a16="http://schemas.microsoft.com/office/drawing/2014/main" id="{E26E2091-5A49-4953-B46F-BB2EFC08FCD0}"/>
              </a:ext>
            </a:extLst>
          </p:cNvPr>
          <p:cNvSpPr/>
          <p:nvPr/>
        </p:nvSpPr>
        <p:spPr>
          <a:xfrm>
            <a:off x="1183229" y="1946746"/>
            <a:ext cx="1481072" cy="458331"/>
          </a:xfrm>
          <a:prstGeom prst="rect">
            <a:avLst/>
          </a:prstGeom>
        </p:spPr>
        <p:txBody>
          <a:bodyPr wrap="square" lIns="68580" tIns="34290" rIns="68580" bIns="34290">
            <a:spAutoFit/>
          </a:bodyPr>
          <a:lstStyle/>
          <a:p>
            <a:pPr defTabSz="914378">
              <a:lnSpc>
                <a:spcPct val="120000"/>
              </a:lnSpc>
            </a:pPr>
            <a:r>
              <a:rPr lang="zh-CN" altLang="en-US" sz="1100" dirty="0">
                <a:solidFill>
                  <a:srgbClr val="000000">
                    <a:lumMod val="65000"/>
                    <a:lumOff val="35000"/>
                  </a:srgbClr>
                </a:solidFill>
                <a:cs typeface="+mn-ea"/>
                <a:sym typeface="+mn-lt"/>
              </a:rPr>
              <a:t>在这里输入您的内容，在这里输入您的内容。</a:t>
            </a:r>
          </a:p>
        </p:txBody>
      </p:sp>
      <p:sp>
        <p:nvSpPr>
          <p:cNvPr id="25" name="矩形 24">
            <a:extLst>
              <a:ext uri="{FF2B5EF4-FFF2-40B4-BE49-F238E27FC236}">
                <a16:creationId xmlns:a16="http://schemas.microsoft.com/office/drawing/2014/main" id="{AADD3A85-1C29-4391-A550-67619476CCBA}"/>
              </a:ext>
            </a:extLst>
          </p:cNvPr>
          <p:cNvSpPr/>
          <p:nvPr/>
        </p:nvSpPr>
        <p:spPr>
          <a:xfrm>
            <a:off x="3197498" y="1956053"/>
            <a:ext cx="1481072" cy="458331"/>
          </a:xfrm>
          <a:prstGeom prst="rect">
            <a:avLst/>
          </a:prstGeom>
        </p:spPr>
        <p:txBody>
          <a:bodyPr wrap="square" lIns="68580" tIns="34290" rIns="68580" bIns="34290">
            <a:spAutoFit/>
          </a:bodyPr>
          <a:lstStyle/>
          <a:p>
            <a:pPr defTabSz="914378">
              <a:lnSpc>
                <a:spcPct val="120000"/>
              </a:lnSpc>
            </a:pPr>
            <a:r>
              <a:rPr lang="zh-CN" altLang="en-US" sz="1100" dirty="0">
                <a:solidFill>
                  <a:srgbClr val="000000">
                    <a:lumMod val="65000"/>
                    <a:lumOff val="35000"/>
                  </a:srgbClr>
                </a:solidFill>
                <a:cs typeface="+mn-ea"/>
                <a:sym typeface="+mn-lt"/>
              </a:rPr>
              <a:t>在这里输入您的内容，在这里输入您的内容。</a:t>
            </a:r>
          </a:p>
        </p:txBody>
      </p:sp>
      <p:sp>
        <p:nvSpPr>
          <p:cNvPr id="26" name="矩形 25">
            <a:extLst>
              <a:ext uri="{FF2B5EF4-FFF2-40B4-BE49-F238E27FC236}">
                <a16:creationId xmlns:a16="http://schemas.microsoft.com/office/drawing/2014/main" id="{4AB95196-C632-4834-8100-70487A6BA804}"/>
              </a:ext>
            </a:extLst>
          </p:cNvPr>
          <p:cNvSpPr/>
          <p:nvPr/>
        </p:nvSpPr>
        <p:spPr>
          <a:xfrm>
            <a:off x="1189912" y="3009864"/>
            <a:ext cx="1481072" cy="458331"/>
          </a:xfrm>
          <a:prstGeom prst="rect">
            <a:avLst/>
          </a:prstGeom>
        </p:spPr>
        <p:txBody>
          <a:bodyPr wrap="square" lIns="68580" tIns="34290" rIns="68580" bIns="34290">
            <a:spAutoFit/>
          </a:bodyPr>
          <a:lstStyle/>
          <a:p>
            <a:pPr defTabSz="914378">
              <a:lnSpc>
                <a:spcPct val="120000"/>
              </a:lnSpc>
            </a:pPr>
            <a:r>
              <a:rPr lang="zh-CN" altLang="en-US" sz="1100" dirty="0">
                <a:solidFill>
                  <a:srgbClr val="000000">
                    <a:lumMod val="65000"/>
                    <a:lumOff val="35000"/>
                  </a:srgbClr>
                </a:solidFill>
                <a:cs typeface="+mn-ea"/>
                <a:sym typeface="+mn-lt"/>
              </a:rPr>
              <a:t>在这里输入您的内容，在这里输入您的内容。</a:t>
            </a:r>
          </a:p>
        </p:txBody>
      </p:sp>
      <p:sp>
        <p:nvSpPr>
          <p:cNvPr id="27" name="矩形 26">
            <a:extLst>
              <a:ext uri="{FF2B5EF4-FFF2-40B4-BE49-F238E27FC236}">
                <a16:creationId xmlns:a16="http://schemas.microsoft.com/office/drawing/2014/main" id="{BE195F1E-8485-4B98-871C-63C2B3A39040}"/>
              </a:ext>
            </a:extLst>
          </p:cNvPr>
          <p:cNvSpPr/>
          <p:nvPr/>
        </p:nvSpPr>
        <p:spPr>
          <a:xfrm>
            <a:off x="3253318" y="3005447"/>
            <a:ext cx="1481072" cy="458331"/>
          </a:xfrm>
          <a:prstGeom prst="rect">
            <a:avLst/>
          </a:prstGeom>
        </p:spPr>
        <p:txBody>
          <a:bodyPr wrap="square" lIns="68580" tIns="34290" rIns="68580" bIns="34290">
            <a:spAutoFit/>
          </a:bodyPr>
          <a:lstStyle/>
          <a:p>
            <a:pPr defTabSz="914378">
              <a:lnSpc>
                <a:spcPct val="120000"/>
              </a:lnSpc>
            </a:pPr>
            <a:r>
              <a:rPr lang="zh-CN" altLang="en-US" sz="1100" dirty="0">
                <a:solidFill>
                  <a:srgbClr val="000000">
                    <a:lumMod val="65000"/>
                    <a:lumOff val="35000"/>
                  </a:srgbClr>
                </a:solidFill>
                <a:cs typeface="+mn-ea"/>
                <a:sym typeface="+mn-lt"/>
              </a:rPr>
              <a:t>在这里输入您的内容，在这里输入您的内容。</a:t>
            </a:r>
          </a:p>
        </p:txBody>
      </p:sp>
      <p:sp>
        <p:nvSpPr>
          <p:cNvPr id="28" name="矩形 27">
            <a:extLst>
              <a:ext uri="{FF2B5EF4-FFF2-40B4-BE49-F238E27FC236}">
                <a16:creationId xmlns:a16="http://schemas.microsoft.com/office/drawing/2014/main" id="{75C55864-FBC1-4BA0-8DA2-0332A723BDCC}"/>
              </a:ext>
            </a:extLst>
          </p:cNvPr>
          <p:cNvSpPr/>
          <p:nvPr/>
        </p:nvSpPr>
        <p:spPr>
          <a:xfrm>
            <a:off x="760678" y="3739791"/>
            <a:ext cx="4171958" cy="487954"/>
          </a:xfrm>
          <a:prstGeom prst="rect">
            <a:avLst/>
          </a:prstGeom>
        </p:spPr>
        <p:txBody>
          <a:bodyPr wrap="square" lIns="68580" tIns="34290" rIns="68580" bIns="34290">
            <a:spAutoFit/>
          </a:bodyPr>
          <a:lstStyle/>
          <a:p>
            <a:pPr defTabSz="914378">
              <a:lnSpc>
                <a:spcPct val="130000"/>
              </a:lnSpc>
            </a:pPr>
            <a:r>
              <a:rPr lang="zh-CN" altLang="en-US" sz="1100">
                <a:solidFill>
                  <a:srgbClr val="000000">
                    <a:lumMod val="65000"/>
                    <a:lumOff val="35000"/>
                  </a:srgbClr>
                </a:solidFill>
                <a:cs typeface="+mn-ea"/>
                <a:sym typeface="+mn-lt"/>
              </a:rPr>
              <a:t>在此输入相关文字，在此输入相关文字，在此输入相关文字，在此输入相关文字，</a:t>
            </a:r>
          </a:p>
        </p:txBody>
      </p:sp>
      <p:cxnSp>
        <p:nvCxnSpPr>
          <p:cNvPr id="29" name="直接连接符 28">
            <a:extLst>
              <a:ext uri="{FF2B5EF4-FFF2-40B4-BE49-F238E27FC236}">
                <a16:creationId xmlns:a16="http://schemas.microsoft.com/office/drawing/2014/main" id="{4202CF7B-9E58-472B-8B60-C5F312D91AC0}"/>
              </a:ext>
            </a:extLst>
          </p:cNvPr>
          <p:cNvCxnSpPr/>
          <p:nvPr/>
        </p:nvCxnSpPr>
        <p:spPr>
          <a:xfrm>
            <a:off x="699206" y="3634828"/>
            <a:ext cx="4051143" cy="0"/>
          </a:xfrm>
          <a:prstGeom prst="line">
            <a:avLst/>
          </a:prstGeom>
          <a:noFill/>
          <a:ln w="9525" cap="flat" cmpd="sng" algn="ctr">
            <a:solidFill>
              <a:srgbClr val="FFFFFF">
                <a:lumMod val="50000"/>
              </a:srgbClr>
            </a:solidFill>
            <a:prstDash val="solid"/>
          </a:ln>
          <a:effectLst/>
        </p:spPr>
      </p:cxnSp>
      <p:sp>
        <p:nvSpPr>
          <p:cNvPr id="31" name="矩形 54">
            <a:extLst>
              <a:ext uri="{FF2B5EF4-FFF2-40B4-BE49-F238E27FC236}">
                <a16:creationId xmlns:a16="http://schemas.microsoft.com/office/drawing/2014/main" id="{8F788484-0903-49BD-9587-3C43AAC5F2CE}"/>
              </a:ext>
            </a:extLst>
          </p:cNvPr>
          <p:cNvSpPr/>
          <p:nvPr/>
        </p:nvSpPr>
        <p:spPr>
          <a:xfrm>
            <a:off x="5141275" y="1432572"/>
            <a:ext cx="3240360" cy="2590804"/>
          </a:xfrm>
          <a:prstGeom prst="rect">
            <a:avLst/>
          </a:prstGeom>
          <a:gradFill>
            <a:gsLst>
              <a:gs pos="0">
                <a:srgbClr val="FFFFFF"/>
              </a:gs>
              <a:gs pos="55000">
                <a:srgbClr val="FFFFFF">
                  <a:lumMod val="95000"/>
                </a:srgbClr>
              </a:gs>
              <a:gs pos="100000">
                <a:srgbClr val="FFFFFF">
                  <a:lumMod val="65000"/>
                </a:srgbClr>
              </a:gs>
            </a:gsLst>
            <a:lin ang="8100000" scaled="0"/>
          </a:gradFill>
          <a:ln w="25400" cap="flat" cmpd="sng" algn="ctr">
            <a:noFill/>
            <a:prstDash val="solid"/>
          </a:ln>
          <a:effectLst/>
        </p:spPr>
        <p:txBody>
          <a:bodyPr rtlCol="0" anchor="ctr"/>
          <a:lstStyle/>
          <a:p>
            <a:pPr algn="ctr" defTabSz="914378">
              <a:defRPr/>
            </a:pPr>
            <a:endParaRPr lang="zh-CN" altLang="en-US" sz="1800" kern="0">
              <a:solidFill>
                <a:srgbClr val="000000"/>
              </a:solidFill>
              <a:cs typeface="+mn-ea"/>
              <a:sym typeface="+mn-lt"/>
            </a:endParaRPr>
          </a:p>
        </p:txBody>
      </p:sp>
      <p:pic>
        <p:nvPicPr>
          <p:cNvPr id="2" name="图片 1"/>
          <p:cNvPicPr>
            <a:picLocks noChangeAspect="1"/>
          </p:cNvPicPr>
          <p:nvPr/>
        </p:nvPicPr>
        <p:blipFill rotWithShape="1">
          <a:blip r:embed="rId3" cstate="print">
            <a:extLst>
              <a:ext uri="{28A0092B-C50C-407E-A947-70E740481C1C}">
                <a14:useLocalDpi xmlns:a14="http://schemas.microsoft.com/office/drawing/2010/main" val="0"/>
              </a:ext>
            </a:extLst>
          </a:blip>
          <a:srcRect r="25390"/>
          <a:stretch/>
        </p:blipFill>
        <p:spPr>
          <a:xfrm>
            <a:off x="5178547" y="1473101"/>
            <a:ext cx="3270673" cy="2465853"/>
          </a:xfrm>
          <a:prstGeom prst="rect">
            <a:avLst/>
          </a:prstGeom>
        </p:spPr>
      </p:pic>
      <p:sp>
        <p:nvSpPr>
          <p:cNvPr id="30" name="TextBox 54">
            <a:extLst>
              <a:ext uri="{FF2B5EF4-FFF2-40B4-BE49-F238E27FC236}">
                <a16:creationId xmlns:a16="http://schemas.microsoft.com/office/drawing/2014/main" id="{11994DED-A2F2-4631-838E-51E1C5649775}"/>
              </a:ext>
            </a:extLst>
          </p:cNvPr>
          <p:cNvSpPr txBox="1"/>
          <p:nvPr/>
        </p:nvSpPr>
        <p:spPr>
          <a:xfrm>
            <a:off x="495375" y="158073"/>
            <a:ext cx="3781671" cy="415498"/>
          </a:xfrm>
          <a:prstGeom prst="rect">
            <a:avLst/>
          </a:prstGeom>
          <a:noFill/>
        </p:spPr>
        <p:txBody>
          <a:bodyPr wrap="square" rtlCol="0">
            <a:spAutoFit/>
          </a:bodyPr>
          <a:lstStyle>
            <a:defPPr>
              <a:defRPr lang="zh-CN"/>
            </a:defPPr>
            <a:lvl1pPr algn="ctr">
              <a:defRPr sz="2800" b="1">
                <a:latin typeface="微软雅黑" pitchFamily="34" charset="-122"/>
                <a:ea typeface="微软雅黑" pitchFamily="34" charset="-122"/>
              </a:defRPr>
            </a:lvl1pPr>
          </a:lstStyle>
          <a:p>
            <a:pPr algn="l"/>
            <a:r>
              <a:rPr lang="zh-CN" altLang="en-US" sz="2100" dirty="0">
                <a:latin typeface="+mn-lt"/>
                <a:ea typeface="+mn-ea"/>
                <a:cs typeface="+mn-ea"/>
                <a:sym typeface="+mn-lt"/>
              </a:rPr>
              <a:t>你的标题</a:t>
            </a:r>
          </a:p>
        </p:txBody>
      </p:sp>
    </p:spTree>
    <p:extLst>
      <p:ext uri="{BB962C8B-B14F-4D97-AF65-F5344CB8AC3E}">
        <p14:creationId xmlns:p14="http://schemas.microsoft.com/office/powerpoint/2010/main" val="337817561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 calcmode="lin" valueType="num">
                                      <p:cBhvr>
                                        <p:cTn id="9" dur="500" fill="hold"/>
                                        <p:tgtEl>
                                          <p:spTgt spid="10"/>
                                        </p:tgtEl>
                                        <p:attrNameLst>
                                          <p:attrName>style.rotation</p:attrName>
                                        </p:attrNameLst>
                                      </p:cBhvr>
                                      <p:tavLst>
                                        <p:tav tm="0">
                                          <p:val>
                                            <p:fltVal val="360"/>
                                          </p:val>
                                        </p:tav>
                                        <p:tav tm="100000">
                                          <p:val>
                                            <p:fltVal val="0"/>
                                          </p:val>
                                        </p:tav>
                                      </p:tavLst>
                                    </p:anim>
                                    <p:animEffect transition="in" filter="fade">
                                      <p:cBhvr>
                                        <p:cTn id="10" dur="500"/>
                                        <p:tgtEl>
                                          <p:spTgt spid="10"/>
                                        </p:tgtEl>
                                      </p:cBhvr>
                                    </p:animEffect>
                                  </p:childTnLst>
                                </p:cTn>
                              </p:par>
                            </p:childTnLst>
                          </p:cTn>
                        </p:par>
                        <p:par>
                          <p:cTn id="11" fill="hold" nodeType="afterGroup">
                            <p:stCondLst>
                              <p:cond delay="500"/>
                            </p:stCondLst>
                            <p:childTnLst>
                              <p:par>
                                <p:cTn id="12" presetID="23" presetClass="entr" presetSubtype="16" fill="hold" grpId="0" nodeType="afterEffect">
                                  <p:stCondLst>
                                    <p:cond delay="0"/>
                                  </p:stCondLst>
                                  <p:iterate type="lt">
                                    <p:tmPct val="10000"/>
                                  </p:iterate>
                                  <p:childTnLst>
                                    <p:set>
                                      <p:cBhvr>
                                        <p:cTn id="13" dur="1" fill="hold">
                                          <p:stCondLst>
                                            <p:cond delay="0"/>
                                          </p:stCondLst>
                                        </p:cTn>
                                        <p:tgtEl>
                                          <p:spTgt spid="20"/>
                                        </p:tgtEl>
                                        <p:attrNameLst>
                                          <p:attrName>style.visibility</p:attrName>
                                        </p:attrNameLst>
                                      </p:cBhvr>
                                      <p:to>
                                        <p:strVal val="visible"/>
                                      </p:to>
                                    </p:set>
                                    <p:anim calcmode="lin" valueType="num">
                                      <p:cBhvr>
                                        <p:cTn id="14" dur="500" fill="hold"/>
                                        <p:tgtEl>
                                          <p:spTgt spid="20"/>
                                        </p:tgtEl>
                                        <p:attrNameLst>
                                          <p:attrName>ppt_w</p:attrName>
                                        </p:attrNameLst>
                                      </p:cBhvr>
                                      <p:tavLst>
                                        <p:tav tm="0">
                                          <p:val>
                                            <p:fltVal val="0"/>
                                          </p:val>
                                        </p:tav>
                                        <p:tav tm="100000">
                                          <p:val>
                                            <p:strVal val="#ppt_w"/>
                                          </p:val>
                                        </p:tav>
                                      </p:tavLst>
                                    </p:anim>
                                    <p:anim calcmode="lin" valueType="num">
                                      <p:cBhvr>
                                        <p:cTn id="15" dur="500" fill="hold"/>
                                        <p:tgtEl>
                                          <p:spTgt spid="20"/>
                                        </p:tgtEl>
                                        <p:attrNameLst>
                                          <p:attrName>ppt_h</p:attrName>
                                        </p:attrNameLst>
                                      </p:cBhvr>
                                      <p:tavLst>
                                        <p:tav tm="0">
                                          <p:val>
                                            <p:fltVal val="0"/>
                                          </p:val>
                                        </p:tav>
                                        <p:tav tm="100000">
                                          <p:val>
                                            <p:strVal val="#ppt_h"/>
                                          </p:val>
                                        </p:tav>
                                      </p:tavLst>
                                    </p:anim>
                                  </p:childTnLst>
                                </p:cTn>
                              </p:par>
                            </p:childTnLst>
                          </p:cTn>
                        </p:par>
                        <p:par>
                          <p:cTn id="16" fill="hold" nodeType="afterGroup">
                            <p:stCondLst>
                              <p:cond delay="1150"/>
                            </p:stCondLst>
                            <p:childTnLst>
                              <p:par>
                                <p:cTn id="17" presetID="14" presetClass="entr" presetSubtype="10" fill="hold" grpId="0" nodeType="after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randombar(horizontal)">
                                      <p:cBhvr>
                                        <p:cTn id="19" dur="500"/>
                                        <p:tgtEl>
                                          <p:spTgt spid="24"/>
                                        </p:tgtEl>
                                      </p:cBhvr>
                                    </p:animEffect>
                                  </p:childTnLst>
                                </p:cTn>
                              </p:par>
                            </p:childTnLst>
                          </p:cTn>
                        </p:par>
                        <p:par>
                          <p:cTn id="20" fill="hold" nodeType="afterGroup">
                            <p:stCondLst>
                              <p:cond delay="1650"/>
                            </p:stCondLst>
                            <p:childTnLst>
                              <p:par>
                                <p:cTn id="21" presetID="49" presetClass="entr" presetSubtype="0" decel="100000" fill="hold" grpId="0" nodeType="afterEffect">
                                  <p:stCondLst>
                                    <p:cond delay="0"/>
                                  </p:stCondLst>
                                  <p:childTnLst>
                                    <p:set>
                                      <p:cBhvr>
                                        <p:cTn id="22" dur="1" fill="hold">
                                          <p:stCondLst>
                                            <p:cond delay="0"/>
                                          </p:stCondLst>
                                        </p:cTn>
                                        <p:tgtEl>
                                          <p:spTgt spid="18"/>
                                        </p:tgtEl>
                                        <p:attrNameLst>
                                          <p:attrName>style.visibility</p:attrName>
                                        </p:attrNameLst>
                                      </p:cBhvr>
                                      <p:to>
                                        <p:strVal val="visible"/>
                                      </p:to>
                                    </p:set>
                                    <p:anim calcmode="lin" valueType="num">
                                      <p:cBhvr>
                                        <p:cTn id="23" dur="500" fill="hold"/>
                                        <p:tgtEl>
                                          <p:spTgt spid="18"/>
                                        </p:tgtEl>
                                        <p:attrNameLst>
                                          <p:attrName>ppt_w</p:attrName>
                                        </p:attrNameLst>
                                      </p:cBhvr>
                                      <p:tavLst>
                                        <p:tav tm="0">
                                          <p:val>
                                            <p:fltVal val="0"/>
                                          </p:val>
                                        </p:tav>
                                        <p:tav tm="100000">
                                          <p:val>
                                            <p:strVal val="#ppt_w"/>
                                          </p:val>
                                        </p:tav>
                                      </p:tavLst>
                                    </p:anim>
                                    <p:anim calcmode="lin" valueType="num">
                                      <p:cBhvr>
                                        <p:cTn id="24" dur="500" fill="hold"/>
                                        <p:tgtEl>
                                          <p:spTgt spid="18"/>
                                        </p:tgtEl>
                                        <p:attrNameLst>
                                          <p:attrName>ppt_h</p:attrName>
                                        </p:attrNameLst>
                                      </p:cBhvr>
                                      <p:tavLst>
                                        <p:tav tm="0">
                                          <p:val>
                                            <p:fltVal val="0"/>
                                          </p:val>
                                        </p:tav>
                                        <p:tav tm="100000">
                                          <p:val>
                                            <p:strVal val="#ppt_h"/>
                                          </p:val>
                                        </p:tav>
                                      </p:tavLst>
                                    </p:anim>
                                    <p:anim calcmode="lin" valueType="num">
                                      <p:cBhvr>
                                        <p:cTn id="25" dur="500" fill="hold"/>
                                        <p:tgtEl>
                                          <p:spTgt spid="18"/>
                                        </p:tgtEl>
                                        <p:attrNameLst>
                                          <p:attrName>style.rotation</p:attrName>
                                        </p:attrNameLst>
                                      </p:cBhvr>
                                      <p:tavLst>
                                        <p:tav tm="0">
                                          <p:val>
                                            <p:fltVal val="360"/>
                                          </p:val>
                                        </p:tav>
                                        <p:tav tm="100000">
                                          <p:val>
                                            <p:fltVal val="0"/>
                                          </p:val>
                                        </p:tav>
                                      </p:tavLst>
                                    </p:anim>
                                    <p:animEffect transition="in" filter="fade">
                                      <p:cBhvr>
                                        <p:cTn id="26" dur="500"/>
                                        <p:tgtEl>
                                          <p:spTgt spid="18"/>
                                        </p:tgtEl>
                                      </p:cBhvr>
                                    </p:animEffect>
                                  </p:childTnLst>
                                </p:cTn>
                              </p:par>
                            </p:childTnLst>
                          </p:cTn>
                        </p:par>
                        <p:par>
                          <p:cTn id="27" fill="hold" nodeType="afterGroup">
                            <p:stCondLst>
                              <p:cond delay="2150"/>
                            </p:stCondLst>
                            <p:childTnLst>
                              <p:par>
                                <p:cTn id="28" presetID="23" presetClass="entr" presetSubtype="16" fill="hold" grpId="0" nodeType="afterEffect">
                                  <p:stCondLst>
                                    <p:cond delay="0"/>
                                  </p:stCondLst>
                                  <p:iterate type="lt">
                                    <p:tmPct val="10000"/>
                                  </p:iterate>
                                  <p:childTnLst>
                                    <p:set>
                                      <p:cBhvr>
                                        <p:cTn id="29" dur="1" fill="hold">
                                          <p:stCondLst>
                                            <p:cond delay="0"/>
                                          </p:stCondLst>
                                        </p:cTn>
                                        <p:tgtEl>
                                          <p:spTgt spid="21"/>
                                        </p:tgtEl>
                                        <p:attrNameLst>
                                          <p:attrName>style.visibility</p:attrName>
                                        </p:attrNameLst>
                                      </p:cBhvr>
                                      <p:to>
                                        <p:strVal val="visible"/>
                                      </p:to>
                                    </p:set>
                                    <p:anim calcmode="lin" valueType="num">
                                      <p:cBhvr>
                                        <p:cTn id="30" dur="500" fill="hold"/>
                                        <p:tgtEl>
                                          <p:spTgt spid="21"/>
                                        </p:tgtEl>
                                        <p:attrNameLst>
                                          <p:attrName>ppt_w</p:attrName>
                                        </p:attrNameLst>
                                      </p:cBhvr>
                                      <p:tavLst>
                                        <p:tav tm="0">
                                          <p:val>
                                            <p:fltVal val="0"/>
                                          </p:val>
                                        </p:tav>
                                        <p:tav tm="100000">
                                          <p:val>
                                            <p:strVal val="#ppt_w"/>
                                          </p:val>
                                        </p:tav>
                                      </p:tavLst>
                                    </p:anim>
                                    <p:anim calcmode="lin" valueType="num">
                                      <p:cBhvr>
                                        <p:cTn id="31" dur="500" fill="hold"/>
                                        <p:tgtEl>
                                          <p:spTgt spid="21"/>
                                        </p:tgtEl>
                                        <p:attrNameLst>
                                          <p:attrName>ppt_h</p:attrName>
                                        </p:attrNameLst>
                                      </p:cBhvr>
                                      <p:tavLst>
                                        <p:tav tm="0">
                                          <p:val>
                                            <p:fltVal val="0"/>
                                          </p:val>
                                        </p:tav>
                                        <p:tav tm="100000">
                                          <p:val>
                                            <p:strVal val="#ppt_h"/>
                                          </p:val>
                                        </p:tav>
                                      </p:tavLst>
                                    </p:anim>
                                  </p:childTnLst>
                                </p:cTn>
                              </p:par>
                            </p:childTnLst>
                          </p:cTn>
                        </p:par>
                        <p:par>
                          <p:cTn id="32" fill="hold" nodeType="afterGroup">
                            <p:stCondLst>
                              <p:cond delay="2800"/>
                            </p:stCondLst>
                            <p:childTnLst>
                              <p:par>
                                <p:cTn id="33" presetID="14" presetClass="entr" presetSubtype="10" fill="hold" grpId="0" nodeType="afterEffect">
                                  <p:stCondLst>
                                    <p:cond delay="0"/>
                                  </p:stCondLst>
                                  <p:childTnLst>
                                    <p:set>
                                      <p:cBhvr>
                                        <p:cTn id="34" dur="1" fill="hold">
                                          <p:stCondLst>
                                            <p:cond delay="0"/>
                                          </p:stCondLst>
                                        </p:cTn>
                                        <p:tgtEl>
                                          <p:spTgt spid="25"/>
                                        </p:tgtEl>
                                        <p:attrNameLst>
                                          <p:attrName>style.visibility</p:attrName>
                                        </p:attrNameLst>
                                      </p:cBhvr>
                                      <p:to>
                                        <p:strVal val="visible"/>
                                      </p:to>
                                    </p:set>
                                    <p:animEffect transition="in" filter="randombar(horizontal)">
                                      <p:cBhvr>
                                        <p:cTn id="35" dur="500"/>
                                        <p:tgtEl>
                                          <p:spTgt spid="25"/>
                                        </p:tgtEl>
                                      </p:cBhvr>
                                    </p:animEffect>
                                  </p:childTnLst>
                                </p:cTn>
                              </p:par>
                            </p:childTnLst>
                          </p:cTn>
                        </p:par>
                        <p:par>
                          <p:cTn id="36" fill="hold" nodeType="afterGroup">
                            <p:stCondLst>
                              <p:cond delay="3300"/>
                            </p:stCondLst>
                            <p:childTnLst>
                              <p:par>
                                <p:cTn id="37" presetID="49" presetClass="entr" presetSubtype="0" decel="100000" fill="hold" nodeType="afterEffect">
                                  <p:stCondLst>
                                    <p:cond delay="0"/>
                                  </p:stCondLst>
                                  <p:childTnLst>
                                    <p:set>
                                      <p:cBhvr>
                                        <p:cTn id="38" dur="1" fill="hold">
                                          <p:stCondLst>
                                            <p:cond delay="0"/>
                                          </p:stCondLst>
                                        </p:cTn>
                                        <p:tgtEl>
                                          <p:spTgt spid="13"/>
                                        </p:tgtEl>
                                        <p:attrNameLst>
                                          <p:attrName>style.visibility</p:attrName>
                                        </p:attrNameLst>
                                      </p:cBhvr>
                                      <p:to>
                                        <p:strVal val="visible"/>
                                      </p:to>
                                    </p:set>
                                    <p:anim calcmode="lin" valueType="num">
                                      <p:cBhvr>
                                        <p:cTn id="39" dur="500" fill="hold"/>
                                        <p:tgtEl>
                                          <p:spTgt spid="13"/>
                                        </p:tgtEl>
                                        <p:attrNameLst>
                                          <p:attrName>ppt_w</p:attrName>
                                        </p:attrNameLst>
                                      </p:cBhvr>
                                      <p:tavLst>
                                        <p:tav tm="0">
                                          <p:val>
                                            <p:fltVal val="0"/>
                                          </p:val>
                                        </p:tav>
                                        <p:tav tm="100000">
                                          <p:val>
                                            <p:strVal val="#ppt_w"/>
                                          </p:val>
                                        </p:tav>
                                      </p:tavLst>
                                    </p:anim>
                                    <p:anim calcmode="lin" valueType="num">
                                      <p:cBhvr>
                                        <p:cTn id="40" dur="500" fill="hold"/>
                                        <p:tgtEl>
                                          <p:spTgt spid="13"/>
                                        </p:tgtEl>
                                        <p:attrNameLst>
                                          <p:attrName>ppt_h</p:attrName>
                                        </p:attrNameLst>
                                      </p:cBhvr>
                                      <p:tavLst>
                                        <p:tav tm="0">
                                          <p:val>
                                            <p:fltVal val="0"/>
                                          </p:val>
                                        </p:tav>
                                        <p:tav tm="100000">
                                          <p:val>
                                            <p:strVal val="#ppt_h"/>
                                          </p:val>
                                        </p:tav>
                                      </p:tavLst>
                                    </p:anim>
                                    <p:anim calcmode="lin" valueType="num">
                                      <p:cBhvr>
                                        <p:cTn id="41" dur="500" fill="hold"/>
                                        <p:tgtEl>
                                          <p:spTgt spid="13"/>
                                        </p:tgtEl>
                                        <p:attrNameLst>
                                          <p:attrName>style.rotation</p:attrName>
                                        </p:attrNameLst>
                                      </p:cBhvr>
                                      <p:tavLst>
                                        <p:tav tm="0">
                                          <p:val>
                                            <p:fltVal val="360"/>
                                          </p:val>
                                        </p:tav>
                                        <p:tav tm="100000">
                                          <p:val>
                                            <p:fltVal val="0"/>
                                          </p:val>
                                        </p:tav>
                                      </p:tavLst>
                                    </p:anim>
                                    <p:animEffect transition="in" filter="fade">
                                      <p:cBhvr>
                                        <p:cTn id="42" dur="500"/>
                                        <p:tgtEl>
                                          <p:spTgt spid="13"/>
                                        </p:tgtEl>
                                      </p:cBhvr>
                                    </p:animEffect>
                                  </p:childTnLst>
                                </p:cTn>
                              </p:par>
                            </p:childTnLst>
                          </p:cTn>
                        </p:par>
                        <p:par>
                          <p:cTn id="43" fill="hold" nodeType="afterGroup">
                            <p:stCondLst>
                              <p:cond delay="3800"/>
                            </p:stCondLst>
                            <p:childTnLst>
                              <p:par>
                                <p:cTn id="44" presetID="23" presetClass="entr" presetSubtype="16" fill="hold" grpId="0" nodeType="afterEffect">
                                  <p:stCondLst>
                                    <p:cond delay="0"/>
                                  </p:stCondLst>
                                  <p:iterate type="lt">
                                    <p:tmPct val="10000"/>
                                  </p:iterate>
                                  <p:childTnLst>
                                    <p:set>
                                      <p:cBhvr>
                                        <p:cTn id="45" dur="1" fill="hold">
                                          <p:stCondLst>
                                            <p:cond delay="0"/>
                                          </p:stCondLst>
                                        </p:cTn>
                                        <p:tgtEl>
                                          <p:spTgt spid="22"/>
                                        </p:tgtEl>
                                        <p:attrNameLst>
                                          <p:attrName>style.visibility</p:attrName>
                                        </p:attrNameLst>
                                      </p:cBhvr>
                                      <p:to>
                                        <p:strVal val="visible"/>
                                      </p:to>
                                    </p:set>
                                    <p:anim calcmode="lin" valueType="num">
                                      <p:cBhvr>
                                        <p:cTn id="46" dur="500" fill="hold"/>
                                        <p:tgtEl>
                                          <p:spTgt spid="22"/>
                                        </p:tgtEl>
                                        <p:attrNameLst>
                                          <p:attrName>ppt_w</p:attrName>
                                        </p:attrNameLst>
                                      </p:cBhvr>
                                      <p:tavLst>
                                        <p:tav tm="0">
                                          <p:val>
                                            <p:fltVal val="0"/>
                                          </p:val>
                                        </p:tav>
                                        <p:tav tm="100000">
                                          <p:val>
                                            <p:strVal val="#ppt_w"/>
                                          </p:val>
                                        </p:tav>
                                      </p:tavLst>
                                    </p:anim>
                                    <p:anim calcmode="lin" valueType="num">
                                      <p:cBhvr>
                                        <p:cTn id="47" dur="500" fill="hold"/>
                                        <p:tgtEl>
                                          <p:spTgt spid="22"/>
                                        </p:tgtEl>
                                        <p:attrNameLst>
                                          <p:attrName>ppt_h</p:attrName>
                                        </p:attrNameLst>
                                      </p:cBhvr>
                                      <p:tavLst>
                                        <p:tav tm="0">
                                          <p:val>
                                            <p:fltVal val="0"/>
                                          </p:val>
                                        </p:tav>
                                        <p:tav tm="100000">
                                          <p:val>
                                            <p:strVal val="#ppt_h"/>
                                          </p:val>
                                        </p:tav>
                                      </p:tavLst>
                                    </p:anim>
                                  </p:childTnLst>
                                </p:cTn>
                              </p:par>
                            </p:childTnLst>
                          </p:cTn>
                        </p:par>
                        <p:par>
                          <p:cTn id="48" fill="hold" nodeType="afterGroup">
                            <p:stCondLst>
                              <p:cond delay="4450"/>
                            </p:stCondLst>
                            <p:childTnLst>
                              <p:par>
                                <p:cTn id="49" presetID="14" presetClass="entr" presetSubtype="10" fill="hold" grpId="0" nodeType="afterEffect">
                                  <p:stCondLst>
                                    <p:cond delay="0"/>
                                  </p:stCondLst>
                                  <p:childTnLst>
                                    <p:set>
                                      <p:cBhvr>
                                        <p:cTn id="50" dur="1" fill="hold">
                                          <p:stCondLst>
                                            <p:cond delay="0"/>
                                          </p:stCondLst>
                                        </p:cTn>
                                        <p:tgtEl>
                                          <p:spTgt spid="26"/>
                                        </p:tgtEl>
                                        <p:attrNameLst>
                                          <p:attrName>style.visibility</p:attrName>
                                        </p:attrNameLst>
                                      </p:cBhvr>
                                      <p:to>
                                        <p:strVal val="visible"/>
                                      </p:to>
                                    </p:set>
                                    <p:animEffect transition="in" filter="randombar(horizontal)">
                                      <p:cBhvr>
                                        <p:cTn id="51" dur="500"/>
                                        <p:tgtEl>
                                          <p:spTgt spid="26"/>
                                        </p:tgtEl>
                                      </p:cBhvr>
                                    </p:animEffect>
                                  </p:childTnLst>
                                </p:cTn>
                              </p:par>
                            </p:childTnLst>
                          </p:cTn>
                        </p:par>
                        <p:par>
                          <p:cTn id="52" fill="hold" nodeType="afterGroup">
                            <p:stCondLst>
                              <p:cond delay="4950"/>
                            </p:stCondLst>
                            <p:childTnLst>
                              <p:par>
                                <p:cTn id="53" presetID="49" presetClass="entr" presetSubtype="0" decel="100000" fill="hold" grpId="0" nodeType="afterEffect">
                                  <p:stCondLst>
                                    <p:cond delay="0"/>
                                  </p:stCondLst>
                                  <p:childTnLst>
                                    <p:set>
                                      <p:cBhvr>
                                        <p:cTn id="54" dur="1" fill="hold">
                                          <p:stCondLst>
                                            <p:cond delay="0"/>
                                          </p:stCondLst>
                                        </p:cTn>
                                        <p:tgtEl>
                                          <p:spTgt spid="19"/>
                                        </p:tgtEl>
                                        <p:attrNameLst>
                                          <p:attrName>style.visibility</p:attrName>
                                        </p:attrNameLst>
                                      </p:cBhvr>
                                      <p:to>
                                        <p:strVal val="visible"/>
                                      </p:to>
                                    </p:set>
                                    <p:anim calcmode="lin" valueType="num">
                                      <p:cBhvr>
                                        <p:cTn id="55" dur="500" fill="hold"/>
                                        <p:tgtEl>
                                          <p:spTgt spid="19"/>
                                        </p:tgtEl>
                                        <p:attrNameLst>
                                          <p:attrName>ppt_w</p:attrName>
                                        </p:attrNameLst>
                                      </p:cBhvr>
                                      <p:tavLst>
                                        <p:tav tm="0">
                                          <p:val>
                                            <p:fltVal val="0"/>
                                          </p:val>
                                        </p:tav>
                                        <p:tav tm="100000">
                                          <p:val>
                                            <p:strVal val="#ppt_w"/>
                                          </p:val>
                                        </p:tav>
                                      </p:tavLst>
                                    </p:anim>
                                    <p:anim calcmode="lin" valueType="num">
                                      <p:cBhvr>
                                        <p:cTn id="56" dur="500" fill="hold"/>
                                        <p:tgtEl>
                                          <p:spTgt spid="19"/>
                                        </p:tgtEl>
                                        <p:attrNameLst>
                                          <p:attrName>ppt_h</p:attrName>
                                        </p:attrNameLst>
                                      </p:cBhvr>
                                      <p:tavLst>
                                        <p:tav tm="0">
                                          <p:val>
                                            <p:fltVal val="0"/>
                                          </p:val>
                                        </p:tav>
                                        <p:tav tm="100000">
                                          <p:val>
                                            <p:strVal val="#ppt_h"/>
                                          </p:val>
                                        </p:tav>
                                      </p:tavLst>
                                    </p:anim>
                                    <p:anim calcmode="lin" valueType="num">
                                      <p:cBhvr>
                                        <p:cTn id="57" dur="500" fill="hold"/>
                                        <p:tgtEl>
                                          <p:spTgt spid="19"/>
                                        </p:tgtEl>
                                        <p:attrNameLst>
                                          <p:attrName>style.rotation</p:attrName>
                                        </p:attrNameLst>
                                      </p:cBhvr>
                                      <p:tavLst>
                                        <p:tav tm="0">
                                          <p:val>
                                            <p:fltVal val="360"/>
                                          </p:val>
                                        </p:tav>
                                        <p:tav tm="100000">
                                          <p:val>
                                            <p:fltVal val="0"/>
                                          </p:val>
                                        </p:tav>
                                      </p:tavLst>
                                    </p:anim>
                                    <p:animEffect transition="in" filter="fade">
                                      <p:cBhvr>
                                        <p:cTn id="58" dur="500"/>
                                        <p:tgtEl>
                                          <p:spTgt spid="19"/>
                                        </p:tgtEl>
                                      </p:cBhvr>
                                    </p:animEffect>
                                  </p:childTnLst>
                                </p:cTn>
                              </p:par>
                            </p:childTnLst>
                          </p:cTn>
                        </p:par>
                        <p:par>
                          <p:cTn id="59" fill="hold" nodeType="afterGroup">
                            <p:stCondLst>
                              <p:cond delay="5450"/>
                            </p:stCondLst>
                            <p:childTnLst>
                              <p:par>
                                <p:cTn id="60" presetID="23" presetClass="entr" presetSubtype="16" fill="hold" grpId="0" nodeType="afterEffect">
                                  <p:stCondLst>
                                    <p:cond delay="0"/>
                                  </p:stCondLst>
                                  <p:iterate type="lt">
                                    <p:tmPct val="10000"/>
                                  </p:iterate>
                                  <p:childTnLst>
                                    <p:set>
                                      <p:cBhvr>
                                        <p:cTn id="61" dur="1" fill="hold">
                                          <p:stCondLst>
                                            <p:cond delay="0"/>
                                          </p:stCondLst>
                                        </p:cTn>
                                        <p:tgtEl>
                                          <p:spTgt spid="23"/>
                                        </p:tgtEl>
                                        <p:attrNameLst>
                                          <p:attrName>style.visibility</p:attrName>
                                        </p:attrNameLst>
                                      </p:cBhvr>
                                      <p:to>
                                        <p:strVal val="visible"/>
                                      </p:to>
                                    </p:set>
                                    <p:anim calcmode="lin" valueType="num">
                                      <p:cBhvr>
                                        <p:cTn id="62" dur="500" fill="hold"/>
                                        <p:tgtEl>
                                          <p:spTgt spid="23"/>
                                        </p:tgtEl>
                                        <p:attrNameLst>
                                          <p:attrName>ppt_w</p:attrName>
                                        </p:attrNameLst>
                                      </p:cBhvr>
                                      <p:tavLst>
                                        <p:tav tm="0">
                                          <p:val>
                                            <p:fltVal val="0"/>
                                          </p:val>
                                        </p:tav>
                                        <p:tav tm="100000">
                                          <p:val>
                                            <p:strVal val="#ppt_w"/>
                                          </p:val>
                                        </p:tav>
                                      </p:tavLst>
                                    </p:anim>
                                    <p:anim calcmode="lin" valueType="num">
                                      <p:cBhvr>
                                        <p:cTn id="63" dur="500" fill="hold"/>
                                        <p:tgtEl>
                                          <p:spTgt spid="23"/>
                                        </p:tgtEl>
                                        <p:attrNameLst>
                                          <p:attrName>ppt_h</p:attrName>
                                        </p:attrNameLst>
                                      </p:cBhvr>
                                      <p:tavLst>
                                        <p:tav tm="0">
                                          <p:val>
                                            <p:fltVal val="0"/>
                                          </p:val>
                                        </p:tav>
                                        <p:tav tm="100000">
                                          <p:val>
                                            <p:strVal val="#ppt_h"/>
                                          </p:val>
                                        </p:tav>
                                      </p:tavLst>
                                    </p:anim>
                                  </p:childTnLst>
                                </p:cTn>
                              </p:par>
                            </p:childTnLst>
                          </p:cTn>
                        </p:par>
                        <p:par>
                          <p:cTn id="64" fill="hold" nodeType="afterGroup">
                            <p:stCondLst>
                              <p:cond delay="6100"/>
                            </p:stCondLst>
                            <p:childTnLst>
                              <p:par>
                                <p:cTn id="65" presetID="14" presetClass="entr" presetSubtype="10" fill="hold" grpId="0" nodeType="afterEffect">
                                  <p:stCondLst>
                                    <p:cond delay="0"/>
                                  </p:stCondLst>
                                  <p:childTnLst>
                                    <p:set>
                                      <p:cBhvr>
                                        <p:cTn id="66" dur="1" fill="hold">
                                          <p:stCondLst>
                                            <p:cond delay="0"/>
                                          </p:stCondLst>
                                        </p:cTn>
                                        <p:tgtEl>
                                          <p:spTgt spid="27"/>
                                        </p:tgtEl>
                                        <p:attrNameLst>
                                          <p:attrName>style.visibility</p:attrName>
                                        </p:attrNameLst>
                                      </p:cBhvr>
                                      <p:to>
                                        <p:strVal val="visible"/>
                                      </p:to>
                                    </p:set>
                                    <p:animEffect transition="in" filter="randombar(horizontal)">
                                      <p:cBhvr>
                                        <p:cTn id="67" dur="500"/>
                                        <p:tgtEl>
                                          <p:spTgt spid="27"/>
                                        </p:tgtEl>
                                      </p:cBhvr>
                                    </p:animEffect>
                                  </p:childTnLst>
                                </p:cTn>
                              </p:par>
                            </p:childTnLst>
                          </p:cTn>
                        </p:par>
                        <p:par>
                          <p:cTn id="68" fill="hold" nodeType="afterGroup">
                            <p:stCondLst>
                              <p:cond delay="6600"/>
                            </p:stCondLst>
                            <p:childTnLst>
                              <p:par>
                                <p:cTn id="69" presetID="16" presetClass="entr" presetSubtype="21" fill="hold" nodeType="afterEffect">
                                  <p:stCondLst>
                                    <p:cond delay="0"/>
                                  </p:stCondLst>
                                  <p:childTnLst>
                                    <p:set>
                                      <p:cBhvr>
                                        <p:cTn id="70" dur="1" fill="hold">
                                          <p:stCondLst>
                                            <p:cond delay="0"/>
                                          </p:stCondLst>
                                        </p:cTn>
                                        <p:tgtEl>
                                          <p:spTgt spid="29"/>
                                        </p:tgtEl>
                                        <p:attrNameLst>
                                          <p:attrName>style.visibility</p:attrName>
                                        </p:attrNameLst>
                                      </p:cBhvr>
                                      <p:to>
                                        <p:strVal val="visible"/>
                                      </p:to>
                                    </p:set>
                                    <p:animEffect transition="in" filter="barn(inVertical)">
                                      <p:cBhvr>
                                        <p:cTn id="71" dur="500"/>
                                        <p:tgtEl>
                                          <p:spTgt spid="29"/>
                                        </p:tgtEl>
                                      </p:cBhvr>
                                    </p:animEffect>
                                  </p:childTnLst>
                                </p:cTn>
                              </p:par>
                            </p:childTnLst>
                          </p:cTn>
                        </p:par>
                        <p:par>
                          <p:cTn id="72" fill="hold" nodeType="afterGroup">
                            <p:stCondLst>
                              <p:cond delay="7100"/>
                            </p:stCondLst>
                            <p:childTnLst>
                              <p:par>
                                <p:cTn id="73" presetID="14" presetClass="entr" presetSubtype="10" fill="hold" grpId="0" nodeType="afterEffect">
                                  <p:stCondLst>
                                    <p:cond delay="0"/>
                                  </p:stCondLst>
                                  <p:childTnLst>
                                    <p:set>
                                      <p:cBhvr>
                                        <p:cTn id="74" dur="1" fill="hold">
                                          <p:stCondLst>
                                            <p:cond delay="0"/>
                                          </p:stCondLst>
                                        </p:cTn>
                                        <p:tgtEl>
                                          <p:spTgt spid="28"/>
                                        </p:tgtEl>
                                        <p:attrNameLst>
                                          <p:attrName>style.visibility</p:attrName>
                                        </p:attrNameLst>
                                      </p:cBhvr>
                                      <p:to>
                                        <p:strVal val="visible"/>
                                      </p:to>
                                    </p:set>
                                    <p:animEffect transition="in" filter="randombar(horizontal)">
                                      <p:cBhvr>
                                        <p:cTn id="75"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0" grpId="0"/>
      <p:bldP spid="21" grpId="0"/>
      <p:bldP spid="22" grpId="0"/>
      <p:bldP spid="23" grpId="0"/>
      <p:bldP spid="24" grpId="0"/>
      <p:bldP spid="25" grpId="0"/>
      <p:bldP spid="26" grpId="0"/>
      <p:bldP spid="27" grpId="0"/>
      <p:bldP spid="2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直接连接符 9">
            <a:extLst>
              <a:ext uri="{FF2B5EF4-FFF2-40B4-BE49-F238E27FC236}">
                <a16:creationId xmlns:a16="http://schemas.microsoft.com/office/drawing/2014/main" id="{83DF00FB-7869-4CB5-A178-746B5E0E5DA2}"/>
              </a:ext>
            </a:extLst>
          </p:cNvPr>
          <p:cNvCxnSpPr/>
          <p:nvPr/>
        </p:nvCxnSpPr>
        <p:spPr>
          <a:xfrm>
            <a:off x="1180824" y="2879272"/>
            <a:ext cx="6679258" cy="0"/>
          </a:xfrm>
          <a:prstGeom prst="line">
            <a:avLst/>
          </a:prstGeom>
          <a:noFill/>
          <a:ln w="6350" cap="flat" cmpd="sng" algn="ctr">
            <a:solidFill>
              <a:sysClr val="window" lastClr="FFFFFF">
                <a:lumMod val="75000"/>
              </a:sysClr>
            </a:solidFill>
            <a:prstDash val="solid"/>
            <a:miter lim="800000"/>
          </a:ln>
          <a:effectLst/>
        </p:spPr>
      </p:cxnSp>
      <p:sp>
        <p:nvSpPr>
          <p:cNvPr id="11" name="椭圆 10">
            <a:extLst>
              <a:ext uri="{FF2B5EF4-FFF2-40B4-BE49-F238E27FC236}">
                <a16:creationId xmlns:a16="http://schemas.microsoft.com/office/drawing/2014/main" id="{60000C82-0689-4DB8-B2EA-F1CEC65A4246}"/>
              </a:ext>
            </a:extLst>
          </p:cNvPr>
          <p:cNvSpPr/>
          <p:nvPr/>
        </p:nvSpPr>
        <p:spPr>
          <a:xfrm>
            <a:off x="629668" y="2334985"/>
            <a:ext cx="1110345" cy="1110344"/>
          </a:xfrm>
          <a:prstGeom prst="ellipse">
            <a:avLst/>
          </a:prstGeom>
          <a:solidFill>
            <a:srgbClr val="C00000"/>
          </a:solidFill>
          <a:ln w="12700" cap="flat" cmpd="sng" algn="ctr">
            <a:noFill/>
            <a:prstDash val="solid"/>
            <a:miter lim="800000"/>
          </a:ln>
          <a:effectLst/>
        </p:spPr>
        <p:txBody>
          <a:bodyPr rtlCol="0" anchor="ctr"/>
          <a:lstStyle/>
          <a:p>
            <a:pPr algn="ctr" defTabSz="914446">
              <a:defRPr/>
            </a:pPr>
            <a:endParaRPr lang="zh-CN" altLang="en-US" kern="0">
              <a:solidFill>
                <a:prstClr val="white"/>
              </a:solidFill>
              <a:cs typeface="+mn-ea"/>
              <a:sym typeface="+mn-lt"/>
            </a:endParaRPr>
          </a:p>
        </p:txBody>
      </p:sp>
      <p:sp>
        <p:nvSpPr>
          <p:cNvPr id="12" name="椭圆 11">
            <a:extLst>
              <a:ext uri="{FF2B5EF4-FFF2-40B4-BE49-F238E27FC236}">
                <a16:creationId xmlns:a16="http://schemas.microsoft.com/office/drawing/2014/main" id="{21709372-70FE-4A9B-9797-BA7F852D62E8}"/>
              </a:ext>
            </a:extLst>
          </p:cNvPr>
          <p:cNvSpPr/>
          <p:nvPr/>
        </p:nvSpPr>
        <p:spPr>
          <a:xfrm>
            <a:off x="2323546" y="2334985"/>
            <a:ext cx="1110345" cy="1110344"/>
          </a:xfrm>
          <a:prstGeom prst="ellipse">
            <a:avLst/>
          </a:prstGeom>
          <a:solidFill>
            <a:srgbClr val="C00000"/>
          </a:solidFill>
          <a:ln w="12700" cap="flat" cmpd="sng" algn="ctr">
            <a:noFill/>
            <a:prstDash val="solid"/>
            <a:miter lim="800000"/>
          </a:ln>
          <a:effectLst/>
        </p:spPr>
        <p:txBody>
          <a:bodyPr rtlCol="0" anchor="ctr"/>
          <a:lstStyle/>
          <a:p>
            <a:pPr algn="ctr" defTabSz="914446">
              <a:defRPr/>
            </a:pPr>
            <a:endParaRPr lang="zh-CN" altLang="en-US" kern="0">
              <a:solidFill>
                <a:prstClr val="white"/>
              </a:solidFill>
              <a:cs typeface="+mn-ea"/>
              <a:sym typeface="+mn-lt"/>
            </a:endParaRPr>
          </a:p>
        </p:txBody>
      </p:sp>
      <p:sp>
        <p:nvSpPr>
          <p:cNvPr id="13" name="椭圆 12">
            <a:extLst>
              <a:ext uri="{FF2B5EF4-FFF2-40B4-BE49-F238E27FC236}">
                <a16:creationId xmlns:a16="http://schemas.microsoft.com/office/drawing/2014/main" id="{BEA13C93-5C00-4328-856A-FC2D5A46E128}"/>
              </a:ext>
            </a:extLst>
          </p:cNvPr>
          <p:cNvSpPr/>
          <p:nvPr/>
        </p:nvSpPr>
        <p:spPr>
          <a:xfrm>
            <a:off x="4017424" y="2334985"/>
            <a:ext cx="1110345" cy="1110344"/>
          </a:xfrm>
          <a:prstGeom prst="ellipse">
            <a:avLst/>
          </a:prstGeom>
          <a:solidFill>
            <a:srgbClr val="C00000"/>
          </a:solidFill>
          <a:ln w="12700" cap="flat" cmpd="sng" algn="ctr">
            <a:noFill/>
            <a:prstDash val="solid"/>
            <a:miter lim="800000"/>
          </a:ln>
          <a:effectLst/>
        </p:spPr>
        <p:txBody>
          <a:bodyPr rtlCol="0" anchor="ctr"/>
          <a:lstStyle/>
          <a:p>
            <a:pPr algn="ctr" defTabSz="914446">
              <a:defRPr/>
            </a:pPr>
            <a:endParaRPr lang="zh-CN" altLang="en-US" kern="0">
              <a:solidFill>
                <a:prstClr val="white"/>
              </a:solidFill>
              <a:cs typeface="+mn-ea"/>
              <a:sym typeface="+mn-lt"/>
            </a:endParaRPr>
          </a:p>
        </p:txBody>
      </p:sp>
      <p:sp>
        <p:nvSpPr>
          <p:cNvPr id="14" name="椭圆 13">
            <a:extLst>
              <a:ext uri="{FF2B5EF4-FFF2-40B4-BE49-F238E27FC236}">
                <a16:creationId xmlns:a16="http://schemas.microsoft.com/office/drawing/2014/main" id="{ADF35F53-9AC2-40ED-B6B2-E30F1A2FB9FD}"/>
              </a:ext>
            </a:extLst>
          </p:cNvPr>
          <p:cNvSpPr/>
          <p:nvPr/>
        </p:nvSpPr>
        <p:spPr>
          <a:xfrm>
            <a:off x="5711301" y="2334985"/>
            <a:ext cx="1110345" cy="1110344"/>
          </a:xfrm>
          <a:prstGeom prst="ellipse">
            <a:avLst/>
          </a:prstGeom>
          <a:solidFill>
            <a:srgbClr val="C00000"/>
          </a:solidFill>
          <a:ln w="12700" cap="flat" cmpd="sng" algn="ctr">
            <a:noFill/>
            <a:prstDash val="solid"/>
            <a:miter lim="800000"/>
          </a:ln>
          <a:effectLst/>
        </p:spPr>
        <p:txBody>
          <a:bodyPr rtlCol="0" anchor="ctr"/>
          <a:lstStyle/>
          <a:p>
            <a:pPr algn="ctr" defTabSz="914446">
              <a:defRPr/>
            </a:pPr>
            <a:endParaRPr lang="zh-CN" altLang="en-US" kern="0">
              <a:solidFill>
                <a:prstClr val="white"/>
              </a:solidFill>
              <a:cs typeface="+mn-ea"/>
              <a:sym typeface="+mn-lt"/>
            </a:endParaRPr>
          </a:p>
        </p:txBody>
      </p:sp>
      <p:sp>
        <p:nvSpPr>
          <p:cNvPr id="15" name="椭圆 14">
            <a:extLst>
              <a:ext uri="{FF2B5EF4-FFF2-40B4-BE49-F238E27FC236}">
                <a16:creationId xmlns:a16="http://schemas.microsoft.com/office/drawing/2014/main" id="{5F6A8DF4-6B4F-43B8-91C4-9FB5BA3273BB}"/>
              </a:ext>
            </a:extLst>
          </p:cNvPr>
          <p:cNvSpPr/>
          <p:nvPr/>
        </p:nvSpPr>
        <p:spPr>
          <a:xfrm>
            <a:off x="7405178" y="2334985"/>
            <a:ext cx="1110345" cy="1110344"/>
          </a:xfrm>
          <a:prstGeom prst="ellipse">
            <a:avLst/>
          </a:prstGeom>
          <a:solidFill>
            <a:srgbClr val="C00000"/>
          </a:solidFill>
          <a:ln w="12700" cap="flat" cmpd="sng" algn="ctr">
            <a:noFill/>
            <a:prstDash val="solid"/>
            <a:miter lim="800000"/>
          </a:ln>
          <a:effectLst/>
        </p:spPr>
        <p:txBody>
          <a:bodyPr rtlCol="0" anchor="ctr"/>
          <a:lstStyle/>
          <a:p>
            <a:pPr algn="ctr" defTabSz="914446">
              <a:defRPr/>
            </a:pPr>
            <a:endParaRPr lang="zh-CN" altLang="en-US" kern="0">
              <a:solidFill>
                <a:prstClr val="white"/>
              </a:solidFill>
              <a:cs typeface="+mn-ea"/>
              <a:sym typeface="+mn-lt"/>
            </a:endParaRPr>
          </a:p>
        </p:txBody>
      </p:sp>
      <p:grpSp>
        <p:nvGrpSpPr>
          <p:cNvPr id="16" name="组合 15">
            <a:extLst>
              <a:ext uri="{FF2B5EF4-FFF2-40B4-BE49-F238E27FC236}">
                <a16:creationId xmlns:a16="http://schemas.microsoft.com/office/drawing/2014/main" id="{84908B13-4BC7-4624-B1E5-9B5EA0B5AA26}"/>
              </a:ext>
            </a:extLst>
          </p:cNvPr>
          <p:cNvGrpSpPr/>
          <p:nvPr/>
        </p:nvGrpSpPr>
        <p:grpSpPr>
          <a:xfrm>
            <a:off x="3736936" y="3587969"/>
            <a:ext cx="1671320" cy="1103379"/>
            <a:chOff x="1678602" y="4679146"/>
            <a:chExt cx="2228426" cy="1471170"/>
          </a:xfrm>
        </p:grpSpPr>
        <p:sp>
          <p:nvSpPr>
            <p:cNvPr id="17" name="矩形 16">
              <a:extLst>
                <a:ext uri="{FF2B5EF4-FFF2-40B4-BE49-F238E27FC236}">
                  <a16:creationId xmlns:a16="http://schemas.microsoft.com/office/drawing/2014/main" id="{82EE7CEF-B1BD-4E62-AFBD-EBE837723C67}"/>
                </a:ext>
              </a:extLst>
            </p:cNvPr>
            <p:cNvSpPr/>
            <p:nvPr/>
          </p:nvSpPr>
          <p:spPr>
            <a:xfrm>
              <a:off x="1678602" y="5140811"/>
              <a:ext cx="2228426" cy="1009505"/>
            </a:xfrm>
            <a:prstGeom prst="rect">
              <a:avLst/>
            </a:prstGeom>
          </p:spPr>
          <p:txBody>
            <a:bodyPr wrap="square">
              <a:spAutoFit/>
            </a:bodyPr>
            <a:lstStyle/>
            <a:p>
              <a:pPr algn="ctr" defTabSz="914446">
                <a:lnSpc>
                  <a:spcPct val="120000"/>
                </a:lnSpc>
              </a:pPr>
              <a:r>
                <a:rPr lang="zh-CN" altLang="en-US" sz="1200">
                  <a:solidFill>
                    <a:schemeClr val="tx1">
                      <a:lumMod val="75000"/>
                      <a:lumOff val="25000"/>
                    </a:schemeClr>
                  </a:solidFill>
                  <a:cs typeface="+mn-ea"/>
                  <a:sym typeface="+mn-lt"/>
                </a:rPr>
                <a:t>点击输入您的文字内容，用简洁的文字进行阐述</a:t>
              </a:r>
            </a:p>
          </p:txBody>
        </p:sp>
        <p:sp>
          <p:nvSpPr>
            <p:cNvPr id="18" name="矩形 17">
              <a:extLst>
                <a:ext uri="{FF2B5EF4-FFF2-40B4-BE49-F238E27FC236}">
                  <a16:creationId xmlns:a16="http://schemas.microsoft.com/office/drawing/2014/main" id="{9DF35182-F62F-428E-8EE1-95B01BA8054E}"/>
                </a:ext>
              </a:extLst>
            </p:cNvPr>
            <p:cNvSpPr/>
            <p:nvPr/>
          </p:nvSpPr>
          <p:spPr>
            <a:xfrm>
              <a:off x="1678602" y="4679146"/>
              <a:ext cx="2228426" cy="461151"/>
            </a:xfrm>
            <a:prstGeom prst="rect">
              <a:avLst/>
            </a:prstGeom>
          </p:spPr>
          <p:txBody>
            <a:bodyPr wrap="square">
              <a:spAutoFit/>
            </a:bodyPr>
            <a:lstStyle/>
            <a:p>
              <a:pPr algn="ctr" defTabSz="914446">
                <a:lnSpc>
                  <a:spcPct val="120000"/>
                </a:lnSpc>
              </a:pPr>
              <a:r>
                <a:rPr lang="zh-CN" altLang="en-US" sz="1500" b="1">
                  <a:solidFill>
                    <a:srgbClr val="C00000"/>
                  </a:solidFill>
                  <a:cs typeface="+mn-ea"/>
                  <a:sym typeface="+mn-lt"/>
                </a:rPr>
                <a:t>发展步骤</a:t>
              </a:r>
            </a:p>
          </p:txBody>
        </p:sp>
      </p:grpSp>
      <p:grpSp>
        <p:nvGrpSpPr>
          <p:cNvPr id="19" name="组合 18">
            <a:extLst>
              <a:ext uri="{FF2B5EF4-FFF2-40B4-BE49-F238E27FC236}">
                <a16:creationId xmlns:a16="http://schemas.microsoft.com/office/drawing/2014/main" id="{D5C45576-06FA-4901-AE53-20365F52BC1C}"/>
              </a:ext>
            </a:extLst>
          </p:cNvPr>
          <p:cNvGrpSpPr/>
          <p:nvPr/>
        </p:nvGrpSpPr>
        <p:grpSpPr>
          <a:xfrm>
            <a:off x="7124691" y="3587969"/>
            <a:ext cx="1671320" cy="1103379"/>
            <a:chOff x="1678602" y="4679146"/>
            <a:chExt cx="2228426" cy="1471170"/>
          </a:xfrm>
        </p:grpSpPr>
        <p:sp>
          <p:nvSpPr>
            <p:cNvPr id="20" name="矩形 19">
              <a:extLst>
                <a:ext uri="{FF2B5EF4-FFF2-40B4-BE49-F238E27FC236}">
                  <a16:creationId xmlns:a16="http://schemas.microsoft.com/office/drawing/2014/main" id="{F316B21C-671D-49EC-9949-F4986C468B20}"/>
                </a:ext>
              </a:extLst>
            </p:cNvPr>
            <p:cNvSpPr/>
            <p:nvPr/>
          </p:nvSpPr>
          <p:spPr>
            <a:xfrm>
              <a:off x="1678602" y="5140811"/>
              <a:ext cx="2228426" cy="1009505"/>
            </a:xfrm>
            <a:prstGeom prst="rect">
              <a:avLst/>
            </a:prstGeom>
          </p:spPr>
          <p:txBody>
            <a:bodyPr wrap="square">
              <a:spAutoFit/>
            </a:bodyPr>
            <a:lstStyle/>
            <a:p>
              <a:pPr algn="ctr" defTabSz="914446">
                <a:lnSpc>
                  <a:spcPct val="120000"/>
                </a:lnSpc>
              </a:pPr>
              <a:r>
                <a:rPr lang="zh-CN" altLang="en-US" sz="1200">
                  <a:solidFill>
                    <a:schemeClr val="tx1">
                      <a:lumMod val="75000"/>
                      <a:lumOff val="25000"/>
                    </a:schemeClr>
                  </a:solidFill>
                  <a:cs typeface="+mn-ea"/>
                  <a:sym typeface="+mn-lt"/>
                </a:rPr>
                <a:t>点击输入您的文字内容，用简洁的文字进行阐述</a:t>
              </a:r>
            </a:p>
          </p:txBody>
        </p:sp>
        <p:sp>
          <p:nvSpPr>
            <p:cNvPr id="21" name="矩形 20">
              <a:extLst>
                <a:ext uri="{FF2B5EF4-FFF2-40B4-BE49-F238E27FC236}">
                  <a16:creationId xmlns:a16="http://schemas.microsoft.com/office/drawing/2014/main" id="{F291A432-A80F-4FC0-8419-A144ECD023C0}"/>
                </a:ext>
              </a:extLst>
            </p:cNvPr>
            <p:cNvSpPr/>
            <p:nvPr/>
          </p:nvSpPr>
          <p:spPr>
            <a:xfrm>
              <a:off x="1678602" y="4679146"/>
              <a:ext cx="2228426" cy="461151"/>
            </a:xfrm>
            <a:prstGeom prst="rect">
              <a:avLst/>
            </a:prstGeom>
          </p:spPr>
          <p:txBody>
            <a:bodyPr wrap="square">
              <a:spAutoFit/>
            </a:bodyPr>
            <a:lstStyle/>
            <a:p>
              <a:pPr algn="ctr" defTabSz="914446">
                <a:lnSpc>
                  <a:spcPct val="120000"/>
                </a:lnSpc>
              </a:pPr>
              <a:r>
                <a:rPr lang="zh-CN" altLang="en-US" sz="1500" b="1">
                  <a:solidFill>
                    <a:srgbClr val="C00000"/>
                  </a:solidFill>
                  <a:cs typeface="+mn-ea"/>
                  <a:sym typeface="+mn-lt"/>
                </a:rPr>
                <a:t>发展步骤</a:t>
              </a:r>
            </a:p>
          </p:txBody>
        </p:sp>
      </p:grpSp>
      <p:grpSp>
        <p:nvGrpSpPr>
          <p:cNvPr id="22" name="组合 21">
            <a:extLst>
              <a:ext uri="{FF2B5EF4-FFF2-40B4-BE49-F238E27FC236}">
                <a16:creationId xmlns:a16="http://schemas.microsoft.com/office/drawing/2014/main" id="{1685EAB2-1273-42A1-BB97-D80C2AABB81C}"/>
              </a:ext>
            </a:extLst>
          </p:cNvPr>
          <p:cNvGrpSpPr/>
          <p:nvPr/>
        </p:nvGrpSpPr>
        <p:grpSpPr>
          <a:xfrm>
            <a:off x="1905596" y="1399723"/>
            <a:ext cx="2057400" cy="881780"/>
            <a:chOff x="1455047" y="4679146"/>
            <a:chExt cx="2743200" cy="1175705"/>
          </a:xfrm>
        </p:grpSpPr>
        <p:sp>
          <p:nvSpPr>
            <p:cNvPr id="23" name="矩形 22">
              <a:extLst>
                <a:ext uri="{FF2B5EF4-FFF2-40B4-BE49-F238E27FC236}">
                  <a16:creationId xmlns:a16="http://schemas.microsoft.com/office/drawing/2014/main" id="{DB3E0495-ECC9-4503-88BF-F9797D68E389}"/>
                </a:ext>
              </a:extLst>
            </p:cNvPr>
            <p:cNvSpPr/>
            <p:nvPr/>
          </p:nvSpPr>
          <p:spPr>
            <a:xfrm>
              <a:off x="1455047" y="5140811"/>
              <a:ext cx="2743200" cy="714040"/>
            </a:xfrm>
            <a:prstGeom prst="rect">
              <a:avLst/>
            </a:prstGeom>
          </p:spPr>
          <p:txBody>
            <a:bodyPr wrap="square">
              <a:spAutoFit/>
            </a:bodyPr>
            <a:lstStyle/>
            <a:p>
              <a:pPr algn="ctr" defTabSz="914446">
                <a:lnSpc>
                  <a:spcPct val="120000"/>
                </a:lnSpc>
              </a:pPr>
              <a:r>
                <a:rPr lang="zh-CN" altLang="en-US" sz="1200">
                  <a:solidFill>
                    <a:schemeClr val="tx1">
                      <a:lumMod val="75000"/>
                      <a:lumOff val="25000"/>
                    </a:schemeClr>
                  </a:solidFill>
                  <a:cs typeface="+mn-ea"/>
                  <a:sym typeface="+mn-lt"/>
                </a:rPr>
                <a:t>点击输入您的文字内容，用简洁的文字进行阐述</a:t>
              </a:r>
            </a:p>
          </p:txBody>
        </p:sp>
        <p:sp>
          <p:nvSpPr>
            <p:cNvPr id="24" name="矩形 23">
              <a:extLst>
                <a:ext uri="{FF2B5EF4-FFF2-40B4-BE49-F238E27FC236}">
                  <a16:creationId xmlns:a16="http://schemas.microsoft.com/office/drawing/2014/main" id="{3B45AAEF-123B-46B4-BC86-E7F05EEFEC98}"/>
                </a:ext>
              </a:extLst>
            </p:cNvPr>
            <p:cNvSpPr/>
            <p:nvPr/>
          </p:nvSpPr>
          <p:spPr>
            <a:xfrm>
              <a:off x="1678602" y="4679146"/>
              <a:ext cx="2228427" cy="461151"/>
            </a:xfrm>
            <a:prstGeom prst="rect">
              <a:avLst/>
            </a:prstGeom>
          </p:spPr>
          <p:txBody>
            <a:bodyPr wrap="square">
              <a:spAutoFit/>
            </a:bodyPr>
            <a:lstStyle/>
            <a:p>
              <a:pPr algn="ctr" defTabSz="914446">
                <a:lnSpc>
                  <a:spcPct val="120000"/>
                </a:lnSpc>
              </a:pPr>
              <a:r>
                <a:rPr lang="zh-CN" altLang="en-US" sz="1500" b="1">
                  <a:solidFill>
                    <a:srgbClr val="C00000"/>
                  </a:solidFill>
                  <a:cs typeface="+mn-ea"/>
                  <a:sym typeface="+mn-lt"/>
                </a:rPr>
                <a:t>发展步骤</a:t>
              </a:r>
            </a:p>
          </p:txBody>
        </p:sp>
      </p:grpSp>
      <p:grpSp>
        <p:nvGrpSpPr>
          <p:cNvPr id="25" name="组合 24">
            <a:extLst>
              <a:ext uri="{FF2B5EF4-FFF2-40B4-BE49-F238E27FC236}">
                <a16:creationId xmlns:a16="http://schemas.microsoft.com/office/drawing/2014/main" id="{065AD0AD-49D4-4C6B-8539-29F687BC02AB}"/>
              </a:ext>
            </a:extLst>
          </p:cNvPr>
          <p:cNvGrpSpPr/>
          <p:nvPr/>
        </p:nvGrpSpPr>
        <p:grpSpPr>
          <a:xfrm>
            <a:off x="5258397" y="1399724"/>
            <a:ext cx="2229815" cy="881780"/>
            <a:chOff x="1448713" y="4679146"/>
            <a:chExt cx="2973086" cy="1175705"/>
          </a:xfrm>
        </p:grpSpPr>
        <p:sp>
          <p:nvSpPr>
            <p:cNvPr id="26" name="矩形 25">
              <a:extLst>
                <a:ext uri="{FF2B5EF4-FFF2-40B4-BE49-F238E27FC236}">
                  <a16:creationId xmlns:a16="http://schemas.microsoft.com/office/drawing/2014/main" id="{A4EE199A-AB22-4FF7-903A-FB7F1E87BB87}"/>
                </a:ext>
              </a:extLst>
            </p:cNvPr>
            <p:cNvSpPr/>
            <p:nvPr/>
          </p:nvSpPr>
          <p:spPr>
            <a:xfrm>
              <a:off x="1448713" y="5140811"/>
              <a:ext cx="2973086" cy="714040"/>
            </a:xfrm>
            <a:prstGeom prst="rect">
              <a:avLst/>
            </a:prstGeom>
          </p:spPr>
          <p:txBody>
            <a:bodyPr wrap="square">
              <a:spAutoFit/>
            </a:bodyPr>
            <a:lstStyle/>
            <a:p>
              <a:pPr algn="ctr" defTabSz="914446">
                <a:lnSpc>
                  <a:spcPct val="120000"/>
                </a:lnSpc>
              </a:pPr>
              <a:r>
                <a:rPr lang="zh-CN" altLang="en-US" sz="1200">
                  <a:solidFill>
                    <a:schemeClr val="tx1">
                      <a:lumMod val="75000"/>
                      <a:lumOff val="25000"/>
                    </a:schemeClr>
                  </a:solidFill>
                  <a:cs typeface="+mn-ea"/>
                  <a:sym typeface="+mn-lt"/>
                </a:rPr>
                <a:t>点击输入您的文字内容，用简洁的文字进行阐述</a:t>
              </a:r>
            </a:p>
          </p:txBody>
        </p:sp>
        <p:sp>
          <p:nvSpPr>
            <p:cNvPr id="27" name="矩形 26">
              <a:extLst>
                <a:ext uri="{FF2B5EF4-FFF2-40B4-BE49-F238E27FC236}">
                  <a16:creationId xmlns:a16="http://schemas.microsoft.com/office/drawing/2014/main" id="{921434F3-3942-4E75-B90D-3F8AB0C58298}"/>
                </a:ext>
              </a:extLst>
            </p:cNvPr>
            <p:cNvSpPr/>
            <p:nvPr/>
          </p:nvSpPr>
          <p:spPr>
            <a:xfrm>
              <a:off x="1678602" y="4679146"/>
              <a:ext cx="2228426" cy="461151"/>
            </a:xfrm>
            <a:prstGeom prst="rect">
              <a:avLst/>
            </a:prstGeom>
          </p:spPr>
          <p:txBody>
            <a:bodyPr wrap="square">
              <a:spAutoFit/>
            </a:bodyPr>
            <a:lstStyle/>
            <a:p>
              <a:pPr algn="ctr" defTabSz="914446">
                <a:lnSpc>
                  <a:spcPct val="120000"/>
                </a:lnSpc>
              </a:pPr>
              <a:r>
                <a:rPr lang="zh-CN" altLang="en-US" sz="1500" b="1">
                  <a:solidFill>
                    <a:srgbClr val="C00000"/>
                  </a:solidFill>
                  <a:cs typeface="+mn-ea"/>
                  <a:sym typeface="+mn-lt"/>
                </a:rPr>
                <a:t>发展步骤</a:t>
              </a:r>
            </a:p>
          </p:txBody>
        </p:sp>
      </p:grpSp>
      <p:sp>
        <p:nvSpPr>
          <p:cNvPr id="28" name="文本框 27">
            <a:extLst>
              <a:ext uri="{FF2B5EF4-FFF2-40B4-BE49-F238E27FC236}">
                <a16:creationId xmlns:a16="http://schemas.microsoft.com/office/drawing/2014/main" id="{04B0E9C9-D523-4498-AA17-5877A9667E1F}"/>
              </a:ext>
            </a:extLst>
          </p:cNvPr>
          <p:cNvSpPr txBox="1"/>
          <p:nvPr/>
        </p:nvSpPr>
        <p:spPr>
          <a:xfrm>
            <a:off x="874583" y="2613814"/>
            <a:ext cx="611065" cy="553998"/>
          </a:xfrm>
          <a:prstGeom prst="rect">
            <a:avLst/>
          </a:prstGeom>
          <a:noFill/>
        </p:spPr>
        <p:txBody>
          <a:bodyPr wrap="none" rtlCol="0">
            <a:spAutoFit/>
          </a:bodyPr>
          <a:lstStyle/>
          <a:p>
            <a:pPr algn="ctr" defTabSz="914446"/>
            <a:r>
              <a:rPr lang="en-US" altLang="zh-CN" sz="3000">
                <a:solidFill>
                  <a:prstClr val="white"/>
                </a:solidFill>
                <a:cs typeface="+mn-ea"/>
                <a:sym typeface="+mn-lt"/>
              </a:rPr>
              <a:t>01</a:t>
            </a:r>
            <a:endParaRPr lang="zh-CN" altLang="en-US" sz="3000">
              <a:solidFill>
                <a:prstClr val="white"/>
              </a:solidFill>
              <a:cs typeface="+mn-ea"/>
              <a:sym typeface="+mn-lt"/>
            </a:endParaRPr>
          </a:p>
        </p:txBody>
      </p:sp>
      <p:sp>
        <p:nvSpPr>
          <p:cNvPr id="29" name="文本框 28">
            <a:extLst>
              <a:ext uri="{FF2B5EF4-FFF2-40B4-BE49-F238E27FC236}">
                <a16:creationId xmlns:a16="http://schemas.microsoft.com/office/drawing/2014/main" id="{8FC17BBE-A88B-4384-9A33-FD295D4AE485}"/>
              </a:ext>
            </a:extLst>
          </p:cNvPr>
          <p:cNvSpPr txBox="1"/>
          <p:nvPr/>
        </p:nvSpPr>
        <p:spPr>
          <a:xfrm>
            <a:off x="2573187" y="2613814"/>
            <a:ext cx="611065" cy="553998"/>
          </a:xfrm>
          <a:prstGeom prst="rect">
            <a:avLst/>
          </a:prstGeom>
          <a:noFill/>
        </p:spPr>
        <p:txBody>
          <a:bodyPr wrap="none" rtlCol="0">
            <a:spAutoFit/>
          </a:bodyPr>
          <a:lstStyle/>
          <a:p>
            <a:pPr algn="ctr" defTabSz="914446"/>
            <a:r>
              <a:rPr lang="en-US" altLang="zh-CN" sz="3000">
                <a:solidFill>
                  <a:prstClr val="white"/>
                </a:solidFill>
                <a:cs typeface="+mn-ea"/>
                <a:sym typeface="+mn-lt"/>
              </a:rPr>
              <a:t>02</a:t>
            </a:r>
            <a:endParaRPr lang="zh-CN" altLang="en-US" sz="3000">
              <a:solidFill>
                <a:prstClr val="white"/>
              </a:solidFill>
              <a:cs typeface="+mn-ea"/>
              <a:sym typeface="+mn-lt"/>
            </a:endParaRPr>
          </a:p>
        </p:txBody>
      </p:sp>
      <p:sp>
        <p:nvSpPr>
          <p:cNvPr id="30" name="文本框 29">
            <a:extLst>
              <a:ext uri="{FF2B5EF4-FFF2-40B4-BE49-F238E27FC236}">
                <a16:creationId xmlns:a16="http://schemas.microsoft.com/office/drawing/2014/main" id="{3683485E-E252-4B11-8417-638441E001A0}"/>
              </a:ext>
            </a:extLst>
          </p:cNvPr>
          <p:cNvSpPr txBox="1"/>
          <p:nvPr/>
        </p:nvSpPr>
        <p:spPr>
          <a:xfrm>
            <a:off x="4267065" y="2613814"/>
            <a:ext cx="611065" cy="553998"/>
          </a:xfrm>
          <a:prstGeom prst="rect">
            <a:avLst/>
          </a:prstGeom>
          <a:noFill/>
        </p:spPr>
        <p:txBody>
          <a:bodyPr wrap="none" rtlCol="0">
            <a:spAutoFit/>
          </a:bodyPr>
          <a:lstStyle/>
          <a:p>
            <a:pPr algn="ctr" defTabSz="914446"/>
            <a:r>
              <a:rPr lang="en-US" altLang="zh-CN" sz="3000">
                <a:solidFill>
                  <a:prstClr val="white"/>
                </a:solidFill>
                <a:cs typeface="+mn-ea"/>
                <a:sym typeface="+mn-lt"/>
              </a:rPr>
              <a:t>03</a:t>
            </a:r>
            <a:endParaRPr lang="zh-CN" altLang="en-US" sz="3000">
              <a:solidFill>
                <a:prstClr val="white"/>
              </a:solidFill>
              <a:cs typeface="+mn-ea"/>
              <a:sym typeface="+mn-lt"/>
            </a:endParaRPr>
          </a:p>
        </p:txBody>
      </p:sp>
      <p:sp>
        <p:nvSpPr>
          <p:cNvPr id="31" name="文本框 30">
            <a:extLst>
              <a:ext uri="{FF2B5EF4-FFF2-40B4-BE49-F238E27FC236}">
                <a16:creationId xmlns:a16="http://schemas.microsoft.com/office/drawing/2014/main" id="{F7FCCA8E-BF3D-4D44-A0BC-961816E43484}"/>
              </a:ext>
            </a:extLst>
          </p:cNvPr>
          <p:cNvSpPr txBox="1"/>
          <p:nvPr/>
        </p:nvSpPr>
        <p:spPr>
          <a:xfrm>
            <a:off x="5960942" y="2613814"/>
            <a:ext cx="611065" cy="553998"/>
          </a:xfrm>
          <a:prstGeom prst="rect">
            <a:avLst/>
          </a:prstGeom>
          <a:noFill/>
        </p:spPr>
        <p:txBody>
          <a:bodyPr wrap="none" rtlCol="0">
            <a:spAutoFit/>
          </a:bodyPr>
          <a:lstStyle/>
          <a:p>
            <a:pPr algn="ctr" defTabSz="914446"/>
            <a:r>
              <a:rPr lang="en-US" altLang="zh-CN" sz="3000">
                <a:solidFill>
                  <a:prstClr val="white"/>
                </a:solidFill>
                <a:cs typeface="+mn-ea"/>
                <a:sym typeface="+mn-lt"/>
              </a:rPr>
              <a:t>04</a:t>
            </a:r>
            <a:endParaRPr lang="zh-CN" altLang="en-US" sz="3000">
              <a:solidFill>
                <a:prstClr val="white"/>
              </a:solidFill>
              <a:cs typeface="+mn-ea"/>
              <a:sym typeface="+mn-lt"/>
            </a:endParaRPr>
          </a:p>
        </p:txBody>
      </p:sp>
      <p:sp>
        <p:nvSpPr>
          <p:cNvPr id="32" name="文本框 31">
            <a:extLst>
              <a:ext uri="{FF2B5EF4-FFF2-40B4-BE49-F238E27FC236}">
                <a16:creationId xmlns:a16="http://schemas.microsoft.com/office/drawing/2014/main" id="{F4D89EB0-1815-45C5-B7EC-14AABD7E0E44}"/>
              </a:ext>
            </a:extLst>
          </p:cNvPr>
          <p:cNvSpPr txBox="1"/>
          <p:nvPr/>
        </p:nvSpPr>
        <p:spPr>
          <a:xfrm>
            <a:off x="7654818" y="2613814"/>
            <a:ext cx="611065" cy="553998"/>
          </a:xfrm>
          <a:prstGeom prst="rect">
            <a:avLst/>
          </a:prstGeom>
          <a:noFill/>
        </p:spPr>
        <p:txBody>
          <a:bodyPr wrap="none" rtlCol="0">
            <a:spAutoFit/>
          </a:bodyPr>
          <a:lstStyle/>
          <a:p>
            <a:pPr algn="ctr" defTabSz="914446"/>
            <a:r>
              <a:rPr lang="en-US" altLang="zh-CN" sz="3000">
                <a:solidFill>
                  <a:prstClr val="white"/>
                </a:solidFill>
                <a:cs typeface="+mn-ea"/>
                <a:sym typeface="+mn-lt"/>
              </a:rPr>
              <a:t>05</a:t>
            </a:r>
            <a:endParaRPr lang="zh-CN" altLang="en-US" sz="3000">
              <a:solidFill>
                <a:prstClr val="white"/>
              </a:solidFill>
              <a:cs typeface="+mn-ea"/>
              <a:sym typeface="+mn-lt"/>
            </a:endParaRPr>
          </a:p>
        </p:txBody>
      </p:sp>
      <p:grpSp>
        <p:nvGrpSpPr>
          <p:cNvPr id="33" name="组合 32">
            <a:extLst>
              <a:ext uri="{FF2B5EF4-FFF2-40B4-BE49-F238E27FC236}">
                <a16:creationId xmlns:a16="http://schemas.microsoft.com/office/drawing/2014/main" id="{7D6F82BF-BF6A-4AA4-A66D-5E097B84D36C}"/>
              </a:ext>
            </a:extLst>
          </p:cNvPr>
          <p:cNvGrpSpPr/>
          <p:nvPr/>
        </p:nvGrpSpPr>
        <p:grpSpPr>
          <a:xfrm>
            <a:off x="285750" y="3552377"/>
            <a:ext cx="2057400" cy="881780"/>
            <a:chOff x="1455047" y="4679146"/>
            <a:chExt cx="2743200" cy="1175705"/>
          </a:xfrm>
        </p:grpSpPr>
        <p:sp>
          <p:nvSpPr>
            <p:cNvPr id="34" name="矩形 33">
              <a:extLst>
                <a:ext uri="{FF2B5EF4-FFF2-40B4-BE49-F238E27FC236}">
                  <a16:creationId xmlns:a16="http://schemas.microsoft.com/office/drawing/2014/main" id="{C1FF8F84-F8E4-4634-9066-C88F2CB28D1B}"/>
                </a:ext>
              </a:extLst>
            </p:cNvPr>
            <p:cNvSpPr/>
            <p:nvPr/>
          </p:nvSpPr>
          <p:spPr>
            <a:xfrm>
              <a:off x="1455047" y="5140811"/>
              <a:ext cx="2743200" cy="714040"/>
            </a:xfrm>
            <a:prstGeom prst="rect">
              <a:avLst/>
            </a:prstGeom>
          </p:spPr>
          <p:txBody>
            <a:bodyPr wrap="square">
              <a:spAutoFit/>
            </a:bodyPr>
            <a:lstStyle/>
            <a:p>
              <a:pPr algn="ctr" defTabSz="914446">
                <a:lnSpc>
                  <a:spcPct val="120000"/>
                </a:lnSpc>
              </a:pPr>
              <a:r>
                <a:rPr lang="zh-CN" altLang="en-US" sz="1200">
                  <a:solidFill>
                    <a:schemeClr val="tx1">
                      <a:lumMod val="75000"/>
                      <a:lumOff val="25000"/>
                    </a:schemeClr>
                  </a:solidFill>
                  <a:cs typeface="+mn-ea"/>
                  <a:sym typeface="+mn-lt"/>
                </a:rPr>
                <a:t>点击输入您的文字内容，用简洁的文字进行阐述</a:t>
              </a:r>
            </a:p>
          </p:txBody>
        </p:sp>
        <p:sp>
          <p:nvSpPr>
            <p:cNvPr id="35" name="矩形 34">
              <a:extLst>
                <a:ext uri="{FF2B5EF4-FFF2-40B4-BE49-F238E27FC236}">
                  <a16:creationId xmlns:a16="http://schemas.microsoft.com/office/drawing/2014/main" id="{D384A17A-AB84-4625-B285-80508D2CE15B}"/>
                </a:ext>
              </a:extLst>
            </p:cNvPr>
            <p:cNvSpPr/>
            <p:nvPr/>
          </p:nvSpPr>
          <p:spPr>
            <a:xfrm>
              <a:off x="1678602" y="4679146"/>
              <a:ext cx="2228427" cy="461151"/>
            </a:xfrm>
            <a:prstGeom prst="rect">
              <a:avLst/>
            </a:prstGeom>
          </p:spPr>
          <p:txBody>
            <a:bodyPr wrap="square">
              <a:spAutoFit/>
            </a:bodyPr>
            <a:lstStyle/>
            <a:p>
              <a:pPr algn="ctr" defTabSz="914446">
                <a:lnSpc>
                  <a:spcPct val="120000"/>
                </a:lnSpc>
              </a:pPr>
              <a:r>
                <a:rPr lang="zh-CN" altLang="en-US" sz="1500" b="1">
                  <a:solidFill>
                    <a:srgbClr val="C00000"/>
                  </a:solidFill>
                  <a:cs typeface="+mn-ea"/>
                  <a:sym typeface="+mn-lt"/>
                </a:rPr>
                <a:t>发展步骤</a:t>
              </a:r>
            </a:p>
          </p:txBody>
        </p:sp>
      </p:grpSp>
      <p:sp>
        <p:nvSpPr>
          <p:cNvPr id="37" name="TextBox 54">
            <a:extLst>
              <a:ext uri="{FF2B5EF4-FFF2-40B4-BE49-F238E27FC236}">
                <a16:creationId xmlns:a16="http://schemas.microsoft.com/office/drawing/2014/main" id="{B32E7A95-8645-4A91-BFB5-03F98DB7D5CC}"/>
              </a:ext>
            </a:extLst>
          </p:cNvPr>
          <p:cNvSpPr txBox="1"/>
          <p:nvPr/>
        </p:nvSpPr>
        <p:spPr>
          <a:xfrm>
            <a:off x="495375" y="158073"/>
            <a:ext cx="3781671" cy="415498"/>
          </a:xfrm>
          <a:prstGeom prst="rect">
            <a:avLst/>
          </a:prstGeom>
          <a:noFill/>
        </p:spPr>
        <p:txBody>
          <a:bodyPr wrap="square" rtlCol="0">
            <a:spAutoFit/>
          </a:bodyPr>
          <a:lstStyle>
            <a:defPPr>
              <a:defRPr lang="zh-CN"/>
            </a:defPPr>
            <a:lvl1pPr algn="ctr">
              <a:defRPr sz="2800" b="1">
                <a:latin typeface="微软雅黑" pitchFamily="34" charset="-122"/>
                <a:ea typeface="微软雅黑" pitchFamily="34" charset="-122"/>
              </a:defRPr>
            </a:lvl1pPr>
          </a:lstStyle>
          <a:p>
            <a:pPr algn="l"/>
            <a:r>
              <a:rPr lang="zh-CN" altLang="en-US" sz="2100" dirty="0">
                <a:latin typeface="+mn-lt"/>
                <a:ea typeface="+mn-ea"/>
                <a:cs typeface="+mn-ea"/>
                <a:sym typeface="+mn-lt"/>
              </a:rPr>
              <a:t>你的标题</a:t>
            </a:r>
          </a:p>
        </p:txBody>
      </p:sp>
    </p:spTree>
    <p:extLst>
      <p:ext uri="{BB962C8B-B14F-4D97-AF65-F5344CB8AC3E}">
        <p14:creationId xmlns:p14="http://schemas.microsoft.com/office/powerpoint/2010/main" val="110036113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8"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par>
                          <p:cTn id="8" fill="hold" nodeType="afterGroup">
                            <p:stCondLst>
                              <p:cond delay="500"/>
                            </p:stCondLst>
                            <p:childTnLst>
                              <p:par>
                                <p:cTn id="9" presetID="53" presetClass="entr" presetSubtype="0"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p:cTn id="11" dur="500" fill="hold"/>
                                        <p:tgtEl>
                                          <p:spTgt spid="11"/>
                                        </p:tgtEl>
                                        <p:attrNameLst>
                                          <p:attrName>ppt_w</p:attrName>
                                        </p:attrNameLst>
                                      </p:cBhvr>
                                      <p:tavLst>
                                        <p:tav tm="0">
                                          <p:val>
                                            <p:fltVal val="0"/>
                                          </p:val>
                                        </p:tav>
                                        <p:tav tm="100000">
                                          <p:val>
                                            <p:strVal val="#ppt_w"/>
                                          </p:val>
                                        </p:tav>
                                      </p:tavLst>
                                    </p:anim>
                                    <p:anim calcmode="lin" valueType="num">
                                      <p:cBhvr>
                                        <p:cTn id="12" dur="500" fill="hold"/>
                                        <p:tgtEl>
                                          <p:spTgt spid="11"/>
                                        </p:tgtEl>
                                        <p:attrNameLst>
                                          <p:attrName>ppt_h</p:attrName>
                                        </p:attrNameLst>
                                      </p:cBhvr>
                                      <p:tavLst>
                                        <p:tav tm="0">
                                          <p:val>
                                            <p:fltVal val="0"/>
                                          </p:val>
                                        </p:tav>
                                        <p:tav tm="100000">
                                          <p:val>
                                            <p:strVal val="#ppt_h"/>
                                          </p:val>
                                        </p:tav>
                                      </p:tavLst>
                                    </p:anim>
                                    <p:animEffect transition="in" filter="fade">
                                      <p:cBhvr>
                                        <p:cTn id="13" dur="500"/>
                                        <p:tgtEl>
                                          <p:spTgt spid="11"/>
                                        </p:tgtEl>
                                      </p:cBhvr>
                                    </p:animEffect>
                                  </p:childTnLst>
                                </p:cTn>
                              </p:par>
                              <p:par>
                                <p:cTn id="14" presetID="53"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 calcmode="lin" valueType="num">
                                      <p:cBhvr>
                                        <p:cTn id="16" dur="500" fill="hold"/>
                                        <p:tgtEl>
                                          <p:spTgt spid="12"/>
                                        </p:tgtEl>
                                        <p:attrNameLst>
                                          <p:attrName>ppt_w</p:attrName>
                                        </p:attrNameLst>
                                      </p:cBhvr>
                                      <p:tavLst>
                                        <p:tav tm="0">
                                          <p:val>
                                            <p:fltVal val="0"/>
                                          </p:val>
                                        </p:tav>
                                        <p:tav tm="100000">
                                          <p:val>
                                            <p:strVal val="#ppt_w"/>
                                          </p:val>
                                        </p:tav>
                                      </p:tavLst>
                                    </p:anim>
                                    <p:anim calcmode="lin" valueType="num">
                                      <p:cBhvr>
                                        <p:cTn id="17" dur="500" fill="hold"/>
                                        <p:tgtEl>
                                          <p:spTgt spid="12"/>
                                        </p:tgtEl>
                                        <p:attrNameLst>
                                          <p:attrName>ppt_h</p:attrName>
                                        </p:attrNameLst>
                                      </p:cBhvr>
                                      <p:tavLst>
                                        <p:tav tm="0">
                                          <p:val>
                                            <p:fltVal val="0"/>
                                          </p:val>
                                        </p:tav>
                                        <p:tav tm="100000">
                                          <p:val>
                                            <p:strVal val="#ppt_h"/>
                                          </p:val>
                                        </p:tav>
                                      </p:tavLst>
                                    </p:anim>
                                    <p:animEffect transition="in" filter="fade">
                                      <p:cBhvr>
                                        <p:cTn id="18" dur="500"/>
                                        <p:tgtEl>
                                          <p:spTgt spid="12"/>
                                        </p:tgtEl>
                                      </p:cBhvr>
                                    </p:animEffect>
                                  </p:childTnLst>
                                </p:cTn>
                              </p:par>
                              <p:par>
                                <p:cTn id="19" presetID="53"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anim calcmode="lin" valueType="num">
                                      <p:cBhvr>
                                        <p:cTn id="21" dur="500" fill="hold"/>
                                        <p:tgtEl>
                                          <p:spTgt spid="13"/>
                                        </p:tgtEl>
                                        <p:attrNameLst>
                                          <p:attrName>ppt_w</p:attrName>
                                        </p:attrNameLst>
                                      </p:cBhvr>
                                      <p:tavLst>
                                        <p:tav tm="0">
                                          <p:val>
                                            <p:fltVal val="0"/>
                                          </p:val>
                                        </p:tav>
                                        <p:tav tm="100000">
                                          <p:val>
                                            <p:strVal val="#ppt_w"/>
                                          </p:val>
                                        </p:tav>
                                      </p:tavLst>
                                    </p:anim>
                                    <p:anim calcmode="lin" valueType="num">
                                      <p:cBhvr>
                                        <p:cTn id="22" dur="500" fill="hold"/>
                                        <p:tgtEl>
                                          <p:spTgt spid="13"/>
                                        </p:tgtEl>
                                        <p:attrNameLst>
                                          <p:attrName>ppt_h</p:attrName>
                                        </p:attrNameLst>
                                      </p:cBhvr>
                                      <p:tavLst>
                                        <p:tav tm="0">
                                          <p:val>
                                            <p:fltVal val="0"/>
                                          </p:val>
                                        </p:tav>
                                        <p:tav tm="100000">
                                          <p:val>
                                            <p:strVal val="#ppt_h"/>
                                          </p:val>
                                        </p:tav>
                                      </p:tavLst>
                                    </p:anim>
                                    <p:animEffect transition="in" filter="fade">
                                      <p:cBhvr>
                                        <p:cTn id="23" dur="500"/>
                                        <p:tgtEl>
                                          <p:spTgt spid="13"/>
                                        </p:tgtEl>
                                      </p:cBhvr>
                                    </p:animEffect>
                                  </p:childTnLst>
                                </p:cTn>
                              </p:par>
                              <p:par>
                                <p:cTn id="24" presetID="53" presetClass="entr" presetSubtype="0" fill="hold" grpId="0" nodeType="withEffect">
                                  <p:stCondLst>
                                    <p:cond delay="0"/>
                                  </p:stCondLst>
                                  <p:childTnLst>
                                    <p:set>
                                      <p:cBhvr>
                                        <p:cTn id="25" dur="1" fill="hold">
                                          <p:stCondLst>
                                            <p:cond delay="0"/>
                                          </p:stCondLst>
                                        </p:cTn>
                                        <p:tgtEl>
                                          <p:spTgt spid="14"/>
                                        </p:tgtEl>
                                        <p:attrNameLst>
                                          <p:attrName>style.visibility</p:attrName>
                                        </p:attrNameLst>
                                      </p:cBhvr>
                                      <p:to>
                                        <p:strVal val="visible"/>
                                      </p:to>
                                    </p:set>
                                    <p:anim calcmode="lin" valueType="num">
                                      <p:cBhvr>
                                        <p:cTn id="26" dur="500" fill="hold"/>
                                        <p:tgtEl>
                                          <p:spTgt spid="14"/>
                                        </p:tgtEl>
                                        <p:attrNameLst>
                                          <p:attrName>ppt_w</p:attrName>
                                        </p:attrNameLst>
                                      </p:cBhvr>
                                      <p:tavLst>
                                        <p:tav tm="0">
                                          <p:val>
                                            <p:fltVal val="0"/>
                                          </p:val>
                                        </p:tav>
                                        <p:tav tm="100000">
                                          <p:val>
                                            <p:strVal val="#ppt_w"/>
                                          </p:val>
                                        </p:tav>
                                      </p:tavLst>
                                    </p:anim>
                                    <p:anim calcmode="lin" valueType="num">
                                      <p:cBhvr>
                                        <p:cTn id="27" dur="500" fill="hold"/>
                                        <p:tgtEl>
                                          <p:spTgt spid="14"/>
                                        </p:tgtEl>
                                        <p:attrNameLst>
                                          <p:attrName>ppt_h</p:attrName>
                                        </p:attrNameLst>
                                      </p:cBhvr>
                                      <p:tavLst>
                                        <p:tav tm="0">
                                          <p:val>
                                            <p:fltVal val="0"/>
                                          </p:val>
                                        </p:tav>
                                        <p:tav tm="100000">
                                          <p:val>
                                            <p:strVal val="#ppt_h"/>
                                          </p:val>
                                        </p:tav>
                                      </p:tavLst>
                                    </p:anim>
                                    <p:animEffect transition="in" filter="fade">
                                      <p:cBhvr>
                                        <p:cTn id="28" dur="500"/>
                                        <p:tgtEl>
                                          <p:spTgt spid="14"/>
                                        </p:tgtEl>
                                      </p:cBhvr>
                                    </p:animEffect>
                                  </p:childTnLst>
                                </p:cTn>
                              </p:par>
                              <p:par>
                                <p:cTn id="29" presetID="53" presetClass="entr" presetSubtype="0" fill="hold" grpId="0" nodeType="with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p:cTn id="31" dur="500" fill="hold"/>
                                        <p:tgtEl>
                                          <p:spTgt spid="15"/>
                                        </p:tgtEl>
                                        <p:attrNameLst>
                                          <p:attrName>ppt_w</p:attrName>
                                        </p:attrNameLst>
                                      </p:cBhvr>
                                      <p:tavLst>
                                        <p:tav tm="0">
                                          <p:val>
                                            <p:fltVal val="0"/>
                                          </p:val>
                                        </p:tav>
                                        <p:tav tm="100000">
                                          <p:val>
                                            <p:strVal val="#ppt_w"/>
                                          </p:val>
                                        </p:tav>
                                      </p:tavLst>
                                    </p:anim>
                                    <p:anim calcmode="lin" valueType="num">
                                      <p:cBhvr>
                                        <p:cTn id="32" dur="500" fill="hold"/>
                                        <p:tgtEl>
                                          <p:spTgt spid="15"/>
                                        </p:tgtEl>
                                        <p:attrNameLst>
                                          <p:attrName>ppt_h</p:attrName>
                                        </p:attrNameLst>
                                      </p:cBhvr>
                                      <p:tavLst>
                                        <p:tav tm="0">
                                          <p:val>
                                            <p:fltVal val="0"/>
                                          </p:val>
                                        </p:tav>
                                        <p:tav tm="100000">
                                          <p:val>
                                            <p:strVal val="#ppt_h"/>
                                          </p:val>
                                        </p:tav>
                                      </p:tavLst>
                                    </p:anim>
                                    <p:animEffect transition="in" filter="fade">
                                      <p:cBhvr>
                                        <p:cTn id="33" dur="500"/>
                                        <p:tgtEl>
                                          <p:spTgt spid="15"/>
                                        </p:tgtEl>
                                      </p:cBhvr>
                                    </p:animEffect>
                                  </p:childTnLst>
                                </p:cTn>
                              </p:par>
                              <p:par>
                                <p:cTn id="34" presetID="53" presetClass="entr" presetSubtype="0" fill="hold" grpId="0" nodeType="withEffect">
                                  <p:stCondLst>
                                    <p:cond delay="0"/>
                                  </p:stCondLst>
                                  <p:childTnLst>
                                    <p:set>
                                      <p:cBhvr>
                                        <p:cTn id="35" dur="1" fill="hold">
                                          <p:stCondLst>
                                            <p:cond delay="0"/>
                                          </p:stCondLst>
                                        </p:cTn>
                                        <p:tgtEl>
                                          <p:spTgt spid="28"/>
                                        </p:tgtEl>
                                        <p:attrNameLst>
                                          <p:attrName>style.visibility</p:attrName>
                                        </p:attrNameLst>
                                      </p:cBhvr>
                                      <p:to>
                                        <p:strVal val="visible"/>
                                      </p:to>
                                    </p:set>
                                    <p:anim calcmode="lin" valueType="num">
                                      <p:cBhvr>
                                        <p:cTn id="36" dur="500" fill="hold"/>
                                        <p:tgtEl>
                                          <p:spTgt spid="28"/>
                                        </p:tgtEl>
                                        <p:attrNameLst>
                                          <p:attrName>ppt_w</p:attrName>
                                        </p:attrNameLst>
                                      </p:cBhvr>
                                      <p:tavLst>
                                        <p:tav tm="0">
                                          <p:val>
                                            <p:fltVal val="0"/>
                                          </p:val>
                                        </p:tav>
                                        <p:tav tm="100000">
                                          <p:val>
                                            <p:strVal val="#ppt_w"/>
                                          </p:val>
                                        </p:tav>
                                      </p:tavLst>
                                    </p:anim>
                                    <p:anim calcmode="lin" valueType="num">
                                      <p:cBhvr>
                                        <p:cTn id="37" dur="500" fill="hold"/>
                                        <p:tgtEl>
                                          <p:spTgt spid="28"/>
                                        </p:tgtEl>
                                        <p:attrNameLst>
                                          <p:attrName>ppt_h</p:attrName>
                                        </p:attrNameLst>
                                      </p:cBhvr>
                                      <p:tavLst>
                                        <p:tav tm="0">
                                          <p:val>
                                            <p:fltVal val="0"/>
                                          </p:val>
                                        </p:tav>
                                        <p:tav tm="100000">
                                          <p:val>
                                            <p:strVal val="#ppt_h"/>
                                          </p:val>
                                        </p:tav>
                                      </p:tavLst>
                                    </p:anim>
                                    <p:animEffect transition="in" filter="fade">
                                      <p:cBhvr>
                                        <p:cTn id="38" dur="500"/>
                                        <p:tgtEl>
                                          <p:spTgt spid="28"/>
                                        </p:tgtEl>
                                      </p:cBhvr>
                                    </p:animEffect>
                                  </p:childTnLst>
                                </p:cTn>
                              </p:par>
                              <p:par>
                                <p:cTn id="39" presetID="53" presetClass="entr" presetSubtype="0" fill="hold" grpId="0" nodeType="withEffect">
                                  <p:stCondLst>
                                    <p:cond delay="0"/>
                                  </p:stCondLst>
                                  <p:childTnLst>
                                    <p:set>
                                      <p:cBhvr>
                                        <p:cTn id="40" dur="1" fill="hold">
                                          <p:stCondLst>
                                            <p:cond delay="0"/>
                                          </p:stCondLst>
                                        </p:cTn>
                                        <p:tgtEl>
                                          <p:spTgt spid="29"/>
                                        </p:tgtEl>
                                        <p:attrNameLst>
                                          <p:attrName>style.visibility</p:attrName>
                                        </p:attrNameLst>
                                      </p:cBhvr>
                                      <p:to>
                                        <p:strVal val="visible"/>
                                      </p:to>
                                    </p:set>
                                    <p:anim calcmode="lin" valueType="num">
                                      <p:cBhvr>
                                        <p:cTn id="41" dur="500" fill="hold"/>
                                        <p:tgtEl>
                                          <p:spTgt spid="29"/>
                                        </p:tgtEl>
                                        <p:attrNameLst>
                                          <p:attrName>ppt_w</p:attrName>
                                        </p:attrNameLst>
                                      </p:cBhvr>
                                      <p:tavLst>
                                        <p:tav tm="0">
                                          <p:val>
                                            <p:fltVal val="0"/>
                                          </p:val>
                                        </p:tav>
                                        <p:tav tm="100000">
                                          <p:val>
                                            <p:strVal val="#ppt_w"/>
                                          </p:val>
                                        </p:tav>
                                      </p:tavLst>
                                    </p:anim>
                                    <p:anim calcmode="lin" valueType="num">
                                      <p:cBhvr>
                                        <p:cTn id="42" dur="500" fill="hold"/>
                                        <p:tgtEl>
                                          <p:spTgt spid="29"/>
                                        </p:tgtEl>
                                        <p:attrNameLst>
                                          <p:attrName>ppt_h</p:attrName>
                                        </p:attrNameLst>
                                      </p:cBhvr>
                                      <p:tavLst>
                                        <p:tav tm="0">
                                          <p:val>
                                            <p:fltVal val="0"/>
                                          </p:val>
                                        </p:tav>
                                        <p:tav tm="100000">
                                          <p:val>
                                            <p:strVal val="#ppt_h"/>
                                          </p:val>
                                        </p:tav>
                                      </p:tavLst>
                                    </p:anim>
                                    <p:animEffect transition="in" filter="fade">
                                      <p:cBhvr>
                                        <p:cTn id="43" dur="500"/>
                                        <p:tgtEl>
                                          <p:spTgt spid="29"/>
                                        </p:tgtEl>
                                      </p:cBhvr>
                                    </p:animEffect>
                                  </p:childTnLst>
                                </p:cTn>
                              </p:par>
                              <p:par>
                                <p:cTn id="44" presetID="53" presetClass="entr" presetSubtype="0" fill="hold" grpId="0" nodeType="withEffect">
                                  <p:stCondLst>
                                    <p:cond delay="0"/>
                                  </p:stCondLst>
                                  <p:childTnLst>
                                    <p:set>
                                      <p:cBhvr>
                                        <p:cTn id="45" dur="1" fill="hold">
                                          <p:stCondLst>
                                            <p:cond delay="0"/>
                                          </p:stCondLst>
                                        </p:cTn>
                                        <p:tgtEl>
                                          <p:spTgt spid="30"/>
                                        </p:tgtEl>
                                        <p:attrNameLst>
                                          <p:attrName>style.visibility</p:attrName>
                                        </p:attrNameLst>
                                      </p:cBhvr>
                                      <p:to>
                                        <p:strVal val="visible"/>
                                      </p:to>
                                    </p:set>
                                    <p:anim calcmode="lin" valueType="num">
                                      <p:cBhvr>
                                        <p:cTn id="46" dur="500" fill="hold"/>
                                        <p:tgtEl>
                                          <p:spTgt spid="30"/>
                                        </p:tgtEl>
                                        <p:attrNameLst>
                                          <p:attrName>ppt_w</p:attrName>
                                        </p:attrNameLst>
                                      </p:cBhvr>
                                      <p:tavLst>
                                        <p:tav tm="0">
                                          <p:val>
                                            <p:fltVal val="0"/>
                                          </p:val>
                                        </p:tav>
                                        <p:tav tm="100000">
                                          <p:val>
                                            <p:strVal val="#ppt_w"/>
                                          </p:val>
                                        </p:tav>
                                      </p:tavLst>
                                    </p:anim>
                                    <p:anim calcmode="lin" valueType="num">
                                      <p:cBhvr>
                                        <p:cTn id="47" dur="500" fill="hold"/>
                                        <p:tgtEl>
                                          <p:spTgt spid="30"/>
                                        </p:tgtEl>
                                        <p:attrNameLst>
                                          <p:attrName>ppt_h</p:attrName>
                                        </p:attrNameLst>
                                      </p:cBhvr>
                                      <p:tavLst>
                                        <p:tav tm="0">
                                          <p:val>
                                            <p:fltVal val="0"/>
                                          </p:val>
                                        </p:tav>
                                        <p:tav tm="100000">
                                          <p:val>
                                            <p:strVal val="#ppt_h"/>
                                          </p:val>
                                        </p:tav>
                                      </p:tavLst>
                                    </p:anim>
                                    <p:animEffect transition="in" filter="fade">
                                      <p:cBhvr>
                                        <p:cTn id="48" dur="500"/>
                                        <p:tgtEl>
                                          <p:spTgt spid="30"/>
                                        </p:tgtEl>
                                      </p:cBhvr>
                                    </p:animEffect>
                                  </p:childTnLst>
                                </p:cTn>
                              </p:par>
                              <p:par>
                                <p:cTn id="49" presetID="53" presetClass="entr" presetSubtype="0" fill="hold" grpId="0" nodeType="withEffect">
                                  <p:stCondLst>
                                    <p:cond delay="0"/>
                                  </p:stCondLst>
                                  <p:childTnLst>
                                    <p:set>
                                      <p:cBhvr>
                                        <p:cTn id="50" dur="1" fill="hold">
                                          <p:stCondLst>
                                            <p:cond delay="0"/>
                                          </p:stCondLst>
                                        </p:cTn>
                                        <p:tgtEl>
                                          <p:spTgt spid="31"/>
                                        </p:tgtEl>
                                        <p:attrNameLst>
                                          <p:attrName>style.visibility</p:attrName>
                                        </p:attrNameLst>
                                      </p:cBhvr>
                                      <p:to>
                                        <p:strVal val="visible"/>
                                      </p:to>
                                    </p:set>
                                    <p:anim calcmode="lin" valueType="num">
                                      <p:cBhvr>
                                        <p:cTn id="51" dur="500" fill="hold"/>
                                        <p:tgtEl>
                                          <p:spTgt spid="31"/>
                                        </p:tgtEl>
                                        <p:attrNameLst>
                                          <p:attrName>ppt_w</p:attrName>
                                        </p:attrNameLst>
                                      </p:cBhvr>
                                      <p:tavLst>
                                        <p:tav tm="0">
                                          <p:val>
                                            <p:fltVal val="0"/>
                                          </p:val>
                                        </p:tav>
                                        <p:tav tm="100000">
                                          <p:val>
                                            <p:strVal val="#ppt_w"/>
                                          </p:val>
                                        </p:tav>
                                      </p:tavLst>
                                    </p:anim>
                                    <p:anim calcmode="lin" valueType="num">
                                      <p:cBhvr>
                                        <p:cTn id="52" dur="500" fill="hold"/>
                                        <p:tgtEl>
                                          <p:spTgt spid="31"/>
                                        </p:tgtEl>
                                        <p:attrNameLst>
                                          <p:attrName>ppt_h</p:attrName>
                                        </p:attrNameLst>
                                      </p:cBhvr>
                                      <p:tavLst>
                                        <p:tav tm="0">
                                          <p:val>
                                            <p:fltVal val="0"/>
                                          </p:val>
                                        </p:tav>
                                        <p:tav tm="100000">
                                          <p:val>
                                            <p:strVal val="#ppt_h"/>
                                          </p:val>
                                        </p:tav>
                                      </p:tavLst>
                                    </p:anim>
                                    <p:animEffect transition="in" filter="fade">
                                      <p:cBhvr>
                                        <p:cTn id="53" dur="500"/>
                                        <p:tgtEl>
                                          <p:spTgt spid="31"/>
                                        </p:tgtEl>
                                      </p:cBhvr>
                                    </p:animEffect>
                                  </p:childTnLst>
                                </p:cTn>
                              </p:par>
                              <p:par>
                                <p:cTn id="54" presetID="53" presetClass="entr" presetSubtype="0" fill="hold" grpId="0" nodeType="withEffect">
                                  <p:stCondLst>
                                    <p:cond delay="0"/>
                                  </p:stCondLst>
                                  <p:childTnLst>
                                    <p:set>
                                      <p:cBhvr>
                                        <p:cTn id="55" dur="1" fill="hold">
                                          <p:stCondLst>
                                            <p:cond delay="0"/>
                                          </p:stCondLst>
                                        </p:cTn>
                                        <p:tgtEl>
                                          <p:spTgt spid="32"/>
                                        </p:tgtEl>
                                        <p:attrNameLst>
                                          <p:attrName>style.visibility</p:attrName>
                                        </p:attrNameLst>
                                      </p:cBhvr>
                                      <p:to>
                                        <p:strVal val="visible"/>
                                      </p:to>
                                    </p:set>
                                    <p:anim calcmode="lin" valueType="num">
                                      <p:cBhvr>
                                        <p:cTn id="56" dur="500" fill="hold"/>
                                        <p:tgtEl>
                                          <p:spTgt spid="32"/>
                                        </p:tgtEl>
                                        <p:attrNameLst>
                                          <p:attrName>ppt_w</p:attrName>
                                        </p:attrNameLst>
                                      </p:cBhvr>
                                      <p:tavLst>
                                        <p:tav tm="0">
                                          <p:val>
                                            <p:fltVal val="0"/>
                                          </p:val>
                                        </p:tav>
                                        <p:tav tm="100000">
                                          <p:val>
                                            <p:strVal val="#ppt_w"/>
                                          </p:val>
                                        </p:tav>
                                      </p:tavLst>
                                    </p:anim>
                                    <p:anim calcmode="lin" valueType="num">
                                      <p:cBhvr>
                                        <p:cTn id="57" dur="500" fill="hold"/>
                                        <p:tgtEl>
                                          <p:spTgt spid="32"/>
                                        </p:tgtEl>
                                        <p:attrNameLst>
                                          <p:attrName>ppt_h</p:attrName>
                                        </p:attrNameLst>
                                      </p:cBhvr>
                                      <p:tavLst>
                                        <p:tav tm="0">
                                          <p:val>
                                            <p:fltVal val="0"/>
                                          </p:val>
                                        </p:tav>
                                        <p:tav tm="100000">
                                          <p:val>
                                            <p:strVal val="#ppt_h"/>
                                          </p:val>
                                        </p:tav>
                                      </p:tavLst>
                                    </p:anim>
                                    <p:animEffect transition="in" filter="fade">
                                      <p:cBhvr>
                                        <p:cTn id="58" dur="500"/>
                                        <p:tgtEl>
                                          <p:spTgt spid="32"/>
                                        </p:tgtEl>
                                      </p:cBhvr>
                                    </p:animEffect>
                                  </p:childTnLst>
                                </p:cTn>
                              </p:par>
                              <p:par>
                                <p:cTn id="59" presetID="12" presetClass="entr" presetSubtype="4" fill="hold" nodeType="withEffect">
                                  <p:stCondLst>
                                    <p:cond delay="0"/>
                                  </p:stCondLst>
                                  <p:childTnLst>
                                    <p:set>
                                      <p:cBhvr>
                                        <p:cTn id="60" dur="1" fill="hold">
                                          <p:stCondLst>
                                            <p:cond delay="0"/>
                                          </p:stCondLst>
                                        </p:cTn>
                                        <p:tgtEl>
                                          <p:spTgt spid="33"/>
                                        </p:tgtEl>
                                        <p:attrNameLst>
                                          <p:attrName>style.visibility</p:attrName>
                                        </p:attrNameLst>
                                      </p:cBhvr>
                                      <p:to>
                                        <p:strVal val="visible"/>
                                      </p:to>
                                    </p:set>
                                    <p:anim calcmode="lin" valueType="num">
                                      <p:cBhvr additive="base">
                                        <p:cTn id="61" dur="500"/>
                                        <p:tgtEl>
                                          <p:spTgt spid="33"/>
                                        </p:tgtEl>
                                        <p:attrNameLst>
                                          <p:attrName>ppt_y</p:attrName>
                                        </p:attrNameLst>
                                      </p:cBhvr>
                                      <p:tavLst>
                                        <p:tav tm="0">
                                          <p:val>
                                            <p:strVal val="#ppt_y+#ppt_h*1.125000"/>
                                          </p:val>
                                        </p:tav>
                                        <p:tav tm="100000">
                                          <p:val>
                                            <p:strVal val="#ppt_y"/>
                                          </p:val>
                                        </p:tav>
                                      </p:tavLst>
                                    </p:anim>
                                    <p:animEffect transition="in" filter="wipe(up)">
                                      <p:cBhvr>
                                        <p:cTn id="62" dur="500"/>
                                        <p:tgtEl>
                                          <p:spTgt spid="33"/>
                                        </p:tgtEl>
                                      </p:cBhvr>
                                    </p:animEffect>
                                  </p:childTnLst>
                                </p:cTn>
                              </p:par>
                              <p:par>
                                <p:cTn id="63" presetID="12" presetClass="entr" presetSubtype="4" fill="hold" nodeType="withEffect">
                                  <p:stCondLst>
                                    <p:cond delay="250"/>
                                  </p:stCondLst>
                                  <p:childTnLst>
                                    <p:set>
                                      <p:cBhvr>
                                        <p:cTn id="64" dur="1" fill="hold">
                                          <p:stCondLst>
                                            <p:cond delay="0"/>
                                          </p:stCondLst>
                                        </p:cTn>
                                        <p:tgtEl>
                                          <p:spTgt spid="22"/>
                                        </p:tgtEl>
                                        <p:attrNameLst>
                                          <p:attrName>style.visibility</p:attrName>
                                        </p:attrNameLst>
                                      </p:cBhvr>
                                      <p:to>
                                        <p:strVal val="visible"/>
                                      </p:to>
                                    </p:set>
                                    <p:anim calcmode="lin" valueType="num">
                                      <p:cBhvr additive="base">
                                        <p:cTn id="65" dur="500"/>
                                        <p:tgtEl>
                                          <p:spTgt spid="22"/>
                                        </p:tgtEl>
                                        <p:attrNameLst>
                                          <p:attrName>ppt_y</p:attrName>
                                        </p:attrNameLst>
                                      </p:cBhvr>
                                      <p:tavLst>
                                        <p:tav tm="0">
                                          <p:val>
                                            <p:strVal val="#ppt_y+#ppt_h*1.125000"/>
                                          </p:val>
                                        </p:tav>
                                        <p:tav tm="100000">
                                          <p:val>
                                            <p:strVal val="#ppt_y"/>
                                          </p:val>
                                        </p:tav>
                                      </p:tavLst>
                                    </p:anim>
                                    <p:animEffect transition="in" filter="wipe(up)">
                                      <p:cBhvr>
                                        <p:cTn id="66" dur="500"/>
                                        <p:tgtEl>
                                          <p:spTgt spid="22"/>
                                        </p:tgtEl>
                                      </p:cBhvr>
                                    </p:animEffect>
                                  </p:childTnLst>
                                </p:cTn>
                              </p:par>
                              <p:par>
                                <p:cTn id="67" presetID="12" presetClass="entr" presetSubtype="1" fill="hold" nodeType="withEffect">
                                  <p:stCondLst>
                                    <p:cond delay="500"/>
                                  </p:stCondLst>
                                  <p:childTnLst>
                                    <p:set>
                                      <p:cBhvr>
                                        <p:cTn id="68" dur="1" fill="hold">
                                          <p:stCondLst>
                                            <p:cond delay="0"/>
                                          </p:stCondLst>
                                        </p:cTn>
                                        <p:tgtEl>
                                          <p:spTgt spid="16"/>
                                        </p:tgtEl>
                                        <p:attrNameLst>
                                          <p:attrName>style.visibility</p:attrName>
                                        </p:attrNameLst>
                                      </p:cBhvr>
                                      <p:to>
                                        <p:strVal val="visible"/>
                                      </p:to>
                                    </p:set>
                                    <p:anim calcmode="lin" valueType="num">
                                      <p:cBhvr additive="base">
                                        <p:cTn id="69" dur="500"/>
                                        <p:tgtEl>
                                          <p:spTgt spid="16"/>
                                        </p:tgtEl>
                                        <p:attrNameLst>
                                          <p:attrName>ppt_y</p:attrName>
                                        </p:attrNameLst>
                                      </p:cBhvr>
                                      <p:tavLst>
                                        <p:tav tm="0">
                                          <p:val>
                                            <p:strVal val="#ppt_y-#ppt_h*1.125000"/>
                                          </p:val>
                                        </p:tav>
                                        <p:tav tm="100000">
                                          <p:val>
                                            <p:strVal val="#ppt_y"/>
                                          </p:val>
                                        </p:tav>
                                      </p:tavLst>
                                    </p:anim>
                                    <p:animEffect transition="in" filter="wipe(down)">
                                      <p:cBhvr>
                                        <p:cTn id="70" dur="500"/>
                                        <p:tgtEl>
                                          <p:spTgt spid="16"/>
                                        </p:tgtEl>
                                      </p:cBhvr>
                                    </p:animEffect>
                                  </p:childTnLst>
                                </p:cTn>
                              </p:par>
                              <p:par>
                                <p:cTn id="71" presetID="12" presetClass="entr" presetSubtype="4" fill="hold" nodeType="withEffect">
                                  <p:stCondLst>
                                    <p:cond delay="750"/>
                                  </p:stCondLst>
                                  <p:childTnLst>
                                    <p:set>
                                      <p:cBhvr>
                                        <p:cTn id="72" dur="1" fill="hold">
                                          <p:stCondLst>
                                            <p:cond delay="0"/>
                                          </p:stCondLst>
                                        </p:cTn>
                                        <p:tgtEl>
                                          <p:spTgt spid="25"/>
                                        </p:tgtEl>
                                        <p:attrNameLst>
                                          <p:attrName>style.visibility</p:attrName>
                                        </p:attrNameLst>
                                      </p:cBhvr>
                                      <p:to>
                                        <p:strVal val="visible"/>
                                      </p:to>
                                    </p:set>
                                    <p:anim calcmode="lin" valueType="num">
                                      <p:cBhvr additive="base">
                                        <p:cTn id="73" dur="500"/>
                                        <p:tgtEl>
                                          <p:spTgt spid="25"/>
                                        </p:tgtEl>
                                        <p:attrNameLst>
                                          <p:attrName>ppt_y</p:attrName>
                                        </p:attrNameLst>
                                      </p:cBhvr>
                                      <p:tavLst>
                                        <p:tav tm="0">
                                          <p:val>
                                            <p:strVal val="#ppt_y+#ppt_h*1.125000"/>
                                          </p:val>
                                        </p:tav>
                                        <p:tav tm="100000">
                                          <p:val>
                                            <p:strVal val="#ppt_y"/>
                                          </p:val>
                                        </p:tav>
                                      </p:tavLst>
                                    </p:anim>
                                    <p:animEffect transition="in" filter="wipe(up)">
                                      <p:cBhvr>
                                        <p:cTn id="74" dur="500"/>
                                        <p:tgtEl>
                                          <p:spTgt spid="25"/>
                                        </p:tgtEl>
                                      </p:cBhvr>
                                    </p:animEffect>
                                  </p:childTnLst>
                                </p:cTn>
                              </p:par>
                              <p:par>
                                <p:cTn id="75" presetID="12" presetClass="entr" presetSubtype="1" fill="hold" nodeType="withEffect">
                                  <p:stCondLst>
                                    <p:cond delay="1000"/>
                                  </p:stCondLst>
                                  <p:childTnLst>
                                    <p:set>
                                      <p:cBhvr>
                                        <p:cTn id="76" dur="1" fill="hold">
                                          <p:stCondLst>
                                            <p:cond delay="0"/>
                                          </p:stCondLst>
                                        </p:cTn>
                                        <p:tgtEl>
                                          <p:spTgt spid="19"/>
                                        </p:tgtEl>
                                        <p:attrNameLst>
                                          <p:attrName>style.visibility</p:attrName>
                                        </p:attrNameLst>
                                      </p:cBhvr>
                                      <p:to>
                                        <p:strVal val="visible"/>
                                      </p:to>
                                    </p:set>
                                    <p:anim calcmode="lin" valueType="num">
                                      <p:cBhvr additive="base">
                                        <p:cTn id="77" dur="500"/>
                                        <p:tgtEl>
                                          <p:spTgt spid="19"/>
                                        </p:tgtEl>
                                        <p:attrNameLst>
                                          <p:attrName>ppt_y</p:attrName>
                                        </p:attrNameLst>
                                      </p:cBhvr>
                                      <p:tavLst>
                                        <p:tav tm="0">
                                          <p:val>
                                            <p:strVal val="#ppt_y-#ppt_h*1.125000"/>
                                          </p:val>
                                        </p:tav>
                                        <p:tav tm="100000">
                                          <p:val>
                                            <p:strVal val="#ppt_y"/>
                                          </p:val>
                                        </p:tav>
                                      </p:tavLst>
                                    </p:anim>
                                    <p:animEffect transition="in" filter="wipe(down)">
                                      <p:cBhvr>
                                        <p:cTn id="78"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P spid="15" grpId="0" animBg="1"/>
      <p:bldP spid="28" grpId="0"/>
      <p:bldP spid="29" grpId="0"/>
      <p:bldP spid="30" grpId="0"/>
      <p:bldP spid="31" grpId="0"/>
      <p:bldP spid="3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本框 10">
            <a:extLst>
              <a:ext uri="{FF2B5EF4-FFF2-40B4-BE49-F238E27FC236}">
                <a16:creationId xmlns:a16="http://schemas.microsoft.com/office/drawing/2014/main" id="{5D2B3100-BBC3-4033-AC83-EC30A0DF7A60}"/>
              </a:ext>
            </a:extLst>
          </p:cNvPr>
          <p:cNvSpPr txBox="1"/>
          <p:nvPr/>
        </p:nvSpPr>
        <p:spPr>
          <a:xfrm>
            <a:off x="256539" y="1580668"/>
            <a:ext cx="4029075" cy="1323439"/>
          </a:xfrm>
          <a:prstGeom prst="rect">
            <a:avLst/>
          </a:prstGeom>
          <a:noFill/>
        </p:spPr>
        <p:txBody>
          <a:bodyPr wrap="square" rtlCol="0">
            <a:spAutoFit/>
          </a:bodyPr>
          <a:lstStyle/>
          <a:p>
            <a:r>
              <a:rPr lang="zh-CN" altLang="en-US" sz="4000" b="1" dirty="0">
                <a:solidFill>
                  <a:srgbClr val="C00000"/>
                </a:solidFill>
                <a:effectLst>
                  <a:outerShdw blurRad="38100" dist="38100" dir="2700000" algn="tl">
                    <a:srgbClr val="000000">
                      <a:alpha val="43137"/>
                    </a:srgbClr>
                  </a:outerShdw>
                </a:effectLst>
                <a:cs typeface="+mn-ea"/>
                <a:sym typeface="+mn-lt"/>
              </a:rPr>
              <a:t>广西中医药大学</a:t>
            </a:r>
            <a:r>
              <a:rPr lang="en-US" altLang="zh-CN" sz="4000" b="1" dirty="0">
                <a:solidFill>
                  <a:srgbClr val="C00000"/>
                </a:solidFill>
                <a:effectLst>
                  <a:outerShdw blurRad="38100" dist="38100" dir="2700000" algn="tl">
                    <a:srgbClr val="000000">
                      <a:alpha val="43137"/>
                    </a:srgbClr>
                  </a:outerShdw>
                </a:effectLst>
                <a:cs typeface="+mn-ea"/>
                <a:sym typeface="+mn-lt"/>
              </a:rPr>
              <a:t>PPT</a:t>
            </a:r>
            <a:r>
              <a:rPr lang="zh-CN" altLang="en-US" sz="4000" b="1" dirty="0">
                <a:solidFill>
                  <a:srgbClr val="C00000"/>
                </a:solidFill>
                <a:effectLst>
                  <a:outerShdw blurRad="38100" dist="38100" dir="2700000" algn="tl">
                    <a:srgbClr val="000000">
                      <a:alpha val="43137"/>
                    </a:srgbClr>
                  </a:outerShdw>
                </a:effectLst>
                <a:cs typeface="+mn-ea"/>
                <a:sym typeface="+mn-lt"/>
              </a:rPr>
              <a:t>模板</a:t>
            </a:r>
          </a:p>
        </p:txBody>
      </p:sp>
      <p:sp>
        <p:nvSpPr>
          <p:cNvPr id="12" name="TextBox 13">
            <a:extLst>
              <a:ext uri="{FF2B5EF4-FFF2-40B4-BE49-F238E27FC236}">
                <a16:creationId xmlns:a16="http://schemas.microsoft.com/office/drawing/2014/main" id="{96380C91-3959-4846-8205-438E008788D2}"/>
              </a:ext>
            </a:extLst>
          </p:cNvPr>
          <p:cNvSpPr txBox="1"/>
          <p:nvPr/>
        </p:nvSpPr>
        <p:spPr>
          <a:xfrm>
            <a:off x="338070" y="3025562"/>
            <a:ext cx="3866014" cy="236604"/>
          </a:xfrm>
          <a:prstGeom prst="rect">
            <a:avLst/>
          </a:prstGeom>
          <a:noFill/>
        </p:spPr>
        <p:txBody>
          <a:bodyPr wrap="square" lIns="51435" tIns="25718" rIns="51435" bIns="25718" rtlCol="0">
            <a:spAutoFit/>
          </a:bodyPr>
          <a:lstStyle/>
          <a:p>
            <a:r>
              <a:rPr lang="en-US" altLang="zh-CN" sz="1200" b="1" dirty="0">
                <a:solidFill>
                  <a:schemeClr val="tx1">
                    <a:lumMod val="65000"/>
                    <a:lumOff val="35000"/>
                  </a:schemeClr>
                </a:solidFill>
                <a:cs typeface="+mn-ea"/>
                <a:sym typeface="+mn-lt"/>
              </a:rPr>
              <a:t>GUANGXI UNIVERSITY OF CHINESE MEDICINE</a:t>
            </a:r>
          </a:p>
        </p:txBody>
      </p:sp>
      <p:cxnSp>
        <p:nvCxnSpPr>
          <p:cNvPr id="13" name="直接连接符 12">
            <a:extLst>
              <a:ext uri="{FF2B5EF4-FFF2-40B4-BE49-F238E27FC236}">
                <a16:creationId xmlns:a16="http://schemas.microsoft.com/office/drawing/2014/main" id="{699AA7B4-535D-4DAB-8958-D1410C65AD5A}"/>
              </a:ext>
            </a:extLst>
          </p:cNvPr>
          <p:cNvCxnSpPr>
            <a:cxnSpLocks/>
          </p:cNvCxnSpPr>
          <p:nvPr/>
        </p:nvCxnSpPr>
        <p:spPr>
          <a:xfrm>
            <a:off x="389788" y="2930067"/>
            <a:ext cx="3420211" cy="0"/>
          </a:xfrm>
          <a:prstGeom prst="line">
            <a:avLst/>
          </a:prstGeom>
          <a:ln w="76200">
            <a:solidFill>
              <a:srgbClr val="C00000"/>
            </a:solidFill>
          </a:ln>
        </p:spPr>
        <p:style>
          <a:lnRef idx="1">
            <a:schemeClr val="accent1"/>
          </a:lnRef>
          <a:fillRef idx="0">
            <a:schemeClr val="accent1"/>
          </a:fillRef>
          <a:effectRef idx="0">
            <a:schemeClr val="accent1"/>
          </a:effectRef>
          <a:fontRef idx="minor">
            <a:schemeClr val="tx1"/>
          </a:fontRef>
        </p:style>
      </p:cxnSp>
      <p:sp>
        <p:nvSpPr>
          <p:cNvPr id="14" name="文本框 13">
            <a:extLst>
              <a:ext uri="{FF2B5EF4-FFF2-40B4-BE49-F238E27FC236}">
                <a16:creationId xmlns:a16="http://schemas.microsoft.com/office/drawing/2014/main" id="{B05997B6-1515-4C38-8055-E273E7C39283}"/>
              </a:ext>
            </a:extLst>
          </p:cNvPr>
          <p:cNvSpPr txBox="1"/>
          <p:nvPr/>
        </p:nvSpPr>
        <p:spPr>
          <a:xfrm>
            <a:off x="338070" y="3383621"/>
            <a:ext cx="2955464" cy="276999"/>
          </a:xfrm>
          <a:prstGeom prst="rect">
            <a:avLst/>
          </a:prstGeom>
          <a:noFill/>
        </p:spPr>
        <p:txBody>
          <a:bodyPr wrap="square" rtlCol="0">
            <a:spAutoFit/>
          </a:bodyPr>
          <a:lstStyle/>
          <a:p>
            <a:r>
              <a:rPr lang="zh-CN" altLang="en-US" sz="1200" b="1" dirty="0">
                <a:solidFill>
                  <a:schemeClr val="tx1">
                    <a:lumMod val="75000"/>
                    <a:lumOff val="25000"/>
                  </a:schemeClr>
                </a:solidFill>
                <a:cs typeface="+mn-ea"/>
                <a:sym typeface="+mn-lt"/>
              </a:rPr>
              <a:t>设计制作：现代教育技术与信息中心</a:t>
            </a:r>
          </a:p>
        </p:txBody>
      </p:sp>
      <p:sp>
        <p:nvSpPr>
          <p:cNvPr id="15" name="矩形 14">
            <a:extLst>
              <a:ext uri="{FF2B5EF4-FFF2-40B4-BE49-F238E27FC236}">
                <a16:creationId xmlns:a16="http://schemas.microsoft.com/office/drawing/2014/main" id="{B437E402-A5C2-4FB4-AF23-3497076B466C}"/>
              </a:ext>
            </a:extLst>
          </p:cNvPr>
          <p:cNvSpPr/>
          <p:nvPr/>
        </p:nvSpPr>
        <p:spPr>
          <a:xfrm>
            <a:off x="338071" y="3686580"/>
            <a:ext cx="2954655" cy="276999"/>
          </a:xfrm>
          <a:prstGeom prst="rect">
            <a:avLst/>
          </a:prstGeom>
        </p:spPr>
        <p:txBody>
          <a:bodyPr wrap="none">
            <a:spAutoFit/>
          </a:bodyPr>
          <a:lstStyle/>
          <a:p>
            <a:r>
              <a:rPr lang="zh-CN" altLang="en-US" sz="1200" b="1" dirty="0">
                <a:solidFill>
                  <a:schemeClr val="tx1">
                    <a:lumMod val="75000"/>
                    <a:lumOff val="25000"/>
                  </a:schemeClr>
                </a:solidFill>
                <a:cs typeface="+mn-ea"/>
                <a:sym typeface="+mn-lt"/>
              </a:rPr>
              <a:t>素材提供：广西中医药大学第一附属医院</a:t>
            </a:r>
          </a:p>
        </p:txBody>
      </p:sp>
    </p:spTree>
    <p:extLst>
      <p:ext uri="{BB962C8B-B14F-4D97-AF65-F5344CB8AC3E}">
        <p14:creationId xmlns:p14="http://schemas.microsoft.com/office/powerpoint/2010/main" val="48481032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2" presetClass="entr" presetSubtype="2" decel="36000" fill="hold" grpId="0" nodeType="afterEffect">
                                  <p:stCondLst>
                                    <p:cond delay="0"/>
                                  </p:stCondLst>
                                  <p:iterate type="lt">
                                    <p:tmPct val="10000"/>
                                  </p:iterate>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1+#ppt_w/2"/>
                                          </p:val>
                                        </p:tav>
                                        <p:tav tm="100000">
                                          <p:val>
                                            <p:strVal val="#ppt_x"/>
                                          </p:val>
                                        </p:tav>
                                      </p:tavLst>
                                    </p:anim>
                                    <p:anim calcmode="lin" valueType="num">
                                      <p:cBhvr additive="base">
                                        <p:cTn id="8" dur="500" fill="hold"/>
                                        <p:tgtEl>
                                          <p:spTgt spid="11"/>
                                        </p:tgtEl>
                                        <p:attrNameLst>
                                          <p:attrName>ppt_y</p:attrName>
                                        </p:attrNameLst>
                                      </p:cBhvr>
                                      <p:tavLst>
                                        <p:tav tm="0">
                                          <p:val>
                                            <p:strVal val="#ppt_y"/>
                                          </p:val>
                                        </p:tav>
                                        <p:tav tm="100000">
                                          <p:val>
                                            <p:strVal val="#ppt_y"/>
                                          </p:val>
                                        </p:tav>
                                      </p:tavLst>
                                    </p:anim>
                                  </p:childTnLst>
                                </p:cTn>
                              </p:par>
                            </p:childTnLst>
                          </p:cTn>
                        </p:par>
                        <p:par>
                          <p:cTn id="9" fill="hold">
                            <p:stCondLst>
                              <p:cond delay="1050"/>
                            </p:stCondLst>
                            <p:childTnLst>
                              <p:par>
                                <p:cTn id="10" presetID="22" presetClass="entr" presetSubtype="8" fill="hold" nodeType="after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left)">
                                      <p:cBhvr>
                                        <p:cTn id="12" dur="500"/>
                                        <p:tgtEl>
                                          <p:spTgt spid="13"/>
                                        </p:tgtEl>
                                      </p:cBhvr>
                                    </p:animEffect>
                                  </p:childTnLst>
                                </p:cTn>
                              </p:par>
                            </p:childTnLst>
                          </p:cTn>
                        </p:par>
                        <p:par>
                          <p:cTn id="13" fill="hold">
                            <p:stCondLst>
                              <p:cond delay="1550"/>
                            </p:stCondLst>
                            <p:childTnLst>
                              <p:par>
                                <p:cTn id="14" presetID="18" presetClass="entr" presetSubtype="6" fill="hold" grpId="0"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strips(downRight)">
                                      <p:cBhvr>
                                        <p:cTn id="16"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a:extLst>
              <a:ext uri="{FF2B5EF4-FFF2-40B4-BE49-F238E27FC236}">
                <a16:creationId xmlns:a16="http://schemas.microsoft.com/office/drawing/2014/main" id="{AC2E669F-D21D-493F-AB65-17937E404ECF}"/>
              </a:ext>
            </a:extLst>
          </p:cNvPr>
          <p:cNvSpPr txBox="1"/>
          <p:nvPr/>
        </p:nvSpPr>
        <p:spPr>
          <a:xfrm>
            <a:off x="256539" y="1580668"/>
            <a:ext cx="4029075" cy="1323439"/>
          </a:xfrm>
          <a:prstGeom prst="rect">
            <a:avLst/>
          </a:prstGeom>
          <a:noFill/>
        </p:spPr>
        <p:txBody>
          <a:bodyPr wrap="square" rtlCol="0">
            <a:spAutoFit/>
          </a:bodyPr>
          <a:lstStyle/>
          <a:p>
            <a:r>
              <a:rPr lang="zh-CN" altLang="en-US" sz="4000" b="1" dirty="0">
                <a:solidFill>
                  <a:srgbClr val="C00000"/>
                </a:solidFill>
                <a:effectLst>
                  <a:outerShdw blurRad="38100" dist="38100" dir="2700000" algn="tl">
                    <a:srgbClr val="000000">
                      <a:alpha val="43137"/>
                    </a:srgbClr>
                  </a:outerShdw>
                </a:effectLst>
                <a:cs typeface="+mn-ea"/>
                <a:sym typeface="+mn-lt"/>
              </a:rPr>
              <a:t>广西中医药大学</a:t>
            </a:r>
            <a:r>
              <a:rPr lang="en-US" altLang="zh-CN" sz="4000" b="1" dirty="0">
                <a:solidFill>
                  <a:srgbClr val="C00000"/>
                </a:solidFill>
                <a:effectLst>
                  <a:outerShdw blurRad="38100" dist="38100" dir="2700000" algn="tl">
                    <a:srgbClr val="000000">
                      <a:alpha val="43137"/>
                    </a:srgbClr>
                  </a:outerShdw>
                </a:effectLst>
                <a:cs typeface="+mn-ea"/>
                <a:sym typeface="+mn-lt"/>
              </a:rPr>
              <a:t>PPT</a:t>
            </a:r>
            <a:r>
              <a:rPr lang="zh-CN" altLang="en-US" sz="4000" b="1" dirty="0">
                <a:solidFill>
                  <a:srgbClr val="C00000"/>
                </a:solidFill>
                <a:effectLst>
                  <a:outerShdw blurRad="38100" dist="38100" dir="2700000" algn="tl">
                    <a:srgbClr val="000000">
                      <a:alpha val="43137"/>
                    </a:srgbClr>
                  </a:outerShdw>
                </a:effectLst>
                <a:cs typeface="+mn-ea"/>
                <a:sym typeface="+mn-lt"/>
              </a:rPr>
              <a:t>模板</a:t>
            </a:r>
          </a:p>
        </p:txBody>
      </p:sp>
      <p:sp>
        <p:nvSpPr>
          <p:cNvPr id="9" name="TextBox 13">
            <a:extLst>
              <a:ext uri="{FF2B5EF4-FFF2-40B4-BE49-F238E27FC236}">
                <a16:creationId xmlns:a16="http://schemas.microsoft.com/office/drawing/2014/main" id="{ADEAB027-52B7-4B8B-AC14-37A44E124FC8}"/>
              </a:ext>
            </a:extLst>
          </p:cNvPr>
          <p:cNvSpPr txBox="1"/>
          <p:nvPr/>
        </p:nvSpPr>
        <p:spPr>
          <a:xfrm>
            <a:off x="338070" y="3025562"/>
            <a:ext cx="3866014" cy="236604"/>
          </a:xfrm>
          <a:prstGeom prst="rect">
            <a:avLst/>
          </a:prstGeom>
          <a:noFill/>
        </p:spPr>
        <p:txBody>
          <a:bodyPr wrap="square" lIns="51435" tIns="25718" rIns="51435" bIns="25718" rtlCol="0">
            <a:spAutoFit/>
          </a:bodyPr>
          <a:lstStyle/>
          <a:p>
            <a:r>
              <a:rPr lang="en-US" altLang="zh-CN" sz="1200" b="1" dirty="0">
                <a:solidFill>
                  <a:schemeClr val="tx1">
                    <a:lumMod val="65000"/>
                    <a:lumOff val="35000"/>
                  </a:schemeClr>
                </a:solidFill>
                <a:cs typeface="+mn-ea"/>
                <a:sym typeface="+mn-lt"/>
              </a:rPr>
              <a:t>GUANGXI UNIVERSITY OF CHINESE MEDICINE</a:t>
            </a:r>
          </a:p>
        </p:txBody>
      </p:sp>
      <p:cxnSp>
        <p:nvCxnSpPr>
          <p:cNvPr id="10" name="直接连接符 9">
            <a:extLst>
              <a:ext uri="{FF2B5EF4-FFF2-40B4-BE49-F238E27FC236}">
                <a16:creationId xmlns:a16="http://schemas.microsoft.com/office/drawing/2014/main" id="{2753066E-BF28-49D5-A19F-4E889DD1850A}"/>
              </a:ext>
            </a:extLst>
          </p:cNvPr>
          <p:cNvCxnSpPr>
            <a:cxnSpLocks/>
          </p:cNvCxnSpPr>
          <p:nvPr/>
        </p:nvCxnSpPr>
        <p:spPr>
          <a:xfrm>
            <a:off x="389788" y="2930067"/>
            <a:ext cx="3420211" cy="0"/>
          </a:xfrm>
          <a:prstGeom prst="line">
            <a:avLst/>
          </a:prstGeom>
          <a:ln w="76200">
            <a:solidFill>
              <a:srgbClr val="C00000"/>
            </a:solidFill>
          </a:ln>
        </p:spPr>
        <p:style>
          <a:lnRef idx="1">
            <a:schemeClr val="accent1"/>
          </a:lnRef>
          <a:fillRef idx="0">
            <a:schemeClr val="accent1"/>
          </a:fillRef>
          <a:effectRef idx="0">
            <a:schemeClr val="accent1"/>
          </a:effectRef>
          <a:fontRef idx="minor">
            <a:schemeClr val="tx1"/>
          </a:fontRef>
        </p:style>
      </p:cxnSp>
      <p:sp>
        <p:nvSpPr>
          <p:cNvPr id="18" name="文本框 17">
            <a:extLst>
              <a:ext uri="{FF2B5EF4-FFF2-40B4-BE49-F238E27FC236}">
                <a16:creationId xmlns:a16="http://schemas.microsoft.com/office/drawing/2014/main" id="{E8B6596D-742F-4AE7-85CB-5EBB94BC2CD2}"/>
              </a:ext>
            </a:extLst>
          </p:cNvPr>
          <p:cNvSpPr txBox="1"/>
          <p:nvPr/>
        </p:nvSpPr>
        <p:spPr>
          <a:xfrm>
            <a:off x="338070" y="3383621"/>
            <a:ext cx="2955464" cy="276999"/>
          </a:xfrm>
          <a:prstGeom prst="rect">
            <a:avLst/>
          </a:prstGeom>
          <a:noFill/>
        </p:spPr>
        <p:txBody>
          <a:bodyPr wrap="square" rtlCol="0">
            <a:spAutoFit/>
          </a:bodyPr>
          <a:lstStyle/>
          <a:p>
            <a:r>
              <a:rPr lang="zh-CN" altLang="en-US" sz="1200" b="1" dirty="0">
                <a:solidFill>
                  <a:schemeClr val="tx1">
                    <a:lumMod val="75000"/>
                    <a:lumOff val="25000"/>
                  </a:schemeClr>
                </a:solidFill>
                <a:cs typeface="+mn-ea"/>
                <a:sym typeface="+mn-lt"/>
              </a:rPr>
              <a:t>设计制作：现代教育技术与信息中心</a:t>
            </a:r>
          </a:p>
        </p:txBody>
      </p:sp>
      <p:sp>
        <p:nvSpPr>
          <p:cNvPr id="5" name="矩形 4"/>
          <p:cNvSpPr/>
          <p:nvPr/>
        </p:nvSpPr>
        <p:spPr>
          <a:xfrm>
            <a:off x="338071" y="3686580"/>
            <a:ext cx="2954655" cy="276999"/>
          </a:xfrm>
          <a:prstGeom prst="rect">
            <a:avLst/>
          </a:prstGeom>
        </p:spPr>
        <p:txBody>
          <a:bodyPr wrap="none">
            <a:spAutoFit/>
          </a:bodyPr>
          <a:lstStyle/>
          <a:p>
            <a:r>
              <a:rPr lang="zh-CN" altLang="en-US" sz="1200" b="1" dirty="0">
                <a:solidFill>
                  <a:schemeClr val="tx1">
                    <a:lumMod val="75000"/>
                    <a:lumOff val="25000"/>
                  </a:schemeClr>
                </a:solidFill>
                <a:cs typeface="+mn-ea"/>
                <a:sym typeface="+mn-lt"/>
              </a:rPr>
              <a:t>素材提供：广西中医药大学第一附属医院</a:t>
            </a:r>
          </a:p>
        </p:txBody>
      </p:sp>
    </p:spTree>
    <p:extLst>
      <p:ext uri="{BB962C8B-B14F-4D97-AF65-F5344CB8AC3E}">
        <p14:creationId xmlns:p14="http://schemas.microsoft.com/office/powerpoint/2010/main" val="315443797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 presetClass="entr" presetSubtype="2" decel="36000" fill="hold" grpId="0" nodeType="afterEffect">
                                  <p:stCondLst>
                                    <p:cond delay="0"/>
                                  </p:stCondLst>
                                  <p:iterate type="lt">
                                    <p:tmPct val="10000"/>
                                  </p:iterate>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1+#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1050"/>
                            </p:stCondLst>
                            <p:childTnLst>
                              <p:par>
                                <p:cTn id="10" presetID="22" presetClass="entr" presetSubtype="8" fill="hold" nodeType="after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left)">
                                      <p:cBhvr>
                                        <p:cTn id="12" dur="500"/>
                                        <p:tgtEl>
                                          <p:spTgt spid="10"/>
                                        </p:tgtEl>
                                      </p:cBhvr>
                                    </p:animEffect>
                                  </p:childTnLst>
                                </p:cTn>
                              </p:par>
                            </p:childTnLst>
                          </p:cTn>
                        </p:par>
                        <p:par>
                          <p:cTn id="13" fill="hold" nodeType="afterGroup">
                            <p:stCondLst>
                              <p:cond delay="1550"/>
                            </p:stCondLst>
                            <p:childTnLst>
                              <p:par>
                                <p:cTn id="14" presetID="18" presetClass="entr" presetSubtype="6" fill="hold" grpId="0" nodeType="after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strips(downRight)">
                                      <p:cBhvr>
                                        <p:cTn id="16"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669703" y="881743"/>
            <a:ext cx="692497" cy="1592036"/>
          </a:xfrm>
          <a:prstGeom prst="rect">
            <a:avLst/>
          </a:prstGeom>
          <a:noFill/>
        </p:spPr>
        <p:txBody>
          <a:bodyPr vert="eaVert" wrap="square" rtlCol="0">
            <a:spAutoFit/>
          </a:bodyPr>
          <a:lstStyle/>
          <a:p>
            <a:pPr algn="ctr"/>
            <a:r>
              <a:rPr lang="zh-CN" altLang="en-US" sz="3300" b="1" kern="2000" spc="675">
                <a:solidFill>
                  <a:srgbClr val="C00000"/>
                </a:solidFill>
                <a:cs typeface="+mn-ea"/>
                <a:sym typeface="+mn-lt"/>
              </a:rPr>
              <a:t>目 录</a:t>
            </a:r>
          </a:p>
        </p:txBody>
      </p:sp>
      <p:sp>
        <p:nvSpPr>
          <p:cNvPr id="5" name="文本框 4"/>
          <p:cNvSpPr txBox="1"/>
          <p:nvPr/>
        </p:nvSpPr>
        <p:spPr>
          <a:xfrm>
            <a:off x="1122596" y="1235528"/>
            <a:ext cx="646331" cy="2552701"/>
          </a:xfrm>
          <a:prstGeom prst="rect">
            <a:avLst/>
          </a:prstGeom>
          <a:noFill/>
        </p:spPr>
        <p:txBody>
          <a:bodyPr vert="eaVert" wrap="square" rtlCol="0">
            <a:spAutoFit/>
          </a:bodyPr>
          <a:lstStyle/>
          <a:p>
            <a:pPr algn="ctr"/>
            <a:r>
              <a:rPr lang="en-US" altLang="zh-CN" sz="3000" b="1" kern="2000" spc="-113" dirty="0">
                <a:solidFill>
                  <a:srgbClr val="C00000"/>
                </a:solidFill>
                <a:cs typeface="+mn-ea"/>
                <a:sym typeface="+mn-lt"/>
              </a:rPr>
              <a:t>CONTENTS</a:t>
            </a:r>
            <a:endParaRPr lang="zh-CN" altLang="en-US" sz="3000" b="1" kern="2000" spc="-113" dirty="0">
              <a:solidFill>
                <a:srgbClr val="C00000"/>
              </a:solidFill>
              <a:cs typeface="+mn-ea"/>
              <a:sym typeface="+mn-lt"/>
            </a:endParaRPr>
          </a:p>
        </p:txBody>
      </p:sp>
      <p:sp>
        <p:nvSpPr>
          <p:cNvPr id="9" name="文本框 8"/>
          <p:cNvSpPr txBox="1"/>
          <p:nvPr/>
        </p:nvSpPr>
        <p:spPr>
          <a:xfrm>
            <a:off x="4201885" y="693964"/>
            <a:ext cx="1556657" cy="461665"/>
          </a:xfrm>
          <a:prstGeom prst="rect">
            <a:avLst/>
          </a:prstGeom>
          <a:noFill/>
        </p:spPr>
        <p:txBody>
          <a:bodyPr wrap="square" rtlCol="0">
            <a:spAutoFit/>
          </a:bodyPr>
          <a:lstStyle/>
          <a:p>
            <a:r>
              <a:rPr lang="zh-CN" altLang="en-US" sz="2400" b="1" dirty="0">
                <a:solidFill>
                  <a:schemeClr val="tx1">
                    <a:lumMod val="85000"/>
                    <a:lumOff val="15000"/>
                  </a:schemeClr>
                </a:solidFill>
                <a:cs typeface="+mn-ea"/>
                <a:sym typeface="+mn-lt"/>
              </a:rPr>
              <a:t>你的标题</a:t>
            </a:r>
          </a:p>
        </p:txBody>
      </p:sp>
      <p:sp>
        <p:nvSpPr>
          <p:cNvPr id="10" name="文本框 9"/>
          <p:cNvSpPr txBox="1"/>
          <p:nvPr/>
        </p:nvSpPr>
        <p:spPr>
          <a:xfrm>
            <a:off x="5622471" y="844633"/>
            <a:ext cx="1899557" cy="253916"/>
          </a:xfrm>
          <a:prstGeom prst="rect">
            <a:avLst/>
          </a:prstGeom>
          <a:noFill/>
        </p:spPr>
        <p:txBody>
          <a:bodyPr wrap="square" rtlCol="0">
            <a:spAutoFit/>
          </a:bodyPr>
          <a:lstStyle/>
          <a:p>
            <a:r>
              <a:rPr lang="zh-CN" altLang="en-US" sz="1050">
                <a:solidFill>
                  <a:srgbClr val="C00000"/>
                </a:solidFill>
                <a:cs typeface="+mn-ea"/>
                <a:sym typeface="+mn-lt"/>
              </a:rPr>
              <a:t>点击添加标题文本内容说明</a:t>
            </a:r>
          </a:p>
        </p:txBody>
      </p:sp>
      <p:sp>
        <p:nvSpPr>
          <p:cNvPr id="14" name="文本框 13"/>
          <p:cNvSpPr txBox="1"/>
          <p:nvPr/>
        </p:nvSpPr>
        <p:spPr>
          <a:xfrm>
            <a:off x="4201885" y="1582860"/>
            <a:ext cx="1556657" cy="461665"/>
          </a:xfrm>
          <a:prstGeom prst="rect">
            <a:avLst/>
          </a:prstGeom>
          <a:noFill/>
        </p:spPr>
        <p:txBody>
          <a:bodyPr wrap="square" rtlCol="0">
            <a:spAutoFit/>
          </a:bodyPr>
          <a:lstStyle/>
          <a:p>
            <a:r>
              <a:rPr lang="zh-CN" altLang="en-US" sz="2400" b="1" dirty="0">
                <a:solidFill>
                  <a:schemeClr val="tx1">
                    <a:lumMod val="85000"/>
                    <a:lumOff val="15000"/>
                  </a:schemeClr>
                </a:solidFill>
                <a:cs typeface="+mn-ea"/>
                <a:sym typeface="+mn-lt"/>
              </a:rPr>
              <a:t>你的标题</a:t>
            </a:r>
          </a:p>
        </p:txBody>
      </p:sp>
      <p:sp>
        <p:nvSpPr>
          <p:cNvPr id="15" name="文本框 14"/>
          <p:cNvSpPr txBox="1"/>
          <p:nvPr/>
        </p:nvSpPr>
        <p:spPr>
          <a:xfrm>
            <a:off x="5622471" y="1731819"/>
            <a:ext cx="1899557" cy="253916"/>
          </a:xfrm>
          <a:prstGeom prst="rect">
            <a:avLst/>
          </a:prstGeom>
          <a:noFill/>
        </p:spPr>
        <p:txBody>
          <a:bodyPr wrap="square" rtlCol="0">
            <a:spAutoFit/>
          </a:bodyPr>
          <a:lstStyle/>
          <a:p>
            <a:r>
              <a:rPr lang="zh-CN" altLang="en-US" sz="1050">
                <a:solidFill>
                  <a:srgbClr val="C00000"/>
                </a:solidFill>
                <a:cs typeface="+mn-ea"/>
                <a:sym typeface="+mn-lt"/>
              </a:rPr>
              <a:t>点击添加标题文本内容说明</a:t>
            </a:r>
          </a:p>
        </p:txBody>
      </p:sp>
      <p:sp>
        <p:nvSpPr>
          <p:cNvPr id="19" name="文本框 18"/>
          <p:cNvSpPr txBox="1"/>
          <p:nvPr/>
        </p:nvSpPr>
        <p:spPr>
          <a:xfrm>
            <a:off x="4201885" y="2418106"/>
            <a:ext cx="1556657" cy="461665"/>
          </a:xfrm>
          <a:prstGeom prst="rect">
            <a:avLst/>
          </a:prstGeom>
          <a:noFill/>
        </p:spPr>
        <p:txBody>
          <a:bodyPr wrap="square" rtlCol="0">
            <a:spAutoFit/>
          </a:bodyPr>
          <a:lstStyle/>
          <a:p>
            <a:r>
              <a:rPr lang="zh-CN" altLang="en-US" sz="2400" b="1" dirty="0">
                <a:solidFill>
                  <a:schemeClr val="tx1">
                    <a:lumMod val="85000"/>
                    <a:lumOff val="15000"/>
                  </a:schemeClr>
                </a:solidFill>
                <a:cs typeface="+mn-ea"/>
                <a:sym typeface="+mn-lt"/>
              </a:rPr>
              <a:t>你的标题</a:t>
            </a:r>
          </a:p>
        </p:txBody>
      </p:sp>
      <p:sp>
        <p:nvSpPr>
          <p:cNvPr id="20" name="文本框 19"/>
          <p:cNvSpPr txBox="1"/>
          <p:nvPr/>
        </p:nvSpPr>
        <p:spPr>
          <a:xfrm>
            <a:off x="5622471" y="2564578"/>
            <a:ext cx="1899557" cy="253916"/>
          </a:xfrm>
          <a:prstGeom prst="rect">
            <a:avLst/>
          </a:prstGeom>
          <a:noFill/>
        </p:spPr>
        <p:txBody>
          <a:bodyPr wrap="square" rtlCol="0">
            <a:spAutoFit/>
          </a:bodyPr>
          <a:lstStyle/>
          <a:p>
            <a:r>
              <a:rPr lang="zh-CN" altLang="en-US" sz="1050">
                <a:solidFill>
                  <a:srgbClr val="C00000"/>
                </a:solidFill>
                <a:cs typeface="+mn-ea"/>
                <a:sym typeface="+mn-lt"/>
              </a:rPr>
              <a:t>点击添加标题文本内容说明</a:t>
            </a:r>
          </a:p>
        </p:txBody>
      </p:sp>
      <p:sp>
        <p:nvSpPr>
          <p:cNvPr id="24" name="文本框 23"/>
          <p:cNvSpPr txBox="1"/>
          <p:nvPr/>
        </p:nvSpPr>
        <p:spPr>
          <a:xfrm>
            <a:off x="4201885" y="3293919"/>
            <a:ext cx="1556657" cy="461665"/>
          </a:xfrm>
          <a:prstGeom prst="rect">
            <a:avLst/>
          </a:prstGeom>
          <a:noFill/>
        </p:spPr>
        <p:txBody>
          <a:bodyPr wrap="square" rtlCol="0">
            <a:spAutoFit/>
          </a:bodyPr>
          <a:lstStyle/>
          <a:p>
            <a:r>
              <a:rPr lang="zh-CN" altLang="en-US" sz="2400" b="1" dirty="0">
                <a:solidFill>
                  <a:schemeClr val="tx1">
                    <a:lumMod val="85000"/>
                    <a:lumOff val="15000"/>
                  </a:schemeClr>
                </a:solidFill>
                <a:cs typeface="+mn-ea"/>
                <a:sym typeface="+mn-lt"/>
              </a:rPr>
              <a:t>你的标题</a:t>
            </a:r>
          </a:p>
        </p:txBody>
      </p:sp>
      <p:sp>
        <p:nvSpPr>
          <p:cNvPr id="25" name="文本框 24"/>
          <p:cNvSpPr txBox="1"/>
          <p:nvPr/>
        </p:nvSpPr>
        <p:spPr>
          <a:xfrm>
            <a:off x="5622471" y="3440879"/>
            <a:ext cx="1899557" cy="253916"/>
          </a:xfrm>
          <a:prstGeom prst="rect">
            <a:avLst/>
          </a:prstGeom>
          <a:noFill/>
        </p:spPr>
        <p:txBody>
          <a:bodyPr wrap="square" rtlCol="0">
            <a:spAutoFit/>
          </a:bodyPr>
          <a:lstStyle/>
          <a:p>
            <a:r>
              <a:rPr lang="zh-CN" altLang="en-US" sz="1050">
                <a:solidFill>
                  <a:srgbClr val="C00000"/>
                </a:solidFill>
                <a:cs typeface="+mn-ea"/>
                <a:sym typeface="+mn-lt"/>
              </a:rPr>
              <a:t>点击添加标题文本内容说明</a:t>
            </a:r>
          </a:p>
        </p:txBody>
      </p:sp>
      <p:sp>
        <p:nvSpPr>
          <p:cNvPr id="29" name="文本框 28"/>
          <p:cNvSpPr txBox="1"/>
          <p:nvPr/>
        </p:nvSpPr>
        <p:spPr>
          <a:xfrm>
            <a:off x="4201884" y="4147778"/>
            <a:ext cx="1556657" cy="461665"/>
          </a:xfrm>
          <a:prstGeom prst="rect">
            <a:avLst/>
          </a:prstGeom>
          <a:noFill/>
        </p:spPr>
        <p:txBody>
          <a:bodyPr wrap="square" rtlCol="0">
            <a:spAutoFit/>
          </a:bodyPr>
          <a:lstStyle/>
          <a:p>
            <a:r>
              <a:rPr lang="zh-CN" altLang="en-US" sz="2400" b="1" dirty="0">
                <a:solidFill>
                  <a:schemeClr val="tx1">
                    <a:lumMod val="85000"/>
                    <a:lumOff val="15000"/>
                  </a:schemeClr>
                </a:solidFill>
                <a:cs typeface="+mn-ea"/>
                <a:sym typeface="+mn-lt"/>
              </a:rPr>
              <a:t>你的标题</a:t>
            </a:r>
          </a:p>
        </p:txBody>
      </p:sp>
      <p:sp>
        <p:nvSpPr>
          <p:cNvPr id="30" name="文本框 29"/>
          <p:cNvSpPr txBox="1"/>
          <p:nvPr/>
        </p:nvSpPr>
        <p:spPr>
          <a:xfrm>
            <a:off x="5622471" y="4295408"/>
            <a:ext cx="1899557" cy="253916"/>
          </a:xfrm>
          <a:prstGeom prst="rect">
            <a:avLst/>
          </a:prstGeom>
          <a:noFill/>
        </p:spPr>
        <p:txBody>
          <a:bodyPr wrap="square" rtlCol="0">
            <a:spAutoFit/>
          </a:bodyPr>
          <a:lstStyle/>
          <a:p>
            <a:r>
              <a:rPr lang="zh-CN" altLang="en-US" sz="1050">
                <a:solidFill>
                  <a:srgbClr val="C00000"/>
                </a:solidFill>
                <a:cs typeface="+mn-ea"/>
                <a:sym typeface="+mn-lt"/>
              </a:rPr>
              <a:t>点击添加标题文本内容说明</a:t>
            </a:r>
          </a:p>
        </p:txBody>
      </p:sp>
    </p:spTree>
    <p:extLst>
      <p:ext uri="{BB962C8B-B14F-4D97-AF65-F5344CB8AC3E}">
        <p14:creationId xmlns:p14="http://schemas.microsoft.com/office/powerpoint/2010/main" val="12595783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nodeType="afterGroup">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矩形 15"/>
          <p:cNvSpPr/>
          <p:nvPr/>
        </p:nvSpPr>
        <p:spPr>
          <a:xfrm>
            <a:off x="3569441" y="2451794"/>
            <a:ext cx="2110154" cy="2143991"/>
          </a:xfrm>
          <a:prstGeom prst="rect">
            <a:avLst/>
          </a:prstGeom>
          <a:solidFill>
            <a:schemeClr val="tx1">
              <a:alpha val="5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9" name="文本框 8">
            <a:extLst>
              <a:ext uri="{FF2B5EF4-FFF2-40B4-BE49-F238E27FC236}">
                <a16:creationId xmlns:a16="http://schemas.microsoft.com/office/drawing/2014/main" id="{C93AE84F-8E78-4CAE-B176-338B27492381}"/>
              </a:ext>
            </a:extLst>
          </p:cNvPr>
          <p:cNvSpPr txBox="1"/>
          <p:nvPr/>
        </p:nvSpPr>
        <p:spPr>
          <a:xfrm>
            <a:off x="4080413" y="3034822"/>
            <a:ext cx="1088210" cy="977933"/>
          </a:xfrm>
          <a:prstGeom prst="rect">
            <a:avLst/>
          </a:prstGeom>
          <a:noFill/>
        </p:spPr>
        <p:txBody>
          <a:bodyPr wrap="none" rtlCol="0">
            <a:prstTxWarp prst="textPlain">
              <a:avLst/>
            </a:prstTxWarp>
            <a:spAutoFit/>
          </a:bodyPr>
          <a:lstStyle/>
          <a:p>
            <a:r>
              <a:rPr lang="en-US" altLang="zh-CN" sz="1013" u="sng" dirty="0">
                <a:solidFill>
                  <a:schemeClr val="bg1">
                    <a:alpha val="94000"/>
                  </a:schemeClr>
                </a:solidFill>
                <a:cs typeface="+mn-ea"/>
                <a:sym typeface="+mn-lt"/>
              </a:rPr>
              <a:t>0 1</a:t>
            </a:r>
            <a:endParaRPr lang="zh-CN" altLang="en-US" sz="1013" u="sng" dirty="0">
              <a:solidFill>
                <a:schemeClr val="bg1">
                  <a:alpha val="94000"/>
                </a:schemeClr>
              </a:solidFill>
              <a:cs typeface="+mn-ea"/>
              <a:sym typeface="+mn-lt"/>
            </a:endParaRPr>
          </a:p>
        </p:txBody>
      </p:sp>
      <p:sp>
        <p:nvSpPr>
          <p:cNvPr id="10" name="文本框 9"/>
          <p:cNvSpPr txBox="1"/>
          <p:nvPr/>
        </p:nvSpPr>
        <p:spPr>
          <a:xfrm>
            <a:off x="2769836" y="1507003"/>
            <a:ext cx="4210049" cy="461473"/>
          </a:xfrm>
          <a:prstGeom prst="rect">
            <a:avLst/>
          </a:prstGeom>
          <a:noFill/>
        </p:spPr>
        <p:txBody>
          <a:bodyPr wrap="square" rtlCol="0">
            <a:spAutoFit/>
            <a:scene3d>
              <a:camera prst="orthographicFront"/>
              <a:lightRig rig="threePt" dir="t"/>
            </a:scene3d>
            <a:sp3d contourW="12700"/>
          </a:bodyPr>
          <a:lstStyle/>
          <a:p>
            <a:pPr lvl="0">
              <a:lnSpc>
                <a:spcPct val="120000"/>
              </a:lnSpc>
              <a:defRPr/>
            </a:pPr>
            <a:r>
              <a:rPr lang="en-US" altLang="zh-CN" sz="1050" dirty="0">
                <a:solidFill>
                  <a:srgbClr val="C00000"/>
                </a:solidFill>
                <a:cs typeface="+mn-ea"/>
                <a:sym typeface="+mn-lt"/>
              </a:rPr>
              <a:t>The user can demonstrate on a projector or computer or print the it into a film to be used in a wider field</a:t>
            </a:r>
          </a:p>
        </p:txBody>
      </p:sp>
      <p:sp>
        <p:nvSpPr>
          <p:cNvPr id="11" name="文本框 10"/>
          <p:cNvSpPr txBox="1"/>
          <p:nvPr/>
        </p:nvSpPr>
        <p:spPr>
          <a:xfrm>
            <a:off x="3669765" y="856089"/>
            <a:ext cx="2031325" cy="646331"/>
          </a:xfrm>
          <a:prstGeom prst="rect">
            <a:avLst/>
          </a:prstGeom>
          <a:noFill/>
        </p:spPr>
        <p:txBody>
          <a:bodyPr wrap="none" rtlCol="0">
            <a:spAutoFit/>
            <a:scene3d>
              <a:camera prst="orthographicFront"/>
              <a:lightRig rig="threePt" dir="t"/>
            </a:scene3d>
            <a:sp3d contourW="12700"/>
          </a:bodyPr>
          <a:lstStyle/>
          <a:p>
            <a:pPr lvl="0">
              <a:defRPr/>
            </a:pPr>
            <a:r>
              <a:rPr lang="zh-CN" altLang="en-US" sz="3600" b="1" dirty="0">
                <a:solidFill>
                  <a:srgbClr val="C00000"/>
                </a:solidFill>
                <a:cs typeface="+mn-ea"/>
                <a:sym typeface="+mn-lt"/>
              </a:rPr>
              <a:t>你的标题</a:t>
            </a:r>
            <a:endParaRPr lang="en-US" altLang="zh-CN" sz="3600" b="1" dirty="0">
              <a:solidFill>
                <a:srgbClr val="C00000"/>
              </a:solidFill>
              <a:cs typeface="+mn-ea"/>
              <a:sym typeface="+mn-lt"/>
            </a:endParaRPr>
          </a:p>
        </p:txBody>
      </p:sp>
    </p:spTree>
    <p:extLst>
      <p:ext uri="{BB962C8B-B14F-4D97-AF65-F5344CB8AC3E}">
        <p14:creationId xmlns:p14="http://schemas.microsoft.com/office/powerpoint/2010/main" val="191003624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 presetClass="entr" presetSubtype="2"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1+#ppt_w/2"/>
                                          </p:val>
                                        </p:tav>
                                        <p:tav tm="100000">
                                          <p:val>
                                            <p:strVal val="#ppt_x"/>
                                          </p:val>
                                        </p:tav>
                                      </p:tavLst>
                                    </p:anim>
                                    <p:anim calcmode="lin" valueType="num">
                                      <p:cBhvr additive="base">
                                        <p:cTn id="8" dur="500" fill="hold"/>
                                        <p:tgtEl>
                                          <p:spTgt spid="11"/>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rcRect l="16012" r="16012"/>
          <a:stretch>
            <a:fillRect/>
          </a:stretch>
        </p:blipFill>
        <p:spPr>
          <a:xfrm>
            <a:off x="690228" y="1500366"/>
            <a:ext cx="3268800" cy="3207600"/>
          </a:xfrm>
          <a:prstGeom prst="rect">
            <a:avLst/>
          </a:prstGeom>
        </p:spPr>
      </p:pic>
      <p:sp>
        <p:nvSpPr>
          <p:cNvPr id="7" name="TextBox 54">
            <a:extLst>
              <a:ext uri="{FF2B5EF4-FFF2-40B4-BE49-F238E27FC236}">
                <a16:creationId xmlns:a16="http://schemas.microsoft.com/office/drawing/2014/main" id="{78724251-82F3-4147-BBB6-5B753425F9BD}"/>
              </a:ext>
            </a:extLst>
          </p:cNvPr>
          <p:cNvSpPr txBox="1"/>
          <p:nvPr/>
        </p:nvSpPr>
        <p:spPr>
          <a:xfrm>
            <a:off x="495375" y="158073"/>
            <a:ext cx="3781671" cy="415498"/>
          </a:xfrm>
          <a:prstGeom prst="rect">
            <a:avLst/>
          </a:prstGeom>
          <a:noFill/>
        </p:spPr>
        <p:txBody>
          <a:bodyPr wrap="square" rtlCol="0">
            <a:spAutoFit/>
          </a:bodyPr>
          <a:lstStyle>
            <a:defPPr>
              <a:defRPr lang="zh-CN"/>
            </a:defPPr>
            <a:lvl1pPr algn="ctr">
              <a:defRPr sz="2800" b="1">
                <a:latin typeface="微软雅黑" pitchFamily="34" charset="-122"/>
                <a:ea typeface="微软雅黑" pitchFamily="34" charset="-122"/>
              </a:defRPr>
            </a:lvl1pPr>
          </a:lstStyle>
          <a:p>
            <a:pPr algn="l"/>
            <a:r>
              <a:rPr lang="zh-CN" altLang="en-US" sz="2100" dirty="0">
                <a:latin typeface="+mn-lt"/>
                <a:ea typeface="+mn-ea"/>
                <a:cs typeface="+mn-ea"/>
                <a:sym typeface="+mn-lt"/>
              </a:rPr>
              <a:t>你的标题</a:t>
            </a:r>
          </a:p>
        </p:txBody>
      </p:sp>
      <p:sp>
        <p:nvSpPr>
          <p:cNvPr id="10" name="矩形 9">
            <a:extLst>
              <a:ext uri="{FF2B5EF4-FFF2-40B4-BE49-F238E27FC236}">
                <a16:creationId xmlns:a16="http://schemas.microsoft.com/office/drawing/2014/main" id="{0E3B8943-38F7-4CC4-90A8-070F9A4558A4}"/>
              </a:ext>
            </a:extLst>
          </p:cNvPr>
          <p:cNvSpPr/>
          <p:nvPr/>
        </p:nvSpPr>
        <p:spPr>
          <a:xfrm>
            <a:off x="691852" y="919341"/>
            <a:ext cx="3267176" cy="51434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53300" tIns="26651" rIns="53300" bIns="26651" rtlCol="0" anchor="ctr"/>
          <a:lstStyle/>
          <a:p>
            <a:pPr algn="ctr"/>
            <a:endParaRPr lang="zh-CN" altLang="en-US" sz="1013">
              <a:cs typeface="+mn-ea"/>
              <a:sym typeface="+mn-lt"/>
            </a:endParaRPr>
          </a:p>
        </p:txBody>
      </p:sp>
      <p:sp>
        <p:nvSpPr>
          <p:cNvPr id="12" name="TextBox 4">
            <a:extLst>
              <a:ext uri="{FF2B5EF4-FFF2-40B4-BE49-F238E27FC236}">
                <a16:creationId xmlns:a16="http://schemas.microsoft.com/office/drawing/2014/main" id="{F57BF348-6FC3-473F-8150-A86F6DDCDCE8}"/>
              </a:ext>
            </a:extLst>
          </p:cNvPr>
          <p:cNvSpPr txBox="1"/>
          <p:nvPr/>
        </p:nvSpPr>
        <p:spPr>
          <a:xfrm>
            <a:off x="4572000" y="1176514"/>
            <a:ext cx="4025602" cy="2962824"/>
          </a:xfrm>
          <a:prstGeom prst="rect">
            <a:avLst/>
          </a:prstGeom>
          <a:noFill/>
        </p:spPr>
        <p:txBody>
          <a:bodyPr wrap="square" lIns="53300" tIns="26651" rIns="53300" bIns="26651" rtlCol="0">
            <a:spAutoFit/>
          </a:bodyPr>
          <a:lstStyle>
            <a:defPPr>
              <a:defRPr lang="zh-CN"/>
            </a:defPPr>
            <a:lvl1pPr>
              <a:lnSpc>
                <a:spcPct val="150000"/>
              </a:lnSpc>
              <a:defRPr sz="1800">
                <a:solidFill>
                  <a:schemeClr val="tx1">
                    <a:lumMod val="50000"/>
                    <a:lumOff val="50000"/>
                  </a:schemeClr>
                </a:solidFill>
                <a:latin typeface="微软雅黑" pitchFamily="34" charset="-122"/>
                <a:ea typeface="微软雅黑" pitchFamily="34" charset="-122"/>
              </a:defRPr>
            </a:lvl1pPr>
          </a:lstStyle>
          <a:p>
            <a:pPr indent="271463"/>
            <a:r>
              <a:rPr lang="zh-CN" altLang="en-US" sz="1600" dirty="0">
                <a:solidFill>
                  <a:schemeClr val="tx1">
                    <a:lumMod val="85000"/>
                    <a:lumOff val="15000"/>
                  </a:schemeClr>
                </a:solidFill>
                <a:latin typeface="+mn-lt"/>
                <a:ea typeface="+mn-ea"/>
                <a:cs typeface="+mn-ea"/>
                <a:sym typeface="+mn-lt"/>
              </a:rPr>
              <a:t>广西中医药大学创建于</a:t>
            </a:r>
            <a:r>
              <a:rPr lang="en-US" altLang="zh-CN" sz="1600" dirty="0">
                <a:solidFill>
                  <a:schemeClr val="tx1">
                    <a:lumMod val="85000"/>
                    <a:lumOff val="15000"/>
                  </a:schemeClr>
                </a:solidFill>
                <a:latin typeface="+mn-lt"/>
                <a:ea typeface="+mn-ea"/>
                <a:cs typeface="+mn-ea"/>
                <a:sym typeface="+mn-lt"/>
              </a:rPr>
              <a:t>1956</a:t>
            </a:r>
            <a:r>
              <a:rPr lang="zh-CN" altLang="en-US" sz="1600" dirty="0">
                <a:solidFill>
                  <a:schemeClr val="tx1">
                    <a:lumMod val="85000"/>
                    <a:lumOff val="15000"/>
                  </a:schemeClr>
                </a:solidFill>
                <a:latin typeface="+mn-lt"/>
                <a:ea typeface="+mn-ea"/>
                <a:cs typeface="+mn-ea"/>
                <a:sym typeface="+mn-lt"/>
              </a:rPr>
              <a:t>年，其前身是</a:t>
            </a:r>
            <a:r>
              <a:rPr lang="en-US" altLang="zh-CN" sz="1600" dirty="0">
                <a:solidFill>
                  <a:schemeClr val="tx1">
                    <a:lumMod val="85000"/>
                    <a:lumOff val="15000"/>
                  </a:schemeClr>
                </a:solidFill>
                <a:latin typeface="+mn-lt"/>
                <a:ea typeface="+mn-ea"/>
                <a:cs typeface="+mn-ea"/>
                <a:sym typeface="+mn-lt"/>
              </a:rPr>
              <a:t>1934</a:t>
            </a:r>
            <a:r>
              <a:rPr lang="zh-CN" altLang="en-US" sz="1600" dirty="0">
                <a:solidFill>
                  <a:schemeClr val="tx1">
                    <a:lumMod val="85000"/>
                    <a:lumOff val="15000"/>
                  </a:schemeClr>
                </a:solidFill>
                <a:latin typeface="+mn-lt"/>
                <a:ea typeface="+mn-ea"/>
                <a:cs typeface="+mn-ea"/>
                <a:sym typeface="+mn-lt"/>
              </a:rPr>
              <a:t>年成立的广西省立南宁区医药研究所，是我国</a:t>
            </a:r>
            <a:r>
              <a:rPr lang="en-US" altLang="zh-CN" sz="1600" dirty="0">
                <a:solidFill>
                  <a:schemeClr val="tx1">
                    <a:lumMod val="85000"/>
                    <a:lumOff val="15000"/>
                  </a:schemeClr>
                </a:solidFill>
                <a:latin typeface="+mn-lt"/>
                <a:ea typeface="+mn-ea"/>
                <a:cs typeface="+mn-ea"/>
                <a:sym typeface="+mn-lt"/>
              </a:rPr>
              <a:t>5</a:t>
            </a:r>
            <a:r>
              <a:rPr lang="zh-CN" altLang="en-US" sz="1600" dirty="0">
                <a:solidFill>
                  <a:schemeClr val="tx1">
                    <a:lumMod val="85000"/>
                    <a:lumOff val="15000"/>
                  </a:schemeClr>
                </a:solidFill>
                <a:latin typeface="+mn-lt"/>
                <a:ea typeface="+mn-ea"/>
                <a:cs typeface="+mn-ea"/>
                <a:sym typeface="+mn-lt"/>
              </a:rPr>
              <a:t>个少数民族自治区中唯一独立建制的高等中医药院校。</a:t>
            </a:r>
            <a:r>
              <a:rPr lang="en-US" altLang="zh-CN" sz="1600" dirty="0">
                <a:solidFill>
                  <a:schemeClr val="tx1">
                    <a:lumMod val="85000"/>
                    <a:lumOff val="15000"/>
                  </a:schemeClr>
                </a:solidFill>
                <a:latin typeface="+mn-lt"/>
                <a:ea typeface="+mn-ea"/>
                <a:cs typeface="+mn-ea"/>
                <a:sym typeface="+mn-lt"/>
              </a:rPr>
              <a:t>2012</a:t>
            </a:r>
            <a:r>
              <a:rPr lang="zh-CN" altLang="en-US" sz="1600" dirty="0">
                <a:solidFill>
                  <a:schemeClr val="tx1">
                    <a:lumMod val="85000"/>
                    <a:lumOff val="15000"/>
                  </a:schemeClr>
                </a:solidFill>
                <a:latin typeface="+mn-lt"/>
                <a:ea typeface="+mn-ea"/>
                <a:cs typeface="+mn-ea"/>
                <a:sym typeface="+mn-lt"/>
              </a:rPr>
              <a:t>年</a:t>
            </a:r>
            <a:r>
              <a:rPr lang="en-US" altLang="zh-CN" sz="1600" dirty="0">
                <a:solidFill>
                  <a:schemeClr val="tx1">
                    <a:lumMod val="85000"/>
                    <a:lumOff val="15000"/>
                  </a:schemeClr>
                </a:solidFill>
                <a:latin typeface="+mn-lt"/>
                <a:ea typeface="+mn-ea"/>
                <a:cs typeface="+mn-ea"/>
                <a:sym typeface="+mn-lt"/>
              </a:rPr>
              <a:t>3</a:t>
            </a:r>
            <a:r>
              <a:rPr lang="zh-CN" altLang="en-US" sz="1600" dirty="0">
                <a:solidFill>
                  <a:schemeClr val="tx1">
                    <a:lumMod val="85000"/>
                    <a:lumOff val="15000"/>
                  </a:schemeClr>
                </a:solidFill>
                <a:latin typeface="+mn-lt"/>
                <a:ea typeface="+mn-ea"/>
                <a:cs typeface="+mn-ea"/>
                <a:sym typeface="+mn-lt"/>
              </a:rPr>
              <a:t>月经国家教育部批准正式更名为广西中医药大学，也是国家中西部基础能力建设高校及国家中医药管理局与广西壮族自治区共建高校。</a:t>
            </a:r>
            <a:endParaRPr lang="en-US" altLang="zh-CN" sz="1600" dirty="0">
              <a:solidFill>
                <a:schemeClr val="tx1">
                  <a:lumMod val="85000"/>
                  <a:lumOff val="15000"/>
                </a:schemeClr>
              </a:solidFill>
              <a:latin typeface="+mn-lt"/>
              <a:ea typeface="+mn-ea"/>
              <a:cs typeface="+mn-ea"/>
              <a:sym typeface="+mn-lt"/>
            </a:endParaRPr>
          </a:p>
          <a:p>
            <a:pPr indent="457200"/>
            <a:endParaRPr lang="zh-CN" altLang="en-US" sz="1600" dirty="0">
              <a:solidFill>
                <a:schemeClr val="tx1">
                  <a:lumMod val="85000"/>
                  <a:lumOff val="15000"/>
                </a:schemeClr>
              </a:solidFill>
              <a:latin typeface="+mn-lt"/>
              <a:ea typeface="+mn-ea"/>
              <a:cs typeface="+mn-ea"/>
              <a:sym typeface="+mn-lt"/>
            </a:endParaRPr>
          </a:p>
        </p:txBody>
      </p:sp>
      <p:sp>
        <p:nvSpPr>
          <p:cNvPr id="13" name="矩形 12">
            <a:extLst>
              <a:ext uri="{FF2B5EF4-FFF2-40B4-BE49-F238E27FC236}">
                <a16:creationId xmlns:a16="http://schemas.microsoft.com/office/drawing/2014/main" id="{39F15A11-0D90-40AD-944A-D970992D0FB0}"/>
              </a:ext>
            </a:extLst>
          </p:cNvPr>
          <p:cNvSpPr/>
          <p:nvPr/>
        </p:nvSpPr>
        <p:spPr>
          <a:xfrm>
            <a:off x="4572000" y="4451627"/>
            <a:ext cx="4025603" cy="12867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3">
              <a:cs typeface="+mn-ea"/>
              <a:sym typeface="+mn-lt"/>
            </a:endParaRPr>
          </a:p>
        </p:txBody>
      </p:sp>
    </p:spTree>
    <p:extLst>
      <p:ext uri="{BB962C8B-B14F-4D97-AF65-F5344CB8AC3E}">
        <p14:creationId xmlns:p14="http://schemas.microsoft.com/office/powerpoint/2010/main" val="149593676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 presetClass="entr" presetSubtype="1"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0-#ppt_h/2"/>
                                          </p:val>
                                        </p:tav>
                                        <p:tav tm="100000">
                                          <p:val>
                                            <p:strVal val="#ppt_y"/>
                                          </p:val>
                                        </p:tav>
                                      </p:tavLst>
                                    </p:anim>
                                  </p:childTnLst>
                                </p:cTn>
                              </p:par>
                            </p:childTnLst>
                          </p:cTn>
                        </p:par>
                        <p:par>
                          <p:cTn id="9" fill="hold" nodeType="afterGroup">
                            <p:stCondLst>
                              <p:cond delay="500"/>
                            </p:stCondLst>
                            <p:childTnLst>
                              <p:par>
                                <p:cTn id="10" presetID="12" presetClass="entr" presetSubtype="4" fill="hold" grpId="0" nodeType="after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additive="base">
                                        <p:cTn id="12" dur="500"/>
                                        <p:tgtEl>
                                          <p:spTgt spid="12"/>
                                        </p:tgtEl>
                                        <p:attrNameLst>
                                          <p:attrName>ppt_y</p:attrName>
                                        </p:attrNameLst>
                                      </p:cBhvr>
                                      <p:tavLst>
                                        <p:tav tm="0">
                                          <p:val>
                                            <p:strVal val="#ppt_y+#ppt_h*1.125000"/>
                                          </p:val>
                                        </p:tav>
                                        <p:tav tm="100000">
                                          <p:val>
                                            <p:strVal val="#ppt_y"/>
                                          </p:val>
                                        </p:tav>
                                      </p:tavLst>
                                    </p:anim>
                                    <p:animEffect transition="in" filter="wipe(up)">
                                      <p:cBhvr>
                                        <p:cTn id="13" dur="500"/>
                                        <p:tgtEl>
                                          <p:spTgt spid="12"/>
                                        </p:tgtEl>
                                      </p:cBhvr>
                                    </p:animEffect>
                                  </p:childTnLst>
                                </p:cTn>
                              </p:par>
                            </p:childTnLst>
                          </p:cTn>
                        </p:par>
                        <p:par>
                          <p:cTn id="14" fill="hold" nodeType="afterGroup">
                            <p:stCondLst>
                              <p:cond delay="1000"/>
                            </p:stCondLst>
                            <p:childTnLst>
                              <p:par>
                                <p:cTn id="15" presetID="22" presetClass="entr" presetSubtype="8" fill="hold" grpId="0" nodeType="after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left)">
                                      <p:cBhvr>
                                        <p:cTn id="1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p:bldP spid="1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a:extLst>
              <a:ext uri="{FF2B5EF4-FFF2-40B4-BE49-F238E27FC236}">
                <a16:creationId xmlns:a16="http://schemas.microsoft.com/office/drawing/2014/main" id="{207E2191-E16C-4687-B15A-F04BEC4FC8DD}"/>
              </a:ext>
            </a:extLst>
          </p:cNvPr>
          <p:cNvSpPr/>
          <p:nvPr/>
        </p:nvSpPr>
        <p:spPr>
          <a:xfrm>
            <a:off x="3917126" y="2674075"/>
            <a:ext cx="4121690" cy="1172244"/>
          </a:xfrm>
          <a:prstGeom prst="rect">
            <a:avLst/>
          </a:prstGeom>
          <a:noFill/>
        </p:spPr>
        <p:txBody>
          <a:bodyPr wrap="square" rtlCol="0">
            <a:spAutoFit/>
          </a:bodyPr>
          <a:lstStyle/>
          <a:p>
            <a:pPr algn="just" defTabSz="685457" fontAlgn="base">
              <a:lnSpc>
                <a:spcPct val="120000"/>
              </a:lnSpc>
              <a:spcBef>
                <a:spcPct val="0"/>
              </a:spcBef>
              <a:spcAft>
                <a:spcPct val="0"/>
              </a:spcAft>
              <a:defRPr/>
            </a:pPr>
            <a:r>
              <a:rPr lang="zh-CN" altLang="en-US" sz="1800" b="1" dirty="0">
                <a:solidFill>
                  <a:srgbClr val="1F3240"/>
                </a:solidFill>
                <a:cs typeface="+mn-ea"/>
                <a:sym typeface="+mn-lt"/>
              </a:rPr>
              <a:t>立命生民 精诚医业</a:t>
            </a:r>
            <a:r>
              <a:rPr lang="en-US" altLang="zh-CN" sz="1800" b="1" dirty="0">
                <a:solidFill>
                  <a:srgbClr val="1F3240"/>
                </a:solidFill>
                <a:cs typeface="+mn-ea"/>
                <a:sym typeface="+mn-lt"/>
              </a:rPr>
              <a:t>:</a:t>
            </a:r>
            <a:r>
              <a:rPr lang="zh-CN" altLang="en-US" sz="1349" dirty="0">
                <a:solidFill>
                  <a:srgbClr val="1F3240"/>
                </a:solidFill>
                <a:cs typeface="+mn-ea"/>
                <a:sym typeface="+mn-lt"/>
              </a:rPr>
              <a:t>医院是国家中医临床研究基地建设单位，拥有一批高水平的临床专科、学科和研究室。目前建设有脑病科、肝病科、心血管病科、儿科、脾胃病科</a:t>
            </a:r>
            <a:r>
              <a:rPr lang="en-US" altLang="zh-CN" sz="1349" dirty="0">
                <a:solidFill>
                  <a:srgbClr val="1F3240"/>
                </a:solidFill>
                <a:cs typeface="+mn-ea"/>
                <a:sym typeface="+mn-lt"/>
              </a:rPr>
              <a:t>5</a:t>
            </a:r>
            <a:r>
              <a:rPr lang="zh-CN" altLang="en-US" sz="1349" dirty="0">
                <a:solidFill>
                  <a:srgbClr val="1F3240"/>
                </a:solidFill>
                <a:cs typeface="+mn-ea"/>
                <a:sym typeface="+mn-lt"/>
              </a:rPr>
              <a:t>个国家临床重点专科（中医）</a:t>
            </a:r>
          </a:p>
        </p:txBody>
      </p:sp>
      <p:sp>
        <p:nvSpPr>
          <p:cNvPr id="15" name="Oval 5">
            <a:extLst>
              <a:ext uri="{FF2B5EF4-FFF2-40B4-BE49-F238E27FC236}">
                <a16:creationId xmlns:a16="http://schemas.microsoft.com/office/drawing/2014/main" id="{987E77DD-2B2A-4C88-A9FA-4CF4D1B14158}"/>
              </a:ext>
            </a:extLst>
          </p:cNvPr>
          <p:cNvSpPr/>
          <p:nvPr/>
        </p:nvSpPr>
        <p:spPr>
          <a:xfrm>
            <a:off x="3710066" y="1277025"/>
            <a:ext cx="1184055" cy="1169775"/>
          </a:xfrm>
          <a:prstGeom prst="ellipse">
            <a:avLst/>
          </a:prstGeom>
          <a:solidFill>
            <a:srgbClr val="C00000"/>
          </a:solidFill>
          <a:ln w="12700" cap="flat" cmpd="sng" algn="ctr">
            <a:noFill/>
            <a:prstDash val="solid"/>
            <a:miter lim="800000"/>
          </a:ln>
          <a:effectLst>
            <a:outerShdw blurRad="444500" sx="101000" sy="101000" algn="ctr" rotWithShape="0">
              <a:prstClr val="black">
                <a:alpha val="18000"/>
              </a:prstClr>
            </a:outerShdw>
          </a:effectLst>
        </p:spPr>
        <p:txBody>
          <a:bodyPr rtlCol="0" anchor="ctr"/>
          <a:lstStyle/>
          <a:p>
            <a:pPr algn="ctr">
              <a:defRPr/>
            </a:pPr>
            <a:endParaRPr lang="zh-CN" altLang="en-US" kern="0">
              <a:solidFill>
                <a:prstClr val="white"/>
              </a:solidFill>
              <a:cs typeface="+mn-ea"/>
              <a:sym typeface="+mn-lt"/>
            </a:endParaRPr>
          </a:p>
        </p:txBody>
      </p:sp>
      <p:sp>
        <p:nvSpPr>
          <p:cNvPr id="16" name="Oval 5">
            <a:extLst>
              <a:ext uri="{FF2B5EF4-FFF2-40B4-BE49-F238E27FC236}">
                <a16:creationId xmlns:a16="http://schemas.microsoft.com/office/drawing/2014/main" id="{89D33D0F-506C-49B6-8C77-0713D919A9BA}"/>
              </a:ext>
            </a:extLst>
          </p:cNvPr>
          <p:cNvSpPr/>
          <p:nvPr/>
        </p:nvSpPr>
        <p:spPr>
          <a:xfrm>
            <a:off x="5264212" y="1277025"/>
            <a:ext cx="1184055" cy="1169775"/>
          </a:xfrm>
          <a:prstGeom prst="ellipse">
            <a:avLst/>
          </a:prstGeom>
          <a:solidFill>
            <a:srgbClr val="C00000"/>
          </a:solidFill>
          <a:ln w="12700" cap="flat" cmpd="sng" algn="ctr">
            <a:noFill/>
            <a:prstDash val="solid"/>
            <a:miter lim="800000"/>
          </a:ln>
          <a:effectLst>
            <a:outerShdw blurRad="444500" sx="101000" sy="101000" algn="ctr" rotWithShape="0">
              <a:prstClr val="black">
                <a:alpha val="18000"/>
              </a:prstClr>
            </a:outerShdw>
          </a:effectLst>
        </p:spPr>
        <p:txBody>
          <a:bodyPr rtlCol="0" anchor="ctr"/>
          <a:lstStyle/>
          <a:p>
            <a:pPr algn="ctr">
              <a:defRPr/>
            </a:pPr>
            <a:endParaRPr lang="zh-CN" altLang="en-US" kern="0">
              <a:solidFill>
                <a:prstClr val="white"/>
              </a:solidFill>
              <a:cs typeface="+mn-ea"/>
              <a:sym typeface="+mn-lt"/>
            </a:endParaRPr>
          </a:p>
        </p:txBody>
      </p:sp>
      <p:sp>
        <p:nvSpPr>
          <p:cNvPr id="17" name="Oval 5">
            <a:extLst>
              <a:ext uri="{FF2B5EF4-FFF2-40B4-BE49-F238E27FC236}">
                <a16:creationId xmlns:a16="http://schemas.microsoft.com/office/drawing/2014/main" id="{B0232988-4E13-4407-B155-64DD314053E9}"/>
              </a:ext>
            </a:extLst>
          </p:cNvPr>
          <p:cNvSpPr/>
          <p:nvPr/>
        </p:nvSpPr>
        <p:spPr>
          <a:xfrm>
            <a:off x="6817169" y="1277025"/>
            <a:ext cx="1184056" cy="1169775"/>
          </a:xfrm>
          <a:prstGeom prst="ellipse">
            <a:avLst/>
          </a:prstGeom>
          <a:solidFill>
            <a:srgbClr val="C00000"/>
          </a:solidFill>
          <a:ln w="12700" cap="flat" cmpd="sng" algn="ctr">
            <a:noFill/>
            <a:prstDash val="solid"/>
            <a:miter lim="800000"/>
          </a:ln>
          <a:effectLst>
            <a:outerShdw blurRad="444500" sx="101000" sy="101000" algn="ctr" rotWithShape="0">
              <a:prstClr val="black">
                <a:alpha val="18000"/>
              </a:prstClr>
            </a:outerShdw>
          </a:effectLst>
        </p:spPr>
        <p:txBody>
          <a:bodyPr rtlCol="0" anchor="ctr"/>
          <a:lstStyle/>
          <a:p>
            <a:pPr algn="ctr">
              <a:defRPr/>
            </a:pPr>
            <a:endParaRPr lang="zh-CN" altLang="en-US" kern="0">
              <a:solidFill>
                <a:prstClr val="white"/>
              </a:solidFill>
              <a:cs typeface="+mn-ea"/>
              <a:sym typeface="+mn-lt"/>
            </a:endParaRPr>
          </a:p>
        </p:txBody>
      </p:sp>
      <p:sp>
        <p:nvSpPr>
          <p:cNvPr id="18" name="TextBox 71">
            <a:extLst>
              <a:ext uri="{FF2B5EF4-FFF2-40B4-BE49-F238E27FC236}">
                <a16:creationId xmlns:a16="http://schemas.microsoft.com/office/drawing/2014/main" id="{BC551A9C-2D7D-4626-A1CE-C5A0A554C7DC}"/>
              </a:ext>
            </a:extLst>
          </p:cNvPr>
          <p:cNvSpPr txBox="1"/>
          <p:nvPr/>
        </p:nvSpPr>
        <p:spPr>
          <a:xfrm>
            <a:off x="3765996" y="1350806"/>
            <a:ext cx="1036495" cy="715260"/>
          </a:xfrm>
          <a:prstGeom prst="rect">
            <a:avLst/>
          </a:prstGeom>
          <a:noFill/>
        </p:spPr>
        <p:txBody>
          <a:bodyPr wrap="square" rtlCol="0">
            <a:spAutoFit/>
          </a:bodyPr>
          <a:lstStyle/>
          <a:p>
            <a:pPr algn="ctr" defTabSz="685457" fontAlgn="base">
              <a:spcBef>
                <a:spcPct val="0"/>
              </a:spcBef>
              <a:spcAft>
                <a:spcPct val="0"/>
              </a:spcAft>
              <a:defRPr/>
            </a:pPr>
            <a:r>
              <a:rPr lang="en-US" altLang="zh-CN" sz="4048" b="1" dirty="0">
                <a:solidFill>
                  <a:srgbClr val="F8F8F8"/>
                </a:solidFill>
                <a:cs typeface="+mn-ea"/>
                <a:sym typeface="+mn-lt"/>
              </a:rPr>
              <a:t>30</a:t>
            </a:r>
            <a:endParaRPr lang="zh-CN" altLang="en-US" sz="1799" b="1" dirty="0">
              <a:solidFill>
                <a:srgbClr val="F8F8F8"/>
              </a:solidFill>
              <a:cs typeface="+mn-ea"/>
              <a:sym typeface="+mn-lt"/>
            </a:endParaRPr>
          </a:p>
        </p:txBody>
      </p:sp>
      <p:sp>
        <p:nvSpPr>
          <p:cNvPr id="19" name="TextBox 72">
            <a:extLst>
              <a:ext uri="{FF2B5EF4-FFF2-40B4-BE49-F238E27FC236}">
                <a16:creationId xmlns:a16="http://schemas.microsoft.com/office/drawing/2014/main" id="{B5359F87-CE6D-4E74-ADC0-08DEB7003DC6}"/>
              </a:ext>
            </a:extLst>
          </p:cNvPr>
          <p:cNvSpPr txBox="1"/>
          <p:nvPr/>
        </p:nvSpPr>
        <p:spPr>
          <a:xfrm>
            <a:off x="3917126" y="1946998"/>
            <a:ext cx="771123" cy="415242"/>
          </a:xfrm>
          <a:prstGeom prst="rect">
            <a:avLst/>
          </a:prstGeom>
          <a:noFill/>
        </p:spPr>
        <p:txBody>
          <a:bodyPr wrap="square" rtlCol="0">
            <a:spAutoFit/>
          </a:bodyPr>
          <a:lstStyle/>
          <a:p>
            <a:pPr algn="ctr" defTabSz="685457" fontAlgn="base">
              <a:spcBef>
                <a:spcPct val="0"/>
              </a:spcBef>
              <a:spcAft>
                <a:spcPct val="0"/>
              </a:spcAft>
              <a:defRPr/>
            </a:pPr>
            <a:r>
              <a:rPr lang="zh-CN" altLang="en-US" sz="1049" dirty="0">
                <a:solidFill>
                  <a:srgbClr val="F8F8F8"/>
                </a:solidFill>
                <a:cs typeface="+mn-ea"/>
                <a:sym typeface="+mn-lt"/>
              </a:rPr>
              <a:t>你的文字内容</a:t>
            </a:r>
          </a:p>
        </p:txBody>
      </p:sp>
      <p:sp>
        <p:nvSpPr>
          <p:cNvPr id="20" name="TextBox 73">
            <a:extLst>
              <a:ext uri="{FF2B5EF4-FFF2-40B4-BE49-F238E27FC236}">
                <a16:creationId xmlns:a16="http://schemas.microsoft.com/office/drawing/2014/main" id="{BEF905DA-F5C3-42B6-B37B-F4C00E115965}"/>
              </a:ext>
            </a:extLst>
          </p:cNvPr>
          <p:cNvSpPr txBox="1"/>
          <p:nvPr/>
        </p:nvSpPr>
        <p:spPr>
          <a:xfrm>
            <a:off x="5264213" y="1419826"/>
            <a:ext cx="1206665" cy="600036"/>
          </a:xfrm>
          <a:prstGeom prst="rect">
            <a:avLst/>
          </a:prstGeom>
          <a:noFill/>
        </p:spPr>
        <p:txBody>
          <a:bodyPr wrap="square" rtlCol="0">
            <a:spAutoFit/>
          </a:bodyPr>
          <a:lstStyle/>
          <a:p>
            <a:pPr algn="ctr" defTabSz="685457" fontAlgn="base">
              <a:spcBef>
                <a:spcPct val="0"/>
              </a:spcBef>
              <a:spcAft>
                <a:spcPct val="0"/>
              </a:spcAft>
              <a:defRPr/>
            </a:pPr>
            <a:r>
              <a:rPr lang="en-US" altLang="zh-CN" sz="3299" b="1" dirty="0">
                <a:solidFill>
                  <a:srgbClr val="F8F8F8"/>
                </a:solidFill>
                <a:cs typeface="+mn-ea"/>
                <a:sym typeface="+mn-lt"/>
              </a:rPr>
              <a:t>500</a:t>
            </a:r>
            <a:endParaRPr lang="zh-CN" altLang="en-US" sz="3299" b="1" dirty="0">
              <a:solidFill>
                <a:srgbClr val="F8F8F8"/>
              </a:solidFill>
              <a:cs typeface="+mn-ea"/>
              <a:sym typeface="+mn-lt"/>
            </a:endParaRPr>
          </a:p>
        </p:txBody>
      </p:sp>
      <p:sp>
        <p:nvSpPr>
          <p:cNvPr id="21" name="TextBox 74">
            <a:extLst>
              <a:ext uri="{FF2B5EF4-FFF2-40B4-BE49-F238E27FC236}">
                <a16:creationId xmlns:a16="http://schemas.microsoft.com/office/drawing/2014/main" id="{B22ED080-673F-4397-8BC5-FA02878B6938}"/>
              </a:ext>
            </a:extLst>
          </p:cNvPr>
          <p:cNvSpPr txBox="1"/>
          <p:nvPr/>
        </p:nvSpPr>
        <p:spPr>
          <a:xfrm>
            <a:off x="5330853" y="1946998"/>
            <a:ext cx="1000795" cy="415242"/>
          </a:xfrm>
          <a:prstGeom prst="rect">
            <a:avLst/>
          </a:prstGeom>
          <a:noFill/>
        </p:spPr>
        <p:txBody>
          <a:bodyPr wrap="square" rtlCol="0">
            <a:spAutoFit/>
          </a:bodyPr>
          <a:lstStyle/>
          <a:p>
            <a:pPr algn="ctr" defTabSz="685457" fontAlgn="base">
              <a:spcBef>
                <a:spcPct val="0"/>
              </a:spcBef>
              <a:spcAft>
                <a:spcPct val="0"/>
              </a:spcAft>
              <a:defRPr/>
            </a:pPr>
            <a:r>
              <a:rPr lang="zh-CN" altLang="en-US" sz="1049" dirty="0">
                <a:solidFill>
                  <a:srgbClr val="FFFFFF"/>
                </a:solidFill>
                <a:cs typeface="+mn-ea"/>
                <a:sym typeface="+mn-lt"/>
              </a:rPr>
              <a:t>可添加数据内容</a:t>
            </a:r>
          </a:p>
        </p:txBody>
      </p:sp>
      <p:sp>
        <p:nvSpPr>
          <p:cNvPr id="22" name="TextBox 75">
            <a:extLst>
              <a:ext uri="{FF2B5EF4-FFF2-40B4-BE49-F238E27FC236}">
                <a16:creationId xmlns:a16="http://schemas.microsoft.com/office/drawing/2014/main" id="{780C973C-8F71-43F0-A1DB-EC113E820DB8}"/>
              </a:ext>
            </a:extLst>
          </p:cNvPr>
          <p:cNvSpPr txBox="1"/>
          <p:nvPr/>
        </p:nvSpPr>
        <p:spPr>
          <a:xfrm>
            <a:off x="6865959" y="1442436"/>
            <a:ext cx="1043635" cy="553870"/>
          </a:xfrm>
          <a:prstGeom prst="rect">
            <a:avLst/>
          </a:prstGeom>
          <a:noFill/>
        </p:spPr>
        <p:txBody>
          <a:bodyPr wrap="square" rtlCol="0">
            <a:spAutoFit/>
          </a:bodyPr>
          <a:lstStyle/>
          <a:p>
            <a:pPr algn="ctr" defTabSz="685457" fontAlgn="base">
              <a:spcBef>
                <a:spcPct val="0"/>
              </a:spcBef>
              <a:spcAft>
                <a:spcPct val="0"/>
              </a:spcAft>
              <a:defRPr/>
            </a:pPr>
            <a:r>
              <a:rPr lang="zh-CN" altLang="en-US" sz="2999" b="1" dirty="0">
                <a:solidFill>
                  <a:srgbClr val="F8F8F8"/>
                </a:solidFill>
                <a:cs typeface="+mn-ea"/>
                <a:sym typeface="+mn-lt"/>
              </a:rPr>
              <a:t>十强</a:t>
            </a:r>
          </a:p>
        </p:txBody>
      </p:sp>
      <p:sp>
        <p:nvSpPr>
          <p:cNvPr id="23" name="TextBox 76">
            <a:extLst>
              <a:ext uri="{FF2B5EF4-FFF2-40B4-BE49-F238E27FC236}">
                <a16:creationId xmlns:a16="http://schemas.microsoft.com/office/drawing/2014/main" id="{E60D4CFF-8B72-4F65-B149-85A8E1CD0C28}"/>
              </a:ext>
            </a:extLst>
          </p:cNvPr>
          <p:cNvSpPr txBox="1"/>
          <p:nvPr/>
        </p:nvSpPr>
        <p:spPr>
          <a:xfrm>
            <a:off x="6906420" y="1946998"/>
            <a:ext cx="1003175" cy="415242"/>
          </a:xfrm>
          <a:prstGeom prst="rect">
            <a:avLst/>
          </a:prstGeom>
          <a:noFill/>
        </p:spPr>
        <p:txBody>
          <a:bodyPr wrap="square" rtlCol="0">
            <a:spAutoFit/>
          </a:bodyPr>
          <a:lstStyle/>
          <a:p>
            <a:pPr algn="ctr" defTabSz="685457" fontAlgn="base">
              <a:spcBef>
                <a:spcPct val="0"/>
              </a:spcBef>
              <a:spcAft>
                <a:spcPct val="0"/>
              </a:spcAft>
              <a:defRPr/>
            </a:pPr>
            <a:r>
              <a:rPr lang="zh-CN" altLang="en-US" sz="1049" dirty="0">
                <a:solidFill>
                  <a:srgbClr val="F8F8F8"/>
                </a:solidFill>
                <a:cs typeface="+mn-ea"/>
                <a:sym typeface="+mn-lt"/>
              </a:rPr>
              <a:t>你的文字</a:t>
            </a:r>
            <a:endParaRPr lang="en-US" altLang="zh-CN" sz="1049" dirty="0">
              <a:solidFill>
                <a:srgbClr val="F8F8F8"/>
              </a:solidFill>
              <a:cs typeface="+mn-ea"/>
              <a:sym typeface="+mn-lt"/>
            </a:endParaRPr>
          </a:p>
          <a:p>
            <a:pPr algn="ctr" defTabSz="685457" fontAlgn="base">
              <a:spcBef>
                <a:spcPct val="0"/>
              </a:spcBef>
              <a:spcAft>
                <a:spcPct val="0"/>
              </a:spcAft>
              <a:defRPr/>
            </a:pPr>
            <a:r>
              <a:rPr lang="zh-CN" altLang="en-US" sz="1049" dirty="0">
                <a:solidFill>
                  <a:srgbClr val="F8F8F8"/>
                </a:solidFill>
                <a:cs typeface="+mn-ea"/>
                <a:sym typeface="+mn-lt"/>
              </a:rPr>
              <a:t>内容</a:t>
            </a:r>
          </a:p>
        </p:txBody>
      </p:sp>
      <p:pic>
        <p:nvPicPr>
          <p:cNvPr id="24" name="Picture 2">
            <a:extLst>
              <a:ext uri="{FF2B5EF4-FFF2-40B4-BE49-F238E27FC236}">
                <a16:creationId xmlns:a16="http://schemas.microsoft.com/office/drawing/2014/main" id="{51131979-0C18-4569-BB6E-4291A4CC7BA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1113958" y="1480643"/>
            <a:ext cx="1996645" cy="1123112"/>
          </a:xfrm>
          <a:prstGeom prst="round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5" name="Picture 2">
            <a:extLst>
              <a:ext uri="{FF2B5EF4-FFF2-40B4-BE49-F238E27FC236}">
                <a16:creationId xmlns:a16="http://schemas.microsoft.com/office/drawing/2014/main" id="{78E265FD-57C3-48DD-B9D2-F4C41513246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1114056" y="2969241"/>
            <a:ext cx="1996448" cy="1331097"/>
          </a:xfrm>
          <a:prstGeom prst="round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27" name="TextBox 54">
            <a:extLst>
              <a:ext uri="{FF2B5EF4-FFF2-40B4-BE49-F238E27FC236}">
                <a16:creationId xmlns:a16="http://schemas.microsoft.com/office/drawing/2014/main" id="{9499A33E-CFDD-4880-8A33-6E57779766FD}"/>
              </a:ext>
            </a:extLst>
          </p:cNvPr>
          <p:cNvSpPr txBox="1"/>
          <p:nvPr/>
        </p:nvSpPr>
        <p:spPr>
          <a:xfrm>
            <a:off x="495375" y="158073"/>
            <a:ext cx="3781671" cy="415498"/>
          </a:xfrm>
          <a:prstGeom prst="rect">
            <a:avLst/>
          </a:prstGeom>
          <a:noFill/>
        </p:spPr>
        <p:txBody>
          <a:bodyPr wrap="square" rtlCol="0">
            <a:spAutoFit/>
          </a:bodyPr>
          <a:lstStyle>
            <a:defPPr>
              <a:defRPr lang="zh-CN"/>
            </a:defPPr>
            <a:lvl1pPr algn="ctr">
              <a:defRPr sz="2800" b="1">
                <a:latin typeface="微软雅黑" pitchFamily="34" charset="-122"/>
                <a:ea typeface="微软雅黑" pitchFamily="34" charset="-122"/>
              </a:defRPr>
            </a:lvl1pPr>
          </a:lstStyle>
          <a:p>
            <a:pPr algn="l"/>
            <a:r>
              <a:rPr lang="zh-CN" altLang="en-US" sz="2100" dirty="0">
                <a:latin typeface="+mn-lt"/>
                <a:ea typeface="+mn-ea"/>
                <a:cs typeface="+mn-ea"/>
                <a:sym typeface="+mn-lt"/>
              </a:rPr>
              <a:t>你的标题</a:t>
            </a:r>
          </a:p>
        </p:txBody>
      </p:sp>
    </p:spTree>
    <p:extLst>
      <p:ext uri="{BB962C8B-B14F-4D97-AF65-F5344CB8AC3E}">
        <p14:creationId xmlns:p14="http://schemas.microsoft.com/office/powerpoint/2010/main" val="342292382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52" presetClass="entr" presetSubtype="0"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Scale>
                                      <p:cBhvr>
                                        <p:cTn id="7" dur="1000" decel="50000" fill="hold">
                                          <p:stCondLst>
                                            <p:cond delay="0"/>
                                          </p:stCondLst>
                                        </p:cTn>
                                        <p:tgtEl>
                                          <p:spTgt spid="15"/>
                                        </p:tgtEl>
                                      </p:cBhvr>
                                      <p:from x="250000" y="250000"/>
                                      <p:to x="100000" y="100000"/>
                                    </p:animScale>
                                    <p:animMotion origin="layout" path="M -0.46736 0.92887 C -0.37517 0.88508 -0.02552 0.75279 0.0908 0.66613 C 0.20747 0.57948 0.21649 0.50394 0.23177 0.40825 C 0.24705 0.31256 0.22118 0.15964 0.18264 0.09152 C 0.1441 0.02341 0.03802 0 0 0" pathEditMode="relative" ptsTypes="">
                                      <p:cBhvr>
                                        <p:cTn id="8" dur="1000" decel="50000" fill="hold">
                                          <p:stCondLst>
                                            <p:cond delay="0"/>
                                          </p:stCondLst>
                                        </p:cTn>
                                        <p:tgtEl>
                                          <p:spTgt spid="15"/>
                                        </p:tgtEl>
                                        <p:attrNameLst>
                                          <p:attrName>ppt_x</p:attrName>
                                          <p:attrName>ppt_y</p:attrName>
                                        </p:attrNameLst>
                                      </p:cBhvr>
                                    </p:animMotion>
                                    <p:animEffect transition="in" filter="fade">
                                      <p:cBhvr>
                                        <p:cTn id="9" dur="1000"/>
                                        <p:tgtEl>
                                          <p:spTgt spid="15"/>
                                        </p:tgtEl>
                                      </p:cBhvr>
                                    </p:animEffect>
                                  </p:childTnLst>
                                </p:cTn>
                              </p:par>
                              <p:par>
                                <p:cTn id="10" presetID="52" presetClass="entr" presetSubtype="0" fill="hold" grpId="0" nodeType="withEffect">
                                  <p:stCondLst>
                                    <p:cond delay="100"/>
                                  </p:stCondLst>
                                  <p:childTnLst>
                                    <p:set>
                                      <p:cBhvr>
                                        <p:cTn id="11" dur="1" fill="hold">
                                          <p:stCondLst>
                                            <p:cond delay="0"/>
                                          </p:stCondLst>
                                        </p:cTn>
                                        <p:tgtEl>
                                          <p:spTgt spid="16"/>
                                        </p:tgtEl>
                                        <p:attrNameLst>
                                          <p:attrName>style.visibility</p:attrName>
                                        </p:attrNameLst>
                                      </p:cBhvr>
                                      <p:to>
                                        <p:strVal val="visible"/>
                                      </p:to>
                                    </p:set>
                                    <p:animScale>
                                      <p:cBhvr>
                                        <p:cTn id="12" dur="1000" decel="50000" fill="hold">
                                          <p:stCondLst>
                                            <p:cond delay="0"/>
                                          </p:stCondLst>
                                        </p:cTn>
                                        <p:tgtEl>
                                          <p:spTgt spid="16"/>
                                        </p:tgtEl>
                                      </p:cBhvr>
                                      <p:from x="250000" y="250000"/>
                                      <p:to x="100000" y="100000"/>
                                    </p:animScale>
                                    <p:animMotion origin="layout" path="M -0.46736 0.92887 C -0.37517 0.88508 -0.02552 0.75279 0.0908 0.66613 C 0.20747 0.57948 0.21649 0.50394 0.23177 0.40825 C 0.24705 0.31256 0.22118 0.15964 0.18264 0.09152 C 0.1441 0.02341 0.03802 0 0 0" pathEditMode="relative" ptsTypes="">
                                      <p:cBhvr>
                                        <p:cTn id="13" dur="1000" decel="50000" fill="hold">
                                          <p:stCondLst>
                                            <p:cond delay="0"/>
                                          </p:stCondLst>
                                        </p:cTn>
                                        <p:tgtEl>
                                          <p:spTgt spid="16"/>
                                        </p:tgtEl>
                                        <p:attrNameLst>
                                          <p:attrName>ppt_x</p:attrName>
                                          <p:attrName>ppt_y</p:attrName>
                                        </p:attrNameLst>
                                      </p:cBhvr>
                                    </p:animMotion>
                                    <p:animEffect transition="in" filter="fade">
                                      <p:cBhvr>
                                        <p:cTn id="14" dur="1000"/>
                                        <p:tgtEl>
                                          <p:spTgt spid="16"/>
                                        </p:tgtEl>
                                      </p:cBhvr>
                                    </p:animEffect>
                                  </p:childTnLst>
                                </p:cTn>
                              </p:par>
                              <p:par>
                                <p:cTn id="15" presetID="52" presetClass="entr" presetSubtype="0" fill="hold" grpId="0" nodeType="withEffect">
                                  <p:stCondLst>
                                    <p:cond delay="200"/>
                                  </p:stCondLst>
                                  <p:childTnLst>
                                    <p:set>
                                      <p:cBhvr>
                                        <p:cTn id="16" dur="1" fill="hold">
                                          <p:stCondLst>
                                            <p:cond delay="0"/>
                                          </p:stCondLst>
                                        </p:cTn>
                                        <p:tgtEl>
                                          <p:spTgt spid="17"/>
                                        </p:tgtEl>
                                        <p:attrNameLst>
                                          <p:attrName>style.visibility</p:attrName>
                                        </p:attrNameLst>
                                      </p:cBhvr>
                                      <p:to>
                                        <p:strVal val="visible"/>
                                      </p:to>
                                    </p:set>
                                    <p:animScale>
                                      <p:cBhvr>
                                        <p:cTn id="17" dur="1000" decel="50000" fill="hold">
                                          <p:stCondLst>
                                            <p:cond delay="0"/>
                                          </p:stCondLst>
                                        </p:cTn>
                                        <p:tgtEl>
                                          <p:spTgt spid="17"/>
                                        </p:tgtEl>
                                      </p:cBhvr>
                                      <p:from x="250000" y="250000"/>
                                      <p:to x="100000" y="100000"/>
                                    </p:animScale>
                                    <p:animMotion origin="layout" path="M -0.46736 0.92887 C -0.37517 0.88508 -0.02552 0.75279 0.0908 0.66613 C 0.20747 0.57948 0.21649 0.50394 0.23177 0.40825 C 0.24705 0.31256 0.22118 0.15964 0.18264 0.09152 C 0.1441 0.02341 0.03802 0 0 0" pathEditMode="relative" ptsTypes="">
                                      <p:cBhvr>
                                        <p:cTn id="18" dur="1000" decel="50000" fill="hold">
                                          <p:stCondLst>
                                            <p:cond delay="0"/>
                                          </p:stCondLst>
                                        </p:cTn>
                                        <p:tgtEl>
                                          <p:spTgt spid="17"/>
                                        </p:tgtEl>
                                        <p:attrNameLst>
                                          <p:attrName>ppt_x</p:attrName>
                                          <p:attrName>ppt_y</p:attrName>
                                        </p:attrNameLst>
                                      </p:cBhvr>
                                    </p:animMotion>
                                    <p:animEffect transition="in" filter="fade">
                                      <p:cBhvr>
                                        <p:cTn id="19" dur="1000"/>
                                        <p:tgtEl>
                                          <p:spTgt spid="17"/>
                                        </p:tgtEl>
                                      </p:cBhvr>
                                    </p:animEffect>
                                  </p:childTnLst>
                                </p:cTn>
                              </p:par>
                            </p:childTnLst>
                          </p:cTn>
                        </p:par>
                        <p:par>
                          <p:cTn id="20" fill="hold" nodeType="afterGroup">
                            <p:stCondLst>
                              <p:cond delay="1200"/>
                            </p:stCondLst>
                            <p:childTnLst>
                              <p:par>
                                <p:cTn id="21" presetID="31" presetClass="entr" presetSubtype="0" fill="hold" grpId="0" nodeType="afterEffect">
                                  <p:stCondLst>
                                    <p:cond delay="0"/>
                                  </p:stCondLst>
                                  <p:childTnLst>
                                    <p:set>
                                      <p:cBhvr>
                                        <p:cTn id="22" dur="1" fill="hold">
                                          <p:stCondLst>
                                            <p:cond delay="0"/>
                                          </p:stCondLst>
                                        </p:cTn>
                                        <p:tgtEl>
                                          <p:spTgt spid="18"/>
                                        </p:tgtEl>
                                        <p:attrNameLst>
                                          <p:attrName>style.visibility</p:attrName>
                                        </p:attrNameLst>
                                      </p:cBhvr>
                                      <p:to>
                                        <p:strVal val="visible"/>
                                      </p:to>
                                    </p:set>
                                    <p:anim calcmode="lin" valueType="num">
                                      <p:cBhvr>
                                        <p:cTn id="23" dur="500" fill="hold"/>
                                        <p:tgtEl>
                                          <p:spTgt spid="18"/>
                                        </p:tgtEl>
                                        <p:attrNameLst>
                                          <p:attrName>ppt_w</p:attrName>
                                        </p:attrNameLst>
                                      </p:cBhvr>
                                      <p:tavLst>
                                        <p:tav tm="0">
                                          <p:val>
                                            <p:fltVal val="0"/>
                                          </p:val>
                                        </p:tav>
                                        <p:tav tm="100000">
                                          <p:val>
                                            <p:strVal val="#ppt_w"/>
                                          </p:val>
                                        </p:tav>
                                      </p:tavLst>
                                    </p:anim>
                                    <p:anim calcmode="lin" valueType="num">
                                      <p:cBhvr>
                                        <p:cTn id="24" dur="500" fill="hold"/>
                                        <p:tgtEl>
                                          <p:spTgt spid="18"/>
                                        </p:tgtEl>
                                        <p:attrNameLst>
                                          <p:attrName>ppt_h</p:attrName>
                                        </p:attrNameLst>
                                      </p:cBhvr>
                                      <p:tavLst>
                                        <p:tav tm="0">
                                          <p:val>
                                            <p:fltVal val="0"/>
                                          </p:val>
                                        </p:tav>
                                        <p:tav tm="100000">
                                          <p:val>
                                            <p:strVal val="#ppt_h"/>
                                          </p:val>
                                        </p:tav>
                                      </p:tavLst>
                                    </p:anim>
                                    <p:anim calcmode="lin" valueType="num">
                                      <p:cBhvr>
                                        <p:cTn id="25" dur="500" fill="hold"/>
                                        <p:tgtEl>
                                          <p:spTgt spid="18"/>
                                        </p:tgtEl>
                                        <p:attrNameLst>
                                          <p:attrName>style.rotation</p:attrName>
                                        </p:attrNameLst>
                                      </p:cBhvr>
                                      <p:tavLst>
                                        <p:tav tm="0">
                                          <p:val>
                                            <p:fltVal val="90"/>
                                          </p:val>
                                        </p:tav>
                                        <p:tav tm="100000">
                                          <p:val>
                                            <p:fltVal val="0"/>
                                          </p:val>
                                        </p:tav>
                                      </p:tavLst>
                                    </p:anim>
                                    <p:animEffect transition="in" filter="fade">
                                      <p:cBhvr>
                                        <p:cTn id="26" dur="500"/>
                                        <p:tgtEl>
                                          <p:spTgt spid="18"/>
                                        </p:tgtEl>
                                      </p:cBhvr>
                                    </p:animEffect>
                                  </p:childTnLst>
                                </p:cTn>
                              </p:par>
                            </p:childTnLst>
                          </p:cTn>
                        </p:par>
                        <p:par>
                          <p:cTn id="27" fill="hold" nodeType="afterGroup">
                            <p:stCondLst>
                              <p:cond delay="1700"/>
                            </p:stCondLst>
                            <p:childTnLst>
                              <p:par>
                                <p:cTn id="28" presetID="22" presetClass="entr" presetSubtype="1" fill="hold" grpId="0" nodeType="afterEffect">
                                  <p:stCondLst>
                                    <p:cond delay="0"/>
                                  </p:stCondLst>
                                  <p:childTnLst>
                                    <p:set>
                                      <p:cBhvr>
                                        <p:cTn id="29" dur="1" fill="hold">
                                          <p:stCondLst>
                                            <p:cond delay="0"/>
                                          </p:stCondLst>
                                        </p:cTn>
                                        <p:tgtEl>
                                          <p:spTgt spid="19"/>
                                        </p:tgtEl>
                                        <p:attrNameLst>
                                          <p:attrName>style.visibility</p:attrName>
                                        </p:attrNameLst>
                                      </p:cBhvr>
                                      <p:to>
                                        <p:strVal val="visible"/>
                                      </p:to>
                                    </p:set>
                                    <p:animEffect transition="in" filter="wipe(up)">
                                      <p:cBhvr>
                                        <p:cTn id="30" dur="300"/>
                                        <p:tgtEl>
                                          <p:spTgt spid="19"/>
                                        </p:tgtEl>
                                      </p:cBhvr>
                                    </p:animEffect>
                                  </p:childTnLst>
                                </p:cTn>
                              </p:par>
                            </p:childTnLst>
                          </p:cTn>
                        </p:par>
                        <p:par>
                          <p:cTn id="31" fill="hold" nodeType="afterGroup">
                            <p:stCondLst>
                              <p:cond delay="2000"/>
                            </p:stCondLst>
                            <p:childTnLst>
                              <p:par>
                                <p:cTn id="32" presetID="31" presetClass="entr" presetSubtype="0" fill="hold" grpId="0" nodeType="afterEffect">
                                  <p:stCondLst>
                                    <p:cond delay="0"/>
                                  </p:stCondLst>
                                  <p:childTnLst>
                                    <p:set>
                                      <p:cBhvr>
                                        <p:cTn id="33" dur="1" fill="hold">
                                          <p:stCondLst>
                                            <p:cond delay="0"/>
                                          </p:stCondLst>
                                        </p:cTn>
                                        <p:tgtEl>
                                          <p:spTgt spid="20"/>
                                        </p:tgtEl>
                                        <p:attrNameLst>
                                          <p:attrName>style.visibility</p:attrName>
                                        </p:attrNameLst>
                                      </p:cBhvr>
                                      <p:to>
                                        <p:strVal val="visible"/>
                                      </p:to>
                                    </p:set>
                                    <p:anim calcmode="lin" valueType="num">
                                      <p:cBhvr>
                                        <p:cTn id="34" dur="500" fill="hold"/>
                                        <p:tgtEl>
                                          <p:spTgt spid="20"/>
                                        </p:tgtEl>
                                        <p:attrNameLst>
                                          <p:attrName>ppt_w</p:attrName>
                                        </p:attrNameLst>
                                      </p:cBhvr>
                                      <p:tavLst>
                                        <p:tav tm="0">
                                          <p:val>
                                            <p:fltVal val="0"/>
                                          </p:val>
                                        </p:tav>
                                        <p:tav tm="100000">
                                          <p:val>
                                            <p:strVal val="#ppt_w"/>
                                          </p:val>
                                        </p:tav>
                                      </p:tavLst>
                                    </p:anim>
                                    <p:anim calcmode="lin" valueType="num">
                                      <p:cBhvr>
                                        <p:cTn id="35" dur="500" fill="hold"/>
                                        <p:tgtEl>
                                          <p:spTgt spid="20"/>
                                        </p:tgtEl>
                                        <p:attrNameLst>
                                          <p:attrName>ppt_h</p:attrName>
                                        </p:attrNameLst>
                                      </p:cBhvr>
                                      <p:tavLst>
                                        <p:tav tm="0">
                                          <p:val>
                                            <p:fltVal val="0"/>
                                          </p:val>
                                        </p:tav>
                                        <p:tav tm="100000">
                                          <p:val>
                                            <p:strVal val="#ppt_h"/>
                                          </p:val>
                                        </p:tav>
                                      </p:tavLst>
                                    </p:anim>
                                    <p:anim calcmode="lin" valueType="num">
                                      <p:cBhvr>
                                        <p:cTn id="36" dur="500" fill="hold"/>
                                        <p:tgtEl>
                                          <p:spTgt spid="20"/>
                                        </p:tgtEl>
                                        <p:attrNameLst>
                                          <p:attrName>style.rotation</p:attrName>
                                        </p:attrNameLst>
                                      </p:cBhvr>
                                      <p:tavLst>
                                        <p:tav tm="0">
                                          <p:val>
                                            <p:fltVal val="90"/>
                                          </p:val>
                                        </p:tav>
                                        <p:tav tm="100000">
                                          <p:val>
                                            <p:fltVal val="0"/>
                                          </p:val>
                                        </p:tav>
                                      </p:tavLst>
                                    </p:anim>
                                    <p:animEffect transition="in" filter="fade">
                                      <p:cBhvr>
                                        <p:cTn id="37" dur="500"/>
                                        <p:tgtEl>
                                          <p:spTgt spid="20"/>
                                        </p:tgtEl>
                                      </p:cBhvr>
                                    </p:animEffect>
                                  </p:childTnLst>
                                </p:cTn>
                              </p:par>
                            </p:childTnLst>
                          </p:cTn>
                        </p:par>
                        <p:par>
                          <p:cTn id="38" fill="hold" nodeType="afterGroup">
                            <p:stCondLst>
                              <p:cond delay="2500"/>
                            </p:stCondLst>
                            <p:childTnLst>
                              <p:par>
                                <p:cTn id="39" presetID="22" presetClass="entr" presetSubtype="1" fill="hold" grpId="0" nodeType="afterEffect">
                                  <p:stCondLst>
                                    <p:cond delay="0"/>
                                  </p:stCondLst>
                                  <p:childTnLst>
                                    <p:set>
                                      <p:cBhvr>
                                        <p:cTn id="40" dur="1" fill="hold">
                                          <p:stCondLst>
                                            <p:cond delay="0"/>
                                          </p:stCondLst>
                                        </p:cTn>
                                        <p:tgtEl>
                                          <p:spTgt spid="21"/>
                                        </p:tgtEl>
                                        <p:attrNameLst>
                                          <p:attrName>style.visibility</p:attrName>
                                        </p:attrNameLst>
                                      </p:cBhvr>
                                      <p:to>
                                        <p:strVal val="visible"/>
                                      </p:to>
                                    </p:set>
                                    <p:animEffect transition="in" filter="wipe(up)">
                                      <p:cBhvr>
                                        <p:cTn id="41" dur="300"/>
                                        <p:tgtEl>
                                          <p:spTgt spid="21"/>
                                        </p:tgtEl>
                                      </p:cBhvr>
                                    </p:animEffect>
                                  </p:childTnLst>
                                </p:cTn>
                              </p:par>
                            </p:childTnLst>
                          </p:cTn>
                        </p:par>
                        <p:par>
                          <p:cTn id="42" fill="hold" nodeType="afterGroup">
                            <p:stCondLst>
                              <p:cond delay="2800"/>
                            </p:stCondLst>
                            <p:childTnLst>
                              <p:par>
                                <p:cTn id="43" presetID="31" presetClass="entr" presetSubtype="0" fill="hold" grpId="0" nodeType="afterEffect">
                                  <p:stCondLst>
                                    <p:cond delay="0"/>
                                  </p:stCondLst>
                                  <p:childTnLst>
                                    <p:set>
                                      <p:cBhvr>
                                        <p:cTn id="44" dur="1" fill="hold">
                                          <p:stCondLst>
                                            <p:cond delay="0"/>
                                          </p:stCondLst>
                                        </p:cTn>
                                        <p:tgtEl>
                                          <p:spTgt spid="22"/>
                                        </p:tgtEl>
                                        <p:attrNameLst>
                                          <p:attrName>style.visibility</p:attrName>
                                        </p:attrNameLst>
                                      </p:cBhvr>
                                      <p:to>
                                        <p:strVal val="visible"/>
                                      </p:to>
                                    </p:set>
                                    <p:anim calcmode="lin" valueType="num">
                                      <p:cBhvr>
                                        <p:cTn id="45" dur="500" fill="hold"/>
                                        <p:tgtEl>
                                          <p:spTgt spid="22"/>
                                        </p:tgtEl>
                                        <p:attrNameLst>
                                          <p:attrName>ppt_w</p:attrName>
                                        </p:attrNameLst>
                                      </p:cBhvr>
                                      <p:tavLst>
                                        <p:tav tm="0">
                                          <p:val>
                                            <p:fltVal val="0"/>
                                          </p:val>
                                        </p:tav>
                                        <p:tav tm="100000">
                                          <p:val>
                                            <p:strVal val="#ppt_w"/>
                                          </p:val>
                                        </p:tav>
                                      </p:tavLst>
                                    </p:anim>
                                    <p:anim calcmode="lin" valueType="num">
                                      <p:cBhvr>
                                        <p:cTn id="46" dur="500" fill="hold"/>
                                        <p:tgtEl>
                                          <p:spTgt spid="22"/>
                                        </p:tgtEl>
                                        <p:attrNameLst>
                                          <p:attrName>ppt_h</p:attrName>
                                        </p:attrNameLst>
                                      </p:cBhvr>
                                      <p:tavLst>
                                        <p:tav tm="0">
                                          <p:val>
                                            <p:fltVal val="0"/>
                                          </p:val>
                                        </p:tav>
                                        <p:tav tm="100000">
                                          <p:val>
                                            <p:strVal val="#ppt_h"/>
                                          </p:val>
                                        </p:tav>
                                      </p:tavLst>
                                    </p:anim>
                                    <p:anim calcmode="lin" valueType="num">
                                      <p:cBhvr>
                                        <p:cTn id="47" dur="500" fill="hold"/>
                                        <p:tgtEl>
                                          <p:spTgt spid="22"/>
                                        </p:tgtEl>
                                        <p:attrNameLst>
                                          <p:attrName>style.rotation</p:attrName>
                                        </p:attrNameLst>
                                      </p:cBhvr>
                                      <p:tavLst>
                                        <p:tav tm="0">
                                          <p:val>
                                            <p:fltVal val="90"/>
                                          </p:val>
                                        </p:tav>
                                        <p:tav tm="100000">
                                          <p:val>
                                            <p:fltVal val="0"/>
                                          </p:val>
                                        </p:tav>
                                      </p:tavLst>
                                    </p:anim>
                                    <p:animEffect transition="in" filter="fade">
                                      <p:cBhvr>
                                        <p:cTn id="48" dur="500"/>
                                        <p:tgtEl>
                                          <p:spTgt spid="22"/>
                                        </p:tgtEl>
                                      </p:cBhvr>
                                    </p:animEffect>
                                  </p:childTnLst>
                                </p:cTn>
                              </p:par>
                            </p:childTnLst>
                          </p:cTn>
                        </p:par>
                        <p:par>
                          <p:cTn id="49" fill="hold" nodeType="afterGroup">
                            <p:stCondLst>
                              <p:cond delay="3300"/>
                            </p:stCondLst>
                            <p:childTnLst>
                              <p:par>
                                <p:cTn id="50" presetID="22" presetClass="entr" presetSubtype="1" fill="hold" grpId="0" nodeType="afterEffect">
                                  <p:stCondLst>
                                    <p:cond delay="0"/>
                                  </p:stCondLst>
                                  <p:childTnLst>
                                    <p:set>
                                      <p:cBhvr>
                                        <p:cTn id="51" dur="1" fill="hold">
                                          <p:stCondLst>
                                            <p:cond delay="0"/>
                                          </p:stCondLst>
                                        </p:cTn>
                                        <p:tgtEl>
                                          <p:spTgt spid="23"/>
                                        </p:tgtEl>
                                        <p:attrNameLst>
                                          <p:attrName>style.visibility</p:attrName>
                                        </p:attrNameLst>
                                      </p:cBhvr>
                                      <p:to>
                                        <p:strVal val="visible"/>
                                      </p:to>
                                    </p:set>
                                    <p:animEffect transition="in" filter="wipe(up)">
                                      <p:cBhvr>
                                        <p:cTn id="52" dur="300"/>
                                        <p:tgtEl>
                                          <p:spTgt spid="23"/>
                                        </p:tgtEl>
                                      </p:cBhvr>
                                    </p:animEffect>
                                  </p:childTnLst>
                                </p:cTn>
                              </p:par>
                            </p:childTnLst>
                          </p:cTn>
                        </p:par>
                        <p:par>
                          <p:cTn id="53" fill="hold" nodeType="afterGroup">
                            <p:stCondLst>
                              <p:cond delay="3600"/>
                            </p:stCondLst>
                            <p:childTnLst>
                              <p:par>
                                <p:cTn id="54" presetID="22" presetClass="entr" presetSubtype="1" fill="hold" grpId="0" nodeType="afterEffect">
                                  <p:stCondLst>
                                    <p:cond delay="0"/>
                                  </p:stCondLst>
                                  <p:childTnLst>
                                    <p:set>
                                      <p:cBhvr>
                                        <p:cTn id="55" dur="1" fill="hold">
                                          <p:stCondLst>
                                            <p:cond delay="0"/>
                                          </p:stCondLst>
                                        </p:cTn>
                                        <p:tgtEl>
                                          <p:spTgt spid="14"/>
                                        </p:tgtEl>
                                        <p:attrNameLst>
                                          <p:attrName>style.visibility</p:attrName>
                                        </p:attrNameLst>
                                      </p:cBhvr>
                                      <p:to>
                                        <p:strVal val="visible"/>
                                      </p:to>
                                    </p:set>
                                    <p:animEffect transition="in" filter="wipe(up)">
                                      <p:cBhvr>
                                        <p:cTn id="56" dur="500"/>
                                        <p:tgtEl>
                                          <p:spTgt spid="14"/>
                                        </p:tgtEl>
                                      </p:cBhvr>
                                    </p:animEffect>
                                  </p:childTnLst>
                                </p:cTn>
                              </p:par>
                            </p:childTnLst>
                          </p:cTn>
                        </p:par>
                        <p:par>
                          <p:cTn id="57" fill="hold" nodeType="afterGroup">
                            <p:stCondLst>
                              <p:cond delay="4100"/>
                            </p:stCondLst>
                            <p:childTnLst>
                              <p:par>
                                <p:cTn id="58" presetID="2" presetClass="entr" presetSubtype="8" fill="hold" nodeType="afterEffect">
                                  <p:stCondLst>
                                    <p:cond delay="0"/>
                                  </p:stCondLst>
                                  <p:childTnLst>
                                    <p:set>
                                      <p:cBhvr>
                                        <p:cTn id="59" dur="1" fill="hold">
                                          <p:stCondLst>
                                            <p:cond delay="0"/>
                                          </p:stCondLst>
                                        </p:cTn>
                                        <p:tgtEl>
                                          <p:spTgt spid="24"/>
                                        </p:tgtEl>
                                        <p:attrNameLst>
                                          <p:attrName>style.visibility</p:attrName>
                                        </p:attrNameLst>
                                      </p:cBhvr>
                                      <p:to>
                                        <p:strVal val="visible"/>
                                      </p:to>
                                    </p:set>
                                    <p:anim calcmode="lin" valueType="num">
                                      <p:cBhvr additive="base">
                                        <p:cTn id="60" dur="500" fill="hold"/>
                                        <p:tgtEl>
                                          <p:spTgt spid="24"/>
                                        </p:tgtEl>
                                        <p:attrNameLst>
                                          <p:attrName>ppt_x</p:attrName>
                                        </p:attrNameLst>
                                      </p:cBhvr>
                                      <p:tavLst>
                                        <p:tav tm="0">
                                          <p:val>
                                            <p:strVal val="0-#ppt_w/2"/>
                                          </p:val>
                                        </p:tav>
                                        <p:tav tm="100000">
                                          <p:val>
                                            <p:strVal val="#ppt_x"/>
                                          </p:val>
                                        </p:tav>
                                      </p:tavLst>
                                    </p:anim>
                                    <p:anim calcmode="lin" valueType="num">
                                      <p:cBhvr additive="base">
                                        <p:cTn id="61" dur="500" fill="hold"/>
                                        <p:tgtEl>
                                          <p:spTgt spid="24"/>
                                        </p:tgtEl>
                                        <p:attrNameLst>
                                          <p:attrName>ppt_y</p:attrName>
                                        </p:attrNameLst>
                                      </p:cBhvr>
                                      <p:tavLst>
                                        <p:tav tm="0">
                                          <p:val>
                                            <p:strVal val="#ppt_y"/>
                                          </p:val>
                                        </p:tav>
                                        <p:tav tm="100000">
                                          <p:val>
                                            <p:strVal val="#ppt_y"/>
                                          </p:val>
                                        </p:tav>
                                      </p:tavLst>
                                    </p:anim>
                                  </p:childTnLst>
                                </p:cTn>
                              </p:par>
                            </p:childTnLst>
                          </p:cTn>
                        </p:par>
                        <p:par>
                          <p:cTn id="62" fill="hold" nodeType="afterGroup">
                            <p:stCondLst>
                              <p:cond delay="4600"/>
                            </p:stCondLst>
                            <p:childTnLst>
                              <p:par>
                                <p:cTn id="63" presetID="2" presetClass="entr" presetSubtype="8" fill="hold" nodeType="afterEffect">
                                  <p:stCondLst>
                                    <p:cond delay="0"/>
                                  </p:stCondLst>
                                  <p:childTnLst>
                                    <p:set>
                                      <p:cBhvr>
                                        <p:cTn id="64" dur="1" fill="hold">
                                          <p:stCondLst>
                                            <p:cond delay="0"/>
                                          </p:stCondLst>
                                        </p:cTn>
                                        <p:tgtEl>
                                          <p:spTgt spid="25"/>
                                        </p:tgtEl>
                                        <p:attrNameLst>
                                          <p:attrName>style.visibility</p:attrName>
                                        </p:attrNameLst>
                                      </p:cBhvr>
                                      <p:to>
                                        <p:strVal val="visible"/>
                                      </p:to>
                                    </p:set>
                                    <p:anim calcmode="lin" valueType="num">
                                      <p:cBhvr additive="base">
                                        <p:cTn id="65" dur="500" fill="hold"/>
                                        <p:tgtEl>
                                          <p:spTgt spid="25"/>
                                        </p:tgtEl>
                                        <p:attrNameLst>
                                          <p:attrName>ppt_x</p:attrName>
                                        </p:attrNameLst>
                                      </p:cBhvr>
                                      <p:tavLst>
                                        <p:tav tm="0">
                                          <p:val>
                                            <p:strVal val="0-#ppt_w/2"/>
                                          </p:val>
                                        </p:tav>
                                        <p:tav tm="100000">
                                          <p:val>
                                            <p:strVal val="#ppt_x"/>
                                          </p:val>
                                        </p:tav>
                                      </p:tavLst>
                                    </p:anim>
                                    <p:anim calcmode="lin" valueType="num">
                                      <p:cBhvr additive="base">
                                        <p:cTn id="66" dur="500" fill="hold"/>
                                        <p:tgtEl>
                                          <p:spTgt spid="2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animBg="1"/>
      <p:bldP spid="16" grpId="0" animBg="1"/>
      <p:bldP spid="17" grpId="0" animBg="1"/>
      <p:bldP spid="18" grpId="0"/>
      <p:bldP spid="19" grpId="0"/>
      <p:bldP spid="20" grpId="0"/>
      <p:bldP spid="21" grpId="0"/>
      <p:bldP spid="22" grpId="0"/>
      <p:bldP spid="2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a:extLst>
              <a:ext uri="{FF2B5EF4-FFF2-40B4-BE49-F238E27FC236}">
                <a16:creationId xmlns:a16="http://schemas.microsoft.com/office/drawing/2014/main" id="{EB358187-F4F4-4496-8E3C-5D991CAD5ABC}"/>
              </a:ext>
            </a:extLst>
          </p:cNvPr>
          <p:cNvGrpSpPr/>
          <p:nvPr/>
        </p:nvGrpSpPr>
        <p:grpSpPr>
          <a:xfrm>
            <a:off x="209550" y="123825"/>
            <a:ext cx="180975" cy="514350"/>
            <a:chOff x="279400" y="165100"/>
            <a:chExt cx="241300" cy="685800"/>
          </a:xfrm>
        </p:grpSpPr>
        <p:sp>
          <p:nvSpPr>
            <p:cNvPr id="4" name="矩形 3">
              <a:extLst>
                <a:ext uri="{FF2B5EF4-FFF2-40B4-BE49-F238E27FC236}">
                  <a16:creationId xmlns:a16="http://schemas.microsoft.com/office/drawing/2014/main" id="{553D11D6-CBD7-4558-B28C-000D5B440F7E}"/>
                </a:ext>
              </a:extLst>
            </p:cNvPr>
            <p:cNvSpPr/>
            <p:nvPr/>
          </p:nvSpPr>
          <p:spPr>
            <a:xfrm>
              <a:off x="279400" y="165100"/>
              <a:ext cx="101600" cy="6858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3">
                <a:cs typeface="+mn-ea"/>
                <a:sym typeface="+mn-lt"/>
              </a:endParaRPr>
            </a:p>
          </p:txBody>
        </p:sp>
        <p:sp>
          <p:nvSpPr>
            <p:cNvPr id="5" name="矩形 4">
              <a:extLst>
                <a:ext uri="{FF2B5EF4-FFF2-40B4-BE49-F238E27FC236}">
                  <a16:creationId xmlns:a16="http://schemas.microsoft.com/office/drawing/2014/main" id="{EBFE037B-D776-4432-87DF-F1B8E8067DF8}"/>
                </a:ext>
              </a:extLst>
            </p:cNvPr>
            <p:cNvSpPr/>
            <p:nvPr/>
          </p:nvSpPr>
          <p:spPr>
            <a:xfrm>
              <a:off x="419100" y="165100"/>
              <a:ext cx="101600" cy="33020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3">
                <a:cs typeface="+mn-ea"/>
                <a:sym typeface="+mn-lt"/>
              </a:endParaRPr>
            </a:p>
          </p:txBody>
        </p:sp>
      </p:grpSp>
      <p:cxnSp>
        <p:nvCxnSpPr>
          <p:cNvPr id="10" name="直接连接符 9">
            <a:extLst>
              <a:ext uri="{FF2B5EF4-FFF2-40B4-BE49-F238E27FC236}">
                <a16:creationId xmlns:a16="http://schemas.microsoft.com/office/drawing/2014/main" id="{26BBEBC1-6E4E-4AA7-AE56-A4750119E833}"/>
              </a:ext>
            </a:extLst>
          </p:cNvPr>
          <p:cNvCxnSpPr/>
          <p:nvPr/>
        </p:nvCxnSpPr>
        <p:spPr>
          <a:xfrm>
            <a:off x="298051" y="2663001"/>
            <a:ext cx="8523017" cy="0"/>
          </a:xfrm>
          <a:prstGeom prst="line">
            <a:avLst/>
          </a:prstGeom>
          <a:noFill/>
          <a:ln w="6350" cap="flat" cmpd="sng" algn="ctr">
            <a:solidFill>
              <a:sysClr val="windowText" lastClr="000000">
                <a:lumMod val="75000"/>
                <a:lumOff val="25000"/>
              </a:sysClr>
            </a:solidFill>
            <a:prstDash val="solid"/>
            <a:miter lim="800000"/>
          </a:ln>
          <a:effectLst/>
        </p:spPr>
      </p:cxnSp>
      <p:grpSp>
        <p:nvGrpSpPr>
          <p:cNvPr id="11" name="组合 10">
            <a:extLst>
              <a:ext uri="{FF2B5EF4-FFF2-40B4-BE49-F238E27FC236}">
                <a16:creationId xmlns:a16="http://schemas.microsoft.com/office/drawing/2014/main" id="{852CCDF9-1834-4D75-B121-734FD4A7D4CB}"/>
              </a:ext>
            </a:extLst>
          </p:cNvPr>
          <p:cNvGrpSpPr/>
          <p:nvPr/>
        </p:nvGrpSpPr>
        <p:grpSpPr>
          <a:xfrm>
            <a:off x="2044665" y="1792503"/>
            <a:ext cx="239697" cy="869458"/>
            <a:chOff x="2136007" y="1998458"/>
            <a:chExt cx="266330" cy="966065"/>
          </a:xfrm>
        </p:grpSpPr>
        <p:sp>
          <p:nvSpPr>
            <p:cNvPr id="12" name="任意多边形 53">
              <a:extLst>
                <a:ext uri="{FF2B5EF4-FFF2-40B4-BE49-F238E27FC236}">
                  <a16:creationId xmlns:a16="http://schemas.microsoft.com/office/drawing/2014/main" id="{FB8F1F11-CCD9-4D3B-B93A-778631787F48}"/>
                </a:ext>
              </a:extLst>
            </p:cNvPr>
            <p:cNvSpPr>
              <a:spLocks noChangeArrowheads="1"/>
            </p:cNvSpPr>
            <p:nvPr/>
          </p:nvSpPr>
          <p:spPr bwMode="auto">
            <a:xfrm>
              <a:off x="2136007" y="1998458"/>
              <a:ext cx="266330" cy="453216"/>
            </a:xfrm>
            <a:custGeom>
              <a:avLst/>
              <a:gdLst>
                <a:gd name="connsiteX0" fmla="*/ 668523 w 1337046"/>
                <a:gd name="connsiteY0" fmla="*/ 0 h 2275266"/>
                <a:gd name="connsiteX1" fmla="*/ 1337046 w 1337046"/>
                <a:gd name="connsiteY1" fmla="*/ 668834 h 2275266"/>
                <a:gd name="connsiteX2" fmla="*/ 1284510 w 1337046"/>
                <a:gd name="connsiteY2" fmla="*/ 929175 h 2275266"/>
                <a:gd name="connsiteX3" fmla="*/ 1247735 w 1337046"/>
                <a:gd name="connsiteY3" fmla="*/ 996960 h 2275266"/>
                <a:gd name="connsiteX4" fmla="*/ 669197 w 1337046"/>
                <a:gd name="connsiteY4" fmla="*/ 2275266 h 2275266"/>
                <a:gd name="connsiteX5" fmla="*/ 89625 w 1337046"/>
                <a:gd name="connsiteY5" fmla="*/ 997537 h 2275266"/>
                <a:gd name="connsiteX6" fmla="*/ 52536 w 1337046"/>
                <a:gd name="connsiteY6" fmla="*/ 929175 h 2275266"/>
                <a:gd name="connsiteX7" fmla="*/ 0 w 1337046"/>
                <a:gd name="connsiteY7" fmla="*/ 668834 h 2275266"/>
                <a:gd name="connsiteX8" fmla="*/ 668523 w 1337046"/>
                <a:gd name="connsiteY8" fmla="*/ 0 h 2275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7046" h="2275266">
                  <a:moveTo>
                    <a:pt x="668523" y="0"/>
                  </a:moveTo>
                  <a:cubicBezTo>
                    <a:pt x="1037738" y="0"/>
                    <a:pt x="1337046" y="299447"/>
                    <a:pt x="1337046" y="668834"/>
                  </a:cubicBezTo>
                  <a:cubicBezTo>
                    <a:pt x="1337046" y="761181"/>
                    <a:pt x="1318339" y="849156"/>
                    <a:pt x="1284510" y="929175"/>
                  </a:cubicBezTo>
                  <a:lnTo>
                    <a:pt x="1247735" y="996960"/>
                  </a:lnTo>
                  <a:lnTo>
                    <a:pt x="669197" y="2275266"/>
                  </a:lnTo>
                  <a:lnTo>
                    <a:pt x="89625" y="997537"/>
                  </a:lnTo>
                  <a:lnTo>
                    <a:pt x="52536" y="929175"/>
                  </a:lnTo>
                  <a:cubicBezTo>
                    <a:pt x="18707" y="849156"/>
                    <a:pt x="0" y="761181"/>
                    <a:pt x="0" y="668834"/>
                  </a:cubicBezTo>
                  <a:cubicBezTo>
                    <a:pt x="0" y="299447"/>
                    <a:pt x="299308" y="0"/>
                    <a:pt x="668523" y="0"/>
                  </a:cubicBezTo>
                  <a:close/>
                </a:path>
              </a:pathLst>
            </a:custGeom>
            <a:solidFill>
              <a:srgbClr val="C00000"/>
            </a:solidFill>
            <a:ln>
              <a:noFill/>
            </a:ln>
          </p:spPr>
          <p:txBody>
            <a:bodyPr wrap="square">
              <a:noAutofit/>
            </a:bodyPr>
            <a:lstStyle/>
            <a:p>
              <a:pPr>
                <a:defRPr/>
              </a:pPr>
              <a:endParaRPr lang="zh-CN" altLang="zh-CN" sz="1867" kern="0">
                <a:solidFill>
                  <a:srgbClr val="000000"/>
                </a:solidFill>
                <a:cs typeface="+mn-ea"/>
                <a:sym typeface="+mn-lt"/>
              </a:endParaRPr>
            </a:p>
          </p:txBody>
        </p:sp>
        <p:cxnSp>
          <p:nvCxnSpPr>
            <p:cNvPr id="13" name="直接连接符 12">
              <a:extLst>
                <a:ext uri="{FF2B5EF4-FFF2-40B4-BE49-F238E27FC236}">
                  <a16:creationId xmlns:a16="http://schemas.microsoft.com/office/drawing/2014/main" id="{B1F5A4D2-84B5-44FB-87FA-012972F71044}"/>
                </a:ext>
              </a:extLst>
            </p:cNvPr>
            <p:cNvCxnSpPr/>
            <p:nvPr/>
          </p:nvCxnSpPr>
          <p:spPr>
            <a:xfrm>
              <a:off x="2261702" y="2424523"/>
              <a:ext cx="8164" cy="540000"/>
            </a:xfrm>
            <a:prstGeom prst="line">
              <a:avLst/>
            </a:prstGeom>
            <a:noFill/>
            <a:ln w="6350" cap="flat" cmpd="sng" algn="ctr">
              <a:solidFill>
                <a:sysClr val="windowText" lastClr="000000">
                  <a:lumMod val="50000"/>
                  <a:lumOff val="50000"/>
                </a:sysClr>
              </a:solidFill>
              <a:prstDash val="solid"/>
              <a:miter lim="800000"/>
            </a:ln>
            <a:effectLst/>
          </p:spPr>
        </p:cxnSp>
      </p:grpSp>
      <p:grpSp>
        <p:nvGrpSpPr>
          <p:cNvPr id="14" name="组合 13">
            <a:extLst>
              <a:ext uri="{FF2B5EF4-FFF2-40B4-BE49-F238E27FC236}">
                <a16:creationId xmlns:a16="http://schemas.microsoft.com/office/drawing/2014/main" id="{3EDF9111-31B9-4F3D-8A74-F0250D042318}"/>
              </a:ext>
            </a:extLst>
          </p:cNvPr>
          <p:cNvGrpSpPr/>
          <p:nvPr/>
        </p:nvGrpSpPr>
        <p:grpSpPr>
          <a:xfrm>
            <a:off x="6106693" y="1184928"/>
            <a:ext cx="239697" cy="1470370"/>
            <a:chOff x="5618972" y="1323373"/>
            <a:chExt cx="266330" cy="1633745"/>
          </a:xfrm>
        </p:grpSpPr>
        <p:sp>
          <p:nvSpPr>
            <p:cNvPr id="15" name="任意多边形 56">
              <a:extLst>
                <a:ext uri="{FF2B5EF4-FFF2-40B4-BE49-F238E27FC236}">
                  <a16:creationId xmlns:a16="http://schemas.microsoft.com/office/drawing/2014/main" id="{43629291-2696-48BF-B82B-4E44CD2A9019}"/>
                </a:ext>
              </a:extLst>
            </p:cNvPr>
            <p:cNvSpPr>
              <a:spLocks noChangeArrowheads="1"/>
            </p:cNvSpPr>
            <p:nvPr/>
          </p:nvSpPr>
          <p:spPr bwMode="auto">
            <a:xfrm>
              <a:off x="5618972" y="1323373"/>
              <a:ext cx="266330" cy="453216"/>
            </a:xfrm>
            <a:custGeom>
              <a:avLst/>
              <a:gdLst>
                <a:gd name="connsiteX0" fmla="*/ 668523 w 1337046"/>
                <a:gd name="connsiteY0" fmla="*/ 0 h 2275266"/>
                <a:gd name="connsiteX1" fmla="*/ 1337046 w 1337046"/>
                <a:gd name="connsiteY1" fmla="*/ 668834 h 2275266"/>
                <a:gd name="connsiteX2" fmla="*/ 1284510 w 1337046"/>
                <a:gd name="connsiteY2" fmla="*/ 929175 h 2275266"/>
                <a:gd name="connsiteX3" fmla="*/ 1247735 w 1337046"/>
                <a:gd name="connsiteY3" fmla="*/ 996960 h 2275266"/>
                <a:gd name="connsiteX4" fmla="*/ 669197 w 1337046"/>
                <a:gd name="connsiteY4" fmla="*/ 2275266 h 2275266"/>
                <a:gd name="connsiteX5" fmla="*/ 89625 w 1337046"/>
                <a:gd name="connsiteY5" fmla="*/ 997537 h 2275266"/>
                <a:gd name="connsiteX6" fmla="*/ 52536 w 1337046"/>
                <a:gd name="connsiteY6" fmla="*/ 929175 h 2275266"/>
                <a:gd name="connsiteX7" fmla="*/ 0 w 1337046"/>
                <a:gd name="connsiteY7" fmla="*/ 668834 h 2275266"/>
                <a:gd name="connsiteX8" fmla="*/ 668523 w 1337046"/>
                <a:gd name="connsiteY8" fmla="*/ 0 h 2275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7046" h="2275266">
                  <a:moveTo>
                    <a:pt x="668523" y="0"/>
                  </a:moveTo>
                  <a:cubicBezTo>
                    <a:pt x="1037738" y="0"/>
                    <a:pt x="1337046" y="299447"/>
                    <a:pt x="1337046" y="668834"/>
                  </a:cubicBezTo>
                  <a:cubicBezTo>
                    <a:pt x="1337046" y="761181"/>
                    <a:pt x="1318339" y="849156"/>
                    <a:pt x="1284510" y="929175"/>
                  </a:cubicBezTo>
                  <a:lnTo>
                    <a:pt x="1247735" y="996960"/>
                  </a:lnTo>
                  <a:lnTo>
                    <a:pt x="669197" y="2275266"/>
                  </a:lnTo>
                  <a:lnTo>
                    <a:pt x="89625" y="997537"/>
                  </a:lnTo>
                  <a:lnTo>
                    <a:pt x="52536" y="929175"/>
                  </a:lnTo>
                  <a:cubicBezTo>
                    <a:pt x="18707" y="849156"/>
                    <a:pt x="0" y="761181"/>
                    <a:pt x="0" y="668834"/>
                  </a:cubicBezTo>
                  <a:cubicBezTo>
                    <a:pt x="0" y="299447"/>
                    <a:pt x="299308" y="0"/>
                    <a:pt x="668523" y="0"/>
                  </a:cubicBezTo>
                  <a:close/>
                </a:path>
              </a:pathLst>
            </a:custGeom>
            <a:solidFill>
              <a:srgbClr val="C00000"/>
            </a:solidFill>
            <a:ln>
              <a:noFill/>
            </a:ln>
          </p:spPr>
          <p:txBody>
            <a:bodyPr wrap="square">
              <a:noAutofit/>
            </a:bodyPr>
            <a:lstStyle/>
            <a:p>
              <a:pPr>
                <a:defRPr/>
              </a:pPr>
              <a:endParaRPr lang="zh-CN" altLang="zh-CN" sz="1867" kern="0">
                <a:solidFill>
                  <a:srgbClr val="000000"/>
                </a:solidFill>
                <a:cs typeface="+mn-ea"/>
                <a:sym typeface="+mn-lt"/>
              </a:endParaRPr>
            </a:p>
          </p:txBody>
        </p:sp>
        <p:cxnSp>
          <p:nvCxnSpPr>
            <p:cNvPr id="16" name="直接连接符 15">
              <a:extLst>
                <a:ext uri="{FF2B5EF4-FFF2-40B4-BE49-F238E27FC236}">
                  <a16:creationId xmlns:a16="http://schemas.microsoft.com/office/drawing/2014/main" id="{69A85980-5BA7-4A40-B88E-0F1C68E748B9}"/>
                </a:ext>
              </a:extLst>
            </p:cNvPr>
            <p:cNvCxnSpPr/>
            <p:nvPr/>
          </p:nvCxnSpPr>
          <p:spPr>
            <a:xfrm>
              <a:off x="5752271" y="1769118"/>
              <a:ext cx="8030" cy="1188000"/>
            </a:xfrm>
            <a:prstGeom prst="line">
              <a:avLst/>
            </a:prstGeom>
            <a:noFill/>
            <a:ln w="6350" cap="flat" cmpd="sng" algn="ctr">
              <a:solidFill>
                <a:sysClr val="windowText" lastClr="000000">
                  <a:lumMod val="50000"/>
                  <a:lumOff val="50000"/>
                </a:sysClr>
              </a:solidFill>
              <a:prstDash val="solid"/>
              <a:miter lim="800000"/>
            </a:ln>
            <a:effectLst/>
          </p:spPr>
        </p:cxnSp>
      </p:grpSp>
      <p:grpSp>
        <p:nvGrpSpPr>
          <p:cNvPr id="17" name="组合 16">
            <a:extLst>
              <a:ext uri="{FF2B5EF4-FFF2-40B4-BE49-F238E27FC236}">
                <a16:creationId xmlns:a16="http://schemas.microsoft.com/office/drawing/2014/main" id="{14278FF5-A383-445B-B72D-3288890CA8CE}"/>
              </a:ext>
            </a:extLst>
          </p:cNvPr>
          <p:cNvGrpSpPr/>
          <p:nvPr/>
        </p:nvGrpSpPr>
        <p:grpSpPr>
          <a:xfrm>
            <a:off x="4182487" y="1496570"/>
            <a:ext cx="239697" cy="1165320"/>
            <a:chOff x="3873754" y="1669644"/>
            <a:chExt cx="266330" cy="1294801"/>
          </a:xfrm>
        </p:grpSpPr>
        <p:sp>
          <p:nvSpPr>
            <p:cNvPr id="18" name="任意多边形 59">
              <a:extLst>
                <a:ext uri="{FF2B5EF4-FFF2-40B4-BE49-F238E27FC236}">
                  <a16:creationId xmlns:a16="http://schemas.microsoft.com/office/drawing/2014/main" id="{809F0BE5-80D7-4594-9D76-BB082ECBA00F}"/>
                </a:ext>
              </a:extLst>
            </p:cNvPr>
            <p:cNvSpPr>
              <a:spLocks noChangeArrowheads="1"/>
            </p:cNvSpPr>
            <p:nvPr/>
          </p:nvSpPr>
          <p:spPr bwMode="auto">
            <a:xfrm>
              <a:off x="3873754" y="1669644"/>
              <a:ext cx="266330" cy="453216"/>
            </a:xfrm>
            <a:custGeom>
              <a:avLst/>
              <a:gdLst>
                <a:gd name="connsiteX0" fmla="*/ 668523 w 1337046"/>
                <a:gd name="connsiteY0" fmla="*/ 0 h 2275266"/>
                <a:gd name="connsiteX1" fmla="*/ 1337046 w 1337046"/>
                <a:gd name="connsiteY1" fmla="*/ 668834 h 2275266"/>
                <a:gd name="connsiteX2" fmla="*/ 1284510 w 1337046"/>
                <a:gd name="connsiteY2" fmla="*/ 929175 h 2275266"/>
                <a:gd name="connsiteX3" fmla="*/ 1247735 w 1337046"/>
                <a:gd name="connsiteY3" fmla="*/ 996960 h 2275266"/>
                <a:gd name="connsiteX4" fmla="*/ 669197 w 1337046"/>
                <a:gd name="connsiteY4" fmla="*/ 2275266 h 2275266"/>
                <a:gd name="connsiteX5" fmla="*/ 89625 w 1337046"/>
                <a:gd name="connsiteY5" fmla="*/ 997537 h 2275266"/>
                <a:gd name="connsiteX6" fmla="*/ 52536 w 1337046"/>
                <a:gd name="connsiteY6" fmla="*/ 929175 h 2275266"/>
                <a:gd name="connsiteX7" fmla="*/ 0 w 1337046"/>
                <a:gd name="connsiteY7" fmla="*/ 668834 h 2275266"/>
                <a:gd name="connsiteX8" fmla="*/ 668523 w 1337046"/>
                <a:gd name="connsiteY8" fmla="*/ 0 h 2275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7046" h="2275266">
                  <a:moveTo>
                    <a:pt x="668523" y="0"/>
                  </a:moveTo>
                  <a:cubicBezTo>
                    <a:pt x="1037738" y="0"/>
                    <a:pt x="1337046" y="299447"/>
                    <a:pt x="1337046" y="668834"/>
                  </a:cubicBezTo>
                  <a:cubicBezTo>
                    <a:pt x="1337046" y="761181"/>
                    <a:pt x="1318339" y="849156"/>
                    <a:pt x="1284510" y="929175"/>
                  </a:cubicBezTo>
                  <a:lnTo>
                    <a:pt x="1247735" y="996960"/>
                  </a:lnTo>
                  <a:lnTo>
                    <a:pt x="669197" y="2275266"/>
                  </a:lnTo>
                  <a:lnTo>
                    <a:pt x="89625" y="997537"/>
                  </a:lnTo>
                  <a:lnTo>
                    <a:pt x="52536" y="929175"/>
                  </a:lnTo>
                  <a:cubicBezTo>
                    <a:pt x="18707" y="849156"/>
                    <a:pt x="0" y="761181"/>
                    <a:pt x="0" y="668834"/>
                  </a:cubicBezTo>
                  <a:cubicBezTo>
                    <a:pt x="0" y="299447"/>
                    <a:pt x="299308" y="0"/>
                    <a:pt x="668523" y="0"/>
                  </a:cubicBezTo>
                  <a:close/>
                </a:path>
              </a:pathLst>
            </a:custGeom>
            <a:solidFill>
              <a:srgbClr val="C00000"/>
            </a:solidFill>
            <a:ln>
              <a:noFill/>
            </a:ln>
          </p:spPr>
          <p:txBody>
            <a:bodyPr wrap="square">
              <a:noAutofit/>
            </a:bodyPr>
            <a:lstStyle/>
            <a:p>
              <a:pPr>
                <a:defRPr/>
              </a:pPr>
              <a:endParaRPr lang="zh-CN" altLang="zh-CN" sz="1867" kern="0">
                <a:solidFill>
                  <a:srgbClr val="000000"/>
                </a:solidFill>
                <a:cs typeface="+mn-ea"/>
                <a:sym typeface="+mn-lt"/>
              </a:endParaRPr>
            </a:p>
          </p:txBody>
        </p:sp>
        <p:cxnSp>
          <p:nvCxnSpPr>
            <p:cNvPr id="19" name="直接连接符 18">
              <a:extLst>
                <a:ext uri="{FF2B5EF4-FFF2-40B4-BE49-F238E27FC236}">
                  <a16:creationId xmlns:a16="http://schemas.microsoft.com/office/drawing/2014/main" id="{F3D7F4B5-00EB-482A-89E3-313AF8F72BF2}"/>
                </a:ext>
              </a:extLst>
            </p:cNvPr>
            <p:cNvCxnSpPr/>
            <p:nvPr/>
          </p:nvCxnSpPr>
          <p:spPr>
            <a:xfrm>
              <a:off x="4007053" y="2100446"/>
              <a:ext cx="8030" cy="863999"/>
            </a:xfrm>
            <a:prstGeom prst="line">
              <a:avLst/>
            </a:prstGeom>
            <a:noFill/>
            <a:ln w="6350" cap="flat" cmpd="sng" algn="ctr">
              <a:solidFill>
                <a:sysClr val="windowText" lastClr="000000">
                  <a:lumMod val="50000"/>
                  <a:lumOff val="50000"/>
                </a:sysClr>
              </a:solidFill>
              <a:prstDash val="solid"/>
              <a:miter lim="800000"/>
            </a:ln>
            <a:effectLst/>
          </p:spPr>
        </p:cxnSp>
      </p:grpSp>
      <p:grpSp>
        <p:nvGrpSpPr>
          <p:cNvPr id="20" name="组合 19">
            <a:extLst>
              <a:ext uri="{FF2B5EF4-FFF2-40B4-BE49-F238E27FC236}">
                <a16:creationId xmlns:a16="http://schemas.microsoft.com/office/drawing/2014/main" id="{104AB1F1-4A58-4EDA-9B4F-E1831C839E8E}"/>
              </a:ext>
            </a:extLst>
          </p:cNvPr>
          <p:cNvGrpSpPr/>
          <p:nvPr/>
        </p:nvGrpSpPr>
        <p:grpSpPr>
          <a:xfrm>
            <a:off x="888548" y="2663001"/>
            <a:ext cx="239697" cy="896285"/>
            <a:chOff x="1255925" y="2965678"/>
            <a:chExt cx="266330" cy="995872"/>
          </a:xfrm>
        </p:grpSpPr>
        <p:sp>
          <p:nvSpPr>
            <p:cNvPr id="21" name="任意多边形 62">
              <a:extLst>
                <a:ext uri="{FF2B5EF4-FFF2-40B4-BE49-F238E27FC236}">
                  <a16:creationId xmlns:a16="http://schemas.microsoft.com/office/drawing/2014/main" id="{C4A349DE-FE2F-437B-851E-967041585E05}"/>
                </a:ext>
              </a:extLst>
            </p:cNvPr>
            <p:cNvSpPr>
              <a:spLocks noChangeArrowheads="1"/>
            </p:cNvSpPr>
            <p:nvPr/>
          </p:nvSpPr>
          <p:spPr bwMode="auto">
            <a:xfrm flipV="1">
              <a:off x="1255926" y="3508334"/>
              <a:ext cx="266330" cy="453216"/>
            </a:xfrm>
            <a:custGeom>
              <a:avLst/>
              <a:gdLst>
                <a:gd name="connsiteX0" fmla="*/ 668523 w 1337046"/>
                <a:gd name="connsiteY0" fmla="*/ 0 h 2275266"/>
                <a:gd name="connsiteX1" fmla="*/ 1337046 w 1337046"/>
                <a:gd name="connsiteY1" fmla="*/ 668834 h 2275266"/>
                <a:gd name="connsiteX2" fmla="*/ 1284510 w 1337046"/>
                <a:gd name="connsiteY2" fmla="*/ 929175 h 2275266"/>
                <a:gd name="connsiteX3" fmla="*/ 1247735 w 1337046"/>
                <a:gd name="connsiteY3" fmla="*/ 996960 h 2275266"/>
                <a:gd name="connsiteX4" fmla="*/ 669197 w 1337046"/>
                <a:gd name="connsiteY4" fmla="*/ 2275266 h 2275266"/>
                <a:gd name="connsiteX5" fmla="*/ 89625 w 1337046"/>
                <a:gd name="connsiteY5" fmla="*/ 997537 h 2275266"/>
                <a:gd name="connsiteX6" fmla="*/ 52536 w 1337046"/>
                <a:gd name="connsiteY6" fmla="*/ 929175 h 2275266"/>
                <a:gd name="connsiteX7" fmla="*/ 0 w 1337046"/>
                <a:gd name="connsiteY7" fmla="*/ 668834 h 2275266"/>
                <a:gd name="connsiteX8" fmla="*/ 668523 w 1337046"/>
                <a:gd name="connsiteY8" fmla="*/ 0 h 2275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7046" h="2275266">
                  <a:moveTo>
                    <a:pt x="668523" y="0"/>
                  </a:moveTo>
                  <a:cubicBezTo>
                    <a:pt x="1037738" y="0"/>
                    <a:pt x="1337046" y="299447"/>
                    <a:pt x="1337046" y="668834"/>
                  </a:cubicBezTo>
                  <a:cubicBezTo>
                    <a:pt x="1337046" y="761181"/>
                    <a:pt x="1318339" y="849156"/>
                    <a:pt x="1284510" y="929175"/>
                  </a:cubicBezTo>
                  <a:lnTo>
                    <a:pt x="1247735" y="996960"/>
                  </a:lnTo>
                  <a:lnTo>
                    <a:pt x="669197" y="2275266"/>
                  </a:lnTo>
                  <a:lnTo>
                    <a:pt x="89625" y="997537"/>
                  </a:lnTo>
                  <a:lnTo>
                    <a:pt x="52536" y="929175"/>
                  </a:lnTo>
                  <a:cubicBezTo>
                    <a:pt x="18707" y="849156"/>
                    <a:pt x="0" y="761181"/>
                    <a:pt x="0" y="668834"/>
                  </a:cubicBezTo>
                  <a:cubicBezTo>
                    <a:pt x="0" y="299447"/>
                    <a:pt x="299308" y="0"/>
                    <a:pt x="668523" y="0"/>
                  </a:cubicBezTo>
                  <a:close/>
                </a:path>
              </a:pathLst>
            </a:custGeom>
            <a:solidFill>
              <a:srgbClr val="C00000"/>
            </a:solidFill>
            <a:ln>
              <a:noFill/>
            </a:ln>
          </p:spPr>
          <p:txBody>
            <a:bodyPr wrap="square">
              <a:noAutofit/>
            </a:bodyPr>
            <a:lstStyle/>
            <a:p>
              <a:pPr>
                <a:defRPr/>
              </a:pPr>
              <a:endParaRPr lang="zh-CN" altLang="zh-CN" sz="1867" kern="0">
                <a:solidFill>
                  <a:srgbClr val="000000"/>
                </a:solidFill>
                <a:cs typeface="+mn-ea"/>
                <a:sym typeface="+mn-lt"/>
              </a:endParaRPr>
            </a:p>
          </p:txBody>
        </p:sp>
        <p:cxnSp>
          <p:nvCxnSpPr>
            <p:cNvPr id="22" name="直接连接符 21">
              <a:extLst>
                <a:ext uri="{FF2B5EF4-FFF2-40B4-BE49-F238E27FC236}">
                  <a16:creationId xmlns:a16="http://schemas.microsoft.com/office/drawing/2014/main" id="{9253FD3C-46BE-4473-A25F-FA3DE241BAAA}"/>
                </a:ext>
              </a:extLst>
            </p:cNvPr>
            <p:cNvCxnSpPr/>
            <p:nvPr/>
          </p:nvCxnSpPr>
          <p:spPr>
            <a:xfrm flipV="1">
              <a:off x="1389091" y="2965678"/>
              <a:ext cx="8164" cy="540000"/>
            </a:xfrm>
            <a:prstGeom prst="line">
              <a:avLst/>
            </a:prstGeom>
            <a:noFill/>
            <a:ln w="6350" cap="flat" cmpd="sng" algn="ctr">
              <a:solidFill>
                <a:sysClr val="windowText" lastClr="000000">
                  <a:lumMod val="50000"/>
                  <a:lumOff val="50000"/>
                </a:sysClr>
              </a:solidFill>
              <a:prstDash val="solid"/>
              <a:miter lim="800000"/>
            </a:ln>
            <a:effectLst/>
          </p:spPr>
        </p:cxnSp>
      </p:grpSp>
      <p:grpSp>
        <p:nvGrpSpPr>
          <p:cNvPr id="23" name="组合 22">
            <a:extLst>
              <a:ext uri="{FF2B5EF4-FFF2-40B4-BE49-F238E27FC236}">
                <a16:creationId xmlns:a16="http://schemas.microsoft.com/office/drawing/2014/main" id="{8A2FB42B-0500-4CCE-968E-B60ADA9A4F5B}"/>
              </a:ext>
            </a:extLst>
          </p:cNvPr>
          <p:cNvGrpSpPr/>
          <p:nvPr/>
        </p:nvGrpSpPr>
        <p:grpSpPr>
          <a:xfrm>
            <a:off x="5155607" y="2666645"/>
            <a:ext cx="239697" cy="1459473"/>
            <a:chOff x="4746362" y="2999610"/>
            <a:chExt cx="266330" cy="1621637"/>
          </a:xfrm>
        </p:grpSpPr>
        <p:sp>
          <p:nvSpPr>
            <p:cNvPr id="24" name="任意多边形 65">
              <a:extLst>
                <a:ext uri="{FF2B5EF4-FFF2-40B4-BE49-F238E27FC236}">
                  <a16:creationId xmlns:a16="http://schemas.microsoft.com/office/drawing/2014/main" id="{496F4940-9D3E-4F43-9ECE-346F2AFB6474}"/>
                </a:ext>
              </a:extLst>
            </p:cNvPr>
            <p:cNvSpPr>
              <a:spLocks noChangeArrowheads="1"/>
            </p:cNvSpPr>
            <p:nvPr/>
          </p:nvSpPr>
          <p:spPr bwMode="auto">
            <a:xfrm flipV="1">
              <a:off x="4746362" y="4168031"/>
              <a:ext cx="266330" cy="453216"/>
            </a:xfrm>
            <a:custGeom>
              <a:avLst/>
              <a:gdLst>
                <a:gd name="connsiteX0" fmla="*/ 668523 w 1337046"/>
                <a:gd name="connsiteY0" fmla="*/ 0 h 2275266"/>
                <a:gd name="connsiteX1" fmla="*/ 1337046 w 1337046"/>
                <a:gd name="connsiteY1" fmla="*/ 668834 h 2275266"/>
                <a:gd name="connsiteX2" fmla="*/ 1284510 w 1337046"/>
                <a:gd name="connsiteY2" fmla="*/ 929175 h 2275266"/>
                <a:gd name="connsiteX3" fmla="*/ 1247735 w 1337046"/>
                <a:gd name="connsiteY3" fmla="*/ 996960 h 2275266"/>
                <a:gd name="connsiteX4" fmla="*/ 669197 w 1337046"/>
                <a:gd name="connsiteY4" fmla="*/ 2275266 h 2275266"/>
                <a:gd name="connsiteX5" fmla="*/ 89625 w 1337046"/>
                <a:gd name="connsiteY5" fmla="*/ 997537 h 2275266"/>
                <a:gd name="connsiteX6" fmla="*/ 52536 w 1337046"/>
                <a:gd name="connsiteY6" fmla="*/ 929175 h 2275266"/>
                <a:gd name="connsiteX7" fmla="*/ 0 w 1337046"/>
                <a:gd name="connsiteY7" fmla="*/ 668834 h 2275266"/>
                <a:gd name="connsiteX8" fmla="*/ 668523 w 1337046"/>
                <a:gd name="connsiteY8" fmla="*/ 0 h 2275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7046" h="2275266">
                  <a:moveTo>
                    <a:pt x="668523" y="0"/>
                  </a:moveTo>
                  <a:cubicBezTo>
                    <a:pt x="1037738" y="0"/>
                    <a:pt x="1337046" y="299447"/>
                    <a:pt x="1337046" y="668834"/>
                  </a:cubicBezTo>
                  <a:cubicBezTo>
                    <a:pt x="1337046" y="761181"/>
                    <a:pt x="1318339" y="849156"/>
                    <a:pt x="1284510" y="929175"/>
                  </a:cubicBezTo>
                  <a:lnTo>
                    <a:pt x="1247735" y="996960"/>
                  </a:lnTo>
                  <a:lnTo>
                    <a:pt x="669197" y="2275266"/>
                  </a:lnTo>
                  <a:lnTo>
                    <a:pt x="89625" y="997537"/>
                  </a:lnTo>
                  <a:lnTo>
                    <a:pt x="52536" y="929175"/>
                  </a:lnTo>
                  <a:cubicBezTo>
                    <a:pt x="18707" y="849156"/>
                    <a:pt x="0" y="761181"/>
                    <a:pt x="0" y="668834"/>
                  </a:cubicBezTo>
                  <a:cubicBezTo>
                    <a:pt x="0" y="299447"/>
                    <a:pt x="299308" y="0"/>
                    <a:pt x="668523" y="0"/>
                  </a:cubicBezTo>
                  <a:close/>
                </a:path>
              </a:pathLst>
            </a:custGeom>
            <a:solidFill>
              <a:srgbClr val="C00000"/>
            </a:solidFill>
            <a:ln>
              <a:noFill/>
            </a:ln>
          </p:spPr>
          <p:txBody>
            <a:bodyPr wrap="square">
              <a:noAutofit/>
            </a:bodyPr>
            <a:lstStyle/>
            <a:p>
              <a:pPr>
                <a:defRPr/>
              </a:pPr>
              <a:endParaRPr lang="zh-CN" altLang="zh-CN" sz="1867" kern="0">
                <a:solidFill>
                  <a:srgbClr val="000000"/>
                </a:solidFill>
                <a:cs typeface="+mn-ea"/>
                <a:sym typeface="+mn-lt"/>
              </a:endParaRPr>
            </a:p>
          </p:txBody>
        </p:sp>
        <p:cxnSp>
          <p:nvCxnSpPr>
            <p:cNvPr id="25" name="直接连接符 24">
              <a:extLst>
                <a:ext uri="{FF2B5EF4-FFF2-40B4-BE49-F238E27FC236}">
                  <a16:creationId xmlns:a16="http://schemas.microsoft.com/office/drawing/2014/main" id="{41D220AD-F04C-4F96-BCE2-3085D5DBE844}"/>
                </a:ext>
              </a:extLst>
            </p:cNvPr>
            <p:cNvCxnSpPr/>
            <p:nvPr/>
          </p:nvCxnSpPr>
          <p:spPr>
            <a:xfrm flipV="1">
              <a:off x="4878239" y="2999610"/>
              <a:ext cx="8030" cy="1188000"/>
            </a:xfrm>
            <a:prstGeom prst="line">
              <a:avLst/>
            </a:prstGeom>
            <a:noFill/>
            <a:ln w="6350" cap="flat" cmpd="sng" algn="ctr">
              <a:solidFill>
                <a:sysClr val="windowText" lastClr="000000">
                  <a:lumMod val="50000"/>
                  <a:lumOff val="50000"/>
                </a:sysClr>
              </a:solidFill>
              <a:prstDash val="solid"/>
              <a:miter lim="800000"/>
            </a:ln>
            <a:effectLst/>
          </p:spPr>
        </p:cxnSp>
      </p:grpSp>
      <p:grpSp>
        <p:nvGrpSpPr>
          <p:cNvPr id="26" name="组合 25">
            <a:extLst>
              <a:ext uri="{FF2B5EF4-FFF2-40B4-BE49-F238E27FC236}">
                <a16:creationId xmlns:a16="http://schemas.microsoft.com/office/drawing/2014/main" id="{D47E9586-05A0-474B-9D74-9E94ABA7FBF2}"/>
              </a:ext>
            </a:extLst>
          </p:cNvPr>
          <p:cNvGrpSpPr/>
          <p:nvPr/>
        </p:nvGrpSpPr>
        <p:grpSpPr>
          <a:xfrm>
            <a:off x="3165299" y="2663002"/>
            <a:ext cx="239697" cy="1185494"/>
            <a:chOff x="3001144" y="2965678"/>
            <a:chExt cx="266330" cy="1317216"/>
          </a:xfrm>
        </p:grpSpPr>
        <p:sp>
          <p:nvSpPr>
            <p:cNvPr id="27" name="任意多边形 68">
              <a:extLst>
                <a:ext uri="{FF2B5EF4-FFF2-40B4-BE49-F238E27FC236}">
                  <a16:creationId xmlns:a16="http://schemas.microsoft.com/office/drawing/2014/main" id="{0BE7A1DF-8F03-45A5-B172-8244DE1B8608}"/>
                </a:ext>
              </a:extLst>
            </p:cNvPr>
            <p:cNvSpPr>
              <a:spLocks noChangeArrowheads="1"/>
            </p:cNvSpPr>
            <p:nvPr/>
          </p:nvSpPr>
          <p:spPr bwMode="auto">
            <a:xfrm flipV="1">
              <a:off x="3001144" y="3829678"/>
              <a:ext cx="266330" cy="453216"/>
            </a:xfrm>
            <a:custGeom>
              <a:avLst/>
              <a:gdLst>
                <a:gd name="connsiteX0" fmla="*/ 668523 w 1337046"/>
                <a:gd name="connsiteY0" fmla="*/ 0 h 2275266"/>
                <a:gd name="connsiteX1" fmla="*/ 1337046 w 1337046"/>
                <a:gd name="connsiteY1" fmla="*/ 668834 h 2275266"/>
                <a:gd name="connsiteX2" fmla="*/ 1284510 w 1337046"/>
                <a:gd name="connsiteY2" fmla="*/ 929175 h 2275266"/>
                <a:gd name="connsiteX3" fmla="*/ 1247735 w 1337046"/>
                <a:gd name="connsiteY3" fmla="*/ 996960 h 2275266"/>
                <a:gd name="connsiteX4" fmla="*/ 669197 w 1337046"/>
                <a:gd name="connsiteY4" fmla="*/ 2275266 h 2275266"/>
                <a:gd name="connsiteX5" fmla="*/ 89625 w 1337046"/>
                <a:gd name="connsiteY5" fmla="*/ 997537 h 2275266"/>
                <a:gd name="connsiteX6" fmla="*/ 52536 w 1337046"/>
                <a:gd name="connsiteY6" fmla="*/ 929175 h 2275266"/>
                <a:gd name="connsiteX7" fmla="*/ 0 w 1337046"/>
                <a:gd name="connsiteY7" fmla="*/ 668834 h 2275266"/>
                <a:gd name="connsiteX8" fmla="*/ 668523 w 1337046"/>
                <a:gd name="connsiteY8" fmla="*/ 0 h 2275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7046" h="2275266">
                  <a:moveTo>
                    <a:pt x="668523" y="0"/>
                  </a:moveTo>
                  <a:cubicBezTo>
                    <a:pt x="1037738" y="0"/>
                    <a:pt x="1337046" y="299447"/>
                    <a:pt x="1337046" y="668834"/>
                  </a:cubicBezTo>
                  <a:cubicBezTo>
                    <a:pt x="1337046" y="761181"/>
                    <a:pt x="1318339" y="849156"/>
                    <a:pt x="1284510" y="929175"/>
                  </a:cubicBezTo>
                  <a:lnTo>
                    <a:pt x="1247735" y="996960"/>
                  </a:lnTo>
                  <a:lnTo>
                    <a:pt x="669197" y="2275266"/>
                  </a:lnTo>
                  <a:lnTo>
                    <a:pt x="89625" y="997537"/>
                  </a:lnTo>
                  <a:lnTo>
                    <a:pt x="52536" y="929175"/>
                  </a:lnTo>
                  <a:cubicBezTo>
                    <a:pt x="18707" y="849156"/>
                    <a:pt x="0" y="761181"/>
                    <a:pt x="0" y="668834"/>
                  </a:cubicBezTo>
                  <a:cubicBezTo>
                    <a:pt x="0" y="299447"/>
                    <a:pt x="299308" y="0"/>
                    <a:pt x="668523" y="0"/>
                  </a:cubicBezTo>
                  <a:close/>
                </a:path>
              </a:pathLst>
            </a:custGeom>
            <a:solidFill>
              <a:srgbClr val="C00000"/>
            </a:solidFill>
            <a:ln>
              <a:noFill/>
            </a:ln>
          </p:spPr>
          <p:txBody>
            <a:bodyPr wrap="square">
              <a:noAutofit/>
            </a:bodyPr>
            <a:lstStyle/>
            <a:p>
              <a:pPr>
                <a:defRPr/>
              </a:pPr>
              <a:endParaRPr lang="zh-CN" altLang="zh-CN" sz="1867" kern="0">
                <a:solidFill>
                  <a:srgbClr val="000000"/>
                </a:solidFill>
                <a:cs typeface="+mn-ea"/>
                <a:sym typeface="+mn-lt"/>
              </a:endParaRPr>
            </a:p>
          </p:txBody>
        </p:sp>
        <p:cxnSp>
          <p:nvCxnSpPr>
            <p:cNvPr id="28" name="直接连接符 27">
              <a:extLst>
                <a:ext uri="{FF2B5EF4-FFF2-40B4-BE49-F238E27FC236}">
                  <a16:creationId xmlns:a16="http://schemas.microsoft.com/office/drawing/2014/main" id="{6F09FCBA-0499-4C05-9084-1FAC44DF6E31}"/>
                </a:ext>
              </a:extLst>
            </p:cNvPr>
            <p:cNvCxnSpPr/>
            <p:nvPr/>
          </p:nvCxnSpPr>
          <p:spPr>
            <a:xfrm flipV="1">
              <a:off x="3134443" y="2965678"/>
              <a:ext cx="8030" cy="864000"/>
            </a:xfrm>
            <a:prstGeom prst="line">
              <a:avLst/>
            </a:prstGeom>
            <a:noFill/>
            <a:ln w="6350" cap="flat" cmpd="sng" algn="ctr">
              <a:solidFill>
                <a:sysClr val="windowText" lastClr="000000">
                  <a:lumMod val="50000"/>
                  <a:lumOff val="50000"/>
                </a:sysClr>
              </a:solidFill>
              <a:prstDash val="solid"/>
              <a:miter lim="800000"/>
            </a:ln>
            <a:effectLst/>
          </p:spPr>
        </p:cxnSp>
      </p:grpSp>
      <p:grpSp>
        <p:nvGrpSpPr>
          <p:cNvPr id="29" name="组合 28">
            <a:extLst>
              <a:ext uri="{FF2B5EF4-FFF2-40B4-BE49-F238E27FC236}">
                <a16:creationId xmlns:a16="http://schemas.microsoft.com/office/drawing/2014/main" id="{90F26BD4-B26C-4EDD-BDA8-4AC3F2BF8360}"/>
              </a:ext>
            </a:extLst>
          </p:cNvPr>
          <p:cNvGrpSpPr/>
          <p:nvPr/>
        </p:nvGrpSpPr>
        <p:grpSpPr>
          <a:xfrm>
            <a:off x="7090831" y="2668507"/>
            <a:ext cx="239697" cy="1153094"/>
            <a:chOff x="6491581" y="3001678"/>
            <a:chExt cx="266330" cy="1281216"/>
          </a:xfrm>
        </p:grpSpPr>
        <p:sp>
          <p:nvSpPr>
            <p:cNvPr id="30" name="任意多边形 71">
              <a:extLst>
                <a:ext uri="{FF2B5EF4-FFF2-40B4-BE49-F238E27FC236}">
                  <a16:creationId xmlns:a16="http://schemas.microsoft.com/office/drawing/2014/main" id="{72667766-A3D2-49D7-84CC-C1BDEAA9A722}"/>
                </a:ext>
              </a:extLst>
            </p:cNvPr>
            <p:cNvSpPr>
              <a:spLocks noChangeArrowheads="1"/>
            </p:cNvSpPr>
            <p:nvPr/>
          </p:nvSpPr>
          <p:spPr bwMode="auto">
            <a:xfrm flipV="1">
              <a:off x="6491581" y="3829678"/>
              <a:ext cx="266330" cy="453216"/>
            </a:xfrm>
            <a:custGeom>
              <a:avLst/>
              <a:gdLst>
                <a:gd name="connsiteX0" fmla="*/ 668523 w 1337046"/>
                <a:gd name="connsiteY0" fmla="*/ 0 h 2275266"/>
                <a:gd name="connsiteX1" fmla="*/ 1337046 w 1337046"/>
                <a:gd name="connsiteY1" fmla="*/ 668834 h 2275266"/>
                <a:gd name="connsiteX2" fmla="*/ 1284510 w 1337046"/>
                <a:gd name="connsiteY2" fmla="*/ 929175 h 2275266"/>
                <a:gd name="connsiteX3" fmla="*/ 1247735 w 1337046"/>
                <a:gd name="connsiteY3" fmla="*/ 996960 h 2275266"/>
                <a:gd name="connsiteX4" fmla="*/ 669197 w 1337046"/>
                <a:gd name="connsiteY4" fmla="*/ 2275266 h 2275266"/>
                <a:gd name="connsiteX5" fmla="*/ 89625 w 1337046"/>
                <a:gd name="connsiteY5" fmla="*/ 997537 h 2275266"/>
                <a:gd name="connsiteX6" fmla="*/ 52536 w 1337046"/>
                <a:gd name="connsiteY6" fmla="*/ 929175 h 2275266"/>
                <a:gd name="connsiteX7" fmla="*/ 0 w 1337046"/>
                <a:gd name="connsiteY7" fmla="*/ 668834 h 2275266"/>
                <a:gd name="connsiteX8" fmla="*/ 668523 w 1337046"/>
                <a:gd name="connsiteY8" fmla="*/ 0 h 2275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7046" h="2275266">
                  <a:moveTo>
                    <a:pt x="668523" y="0"/>
                  </a:moveTo>
                  <a:cubicBezTo>
                    <a:pt x="1037738" y="0"/>
                    <a:pt x="1337046" y="299447"/>
                    <a:pt x="1337046" y="668834"/>
                  </a:cubicBezTo>
                  <a:cubicBezTo>
                    <a:pt x="1337046" y="761181"/>
                    <a:pt x="1318339" y="849156"/>
                    <a:pt x="1284510" y="929175"/>
                  </a:cubicBezTo>
                  <a:lnTo>
                    <a:pt x="1247735" y="996960"/>
                  </a:lnTo>
                  <a:lnTo>
                    <a:pt x="669197" y="2275266"/>
                  </a:lnTo>
                  <a:lnTo>
                    <a:pt x="89625" y="997537"/>
                  </a:lnTo>
                  <a:lnTo>
                    <a:pt x="52536" y="929175"/>
                  </a:lnTo>
                  <a:cubicBezTo>
                    <a:pt x="18707" y="849156"/>
                    <a:pt x="0" y="761181"/>
                    <a:pt x="0" y="668834"/>
                  </a:cubicBezTo>
                  <a:cubicBezTo>
                    <a:pt x="0" y="299447"/>
                    <a:pt x="299308" y="0"/>
                    <a:pt x="668523" y="0"/>
                  </a:cubicBezTo>
                  <a:close/>
                </a:path>
              </a:pathLst>
            </a:custGeom>
            <a:solidFill>
              <a:srgbClr val="C00000"/>
            </a:solidFill>
            <a:ln>
              <a:noFill/>
            </a:ln>
          </p:spPr>
          <p:txBody>
            <a:bodyPr wrap="square">
              <a:noAutofit/>
            </a:bodyPr>
            <a:lstStyle/>
            <a:p>
              <a:pPr>
                <a:defRPr/>
              </a:pPr>
              <a:endParaRPr lang="zh-CN" altLang="zh-CN" sz="1867" kern="0">
                <a:solidFill>
                  <a:srgbClr val="000000"/>
                </a:solidFill>
                <a:cs typeface="+mn-ea"/>
                <a:sym typeface="+mn-lt"/>
              </a:endParaRPr>
            </a:p>
          </p:txBody>
        </p:sp>
        <p:cxnSp>
          <p:nvCxnSpPr>
            <p:cNvPr id="31" name="直接连接符 30">
              <a:extLst>
                <a:ext uri="{FF2B5EF4-FFF2-40B4-BE49-F238E27FC236}">
                  <a16:creationId xmlns:a16="http://schemas.microsoft.com/office/drawing/2014/main" id="{032AE1E7-3899-4D12-86AF-B8DC790332C2}"/>
                </a:ext>
              </a:extLst>
            </p:cNvPr>
            <p:cNvCxnSpPr/>
            <p:nvPr/>
          </p:nvCxnSpPr>
          <p:spPr>
            <a:xfrm flipV="1">
              <a:off x="6624880" y="3001678"/>
              <a:ext cx="8030" cy="828000"/>
            </a:xfrm>
            <a:prstGeom prst="line">
              <a:avLst/>
            </a:prstGeom>
            <a:noFill/>
            <a:ln w="6350" cap="flat" cmpd="sng" algn="ctr">
              <a:solidFill>
                <a:sysClr val="windowText" lastClr="000000">
                  <a:lumMod val="50000"/>
                  <a:lumOff val="50000"/>
                </a:sysClr>
              </a:solidFill>
              <a:prstDash val="solid"/>
              <a:miter lim="800000"/>
            </a:ln>
            <a:effectLst/>
          </p:spPr>
        </p:cxnSp>
      </p:grpSp>
      <p:sp>
        <p:nvSpPr>
          <p:cNvPr id="32" name="文本框 34">
            <a:extLst>
              <a:ext uri="{FF2B5EF4-FFF2-40B4-BE49-F238E27FC236}">
                <a16:creationId xmlns:a16="http://schemas.microsoft.com/office/drawing/2014/main" id="{E5844533-640B-45E7-B86C-9BACF975201C}"/>
              </a:ext>
            </a:extLst>
          </p:cNvPr>
          <p:cNvSpPr>
            <a:spLocks noChangeArrowheads="1"/>
          </p:cNvSpPr>
          <p:nvPr/>
        </p:nvSpPr>
        <p:spPr bwMode="auto">
          <a:xfrm>
            <a:off x="1139312" y="2845693"/>
            <a:ext cx="1309119" cy="777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1722" tIns="30861" rIns="61722" bIns="30861">
            <a:spAutoFit/>
          </a:bodyPr>
          <a:lstStyle/>
          <a:p>
            <a:r>
              <a:rPr lang="en-US" altLang="zh-CN" sz="1800" b="1">
                <a:solidFill>
                  <a:prstClr val="black">
                    <a:lumMod val="65000"/>
                    <a:lumOff val="35000"/>
                  </a:prstClr>
                </a:solidFill>
                <a:cs typeface="+mn-ea"/>
                <a:sym typeface="+mn-lt"/>
              </a:rPr>
              <a:t>2008</a:t>
            </a:r>
          </a:p>
          <a:p>
            <a:r>
              <a:rPr lang="zh-CN" altLang="en-US" sz="1050" b="1">
                <a:solidFill>
                  <a:prstClr val="black">
                    <a:lumMod val="65000"/>
                    <a:lumOff val="35000"/>
                  </a:prstClr>
                </a:solidFill>
                <a:cs typeface="+mn-ea"/>
                <a:sym typeface="+mn-lt"/>
              </a:rPr>
              <a:t>添加文本标题</a:t>
            </a:r>
            <a:endParaRPr lang="en-US" altLang="zh-CN" sz="1050" b="1">
              <a:solidFill>
                <a:prstClr val="black">
                  <a:lumMod val="65000"/>
                  <a:lumOff val="35000"/>
                </a:prstClr>
              </a:solidFill>
              <a:cs typeface="+mn-ea"/>
              <a:sym typeface="+mn-lt"/>
            </a:endParaRPr>
          </a:p>
          <a:p>
            <a:r>
              <a:rPr lang="zh-CN" altLang="en-US" sz="900">
                <a:solidFill>
                  <a:prstClr val="black">
                    <a:lumMod val="65000"/>
                    <a:lumOff val="35000"/>
                  </a:prstClr>
                </a:solidFill>
                <a:cs typeface="+mn-ea"/>
                <a:sym typeface="+mn-lt"/>
              </a:rPr>
              <a:t>您的内容打在这里，或者通过复制您的文本</a:t>
            </a:r>
            <a:endParaRPr lang="en-US" altLang="zh-CN" sz="900">
              <a:solidFill>
                <a:prstClr val="black">
                  <a:lumMod val="65000"/>
                  <a:lumOff val="35000"/>
                </a:prstClr>
              </a:solidFill>
              <a:cs typeface="+mn-ea"/>
              <a:sym typeface="+mn-lt"/>
            </a:endParaRPr>
          </a:p>
        </p:txBody>
      </p:sp>
      <p:sp>
        <p:nvSpPr>
          <p:cNvPr id="33" name="文本框 34">
            <a:extLst>
              <a:ext uri="{FF2B5EF4-FFF2-40B4-BE49-F238E27FC236}">
                <a16:creationId xmlns:a16="http://schemas.microsoft.com/office/drawing/2014/main" id="{8B31B144-5EF0-4128-9E1D-C679B6764C3F}"/>
              </a:ext>
            </a:extLst>
          </p:cNvPr>
          <p:cNvSpPr>
            <a:spLocks noChangeArrowheads="1"/>
          </p:cNvSpPr>
          <p:nvPr/>
        </p:nvSpPr>
        <p:spPr bwMode="auto">
          <a:xfrm>
            <a:off x="2303188" y="1610341"/>
            <a:ext cx="1309119" cy="777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1722" tIns="30861" rIns="61722" bIns="30861">
            <a:spAutoFit/>
          </a:bodyPr>
          <a:lstStyle/>
          <a:p>
            <a:r>
              <a:rPr lang="en-US" altLang="zh-CN" sz="1800" b="1">
                <a:solidFill>
                  <a:prstClr val="black">
                    <a:lumMod val="65000"/>
                    <a:lumOff val="35000"/>
                  </a:prstClr>
                </a:solidFill>
                <a:cs typeface="+mn-ea"/>
                <a:sym typeface="+mn-lt"/>
              </a:rPr>
              <a:t>2014</a:t>
            </a:r>
          </a:p>
          <a:p>
            <a:r>
              <a:rPr lang="zh-CN" altLang="en-US" sz="1050" b="1">
                <a:solidFill>
                  <a:prstClr val="black">
                    <a:lumMod val="65000"/>
                    <a:lumOff val="35000"/>
                  </a:prstClr>
                </a:solidFill>
                <a:cs typeface="+mn-ea"/>
                <a:sym typeface="+mn-lt"/>
              </a:rPr>
              <a:t>添加文本标题</a:t>
            </a:r>
            <a:endParaRPr lang="en-US" altLang="zh-CN" sz="1050" b="1">
              <a:solidFill>
                <a:prstClr val="black">
                  <a:lumMod val="65000"/>
                  <a:lumOff val="35000"/>
                </a:prstClr>
              </a:solidFill>
              <a:cs typeface="+mn-ea"/>
              <a:sym typeface="+mn-lt"/>
            </a:endParaRPr>
          </a:p>
          <a:p>
            <a:r>
              <a:rPr lang="zh-CN" altLang="en-US" sz="900">
                <a:solidFill>
                  <a:prstClr val="black">
                    <a:lumMod val="65000"/>
                    <a:lumOff val="35000"/>
                  </a:prstClr>
                </a:solidFill>
                <a:cs typeface="+mn-ea"/>
                <a:sym typeface="+mn-lt"/>
              </a:rPr>
              <a:t>您的内容打在这里，或者通过复制您的文本</a:t>
            </a:r>
            <a:endParaRPr lang="en-US" altLang="zh-CN" sz="900">
              <a:solidFill>
                <a:prstClr val="black">
                  <a:lumMod val="65000"/>
                  <a:lumOff val="35000"/>
                </a:prstClr>
              </a:solidFill>
              <a:cs typeface="+mn-ea"/>
              <a:sym typeface="+mn-lt"/>
            </a:endParaRPr>
          </a:p>
        </p:txBody>
      </p:sp>
      <p:sp>
        <p:nvSpPr>
          <p:cNvPr id="34" name="文本框 34">
            <a:extLst>
              <a:ext uri="{FF2B5EF4-FFF2-40B4-BE49-F238E27FC236}">
                <a16:creationId xmlns:a16="http://schemas.microsoft.com/office/drawing/2014/main" id="{1101D1B2-2102-4316-9139-368C4CC82A0A}"/>
              </a:ext>
            </a:extLst>
          </p:cNvPr>
          <p:cNvSpPr>
            <a:spLocks noChangeArrowheads="1"/>
          </p:cNvSpPr>
          <p:nvPr/>
        </p:nvSpPr>
        <p:spPr bwMode="auto">
          <a:xfrm>
            <a:off x="4445962" y="1330379"/>
            <a:ext cx="1309119" cy="777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1722" tIns="30861" rIns="61722" bIns="30861">
            <a:spAutoFit/>
          </a:bodyPr>
          <a:lstStyle/>
          <a:p>
            <a:r>
              <a:rPr lang="en-US" altLang="zh-CN" sz="1800" b="1">
                <a:solidFill>
                  <a:prstClr val="black">
                    <a:lumMod val="65000"/>
                    <a:lumOff val="35000"/>
                  </a:prstClr>
                </a:solidFill>
                <a:cs typeface="+mn-ea"/>
                <a:sym typeface="+mn-lt"/>
              </a:rPr>
              <a:t>2016</a:t>
            </a:r>
          </a:p>
          <a:p>
            <a:r>
              <a:rPr lang="zh-CN" altLang="en-US" sz="1050" b="1">
                <a:solidFill>
                  <a:prstClr val="black">
                    <a:lumMod val="65000"/>
                    <a:lumOff val="35000"/>
                  </a:prstClr>
                </a:solidFill>
                <a:cs typeface="+mn-ea"/>
                <a:sym typeface="+mn-lt"/>
              </a:rPr>
              <a:t>添加文本标题</a:t>
            </a:r>
            <a:endParaRPr lang="en-US" altLang="zh-CN" sz="1050" b="1">
              <a:solidFill>
                <a:prstClr val="black">
                  <a:lumMod val="65000"/>
                  <a:lumOff val="35000"/>
                </a:prstClr>
              </a:solidFill>
              <a:cs typeface="+mn-ea"/>
              <a:sym typeface="+mn-lt"/>
            </a:endParaRPr>
          </a:p>
          <a:p>
            <a:r>
              <a:rPr lang="zh-CN" altLang="en-US" sz="900">
                <a:solidFill>
                  <a:prstClr val="black">
                    <a:lumMod val="65000"/>
                    <a:lumOff val="35000"/>
                  </a:prstClr>
                </a:solidFill>
                <a:cs typeface="+mn-ea"/>
                <a:sym typeface="+mn-lt"/>
              </a:rPr>
              <a:t>您的内容打在这里，或者通过复制您的文本</a:t>
            </a:r>
            <a:endParaRPr lang="en-US" altLang="zh-CN" sz="900">
              <a:solidFill>
                <a:prstClr val="black">
                  <a:lumMod val="65000"/>
                  <a:lumOff val="35000"/>
                </a:prstClr>
              </a:solidFill>
              <a:cs typeface="+mn-ea"/>
              <a:sym typeface="+mn-lt"/>
            </a:endParaRPr>
          </a:p>
        </p:txBody>
      </p:sp>
      <p:sp>
        <p:nvSpPr>
          <p:cNvPr id="35" name="文本框 34">
            <a:extLst>
              <a:ext uri="{FF2B5EF4-FFF2-40B4-BE49-F238E27FC236}">
                <a16:creationId xmlns:a16="http://schemas.microsoft.com/office/drawing/2014/main" id="{2E0A3859-6B6A-4A4C-B456-55984D7B83F2}"/>
              </a:ext>
            </a:extLst>
          </p:cNvPr>
          <p:cNvSpPr>
            <a:spLocks noChangeArrowheads="1"/>
          </p:cNvSpPr>
          <p:nvPr/>
        </p:nvSpPr>
        <p:spPr bwMode="auto">
          <a:xfrm>
            <a:off x="6370169" y="1009355"/>
            <a:ext cx="1309119" cy="777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1722" tIns="30861" rIns="61722" bIns="30861">
            <a:spAutoFit/>
          </a:bodyPr>
          <a:lstStyle/>
          <a:p>
            <a:r>
              <a:rPr lang="en-US" altLang="zh-CN" sz="1800" b="1">
                <a:solidFill>
                  <a:prstClr val="black">
                    <a:lumMod val="65000"/>
                    <a:lumOff val="35000"/>
                  </a:prstClr>
                </a:solidFill>
                <a:cs typeface="+mn-ea"/>
                <a:sym typeface="+mn-lt"/>
              </a:rPr>
              <a:t>2018</a:t>
            </a:r>
          </a:p>
          <a:p>
            <a:r>
              <a:rPr lang="zh-CN" altLang="en-US" sz="1050" b="1">
                <a:solidFill>
                  <a:prstClr val="black">
                    <a:lumMod val="65000"/>
                    <a:lumOff val="35000"/>
                  </a:prstClr>
                </a:solidFill>
                <a:cs typeface="+mn-ea"/>
                <a:sym typeface="+mn-lt"/>
              </a:rPr>
              <a:t>添加文本标题</a:t>
            </a:r>
            <a:endParaRPr lang="en-US" altLang="zh-CN" sz="1050" b="1">
              <a:solidFill>
                <a:prstClr val="black">
                  <a:lumMod val="65000"/>
                  <a:lumOff val="35000"/>
                </a:prstClr>
              </a:solidFill>
              <a:cs typeface="+mn-ea"/>
              <a:sym typeface="+mn-lt"/>
            </a:endParaRPr>
          </a:p>
          <a:p>
            <a:r>
              <a:rPr lang="zh-CN" altLang="en-US" sz="900">
                <a:solidFill>
                  <a:prstClr val="black">
                    <a:lumMod val="65000"/>
                    <a:lumOff val="35000"/>
                  </a:prstClr>
                </a:solidFill>
                <a:cs typeface="+mn-ea"/>
                <a:sym typeface="+mn-lt"/>
              </a:rPr>
              <a:t>您的内容打在这里，或者通过复制您的文本</a:t>
            </a:r>
            <a:endParaRPr lang="en-US" altLang="zh-CN" sz="900">
              <a:solidFill>
                <a:prstClr val="black">
                  <a:lumMod val="65000"/>
                  <a:lumOff val="35000"/>
                </a:prstClr>
              </a:solidFill>
              <a:cs typeface="+mn-ea"/>
              <a:sym typeface="+mn-lt"/>
            </a:endParaRPr>
          </a:p>
        </p:txBody>
      </p:sp>
      <p:sp>
        <p:nvSpPr>
          <p:cNvPr id="36" name="文本框 34">
            <a:extLst>
              <a:ext uri="{FF2B5EF4-FFF2-40B4-BE49-F238E27FC236}">
                <a16:creationId xmlns:a16="http://schemas.microsoft.com/office/drawing/2014/main" id="{4A35970D-0AFC-4FA0-9C56-48AF9AC2E376}"/>
              </a:ext>
            </a:extLst>
          </p:cNvPr>
          <p:cNvSpPr>
            <a:spLocks noChangeArrowheads="1"/>
          </p:cNvSpPr>
          <p:nvPr/>
        </p:nvSpPr>
        <p:spPr bwMode="auto">
          <a:xfrm>
            <a:off x="7401372" y="3130491"/>
            <a:ext cx="1309119" cy="777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1722" tIns="30861" rIns="61722" bIns="30861">
            <a:spAutoFit/>
          </a:bodyPr>
          <a:lstStyle/>
          <a:p>
            <a:r>
              <a:rPr lang="en-US" altLang="zh-CN" sz="1800" b="1">
                <a:solidFill>
                  <a:prstClr val="black">
                    <a:lumMod val="65000"/>
                    <a:lumOff val="35000"/>
                  </a:prstClr>
                </a:solidFill>
                <a:cs typeface="+mn-ea"/>
                <a:sym typeface="+mn-lt"/>
              </a:rPr>
              <a:t>2019</a:t>
            </a:r>
          </a:p>
          <a:p>
            <a:r>
              <a:rPr lang="zh-CN" altLang="en-US" sz="1050" b="1">
                <a:solidFill>
                  <a:prstClr val="black">
                    <a:lumMod val="65000"/>
                    <a:lumOff val="35000"/>
                  </a:prstClr>
                </a:solidFill>
                <a:cs typeface="+mn-ea"/>
                <a:sym typeface="+mn-lt"/>
              </a:rPr>
              <a:t>添加文本标题</a:t>
            </a:r>
            <a:endParaRPr lang="en-US" altLang="zh-CN" sz="1050" b="1">
              <a:solidFill>
                <a:prstClr val="black">
                  <a:lumMod val="65000"/>
                  <a:lumOff val="35000"/>
                </a:prstClr>
              </a:solidFill>
              <a:cs typeface="+mn-ea"/>
              <a:sym typeface="+mn-lt"/>
            </a:endParaRPr>
          </a:p>
          <a:p>
            <a:r>
              <a:rPr lang="zh-CN" altLang="en-US" sz="900">
                <a:solidFill>
                  <a:prstClr val="black">
                    <a:lumMod val="65000"/>
                    <a:lumOff val="35000"/>
                  </a:prstClr>
                </a:solidFill>
                <a:cs typeface="+mn-ea"/>
                <a:sym typeface="+mn-lt"/>
              </a:rPr>
              <a:t>您的内容打在这里，或者通过复制您的文本</a:t>
            </a:r>
            <a:endParaRPr lang="en-US" altLang="zh-CN" sz="900">
              <a:solidFill>
                <a:prstClr val="black">
                  <a:lumMod val="65000"/>
                  <a:lumOff val="35000"/>
                </a:prstClr>
              </a:solidFill>
              <a:cs typeface="+mn-ea"/>
              <a:sym typeface="+mn-lt"/>
            </a:endParaRPr>
          </a:p>
        </p:txBody>
      </p:sp>
      <p:sp>
        <p:nvSpPr>
          <p:cNvPr id="37" name="文本框 34">
            <a:extLst>
              <a:ext uri="{FF2B5EF4-FFF2-40B4-BE49-F238E27FC236}">
                <a16:creationId xmlns:a16="http://schemas.microsoft.com/office/drawing/2014/main" id="{7AA7D155-9590-43A8-9BEA-5F042F92C3AC}"/>
              </a:ext>
            </a:extLst>
          </p:cNvPr>
          <p:cNvSpPr>
            <a:spLocks noChangeArrowheads="1"/>
          </p:cNvSpPr>
          <p:nvPr/>
        </p:nvSpPr>
        <p:spPr bwMode="auto">
          <a:xfrm>
            <a:off x="5403784" y="3433877"/>
            <a:ext cx="1309119" cy="777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1722" tIns="30861" rIns="61722" bIns="30861">
            <a:spAutoFit/>
          </a:bodyPr>
          <a:lstStyle/>
          <a:p>
            <a:r>
              <a:rPr lang="en-US" altLang="zh-CN" sz="1800" b="1">
                <a:solidFill>
                  <a:prstClr val="black">
                    <a:lumMod val="65000"/>
                    <a:lumOff val="35000"/>
                  </a:prstClr>
                </a:solidFill>
                <a:cs typeface="+mn-ea"/>
                <a:sym typeface="+mn-lt"/>
              </a:rPr>
              <a:t>2017</a:t>
            </a:r>
          </a:p>
          <a:p>
            <a:r>
              <a:rPr lang="zh-CN" altLang="en-US" sz="1050" b="1">
                <a:solidFill>
                  <a:prstClr val="black">
                    <a:lumMod val="65000"/>
                    <a:lumOff val="35000"/>
                  </a:prstClr>
                </a:solidFill>
                <a:cs typeface="+mn-ea"/>
                <a:sym typeface="+mn-lt"/>
              </a:rPr>
              <a:t>添加文本标题</a:t>
            </a:r>
            <a:endParaRPr lang="en-US" altLang="zh-CN" sz="1050" b="1">
              <a:solidFill>
                <a:prstClr val="black">
                  <a:lumMod val="65000"/>
                  <a:lumOff val="35000"/>
                </a:prstClr>
              </a:solidFill>
              <a:cs typeface="+mn-ea"/>
              <a:sym typeface="+mn-lt"/>
            </a:endParaRPr>
          </a:p>
          <a:p>
            <a:r>
              <a:rPr lang="zh-CN" altLang="en-US" sz="900">
                <a:solidFill>
                  <a:prstClr val="black">
                    <a:lumMod val="65000"/>
                    <a:lumOff val="35000"/>
                  </a:prstClr>
                </a:solidFill>
                <a:cs typeface="+mn-ea"/>
                <a:sym typeface="+mn-lt"/>
              </a:rPr>
              <a:t>您的内容打在这里，或者通过复制您的文本</a:t>
            </a:r>
            <a:endParaRPr lang="en-US" altLang="zh-CN" sz="900">
              <a:solidFill>
                <a:prstClr val="black">
                  <a:lumMod val="65000"/>
                  <a:lumOff val="35000"/>
                </a:prstClr>
              </a:solidFill>
              <a:cs typeface="+mn-ea"/>
              <a:sym typeface="+mn-lt"/>
            </a:endParaRPr>
          </a:p>
        </p:txBody>
      </p:sp>
      <p:sp>
        <p:nvSpPr>
          <p:cNvPr id="38" name="文本框 34">
            <a:extLst>
              <a:ext uri="{FF2B5EF4-FFF2-40B4-BE49-F238E27FC236}">
                <a16:creationId xmlns:a16="http://schemas.microsoft.com/office/drawing/2014/main" id="{6D177684-BA6C-440A-B12D-9865B47A80F3}"/>
              </a:ext>
            </a:extLst>
          </p:cNvPr>
          <p:cNvSpPr>
            <a:spLocks noChangeArrowheads="1"/>
          </p:cNvSpPr>
          <p:nvPr/>
        </p:nvSpPr>
        <p:spPr bwMode="auto">
          <a:xfrm>
            <a:off x="3439865" y="3110319"/>
            <a:ext cx="1309119" cy="777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1722" tIns="30861" rIns="61722" bIns="30861">
            <a:spAutoFit/>
          </a:bodyPr>
          <a:lstStyle/>
          <a:p>
            <a:r>
              <a:rPr lang="en-US" altLang="zh-CN" sz="1800" b="1">
                <a:solidFill>
                  <a:prstClr val="black">
                    <a:lumMod val="65000"/>
                    <a:lumOff val="35000"/>
                  </a:prstClr>
                </a:solidFill>
                <a:cs typeface="+mn-ea"/>
                <a:sym typeface="+mn-lt"/>
              </a:rPr>
              <a:t>2015</a:t>
            </a:r>
          </a:p>
          <a:p>
            <a:r>
              <a:rPr lang="zh-CN" altLang="en-US" sz="1050" b="1">
                <a:solidFill>
                  <a:prstClr val="black">
                    <a:lumMod val="65000"/>
                    <a:lumOff val="35000"/>
                  </a:prstClr>
                </a:solidFill>
                <a:cs typeface="+mn-ea"/>
                <a:sym typeface="+mn-lt"/>
              </a:rPr>
              <a:t>添加文本标题</a:t>
            </a:r>
            <a:endParaRPr lang="en-US" altLang="zh-CN" sz="1050" b="1">
              <a:solidFill>
                <a:prstClr val="black">
                  <a:lumMod val="65000"/>
                  <a:lumOff val="35000"/>
                </a:prstClr>
              </a:solidFill>
              <a:cs typeface="+mn-ea"/>
              <a:sym typeface="+mn-lt"/>
            </a:endParaRPr>
          </a:p>
          <a:p>
            <a:r>
              <a:rPr lang="zh-CN" altLang="en-US" sz="900">
                <a:solidFill>
                  <a:prstClr val="black">
                    <a:lumMod val="65000"/>
                    <a:lumOff val="35000"/>
                  </a:prstClr>
                </a:solidFill>
                <a:cs typeface="+mn-ea"/>
                <a:sym typeface="+mn-lt"/>
              </a:rPr>
              <a:t>您的内容打在这里，或者通过复制您的文本</a:t>
            </a:r>
            <a:endParaRPr lang="en-US" altLang="zh-CN" sz="900">
              <a:solidFill>
                <a:prstClr val="black">
                  <a:lumMod val="65000"/>
                  <a:lumOff val="35000"/>
                </a:prstClr>
              </a:solidFill>
              <a:cs typeface="+mn-ea"/>
              <a:sym typeface="+mn-lt"/>
            </a:endParaRPr>
          </a:p>
        </p:txBody>
      </p:sp>
      <p:sp>
        <p:nvSpPr>
          <p:cNvPr id="40" name="TextBox 54">
            <a:extLst>
              <a:ext uri="{FF2B5EF4-FFF2-40B4-BE49-F238E27FC236}">
                <a16:creationId xmlns:a16="http://schemas.microsoft.com/office/drawing/2014/main" id="{45E40CFC-2E92-4EB1-A8C7-4D4099BDE74E}"/>
              </a:ext>
            </a:extLst>
          </p:cNvPr>
          <p:cNvSpPr txBox="1"/>
          <p:nvPr/>
        </p:nvSpPr>
        <p:spPr>
          <a:xfrm>
            <a:off x="495375" y="158073"/>
            <a:ext cx="3781671" cy="415498"/>
          </a:xfrm>
          <a:prstGeom prst="rect">
            <a:avLst/>
          </a:prstGeom>
          <a:noFill/>
        </p:spPr>
        <p:txBody>
          <a:bodyPr wrap="square" rtlCol="0">
            <a:spAutoFit/>
          </a:bodyPr>
          <a:lstStyle>
            <a:defPPr>
              <a:defRPr lang="zh-CN"/>
            </a:defPPr>
            <a:lvl1pPr algn="ctr">
              <a:defRPr sz="2800" b="1">
                <a:latin typeface="微软雅黑" pitchFamily="34" charset="-122"/>
                <a:ea typeface="微软雅黑" pitchFamily="34" charset="-122"/>
              </a:defRPr>
            </a:lvl1pPr>
          </a:lstStyle>
          <a:p>
            <a:pPr algn="l"/>
            <a:r>
              <a:rPr lang="zh-CN" altLang="en-US" sz="2100" dirty="0">
                <a:latin typeface="+mn-lt"/>
                <a:ea typeface="+mn-ea"/>
                <a:cs typeface="+mn-ea"/>
                <a:sym typeface="+mn-lt"/>
              </a:rPr>
              <a:t>你的标题</a:t>
            </a:r>
          </a:p>
        </p:txBody>
      </p:sp>
    </p:spTree>
    <p:extLst>
      <p:ext uri="{BB962C8B-B14F-4D97-AF65-F5344CB8AC3E}">
        <p14:creationId xmlns:p14="http://schemas.microsoft.com/office/powerpoint/2010/main" val="116661183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8"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par>
                          <p:cTn id="8" fill="hold" nodeType="afterGroup">
                            <p:stCondLst>
                              <p:cond delay="500"/>
                            </p:stCondLst>
                            <p:childTnLst>
                              <p:par>
                                <p:cTn id="9" presetID="2" presetClass="entr" presetSubtype="4" decel="53300" fill="hold" nodeType="afterEffect">
                                  <p:stCondLst>
                                    <p:cond delay="0"/>
                                  </p:stCondLst>
                                  <p:childTnLst>
                                    <p:set>
                                      <p:cBhvr>
                                        <p:cTn id="10" dur="1" fill="hold">
                                          <p:stCondLst>
                                            <p:cond delay="0"/>
                                          </p:stCondLst>
                                        </p:cTn>
                                        <p:tgtEl>
                                          <p:spTgt spid="20"/>
                                        </p:tgtEl>
                                        <p:attrNameLst>
                                          <p:attrName>style.visibility</p:attrName>
                                        </p:attrNameLst>
                                      </p:cBhvr>
                                      <p:to>
                                        <p:strVal val="visible"/>
                                      </p:to>
                                    </p:set>
                                    <p:anim calcmode="lin" valueType="num">
                                      <p:cBhvr additive="base">
                                        <p:cTn id="11" dur="750" fill="hold"/>
                                        <p:tgtEl>
                                          <p:spTgt spid="20"/>
                                        </p:tgtEl>
                                        <p:attrNameLst>
                                          <p:attrName>ppt_x</p:attrName>
                                        </p:attrNameLst>
                                      </p:cBhvr>
                                      <p:tavLst>
                                        <p:tav tm="0">
                                          <p:val>
                                            <p:strVal val="#ppt_x"/>
                                          </p:val>
                                        </p:tav>
                                        <p:tav tm="100000">
                                          <p:val>
                                            <p:strVal val="#ppt_x"/>
                                          </p:val>
                                        </p:tav>
                                      </p:tavLst>
                                    </p:anim>
                                    <p:anim calcmode="lin" valueType="num">
                                      <p:cBhvr additive="base">
                                        <p:cTn id="12" dur="750" fill="hold"/>
                                        <p:tgtEl>
                                          <p:spTgt spid="20"/>
                                        </p:tgtEl>
                                        <p:attrNameLst>
                                          <p:attrName>ppt_y</p:attrName>
                                        </p:attrNameLst>
                                      </p:cBhvr>
                                      <p:tavLst>
                                        <p:tav tm="0">
                                          <p:val>
                                            <p:strVal val="1+#ppt_h/2"/>
                                          </p:val>
                                        </p:tav>
                                        <p:tav tm="100000">
                                          <p:val>
                                            <p:strVal val="#ppt_y"/>
                                          </p:val>
                                        </p:tav>
                                      </p:tavLst>
                                    </p:anim>
                                  </p:childTnLst>
                                </p:cTn>
                              </p:par>
                              <p:par>
                                <p:cTn id="13" presetID="2" presetClass="entr" presetSubtype="1" decel="53300" fill="hold" nodeType="withEffect">
                                  <p:stCondLst>
                                    <p:cond delay="25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750" fill="hold"/>
                                        <p:tgtEl>
                                          <p:spTgt spid="11"/>
                                        </p:tgtEl>
                                        <p:attrNameLst>
                                          <p:attrName>ppt_x</p:attrName>
                                        </p:attrNameLst>
                                      </p:cBhvr>
                                      <p:tavLst>
                                        <p:tav tm="0">
                                          <p:val>
                                            <p:strVal val="#ppt_x"/>
                                          </p:val>
                                        </p:tav>
                                        <p:tav tm="100000">
                                          <p:val>
                                            <p:strVal val="#ppt_x"/>
                                          </p:val>
                                        </p:tav>
                                      </p:tavLst>
                                    </p:anim>
                                    <p:anim calcmode="lin" valueType="num">
                                      <p:cBhvr additive="base">
                                        <p:cTn id="16" dur="750" fill="hold"/>
                                        <p:tgtEl>
                                          <p:spTgt spid="11"/>
                                        </p:tgtEl>
                                        <p:attrNameLst>
                                          <p:attrName>ppt_y</p:attrName>
                                        </p:attrNameLst>
                                      </p:cBhvr>
                                      <p:tavLst>
                                        <p:tav tm="0">
                                          <p:val>
                                            <p:strVal val="0-#ppt_h/2"/>
                                          </p:val>
                                        </p:tav>
                                        <p:tav tm="100000">
                                          <p:val>
                                            <p:strVal val="#ppt_y"/>
                                          </p:val>
                                        </p:tav>
                                      </p:tavLst>
                                    </p:anim>
                                  </p:childTnLst>
                                </p:cTn>
                              </p:par>
                              <p:par>
                                <p:cTn id="17" presetID="2" presetClass="entr" presetSubtype="4" decel="53300" fill="hold" nodeType="withEffect">
                                  <p:stCondLst>
                                    <p:cond delay="500"/>
                                  </p:stCondLst>
                                  <p:childTnLst>
                                    <p:set>
                                      <p:cBhvr>
                                        <p:cTn id="18" dur="1" fill="hold">
                                          <p:stCondLst>
                                            <p:cond delay="0"/>
                                          </p:stCondLst>
                                        </p:cTn>
                                        <p:tgtEl>
                                          <p:spTgt spid="26"/>
                                        </p:tgtEl>
                                        <p:attrNameLst>
                                          <p:attrName>style.visibility</p:attrName>
                                        </p:attrNameLst>
                                      </p:cBhvr>
                                      <p:to>
                                        <p:strVal val="visible"/>
                                      </p:to>
                                    </p:set>
                                    <p:anim calcmode="lin" valueType="num">
                                      <p:cBhvr additive="base">
                                        <p:cTn id="19" dur="750" fill="hold"/>
                                        <p:tgtEl>
                                          <p:spTgt spid="26"/>
                                        </p:tgtEl>
                                        <p:attrNameLst>
                                          <p:attrName>ppt_x</p:attrName>
                                        </p:attrNameLst>
                                      </p:cBhvr>
                                      <p:tavLst>
                                        <p:tav tm="0">
                                          <p:val>
                                            <p:strVal val="#ppt_x"/>
                                          </p:val>
                                        </p:tav>
                                        <p:tav tm="100000">
                                          <p:val>
                                            <p:strVal val="#ppt_x"/>
                                          </p:val>
                                        </p:tav>
                                      </p:tavLst>
                                    </p:anim>
                                    <p:anim calcmode="lin" valueType="num">
                                      <p:cBhvr additive="base">
                                        <p:cTn id="20" dur="750" fill="hold"/>
                                        <p:tgtEl>
                                          <p:spTgt spid="26"/>
                                        </p:tgtEl>
                                        <p:attrNameLst>
                                          <p:attrName>ppt_y</p:attrName>
                                        </p:attrNameLst>
                                      </p:cBhvr>
                                      <p:tavLst>
                                        <p:tav tm="0">
                                          <p:val>
                                            <p:strVal val="1+#ppt_h/2"/>
                                          </p:val>
                                        </p:tav>
                                        <p:tav tm="100000">
                                          <p:val>
                                            <p:strVal val="#ppt_y"/>
                                          </p:val>
                                        </p:tav>
                                      </p:tavLst>
                                    </p:anim>
                                  </p:childTnLst>
                                </p:cTn>
                              </p:par>
                              <p:par>
                                <p:cTn id="21" presetID="2" presetClass="entr" presetSubtype="1" decel="53300" fill="hold" nodeType="withEffect">
                                  <p:stCondLst>
                                    <p:cond delay="750"/>
                                  </p:stCondLst>
                                  <p:childTnLst>
                                    <p:set>
                                      <p:cBhvr>
                                        <p:cTn id="22" dur="1" fill="hold">
                                          <p:stCondLst>
                                            <p:cond delay="0"/>
                                          </p:stCondLst>
                                        </p:cTn>
                                        <p:tgtEl>
                                          <p:spTgt spid="17"/>
                                        </p:tgtEl>
                                        <p:attrNameLst>
                                          <p:attrName>style.visibility</p:attrName>
                                        </p:attrNameLst>
                                      </p:cBhvr>
                                      <p:to>
                                        <p:strVal val="visible"/>
                                      </p:to>
                                    </p:set>
                                    <p:anim calcmode="lin" valueType="num">
                                      <p:cBhvr additive="base">
                                        <p:cTn id="23" dur="750" fill="hold"/>
                                        <p:tgtEl>
                                          <p:spTgt spid="17"/>
                                        </p:tgtEl>
                                        <p:attrNameLst>
                                          <p:attrName>ppt_x</p:attrName>
                                        </p:attrNameLst>
                                      </p:cBhvr>
                                      <p:tavLst>
                                        <p:tav tm="0">
                                          <p:val>
                                            <p:strVal val="#ppt_x"/>
                                          </p:val>
                                        </p:tav>
                                        <p:tav tm="100000">
                                          <p:val>
                                            <p:strVal val="#ppt_x"/>
                                          </p:val>
                                        </p:tav>
                                      </p:tavLst>
                                    </p:anim>
                                    <p:anim calcmode="lin" valueType="num">
                                      <p:cBhvr additive="base">
                                        <p:cTn id="24" dur="750" fill="hold"/>
                                        <p:tgtEl>
                                          <p:spTgt spid="17"/>
                                        </p:tgtEl>
                                        <p:attrNameLst>
                                          <p:attrName>ppt_y</p:attrName>
                                        </p:attrNameLst>
                                      </p:cBhvr>
                                      <p:tavLst>
                                        <p:tav tm="0">
                                          <p:val>
                                            <p:strVal val="0-#ppt_h/2"/>
                                          </p:val>
                                        </p:tav>
                                        <p:tav tm="100000">
                                          <p:val>
                                            <p:strVal val="#ppt_y"/>
                                          </p:val>
                                        </p:tav>
                                      </p:tavLst>
                                    </p:anim>
                                  </p:childTnLst>
                                </p:cTn>
                              </p:par>
                              <p:par>
                                <p:cTn id="25" presetID="2" presetClass="entr" presetSubtype="4" decel="53300" fill="hold" nodeType="withEffect">
                                  <p:stCondLst>
                                    <p:cond delay="1000"/>
                                  </p:stCondLst>
                                  <p:childTnLst>
                                    <p:set>
                                      <p:cBhvr>
                                        <p:cTn id="26" dur="1" fill="hold">
                                          <p:stCondLst>
                                            <p:cond delay="0"/>
                                          </p:stCondLst>
                                        </p:cTn>
                                        <p:tgtEl>
                                          <p:spTgt spid="23"/>
                                        </p:tgtEl>
                                        <p:attrNameLst>
                                          <p:attrName>style.visibility</p:attrName>
                                        </p:attrNameLst>
                                      </p:cBhvr>
                                      <p:to>
                                        <p:strVal val="visible"/>
                                      </p:to>
                                    </p:set>
                                    <p:anim calcmode="lin" valueType="num">
                                      <p:cBhvr additive="base">
                                        <p:cTn id="27" dur="750" fill="hold"/>
                                        <p:tgtEl>
                                          <p:spTgt spid="23"/>
                                        </p:tgtEl>
                                        <p:attrNameLst>
                                          <p:attrName>ppt_x</p:attrName>
                                        </p:attrNameLst>
                                      </p:cBhvr>
                                      <p:tavLst>
                                        <p:tav tm="0">
                                          <p:val>
                                            <p:strVal val="#ppt_x"/>
                                          </p:val>
                                        </p:tav>
                                        <p:tav tm="100000">
                                          <p:val>
                                            <p:strVal val="#ppt_x"/>
                                          </p:val>
                                        </p:tav>
                                      </p:tavLst>
                                    </p:anim>
                                    <p:anim calcmode="lin" valueType="num">
                                      <p:cBhvr additive="base">
                                        <p:cTn id="28" dur="750" fill="hold"/>
                                        <p:tgtEl>
                                          <p:spTgt spid="23"/>
                                        </p:tgtEl>
                                        <p:attrNameLst>
                                          <p:attrName>ppt_y</p:attrName>
                                        </p:attrNameLst>
                                      </p:cBhvr>
                                      <p:tavLst>
                                        <p:tav tm="0">
                                          <p:val>
                                            <p:strVal val="1+#ppt_h/2"/>
                                          </p:val>
                                        </p:tav>
                                        <p:tav tm="100000">
                                          <p:val>
                                            <p:strVal val="#ppt_y"/>
                                          </p:val>
                                        </p:tav>
                                      </p:tavLst>
                                    </p:anim>
                                  </p:childTnLst>
                                </p:cTn>
                              </p:par>
                              <p:par>
                                <p:cTn id="29" presetID="2" presetClass="entr" presetSubtype="1" decel="53300" fill="hold" nodeType="withEffect">
                                  <p:stCondLst>
                                    <p:cond delay="1250"/>
                                  </p:stCondLst>
                                  <p:childTnLst>
                                    <p:set>
                                      <p:cBhvr>
                                        <p:cTn id="30" dur="1" fill="hold">
                                          <p:stCondLst>
                                            <p:cond delay="0"/>
                                          </p:stCondLst>
                                        </p:cTn>
                                        <p:tgtEl>
                                          <p:spTgt spid="14"/>
                                        </p:tgtEl>
                                        <p:attrNameLst>
                                          <p:attrName>style.visibility</p:attrName>
                                        </p:attrNameLst>
                                      </p:cBhvr>
                                      <p:to>
                                        <p:strVal val="visible"/>
                                      </p:to>
                                    </p:set>
                                    <p:anim calcmode="lin" valueType="num">
                                      <p:cBhvr additive="base">
                                        <p:cTn id="31" dur="750" fill="hold"/>
                                        <p:tgtEl>
                                          <p:spTgt spid="14"/>
                                        </p:tgtEl>
                                        <p:attrNameLst>
                                          <p:attrName>ppt_x</p:attrName>
                                        </p:attrNameLst>
                                      </p:cBhvr>
                                      <p:tavLst>
                                        <p:tav tm="0">
                                          <p:val>
                                            <p:strVal val="#ppt_x"/>
                                          </p:val>
                                        </p:tav>
                                        <p:tav tm="100000">
                                          <p:val>
                                            <p:strVal val="#ppt_x"/>
                                          </p:val>
                                        </p:tav>
                                      </p:tavLst>
                                    </p:anim>
                                    <p:anim calcmode="lin" valueType="num">
                                      <p:cBhvr additive="base">
                                        <p:cTn id="32" dur="750" fill="hold"/>
                                        <p:tgtEl>
                                          <p:spTgt spid="14"/>
                                        </p:tgtEl>
                                        <p:attrNameLst>
                                          <p:attrName>ppt_y</p:attrName>
                                        </p:attrNameLst>
                                      </p:cBhvr>
                                      <p:tavLst>
                                        <p:tav tm="0">
                                          <p:val>
                                            <p:strVal val="0-#ppt_h/2"/>
                                          </p:val>
                                        </p:tav>
                                        <p:tav tm="100000">
                                          <p:val>
                                            <p:strVal val="#ppt_y"/>
                                          </p:val>
                                        </p:tav>
                                      </p:tavLst>
                                    </p:anim>
                                  </p:childTnLst>
                                </p:cTn>
                              </p:par>
                              <p:par>
                                <p:cTn id="33" presetID="2" presetClass="entr" presetSubtype="4" decel="53300" fill="hold" nodeType="withEffect">
                                  <p:stCondLst>
                                    <p:cond delay="1500"/>
                                  </p:stCondLst>
                                  <p:childTnLst>
                                    <p:set>
                                      <p:cBhvr>
                                        <p:cTn id="34" dur="1" fill="hold">
                                          <p:stCondLst>
                                            <p:cond delay="0"/>
                                          </p:stCondLst>
                                        </p:cTn>
                                        <p:tgtEl>
                                          <p:spTgt spid="29"/>
                                        </p:tgtEl>
                                        <p:attrNameLst>
                                          <p:attrName>style.visibility</p:attrName>
                                        </p:attrNameLst>
                                      </p:cBhvr>
                                      <p:to>
                                        <p:strVal val="visible"/>
                                      </p:to>
                                    </p:set>
                                    <p:anim calcmode="lin" valueType="num">
                                      <p:cBhvr additive="base">
                                        <p:cTn id="35" dur="750" fill="hold"/>
                                        <p:tgtEl>
                                          <p:spTgt spid="29"/>
                                        </p:tgtEl>
                                        <p:attrNameLst>
                                          <p:attrName>ppt_x</p:attrName>
                                        </p:attrNameLst>
                                      </p:cBhvr>
                                      <p:tavLst>
                                        <p:tav tm="0">
                                          <p:val>
                                            <p:strVal val="#ppt_x"/>
                                          </p:val>
                                        </p:tav>
                                        <p:tav tm="100000">
                                          <p:val>
                                            <p:strVal val="#ppt_x"/>
                                          </p:val>
                                        </p:tav>
                                      </p:tavLst>
                                    </p:anim>
                                    <p:anim calcmode="lin" valueType="num">
                                      <p:cBhvr additive="base">
                                        <p:cTn id="36" dur="750" fill="hold"/>
                                        <p:tgtEl>
                                          <p:spTgt spid="29"/>
                                        </p:tgtEl>
                                        <p:attrNameLst>
                                          <p:attrName>ppt_y</p:attrName>
                                        </p:attrNameLst>
                                      </p:cBhvr>
                                      <p:tavLst>
                                        <p:tav tm="0">
                                          <p:val>
                                            <p:strVal val="1+#ppt_h/2"/>
                                          </p:val>
                                        </p:tav>
                                        <p:tav tm="100000">
                                          <p:val>
                                            <p:strVal val="#ppt_y"/>
                                          </p:val>
                                        </p:tav>
                                      </p:tavLst>
                                    </p:anim>
                                  </p:childTnLst>
                                </p:cTn>
                              </p:par>
                            </p:childTnLst>
                          </p:cTn>
                        </p:par>
                        <p:par>
                          <p:cTn id="37" fill="hold" nodeType="afterGroup">
                            <p:stCondLst>
                              <p:cond delay="2750"/>
                            </p:stCondLst>
                            <p:childTnLst>
                              <p:par>
                                <p:cTn id="38" presetID="2" presetClass="entr" presetSubtype="4" decel="53300" fill="hold" grpId="0" nodeType="afterEffect">
                                  <p:stCondLst>
                                    <p:cond delay="0"/>
                                  </p:stCondLst>
                                  <p:childTnLst>
                                    <p:set>
                                      <p:cBhvr>
                                        <p:cTn id="39" dur="1" fill="hold">
                                          <p:stCondLst>
                                            <p:cond delay="0"/>
                                          </p:stCondLst>
                                        </p:cTn>
                                        <p:tgtEl>
                                          <p:spTgt spid="32"/>
                                        </p:tgtEl>
                                        <p:attrNameLst>
                                          <p:attrName>style.visibility</p:attrName>
                                        </p:attrNameLst>
                                      </p:cBhvr>
                                      <p:to>
                                        <p:strVal val="visible"/>
                                      </p:to>
                                    </p:set>
                                    <p:anim calcmode="lin" valueType="num">
                                      <p:cBhvr additive="base">
                                        <p:cTn id="40" dur="750" fill="hold"/>
                                        <p:tgtEl>
                                          <p:spTgt spid="32"/>
                                        </p:tgtEl>
                                        <p:attrNameLst>
                                          <p:attrName>ppt_x</p:attrName>
                                        </p:attrNameLst>
                                      </p:cBhvr>
                                      <p:tavLst>
                                        <p:tav tm="0">
                                          <p:val>
                                            <p:strVal val="#ppt_x"/>
                                          </p:val>
                                        </p:tav>
                                        <p:tav tm="100000">
                                          <p:val>
                                            <p:strVal val="#ppt_x"/>
                                          </p:val>
                                        </p:tav>
                                      </p:tavLst>
                                    </p:anim>
                                    <p:anim calcmode="lin" valueType="num">
                                      <p:cBhvr additive="base">
                                        <p:cTn id="41" dur="750" fill="hold"/>
                                        <p:tgtEl>
                                          <p:spTgt spid="32"/>
                                        </p:tgtEl>
                                        <p:attrNameLst>
                                          <p:attrName>ppt_y</p:attrName>
                                        </p:attrNameLst>
                                      </p:cBhvr>
                                      <p:tavLst>
                                        <p:tav tm="0">
                                          <p:val>
                                            <p:strVal val="1+#ppt_h/2"/>
                                          </p:val>
                                        </p:tav>
                                        <p:tav tm="100000">
                                          <p:val>
                                            <p:strVal val="#ppt_y"/>
                                          </p:val>
                                        </p:tav>
                                      </p:tavLst>
                                    </p:anim>
                                  </p:childTnLst>
                                </p:cTn>
                              </p:par>
                              <p:par>
                                <p:cTn id="42" presetID="2" presetClass="entr" presetSubtype="1" decel="53300" fill="hold" grpId="0" nodeType="withEffect">
                                  <p:stCondLst>
                                    <p:cond delay="0"/>
                                  </p:stCondLst>
                                  <p:childTnLst>
                                    <p:set>
                                      <p:cBhvr>
                                        <p:cTn id="43" dur="1" fill="hold">
                                          <p:stCondLst>
                                            <p:cond delay="0"/>
                                          </p:stCondLst>
                                        </p:cTn>
                                        <p:tgtEl>
                                          <p:spTgt spid="33"/>
                                        </p:tgtEl>
                                        <p:attrNameLst>
                                          <p:attrName>style.visibility</p:attrName>
                                        </p:attrNameLst>
                                      </p:cBhvr>
                                      <p:to>
                                        <p:strVal val="visible"/>
                                      </p:to>
                                    </p:set>
                                    <p:anim calcmode="lin" valueType="num">
                                      <p:cBhvr additive="base">
                                        <p:cTn id="44" dur="750" fill="hold"/>
                                        <p:tgtEl>
                                          <p:spTgt spid="33"/>
                                        </p:tgtEl>
                                        <p:attrNameLst>
                                          <p:attrName>ppt_x</p:attrName>
                                        </p:attrNameLst>
                                      </p:cBhvr>
                                      <p:tavLst>
                                        <p:tav tm="0">
                                          <p:val>
                                            <p:strVal val="#ppt_x"/>
                                          </p:val>
                                        </p:tav>
                                        <p:tav tm="100000">
                                          <p:val>
                                            <p:strVal val="#ppt_x"/>
                                          </p:val>
                                        </p:tav>
                                      </p:tavLst>
                                    </p:anim>
                                    <p:anim calcmode="lin" valueType="num">
                                      <p:cBhvr additive="base">
                                        <p:cTn id="45" dur="750" fill="hold"/>
                                        <p:tgtEl>
                                          <p:spTgt spid="33"/>
                                        </p:tgtEl>
                                        <p:attrNameLst>
                                          <p:attrName>ppt_y</p:attrName>
                                        </p:attrNameLst>
                                      </p:cBhvr>
                                      <p:tavLst>
                                        <p:tav tm="0">
                                          <p:val>
                                            <p:strVal val="0-#ppt_h/2"/>
                                          </p:val>
                                        </p:tav>
                                        <p:tav tm="100000">
                                          <p:val>
                                            <p:strVal val="#ppt_y"/>
                                          </p:val>
                                        </p:tav>
                                      </p:tavLst>
                                    </p:anim>
                                  </p:childTnLst>
                                </p:cTn>
                              </p:par>
                              <p:par>
                                <p:cTn id="46" presetID="2" presetClass="entr" presetSubtype="4" decel="53300" fill="hold" grpId="0" nodeType="withEffect">
                                  <p:stCondLst>
                                    <p:cond delay="0"/>
                                  </p:stCondLst>
                                  <p:childTnLst>
                                    <p:set>
                                      <p:cBhvr>
                                        <p:cTn id="47" dur="1" fill="hold">
                                          <p:stCondLst>
                                            <p:cond delay="0"/>
                                          </p:stCondLst>
                                        </p:cTn>
                                        <p:tgtEl>
                                          <p:spTgt spid="38"/>
                                        </p:tgtEl>
                                        <p:attrNameLst>
                                          <p:attrName>style.visibility</p:attrName>
                                        </p:attrNameLst>
                                      </p:cBhvr>
                                      <p:to>
                                        <p:strVal val="visible"/>
                                      </p:to>
                                    </p:set>
                                    <p:anim calcmode="lin" valueType="num">
                                      <p:cBhvr additive="base">
                                        <p:cTn id="48" dur="750" fill="hold"/>
                                        <p:tgtEl>
                                          <p:spTgt spid="38"/>
                                        </p:tgtEl>
                                        <p:attrNameLst>
                                          <p:attrName>ppt_x</p:attrName>
                                        </p:attrNameLst>
                                      </p:cBhvr>
                                      <p:tavLst>
                                        <p:tav tm="0">
                                          <p:val>
                                            <p:strVal val="#ppt_x"/>
                                          </p:val>
                                        </p:tav>
                                        <p:tav tm="100000">
                                          <p:val>
                                            <p:strVal val="#ppt_x"/>
                                          </p:val>
                                        </p:tav>
                                      </p:tavLst>
                                    </p:anim>
                                    <p:anim calcmode="lin" valueType="num">
                                      <p:cBhvr additive="base">
                                        <p:cTn id="49" dur="750" fill="hold"/>
                                        <p:tgtEl>
                                          <p:spTgt spid="38"/>
                                        </p:tgtEl>
                                        <p:attrNameLst>
                                          <p:attrName>ppt_y</p:attrName>
                                        </p:attrNameLst>
                                      </p:cBhvr>
                                      <p:tavLst>
                                        <p:tav tm="0">
                                          <p:val>
                                            <p:strVal val="1+#ppt_h/2"/>
                                          </p:val>
                                        </p:tav>
                                        <p:tav tm="100000">
                                          <p:val>
                                            <p:strVal val="#ppt_y"/>
                                          </p:val>
                                        </p:tav>
                                      </p:tavLst>
                                    </p:anim>
                                  </p:childTnLst>
                                </p:cTn>
                              </p:par>
                              <p:par>
                                <p:cTn id="50" presetID="2" presetClass="entr" presetSubtype="1" decel="53300" fill="hold" grpId="0" nodeType="withEffect">
                                  <p:stCondLst>
                                    <p:cond delay="0"/>
                                  </p:stCondLst>
                                  <p:childTnLst>
                                    <p:set>
                                      <p:cBhvr>
                                        <p:cTn id="51" dur="1" fill="hold">
                                          <p:stCondLst>
                                            <p:cond delay="0"/>
                                          </p:stCondLst>
                                        </p:cTn>
                                        <p:tgtEl>
                                          <p:spTgt spid="34"/>
                                        </p:tgtEl>
                                        <p:attrNameLst>
                                          <p:attrName>style.visibility</p:attrName>
                                        </p:attrNameLst>
                                      </p:cBhvr>
                                      <p:to>
                                        <p:strVal val="visible"/>
                                      </p:to>
                                    </p:set>
                                    <p:anim calcmode="lin" valueType="num">
                                      <p:cBhvr additive="base">
                                        <p:cTn id="52" dur="750" fill="hold"/>
                                        <p:tgtEl>
                                          <p:spTgt spid="34"/>
                                        </p:tgtEl>
                                        <p:attrNameLst>
                                          <p:attrName>ppt_x</p:attrName>
                                        </p:attrNameLst>
                                      </p:cBhvr>
                                      <p:tavLst>
                                        <p:tav tm="0">
                                          <p:val>
                                            <p:strVal val="#ppt_x"/>
                                          </p:val>
                                        </p:tav>
                                        <p:tav tm="100000">
                                          <p:val>
                                            <p:strVal val="#ppt_x"/>
                                          </p:val>
                                        </p:tav>
                                      </p:tavLst>
                                    </p:anim>
                                    <p:anim calcmode="lin" valueType="num">
                                      <p:cBhvr additive="base">
                                        <p:cTn id="53" dur="750" fill="hold"/>
                                        <p:tgtEl>
                                          <p:spTgt spid="34"/>
                                        </p:tgtEl>
                                        <p:attrNameLst>
                                          <p:attrName>ppt_y</p:attrName>
                                        </p:attrNameLst>
                                      </p:cBhvr>
                                      <p:tavLst>
                                        <p:tav tm="0">
                                          <p:val>
                                            <p:strVal val="0-#ppt_h/2"/>
                                          </p:val>
                                        </p:tav>
                                        <p:tav tm="100000">
                                          <p:val>
                                            <p:strVal val="#ppt_y"/>
                                          </p:val>
                                        </p:tav>
                                      </p:tavLst>
                                    </p:anim>
                                  </p:childTnLst>
                                </p:cTn>
                              </p:par>
                              <p:par>
                                <p:cTn id="54" presetID="2" presetClass="entr" presetSubtype="4" decel="53300" fill="hold" grpId="0" nodeType="withEffect">
                                  <p:stCondLst>
                                    <p:cond delay="0"/>
                                  </p:stCondLst>
                                  <p:childTnLst>
                                    <p:set>
                                      <p:cBhvr>
                                        <p:cTn id="55" dur="1" fill="hold">
                                          <p:stCondLst>
                                            <p:cond delay="0"/>
                                          </p:stCondLst>
                                        </p:cTn>
                                        <p:tgtEl>
                                          <p:spTgt spid="37"/>
                                        </p:tgtEl>
                                        <p:attrNameLst>
                                          <p:attrName>style.visibility</p:attrName>
                                        </p:attrNameLst>
                                      </p:cBhvr>
                                      <p:to>
                                        <p:strVal val="visible"/>
                                      </p:to>
                                    </p:set>
                                    <p:anim calcmode="lin" valueType="num">
                                      <p:cBhvr additive="base">
                                        <p:cTn id="56" dur="750" fill="hold"/>
                                        <p:tgtEl>
                                          <p:spTgt spid="37"/>
                                        </p:tgtEl>
                                        <p:attrNameLst>
                                          <p:attrName>ppt_x</p:attrName>
                                        </p:attrNameLst>
                                      </p:cBhvr>
                                      <p:tavLst>
                                        <p:tav tm="0">
                                          <p:val>
                                            <p:strVal val="#ppt_x"/>
                                          </p:val>
                                        </p:tav>
                                        <p:tav tm="100000">
                                          <p:val>
                                            <p:strVal val="#ppt_x"/>
                                          </p:val>
                                        </p:tav>
                                      </p:tavLst>
                                    </p:anim>
                                    <p:anim calcmode="lin" valueType="num">
                                      <p:cBhvr additive="base">
                                        <p:cTn id="57" dur="750" fill="hold"/>
                                        <p:tgtEl>
                                          <p:spTgt spid="37"/>
                                        </p:tgtEl>
                                        <p:attrNameLst>
                                          <p:attrName>ppt_y</p:attrName>
                                        </p:attrNameLst>
                                      </p:cBhvr>
                                      <p:tavLst>
                                        <p:tav tm="0">
                                          <p:val>
                                            <p:strVal val="1+#ppt_h/2"/>
                                          </p:val>
                                        </p:tav>
                                        <p:tav tm="100000">
                                          <p:val>
                                            <p:strVal val="#ppt_y"/>
                                          </p:val>
                                        </p:tav>
                                      </p:tavLst>
                                    </p:anim>
                                  </p:childTnLst>
                                </p:cTn>
                              </p:par>
                              <p:par>
                                <p:cTn id="58" presetID="2" presetClass="entr" presetSubtype="1" decel="53300" fill="hold" grpId="0" nodeType="withEffect">
                                  <p:stCondLst>
                                    <p:cond delay="0"/>
                                  </p:stCondLst>
                                  <p:childTnLst>
                                    <p:set>
                                      <p:cBhvr>
                                        <p:cTn id="59" dur="1" fill="hold">
                                          <p:stCondLst>
                                            <p:cond delay="0"/>
                                          </p:stCondLst>
                                        </p:cTn>
                                        <p:tgtEl>
                                          <p:spTgt spid="35"/>
                                        </p:tgtEl>
                                        <p:attrNameLst>
                                          <p:attrName>style.visibility</p:attrName>
                                        </p:attrNameLst>
                                      </p:cBhvr>
                                      <p:to>
                                        <p:strVal val="visible"/>
                                      </p:to>
                                    </p:set>
                                    <p:anim calcmode="lin" valueType="num">
                                      <p:cBhvr additive="base">
                                        <p:cTn id="60" dur="750" fill="hold"/>
                                        <p:tgtEl>
                                          <p:spTgt spid="35"/>
                                        </p:tgtEl>
                                        <p:attrNameLst>
                                          <p:attrName>ppt_x</p:attrName>
                                        </p:attrNameLst>
                                      </p:cBhvr>
                                      <p:tavLst>
                                        <p:tav tm="0">
                                          <p:val>
                                            <p:strVal val="#ppt_x"/>
                                          </p:val>
                                        </p:tav>
                                        <p:tav tm="100000">
                                          <p:val>
                                            <p:strVal val="#ppt_x"/>
                                          </p:val>
                                        </p:tav>
                                      </p:tavLst>
                                    </p:anim>
                                    <p:anim calcmode="lin" valueType="num">
                                      <p:cBhvr additive="base">
                                        <p:cTn id="61" dur="750" fill="hold"/>
                                        <p:tgtEl>
                                          <p:spTgt spid="35"/>
                                        </p:tgtEl>
                                        <p:attrNameLst>
                                          <p:attrName>ppt_y</p:attrName>
                                        </p:attrNameLst>
                                      </p:cBhvr>
                                      <p:tavLst>
                                        <p:tav tm="0">
                                          <p:val>
                                            <p:strVal val="0-#ppt_h/2"/>
                                          </p:val>
                                        </p:tav>
                                        <p:tav tm="100000">
                                          <p:val>
                                            <p:strVal val="#ppt_y"/>
                                          </p:val>
                                        </p:tav>
                                      </p:tavLst>
                                    </p:anim>
                                  </p:childTnLst>
                                </p:cTn>
                              </p:par>
                              <p:par>
                                <p:cTn id="62" presetID="2" presetClass="entr" presetSubtype="4" decel="53300" fill="hold" grpId="0" nodeType="withEffect">
                                  <p:stCondLst>
                                    <p:cond delay="0"/>
                                  </p:stCondLst>
                                  <p:childTnLst>
                                    <p:set>
                                      <p:cBhvr>
                                        <p:cTn id="63" dur="1" fill="hold">
                                          <p:stCondLst>
                                            <p:cond delay="0"/>
                                          </p:stCondLst>
                                        </p:cTn>
                                        <p:tgtEl>
                                          <p:spTgt spid="36"/>
                                        </p:tgtEl>
                                        <p:attrNameLst>
                                          <p:attrName>style.visibility</p:attrName>
                                        </p:attrNameLst>
                                      </p:cBhvr>
                                      <p:to>
                                        <p:strVal val="visible"/>
                                      </p:to>
                                    </p:set>
                                    <p:anim calcmode="lin" valueType="num">
                                      <p:cBhvr additive="base">
                                        <p:cTn id="64" dur="750" fill="hold"/>
                                        <p:tgtEl>
                                          <p:spTgt spid="36"/>
                                        </p:tgtEl>
                                        <p:attrNameLst>
                                          <p:attrName>ppt_x</p:attrName>
                                        </p:attrNameLst>
                                      </p:cBhvr>
                                      <p:tavLst>
                                        <p:tav tm="0">
                                          <p:val>
                                            <p:strVal val="#ppt_x"/>
                                          </p:val>
                                        </p:tav>
                                        <p:tav tm="100000">
                                          <p:val>
                                            <p:strVal val="#ppt_x"/>
                                          </p:val>
                                        </p:tav>
                                      </p:tavLst>
                                    </p:anim>
                                    <p:anim calcmode="lin" valueType="num">
                                      <p:cBhvr additive="base">
                                        <p:cTn id="65" dur="750" fill="hold"/>
                                        <p:tgtEl>
                                          <p:spTgt spid="3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3" grpId="0"/>
      <p:bldP spid="34" grpId="0"/>
      <p:bldP spid="35" grpId="0"/>
      <p:bldP spid="36" grpId="0"/>
      <p:bldP spid="37" grpId="0"/>
      <p:bldP spid="3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3" cstate="print">
            <a:extLst>
              <a:ext uri="{28A0092B-C50C-407E-A947-70E740481C1C}">
                <a14:useLocalDpi xmlns:a14="http://schemas.microsoft.com/office/drawing/2010/main" val="0"/>
              </a:ext>
            </a:extLst>
          </a:blip>
          <a:srcRect l="16667" r="16667"/>
          <a:stretch/>
        </p:blipFill>
        <p:spPr>
          <a:xfrm>
            <a:off x="911285" y="1368720"/>
            <a:ext cx="2793600" cy="2793600"/>
          </a:xfrm>
          <a:prstGeom prst="ellipse">
            <a:avLst/>
          </a:prstGeom>
          <a:ln w="38100">
            <a:solidFill>
              <a:schemeClr val="bg1"/>
            </a:solidFill>
          </a:ln>
        </p:spPr>
      </p:pic>
      <p:grpSp>
        <p:nvGrpSpPr>
          <p:cNvPr id="9" name="组合 8">
            <a:extLst>
              <a:ext uri="{FF2B5EF4-FFF2-40B4-BE49-F238E27FC236}">
                <a16:creationId xmlns:a16="http://schemas.microsoft.com/office/drawing/2014/main" id="{5947E86A-BA0A-4B3E-8D0D-426D37CA91EA}"/>
              </a:ext>
            </a:extLst>
          </p:cNvPr>
          <p:cNvGrpSpPr/>
          <p:nvPr/>
        </p:nvGrpSpPr>
        <p:grpSpPr>
          <a:xfrm>
            <a:off x="209550" y="123825"/>
            <a:ext cx="8368882" cy="514350"/>
            <a:chOff x="279400" y="165100"/>
            <a:chExt cx="11158509" cy="685800"/>
          </a:xfrm>
        </p:grpSpPr>
        <p:grpSp>
          <p:nvGrpSpPr>
            <p:cNvPr id="6" name="组合 5">
              <a:extLst>
                <a:ext uri="{FF2B5EF4-FFF2-40B4-BE49-F238E27FC236}">
                  <a16:creationId xmlns:a16="http://schemas.microsoft.com/office/drawing/2014/main" id="{EB358187-F4F4-4496-8E3C-5D991CAD5ABC}"/>
                </a:ext>
              </a:extLst>
            </p:cNvPr>
            <p:cNvGrpSpPr/>
            <p:nvPr/>
          </p:nvGrpSpPr>
          <p:grpSpPr>
            <a:xfrm>
              <a:off x="279400" y="165100"/>
              <a:ext cx="241300" cy="685800"/>
              <a:chOff x="279400" y="165100"/>
              <a:chExt cx="241300" cy="685800"/>
            </a:xfrm>
          </p:grpSpPr>
          <p:sp>
            <p:nvSpPr>
              <p:cNvPr id="4" name="矩形 3">
                <a:extLst>
                  <a:ext uri="{FF2B5EF4-FFF2-40B4-BE49-F238E27FC236}">
                    <a16:creationId xmlns:a16="http://schemas.microsoft.com/office/drawing/2014/main" id="{553D11D6-CBD7-4558-B28C-000D5B440F7E}"/>
                  </a:ext>
                </a:extLst>
              </p:cNvPr>
              <p:cNvSpPr/>
              <p:nvPr/>
            </p:nvSpPr>
            <p:spPr>
              <a:xfrm>
                <a:off x="279400" y="165100"/>
                <a:ext cx="101600" cy="6858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3">
                  <a:cs typeface="+mn-ea"/>
                  <a:sym typeface="+mn-lt"/>
                </a:endParaRPr>
              </a:p>
            </p:txBody>
          </p:sp>
          <p:sp>
            <p:nvSpPr>
              <p:cNvPr id="5" name="矩形 4">
                <a:extLst>
                  <a:ext uri="{FF2B5EF4-FFF2-40B4-BE49-F238E27FC236}">
                    <a16:creationId xmlns:a16="http://schemas.microsoft.com/office/drawing/2014/main" id="{EBFE037B-D776-4432-87DF-F1B8E8067DF8}"/>
                  </a:ext>
                </a:extLst>
              </p:cNvPr>
              <p:cNvSpPr/>
              <p:nvPr/>
            </p:nvSpPr>
            <p:spPr>
              <a:xfrm>
                <a:off x="419100" y="165100"/>
                <a:ext cx="101600" cy="33020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3">
                  <a:cs typeface="+mn-ea"/>
                  <a:sym typeface="+mn-lt"/>
                </a:endParaRPr>
              </a:p>
            </p:txBody>
          </p:sp>
        </p:grpSp>
        <p:cxnSp>
          <p:nvCxnSpPr>
            <p:cNvPr id="8" name="直接连接符 7">
              <a:extLst>
                <a:ext uri="{FF2B5EF4-FFF2-40B4-BE49-F238E27FC236}">
                  <a16:creationId xmlns:a16="http://schemas.microsoft.com/office/drawing/2014/main" id="{C87C6CEB-F50D-405B-A33D-BAB3E1429C0C}"/>
                </a:ext>
              </a:extLst>
            </p:cNvPr>
            <p:cNvCxnSpPr/>
            <p:nvPr/>
          </p:nvCxnSpPr>
          <p:spPr bwMode="auto">
            <a:xfrm>
              <a:off x="758853" y="836712"/>
              <a:ext cx="10679056" cy="0"/>
            </a:xfrm>
            <a:prstGeom prst="line">
              <a:avLst/>
            </a:prstGeom>
            <a:solidFill>
              <a:schemeClr val="accent1"/>
            </a:solidFill>
            <a:ln w="9525" cap="flat" cmpd="sng" algn="ctr">
              <a:solidFill>
                <a:schemeClr val="tx1">
                  <a:lumMod val="50000"/>
                  <a:lumOff val="50000"/>
                </a:schemeClr>
              </a:solidFill>
              <a:prstDash val="dash"/>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86" name="TextBox 3">
            <a:extLst>
              <a:ext uri="{FF2B5EF4-FFF2-40B4-BE49-F238E27FC236}">
                <a16:creationId xmlns:a16="http://schemas.microsoft.com/office/drawing/2014/main" id="{C9B0947F-7823-4936-BEFA-F12CCE2C9F42}"/>
              </a:ext>
            </a:extLst>
          </p:cNvPr>
          <p:cNvSpPr txBox="1"/>
          <p:nvPr/>
        </p:nvSpPr>
        <p:spPr>
          <a:xfrm>
            <a:off x="4677769" y="1107469"/>
            <a:ext cx="1415772" cy="584775"/>
          </a:xfrm>
          <a:prstGeom prst="rect">
            <a:avLst/>
          </a:prstGeom>
          <a:noFill/>
        </p:spPr>
        <p:txBody>
          <a:bodyPr wrap="none" rtlCol="0">
            <a:spAutoFit/>
          </a:bodyPr>
          <a:lstStyle/>
          <a:p>
            <a:pPr defTabSz="914378"/>
            <a:r>
              <a:rPr lang="zh-CN" altLang="en-US" sz="3200" dirty="0">
                <a:solidFill>
                  <a:prstClr val="black"/>
                </a:solidFill>
                <a:cs typeface="+mn-ea"/>
                <a:sym typeface="+mn-lt"/>
              </a:rPr>
              <a:t>小标题</a:t>
            </a:r>
          </a:p>
        </p:txBody>
      </p:sp>
      <p:sp>
        <p:nvSpPr>
          <p:cNvPr id="87" name="TextBox 4">
            <a:extLst>
              <a:ext uri="{FF2B5EF4-FFF2-40B4-BE49-F238E27FC236}">
                <a16:creationId xmlns:a16="http://schemas.microsoft.com/office/drawing/2014/main" id="{554B9530-37EC-4564-A8FD-AF33525A7553}"/>
              </a:ext>
            </a:extLst>
          </p:cNvPr>
          <p:cNvSpPr txBox="1"/>
          <p:nvPr/>
        </p:nvSpPr>
        <p:spPr>
          <a:xfrm>
            <a:off x="5193906" y="1587380"/>
            <a:ext cx="2772154" cy="830997"/>
          </a:xfrm>
          <a:prstGeom prst="rect">
            <a:avLst/>
          </a:prstGeom>
          <a:noFill/>
        </p:spPr>
        <p:txBody>
          <a:bodyPr wrap="square" rtlCol="0">
            <a:spAutoFit/>
          </a:bodyPr>
          <a:lstStyle/>
          <a:p>
            <a:pPr algn="dist" defTabSz="914378"/>
            <a:r>
              <a:rPr lang="zh-CN" altLang="en-US" sz="4800" b="1" dirty="0">
                <a:solidFill>
                  <a:srgbClr val="C00000"/>
                </a:solidFill>
                <a:cs typeface="+mn-ea"/>
                <a:sym typeface="+mn-lt"/>
              </a:rPr>
              <a:t>核心内容</a:t>
            </a:r>
          </a:p>
        </p:txBody>
      </p:sp>
      <p:sp>
        <p:nvSpPr>
          <p:cNvPr id="88" name="TextBox 5">
            <a:extLst>
              <a:ext uri="{FF2B5EF4-FFF2-40B4-BE49-F238E27FC236}">
                <a16:creationId xmlns:a16="http://schemas.microsoft.com/office/drawing/2014/main" id="{47CC6BC7-C026-4B78-A5EE-B098599384D0}"/>
              </a:ext>
            </a:extLst>
          </p:cNvPr>
          <p:cNvSpPr txBox="1"/>
          <p:nvPr/>
        </p:nvSpPr>
        <p:spPr>
          <a:xfrm>
            <a:off x="6059463" y="1246175"/>
            <a:ext cx="543739" cy="369332"/>
          </a:xfrm>
          <a:prstGeom prst="rect">
            <a:avLst/>
          </a:prstGeom>
          <a:noFill/>
        </p:spPr>
        <p:txBody>
          <a:bodyPr wrap="none" rtlCol="0">
            <a:spAutoFit/>
          </a:bodyPr>
          <a:lstStyle/>
          <a:p>
            <a:pPr defTabSz="914378"/>
            <a:r>
              <a:rPr lang="en-US" altLang="zh-CN" sz="1800" dirty="0">
                <a:solidFill>
                  <a:prstClr val="black"/>
                </a:solidFill>
                <a:cs typeface="+mn-ea"/>
                <a:sym typeface="+mn-lt"/>
              </a:rPr>
              <a:t>tips</a:t>
            </a:r>
            <a:endParaRPr lang="zh-CN" altLang="en-US" sz="1800" dirty="0">
              <a:solidFill>
                <a:prstClr val="black"/>
              </a:solidFill>
              <a:cs typeface="+mn-ea"/>
              <a:sym typeface="+mn-lt"/>
            </a:endParaRPr>
          </a:p>
        </p:txBody>
      </p:sp>
      <p:sp>
        <p:nvSpPr>
          <p:cNvPr id="89" name="TextBox 6">
            <a:extLst>
              <a:ext uri="{FF2B5EF4-FFF2-40B4-BE49-F238E27FC236}">
                <a16:creationId xmlns:a16="http://schemas.microsoft.com/office/drawing/2014/main" id="{9F5EF9D2-11A1-45A1-B085-243595F5E3CA}"/>
              </a:ext>
            </a:extLst>
          </p:cNvPr>
          <p:cNvSpPr txBox="1"/>
          <p:nvPr/>
        </p:nvSpPr>
        <p:spPr>
          <a:xfrm>
            <a:off x="5253833" y="2403613"/>
            <a:ext cx="3024336" cy="1106329"/>
          </a:xfrm>
          <a:prstGeom prst="rect">
            <a:avLst/>
          </a:prstGeom>
          <a:noFill/>
        </p:spPr>
        <p:txBody>
          <a:bodyPr wrap="square" rtlCol="0">
            <a:spAutoFit/>
          </a:bodyPr>
          <a:lstStyle/>
          <a:p>
            <a:pPr defTabSz="914378">
              <a:lnSpc>
                <a:spcPct val="150000"/>
              </a:lnSpc>
            </a:pPr>
            <a:r>
              <a:rPr lang="zh-CN" altLang="en-US" sz="900" dirty="0">
                <a:solidFill>
                  <a:prstClr val="black"/>
                </a:solidFill>
                <a:cs typeface="+mn-ea"/>
                <a:sym typeface="+mn-lt"/>
              </a:rPr>
              <a:t>学校以中医药学科为主，医、理、工、管等多学科协调发展，具有鲜明中医药、民族医药特色，产学研医紧密结合、对外交流合作优势突出，有仙葫、明秀</a:t>
            </a:r>
            <a:r>
              <a:rPr lang="en-US" altLang="zh-CN" sz="900" dirty="0">
                <a:solidFill>
                  <a:prstClr val="black"/>
                </a:solidFill>
                <a:cs typeface="+mn-ea"/>
                <a:sym typeface="+mn-lt"/>
              </a:rPr>
              <a:t>2</a:t>
            </a:r>
            <a:r>
              <a:rPr lang="zh-CN" altLang="en-US" sz="900" dirty="0">
                <a:solidFill>
                  <a:prstClr val="black"/>
                </a:solidFill>
                <a:cs typeface="+mn-ea"/>
                <a:sym typeface="+mn-lt"/>
              </a:rPr>
              <a:t>个校区，总占地面积</a:t>
            </a:r>
            <a:r>
              <a:rPr lang="en-US" altLang="zh-CN" sz="900" dirty="0">
                <a:solidFill>
                  <a:prstClr val="black"/>
                </a:solidFill>
                <a:cs typeface="+mn-ea"/>
                <a:sym typeface="+mn-lt"/>
              </a:rPr>
              <a:t>1310.99</a:t>
            </a:r>
            <a:r>
              <a:rPr lang="zh-CN" altLang="en-US" sz="900" dirty="0">
                <a:solidFill>
                  <a:prstClr val="black"/>
                </a:solidFill>
                <a:cs typeface="+mn-ea"/>
                <a:sym typeface="+mn-lt"/>
              </a:rPr>
              <a:t>亩。设有</a:t>
            </a:r>
            <a:r>
              <a:rPr lang="en-US" altLang="zh-CN" sz="900" dirty="0">
                <a:solidFill>
                  <a:prstClr val="black"/>
                </a:solidFill>
                <a:cs typeface="+mn-ea"/>
                <a:sym typeface="+mn-lt"/>
              </a:rPr>
              <a:t>14</a:t>
            </a:r>
            <a:r>
              <a:rPr lang="zh-CN" altLang="en-US" sz="900" dirty="0">
                <a:solidFill>
                  <a:prstClr val="black"/>
                </a:solidFill>
                <a:cs typeface="+mn-ea"/>
                <a:sym typeface="+mn-lt"/>
              </a:rPr>
              <a:t>个学院，</a:t>
            </a:r>
            <a:r>
              <a:rPr lang="en-US" altLang="zh-CN" sz="900" dirty="0">
                <a:solidFill>
                  <a:prstClr val="black"/>
                </a:solidFill>
                <a:cs typeface="+mn-ea"/>
                <a:sym typeface="+mn-lt"/>
              </a:rPr>
              <a:t>3</a:t>
            </a:r>
            <a:r>
              <a:rPr lang="zh-CN" altLang="en-US" sz="900" dirty="0">
                <a:solidFill>
                  <a:prstClr val="black"/>
                </a:solidFill>
                <a:cs typeface="+mn-ea"/>
                <a:sym typeface="+mn-lt"/>
              </a:rPr>
              <a:t>个直属公共教学部。</a:t>
            </a:r>
          </a:p>
        </p:txBody>
      </p:sp>
      <p:grpSp>
        <p:nvGrpSpPr>
          <p:cNvPr id="90" name="组合 89">
            <a:extLst>
              <a:ext uri="{FF2B5EF4-FFF2-40B4-BE49-F238E27FC236}">
                <a16:creationId xmlns:a16="http://schemas.microsoft.com/office/drawing/2014/main" id="{B4DC46D1-6E00-4CEA-AA93-406AB33CBF6C}"/>
              </a:ext>
            </a:extLst>
          </p:cNvPr>
          <p:cNvGrpSpPr/>
          <p:nvPr/>
        </p:nvGrpSpPr>
        <p:grpSpPr>
          <a:xfrm>
            <a:off x="5373461" y="3555743"/>
            <a:ext cx="720080" cy="620758"/>
            <a:chOff x="5148064" y="3507854"/>
            <a:chExt cx="720080" cy="620758"/>
          </a:xfrm>
        </p:grpSpPr>
        <p:sp>
          <p:nvSpPr>
            <p:cNvPr id="91" name="六边形 90">
              <a:extLst>
                <a:ext uri="{FF2B5EF4-FFF2-40B4-BE49-F238E27FC236}">
                  <a16:creationId xmlns:a16="http://schemas.microsoft.com/office/drawing/2014/main" id="{40BBC9AA-140D-42FE-AA83-9FF329D9AF59}"/>
                </a:ext>
              </a:extLst>
            </p:cNvPr>
            <p:cNvSpPr/>
            <p:nvPr/>
          </p:nvSpPr>
          <p:spPr bwMode="auto">
            <a:xfrm>
              <a:off x="5148064" y="3507854"/>
              <a:ext cx="720080" cy="620758"/>
            </a:xfrm>
            <a:prstGeom prst="hexagon">
              <a:avLst/>
            </a:prstGeom>
            <a:solidFill>
              <a:srgbClr val="C00000"/>
            </a:solidFill>
            <a:ln w="6350" cap="flat" cmpd="sng" algn="ctr">
              <a:noFill/>
              <a:prstDash val="solid"/>
              <a:miter lim="800000"/>
            </a:ln>
            <a:effectLst>
              <a:outerShdw blurRad="152400" dist="38100" dir="8100000" algn="tr" rotWithShape="0">
                <a:prstClr val="black">
                  <a:alpha val="34000"/>
                </a:prstClr>
              </a:outerShdw>
            </a:effectLst>
          </p:spPr>
          <p:txBody>
            <a:bodyPr rtlCol="0" anchor="ctr"/>
            <a:lstStyle/>
            <a:p>
              <a:pPr algn="ctr" defTabSz="914378">
                <a:defRPr/>
              </a:pPr>
              <a:endParaRPr lang="zh-CN" altLang="en-US" sz="1200" kern="0">
                <a:solidFill>
                  <a:schemeClr val="bg1"/>
                </a:solidFill>
                <a:cs typeface="+mn-ea"/>
                <a:sym typeface="+mn-lt"/>
              </a:endParaRPr>
            </a:p>
          </p:txBody>
        </p:sp>
        <p:sp>
          <p:nvSpPr>
            <p:cNvPr id="92" name="TextBox 9">
              <a:extLst>
                <a:ext uri="{FF2B5EF4-FFF2-40B4-BE49-F238E27FC236}">
                  <a16:creationId xmlns:a16="http://schemas.microsoft.com/office/drawing/2014/main" id="{5C6AF982-D9D1-49F6-94CD-5076D47BEA97}"/>
                </a:ext>
              </a:extLst>
            </p:cNvPr>
            <p:cNvSpPr txBox="1"/>
            <p:nvPr/>
          </p:nvSpPr>
          <p:spPr>
            <a:xfrm>
              <a:off x="5210586" y="3648956"/>
              <a:ext cx="595036" cy="338554"/>
            </a:xfrm>
            <a:prstGeom prst="rect">
              <a:avLst/>
            </a:prstGeom>
            <a:noFill/>
          </p:spPr>
          <p:txBody>
            <a:bodyPr wrap="none" rtlCol="0">
              <a:spAutoFit/>
            </a:bodyPr>
            <a:lstStyle/>
            <a:p>
              <a:pPr algn="ctr" defTabSz="914378">
                <a:defRPr/>
              </a:pPr>
              <a:r>
                <a:rPr lang="zh-CN" altLang="en-US" sz="1600" b="1" kern="0" dirty="0">
                  <a:solidFill>
                    <a:schemeClr val="bg1"/>
                  </a:solidFill>
                  <a:cs typeface="+mn-ea"/>
                  <a:sym typeface="+mn-lt"/>
                </a:rPr>
                <a:t>标题</a:t>
              </a:r>
            </a:p>
          </p:txBody>
        </p:sp>
      </p:grpSp>
      <p:grpSp>
        <p:nvGrpSpPr>
          <p:cNvPr id="93" name="组合 92">
            <a:extLst>
              <a:ext uri="{FF2B5EF4-FFF2-40B4-BE49-F238E27FC236}">
                <a16:creationId xmlns:a16="http://schemas.microsoft.com/office/drawing/2014/main" id="{80F23DD8-4CE9-4F1E-935E-E1BFC1C24A5B}"/>
              </a:ext>
            </a:extLst>
          </p:cNvPr>
          <p:cNvGrpSpPr/>
          <p:nvPr/>
        </p:nvGrpSpPr>
        <p:grpSpPr>
          <a:xfrm>
            <a:off x="6382708" y="3555743"/>
            <a:ext cx="720080" cy="620758"/>
            <a:chOff x="5940152" y="3507854"/>
            <a:chExt cx="720080" cy="620758"/>
          </a:xfrm>
        </p:grpSpPr>
        <p:sp>
          <p:nvSpPr>
            <p:cNvPr id="94" name="六边形 93">
              <a:extLst>
                <a:ext uri="{FF2B5EF4-FFF2-40B4-BE49-F238E27FC236}">
                  <a16:creationId xmlns:a16="http://schemas.microsoft.com/office/drawing/2014/main" id="{E211DB7A-8078-4BAD-A9D7-84F66EFC3242}"/>
                </a:ext>
              </a:extLst>
            </p:cNvPr>
            <p:cNvSpPr/>
            <p:nvPr/>
          </p:nvSpPr>
          <p:spPr bwMode="auto">
            <a:xfrm>
              <a:off x="5940152" y="3507854"/>
              <a:ext cx="720080" cy="620758"/>
            </a:xfrm>
            <a:prstGeom prst="hexagon">
              <a:avLst/>
            </a:prstGeom>
            <a:solidFill>
              <a:srgbClr val="C00000"/>
            </a:solidFill>
            <a:ln w="6350" cap="flat" cmpd="sng" algn="ctr">
              <a:noFill/>
              <a:prstDash val="solid"/>
              <a:miter lim="800000"/>
            </a:ln>
            <a:effectLst>
              <a:outerShdw blurRad="152400" dist="38100" dir="8100000" algn="tr" rotWithShape="0">
                <a:prstClr val="black">
                  <a:alpha val="34000"/>
                </a:prstClr>
              </a:outerShdw>
            </a:effectLst>
          </p:spPr>
          <p:txBody>
            <a:bodyPr rtlCol="0" anchor="ctr"/>
            <a:lstStyle/>
            <a:p>
              <a:pPr algn="ctr" defTabSz="914378">
                <a:defRPr/>
              </a:pPr>
              <a:endParaRPr lang="zh-CN" altLang="en-US" sz="1200" kern="0">
                <a:solidFill>
                  <a:schemeClr val="bg1"/>
                </a:solidFill>
                <a:cs typeface="+mn-ea"/>
                <a:sym typeface="+mn-lt"/>
              </a:endParaRPr>
            </a:p>
          </p:txBody>
        </p:sp>
        <p:sp>
          <p:nvSpPr>
            <p:cNvPr id="95" name="TextBox 12">
              <a:extLst>
                <a:ext uri="{FF2B5EF4-FFF2-40B4-BE49-F238E27FC236}">
                  <a16:creationId xmlns:a16="http://schemas.microsoft.com/office/drawing/2014/main" id="{4D1FBE6E-26ED-45A8-B233-5E32E68F1BDC}"/>
                </a:ext>
              </a:extLst>
            </p:cNvPr>
            <p:cNvSpPr txBox="1"/>
            <p:nvPr/>
          </p:nvSpPr>
          <p:spPr>
            <a:xfrm>
              <a:off x="6000405" y="3649590"/>
              <a:ext cx="595036" cy="338554"/>
            </a:xfrm>
            <a:prstGeom prst="rect">
              <a:avLst/>
            </a:prstGeom>
            <a:noFill/>
          </p:spPr>
          <p:txBody>
            <a:bodyPr wrap="none" rtlCol="0">
              <a:spAutoFit/>
            </a:bodyPr>
            <a:lstStyle/>
            <a:p>
              <a:pPr algn="ctr" defTabSz="914378">
                <a:defRPr/>
              </a:pPr>
              <a:r>
                <a:rPr lang="zh-CN" altLang="en-US" sz="1600" b="1" kern="0" dirty="0">
                  <a:solidFill>
                    <a:schemeClr val="bg1"/>
                  </a:solidFill>
                  <a:cs typeface="+mn-ea"/>
                  <a:sym typeface="+mn-lt"/>
                </a:rPr>
                <a:t>标题</a:t>
              </a:r>
            </a:p>
          </p:txBody>
        </p:sp>
      </p:grpSp>
      <p:grpSp>
        <p:nvGrpSpPr>
          <p:cNvPr id="99" name="组合 98">
            <a:extLst>
              <a:ext uri="{FF2B5EF4-FFF2-40B4-BE49-F238E27FC236}">
                <a16:creationId xmlns:a16="http://schemas.microsoft.com/office/drawing/2014/main" id="{4E26D039-37AC-48A1-855A-7604849794AA}"/>
              </a:ext>
            </a:extLst>
          </p:cNvPr>
          <p:cNvGrpSpPr/>
          <p:nvPr/>
        </p:nvGrpSpPr>
        <p:grpSpPr>
          <a:xfrm>
            <a:off x="7391955" y="3555742"/>
            <a:ext cx="720080" cy="620759"/>
            <a:chOff x="7596336" y="3507854"/>
            <a:chExt cx="720080" cy="620758"/>
          </a:xfrm>
        </p:grpSpPr>
        <p:sp>
          <p:nvSpPr>
            <p:cNvPr id="100" name="六边形 99">
              <a:extLst>
                <a:ext uri="{FF2B5EF4-FFF2-40B4-BE49-F238E27FC236}">
                  <a16:creationId xmlns:a16="http://schemas.microsoft.com/office/drawing/2014/main" id="{A4F72787-61AC-48E2-81CB-37BC40405C82}"/>
                </a:ext>
              </a:extLst>
            </p:cNvPr>
            <p:cNvSpPr/>
            <p:nvPr/>
          </p:nvSpPr>
          <p:spPr bwMode="auto">
            <a:xfrm>
              <a:off x="7596336" y="3507854"/>
              <a:ext cx="720080" cy="620758"/>
            </a:xfrm>
            <a:prstGeom prst="hexagon">
              <a:avLst/>
            </a:prstGeom>
            <a:solidFill>
              <a:srgbClr val="C00000"/>
            </a:solidFill>
            <a:ln w="6350" cap="flat" cmpd="sng" algn="ctr">
              <a:noFill/>
              <a:prstDash val="solid"/>
              <a:miter lim="800000"/>
            </a:ln>
            <a:effectLst>
              <a:outerShdw blurRad="152400" dist="38100" dir="8100000" algn="tr" rotWithShape="0">
                <a:prstClr val="black">
                  <a:alpha val="34000"/>
                </a:prstClr>
              </a:outerShdw>
            </a:effectLst>
          </p:spPr>
          <p:txBody>
            <a:bodyPr rtlCol="0" anchor="ctr"/>
            <a:lstStyle/>
            <a:p>
              <a:pPr algn="ctr" defTabSz="914378">
                <a:defRPr/>
              </a:pPr>
              <a:endParaRPr lang="zh-CN" altLang="en-US" sz="1200" kern="0">
                <a:solidFill>
                  <a:schemeClr val="bg1"/>
                </a:solidFill>
                <a:cs typeface="+mn-ea"/>
                <a:sym typeface="+mn-lt"/>
              </a:endParaRPr>
            </a:p>
          </p:txBody>
        </p:sp>
        <p:sp>
          <p:nvSpPr>
            <p:cNvPr id="101" name="TextBox 18">
              <a:extLst>
                <a:ext uri="{FF2B5EF4-FFF2-40B4-BE49-F238E27FC236}">
                  <a16:creationId xmlns:a16="http://schemas.microsoft.com/office/drawing/2014/main" id="{5098AAFA-EEEC-406A-9FF7-8092407E5325}"/>
                </a:ext>
              </a:extLst>
            </p:cNvPr>
            <p:cNvSpPr txBox="1"/>
            <p:nvPr/>
          </p:nvSpPr>
          <p:spPr>
            <a:xfrm>
              <a:off x="7658858" y="3630933"/>
              <a:ext cx="595035" cy="338553"/>
            </a:xfrm>
            <a:prstGeom prst="rect">
              <a:avLst/>
            </a:prstGeom>
            <a:noFill/>
          </p:spPr>
          <p:txBody>
            <a:bodyPr wrap="none" rtlCol="0">
              <a:spAutoFit/>
            </a:bodyPr>
            <a:lstStyle/>
            <a:p>
              <a:pPr algn="ctr" defTabSz="914378">
                <a:defRPr/>
              </a:pPr>
              <a:r>
                <a:rPr lang="zh-CN" altLang="en-US" sz="1600" b="1" kern="0" dirty="0">
                  <a:solidFill>
                    <a:schemeClr val="bg1"/>
                  </a:solidFill>
                  <a:cs typeface="+mn-ea"/>
                  <a:sym typeface="+mn-lt"/>
                </a:rPr>
                <a:t>标题</a:t>
              </a:r>
            </a:p>
          </p:txBody>
        </p:sp>
      </p:grpSp>
      <p:sp>
        <p:nvSpPr>
          <p:cNvPr id="25" name="TextBox 54">
            <a:extLst>
              <a:ext uri="{FF2B5EF4-FFF2-40B4-BE49-F238E27FC236}">
                <a16:creationId xmlns:a16="http://schemas.microsoft.com/office/drawing/2014/main" id="{9DBBFDF1-CEB8-4D21-8034-E0AA15F6F5C9}"/>
              </a:ext>
            </a:extLst>
          </p:cNvPr>
          <p:cNvSpPr txBox="1"/>
          <p:nvPr/>
        </p:nvSpPr>
        <p:spPr>
          <a:xfrm>
            <a:off x="495375" y="158073"/>
            <a:ext cx="3781671" cy="415498"/>
          </a:xfrm>
          <a:prstGeom prst="rect">
            <a:avLst/>
          </a:prstGeom>
          <a:noFill/>
        </p:spPr>
        <p:txBody>
          <a:bodyPr wrap="square" rtlCol="0">
            <a:spAutoFit/>
          </a:bodyPr>
          <a:lstStyle>
            <a:defPPr>
              <a:defRPr lang="zh-CN"/>
            </a:defPPr>
            <a:lvl1pPr algn="ctr">
              <a:defRPr sz="2800" b="1">
                <a:latin typeface="微软雅黑" pitchFamily="34" charset="-122"/>
                <a:ea typeface="微软雅黑" pitchFamily="34" charset="-122"/>
              </a:defRPr>
            </a:lvl1pPr>
          </a:lstStyle>
          <a:p>
            <a:pPr algn="l"/>
            <a:r>
              <a:rPr lang="zh-CN" altLang="en-US" sz="2100" dirty="0">
                <a:latin typeface="+mn-lt"/>
                <a:ea typeface="+mn-ea"/>
                <a:cs typeface="+mn-ea"/>
                <a:sym typeface="+mn-lt"/>
              </a:rPr>
              <a:t>你的标题</a:t>
            </a:r>
          </a:p>
        </p:txBody>
      </p:sp>
    </p:spTree>
    <p:extLst>
      <p:ext uri="{BB962C8B-B14F-4D97-AF65-F5344CB8AC3E}">
        <p14:creationId xmlns:p14="http://schemas.microsoft.com/office/powerpoint/2010/main" val="26643380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 presetClass="entr" presetSubtype="8"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42" presetClass="entr" presetSubtype="0" fill="hold" grpId="0" nodeType="afterEffect">
                                  <p:stCondLst>
                                    <p:cond delay="0"/>
                                  </p:stCondLst>
                                  <p:childTnLst>
                                    <p:set>
                                      <p:cBhvr>
                                        <p:cTn id="11" dur="1" fill="hold">
                                          <p:stCondLst>
                                            <p:cond delay="0"/>
                                          </p:stCondLst>
                                        </p:cTn>
                                        <p:tgtEl>
                                          <p:spTgt spid="86"/>
                                        </p:tgtEl>
                                        <p:attrNameLst>
                                          <p:attrName>style.visibility</p:attrName>
                                        </p:attrNameLst>
                                      </p:cBhvr>
                                      <p:to>
                                        <p:strVal val="visible"/>
                                      </p:to>
                                    </p:set>
                                    <p:animEffect transition="in" filter="fade">
                                      <p:cBhvr>
                                        <p:cTn id="12" dur="1000"/>
                                        <p:tgtEl>
                                          <p:spTgt spid="86"/>
                                        </p:tgtEl>
                                      </p:cBhvr>
                                    </p:animEffect>
                                    <p:anim calcmode="lin" valueType="num">
                                      <p:cBhvr>
                                        <p:cTn id="13" dur="1000" fill="hold"/>
                                        <p:tgtEl>
                                          <p:spTgt spid="86"/>
                                        </p:tgtEl>
                                        <p:attrNameLst>
                                          <p:attrName>ppt_x</p:attrName>
                                        </p:attrNameLst>
                                      </p:cBhvr>
                                      <p:tavLst>
                                        <p:tav tm="0">
                                          <p:val>
                                            <p:strVal val="#ppt_x"/>
                                          </p:val>
                                        </p:tav>
                                        <p:tav tm="100000">
                                          <p:val>
                                            <p:strVal val="#ppt_x"/>
                                          </p:val>
                                        </p:tav>
                                      </p:tavLst>
                                    </p:anim>
                                    <p:anim calcmode="lin" valueType="num">
                                      <p:cBhvr>
                                        <p:cTn id="14" dur="1000" fill="hold"/>
                                        <p:tgtEl>
                                          <p:spTgt spid="8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88"/>
                                        </p:tgtEl>
                                        <p:attrNameLst>
                                          <p:attrName>style.visibility</p:attrName>
                                        </p:attrNameLst>
                                      </p:cBhvr>
                                      <p:to>
                                        <p:strVal val="visible"/>
                                      </p:to>
                                    </p:set>
                                    <p:animEffect transition="in" filter="fade">
                                      <p:cBhvr>
                                        <p:cTn id="17" dur="1000"/>
                                        <p:tgtEl>
                                          <p:spTgt spid="88"/>
                                        </p:tgtEl>
                                      </p:cBhvr>
                                    </p:animEffect>
                                    <p:anim calcmode="lin" valueType="num">
                                      <p:cBhvr>
                                        <p:cTn id="18" dur="1000" fill="hold"/>
                                        <p:tgtEl>
                                          <p:spTgt spid="88"/>
                                        </p:tgtEl>
                                        <p:attrNameLst>
                                          <p:attrName>ppt_x</p:attrName>
                                        </p:attrNameLst>
                                      </p:cBhvr>
                                      <p:tavLst>
                                        <p:tav tm="0">
                                          <p:val>
                                            <p:strVal val="#ppt_x"/>
                                          </p:val>
                                        </p:tav>
                                        <p:tav tm="100000">
                                          <p:val>
                                            <p:strVal val="#ppt_x"/>
                                          </p:val>
                                        </p:tav>
                                      </p:tavLst>
                                    </p:anim>
                                    <p:anim calcmode="lin" valueType="num">
                                      <p:cBhvr>
                                        <p:cTn id="19" dur="1000" fill="hold"/>
                                        <p:tgtEl>
                                          <p:spTgt spid="88"/>
                                        </p:tgtEl>
                                        <p:attrNameLst>
                                          <p:attrName>ppt_y</p:attrName>
                                        </p:attrNameLst>
                                      </p:cBhvr>
                                      <p:tavLst>
                                        <p:tav tm="0">
                                          <p:val>
                                            <p:strVal val="#ppt_y+.1"/>
                                          </p:val>
                                        </p:tav>
                                        <p:tav tm="100000">
                                          <p:val>
                                            <p:strVal val="#ppt_y"/>
                                          </p:val>
                                        </p:tav>
                                      </p:tavLst>
                                    </p:anim>
                                  </p:childTnLst>
                                </p:cTn>
                              </p:par>
                            </p:childTnLst>
                          </p:cTn>
                        </p:par>
                        <p:par>
                          <p:cTn id="20" fill="hold" nodeType="afterGroup">
                            <p:stCondLst>
                              <p:cond delay="1500"/>
                            </p:stCondLst>
                            <p:childTnLst>
                              <p:par>
                                <p:cTn id="21" presetID="12" presetClass="entr" presetSubtype="4" fill="hold" grpId="0" nodeType="afterEffect">
                                  <p:stCondLst>
                                    <p:cond delay="0"/>
                                  </p:stCondLst>
                                  <p:iterate type="lt">
                                    <p:tmPct val="10000"/>
                                  </p:iterate>
                                  <p:childTnLst>
                                    <p:set>
                                      <p:cBhvr>
                                        <p:cTn id="22" dur="1" fill="hold">
                                          <p:stCondLst>
                                            <p:cond delay="0"/>
                                          </p:stCondLst>
                                        </p:cTn>
                                        <p:tgtEl>
                                          <p:spTgt spid="87"/>
                                        </p:tgtEl>
                                        <p:attrNameLst>
                                          <p:attrName>style.visibility</p:attrName>
                                        </p:attrNameLst>
                                      </p:cBhvr>
                                      <p:to>
                                        <p:strVal val="visible"/>
                                      </p:to>
                                    </p:set>
                                    <p:anim calcmode="lin" valueType="num">
                                      <p:cBhvr additive="base">
                                        <p:cTn id="23" dur="750"/>
                                        <p:tgtEl>
                                          <p:spTgt spid="87"/>
                                        </p:tgtEl>
                                        <p:attrNameLst>
                                          <p:attrName>ppt_y</p:attrName>
                                        </p:attrNameLst>
                                      </p:cBhvr>
                                      <p:tavLst>
                                        <p:tav tm="0">
                                          <p:val>
                                            <p:strVal val="#ppt_y+#ppt_h*1.125000"/>
                                          </p:val>
                                        </p:tav>
                                        <p:tav tm="100000">
                                          <p:val>
                                            <p:strVal val="#ppt_y"/>
                                          </p:val>
                                        </p:tav>
                                      </p:tavLst>
                                    </p:anim>
                                    <p:animEffect transition="in" filter="wipe(up)">
                                      <p:cBhvr>
                                        <p:cTn id="24" dur="750"/>
                                        <p:tgtEl>
                                          <p:spTgt spid="87"/>
                                        </p:tgtEl>
                                      </p:cBhvr>
                                    </p:animEffect>
                                  </p:childTnLst>
                                </p:cTn>
                              </p:par>
                            </p:childTnLst>
                          </p:cTn>
                        </p:par>
                        <p:par>
                          <p:cTn id="25" fill="hold" nodeType="afterGroup">
                            <p:stCondLst>
                              <p:cond delay="2475"/>
                            </p:stCondLst>
                            <p:childTnLst>
                              <p:par>
                                <p:cTn id="26" presetID="22" presetClass="entr" presetSubtype="4" fill="hold" grpId="0" nodeType="afterEffect">
                                  <p:stCondLst>
                                    <p:cond delay="0"/>
                                  </p:stCondLst>
                                  <p:childTnLst>
                                    <p:set>
                                      <p:cBhvr>
                                        <p:cTn id="27" dur="1" fill="hold">
                                          <p:stCondLst>
                                            <p:cond delay="0"/>
                                          </p:stCondLst>
                                        </p:cTn>
                                        <p:tgtEl>
                                          <p:spTgt spid="89"/>
                                        </p:tgtEl>
                                        <p:attrNameLst>
                                          <p:attrName>style.visibility</p:attrName>
                                        </p:attrNameLst>
                                      </p:cBhvr>
                                      <p:to>
                                        <p:strVal val="visible"/>
                                      </p:to>
                                    </p:set>
                                    <p:animEffect transition="in" filter="wipe(down)">
                                      <p:cBhvr>
                                        <p:cTn id="28" dur="1000"/>
                                        <p:tgtEl>
                                          <p:spTgt spid="89"/>
                                        </p:tgtEl>
                                      </p:cBhvr>
                                    </p:animEffect>
                                  </p:childTnLst>
                                </p:cTn>
                              </p:par>
                            </p:childTnLst>
                          </p:cTn>
                        </p:par>
                        <p:par>
                          <p:cTn id="29" fill="hold" nodeType="afterGroup">
                            <p:stCondLst>
                              <p:cond delay="3475"/>
                            </p:stCondLst>
                            <p:childTnLst>
                              <p:par>
                                <p:cTn id="30" presetID="2" presetClass="entr" presetSubtype="4" fill="hold" nodeType="afterEffect">
                                  <p:stCondLst>
                                    <p:cond delay="0"/>
                                  </p:stCondLst>
                                  <p:childTnLst>
                                    <p:set>
                                      <p:cBhvr>
                                        <p:cTn id="31" dur="1" fill="hold">
                                          <p:stCondLst>
                                            <p:cond delay="0"/>
                                          </p:stCondLst>
                                        </p:cTn>
                                        <p:tgtEl>
                                          <p:spTgt spid="90"/>
                                        </p:tgtEl>
                                        <p:attrNameLst>
                                          <p:attrName>style.visibility</p:attrName>
                                        </p:attrNameLst>
                                      </p:cBhvr>
                                      <p:to>
                                        <p:strVal val="visible"/>
                                      </p:to>
                                    </p:set>
                                    <p:anim calcmode="lin" valueType="num">
                                      <p:cBhvr additive="base">
                                        <p:cTn id="32" dur="500" fill="hold"/>
                                        <p:tgtEl>
                                          <p:spTgt spid="90"/>
                                        </p:tgtEl>
                                        <p:attrNameLst>
                                          <p:attrName>ppt_x</p:attrName>
                                        </p:attrNameLst>
                                      </p:cBhvr>
                                      <p:tavLst>
                                        <p:tav tm="0">
                                          <p:val>
                                            <p:strVal val="#ppt_x"/>
                                          </p:val>
                                        </p:tav>
                                        <p:tav tm="100000">
                                          <p:val>
                                            <p:strVal val="#ppt_x"/>
                                          </p:val>
                                        </p:tav>
                                      </p:tavLst>
                                    </p:anim>
                                    <p:anim calcmode="lin" valueType="num">
                                      <p:cBhvr additive="base">
                                        <p:cTn id="33" dur="500" fill="hold"/>
                                        <p:tgtEl>
                                          <p:spTgt spid="90"/>
                                        </p:tgtEl>
                                        <p:attrNameLst>
                                          <p:attrName>ppt_y</p:attrName>
                                        </p:attrNameLst>
                                      </p:cBhvr>
                                      <p:tavLst>
                                        <p:tav tm="0">
                                          <p:val>
                                            <p:strVal val="1+#ppt_h/2"/>
                                          </p:val>
                                        </p:tav>
                                        <p:tav tm="100000">
                                          <p:val>
                                            <p:strVal val="#ppt_y"/>
                                          </p:val>
                                        </p:tav>
                                      </p:tavLst>
                                    </p:anim>
                                  </p:childTnLst>
                                </p:cTn>
                              </p:par>
                              <p:par>
                                <p:cTn id="34" presetID="2" presetClass="entr" presetSubtype="4" fill="hold" nodeType="withEffect">
                                  <p:stCondLst>
                                    <p:cond delay="250"/>
                                  </p:stCondLst>
                                  <p:childTnLst>
                                    <p:set>
                                      <p:cBhvr>
                                        <p:cTn id="35" dur="1" fill="hold">
                                          <p:stCondLst>
                                            <p:cond delay="0"/>
                                          </p:stCondLst>
                                        </p:cTn>
                                        <p:tgtEl>
                                          <p:spTgt spid="93"/>
                                        </p:tgtEl>
                                        <p:attrNameLst>
                                          <p:attrName>style.visibility</p:attrName>
                                        </p:attrNameLst>
                                      </p:cBhvr>
                                      <p:to>
                                        <p:strVal val="visible"/>
                                      </p:to>
                                    </p:set>
                                    <p:anim calcmode="lin" valueType="num">
                                      <p:cBhvr additive="base">
                                        <p:cTn id="36" dur="500" fill="hold"/>
                                        <p:tgtEl>
                                          <p:spTgt spid="93"/>
                                        </p:tgtEl>
                                        <p:attrNameLst>
                                          <p:attrName>ppt_x</p:attrName>
                                        </p:attrNameLst>
                                      </p:cBhvr>
                                      <p:tavLst>
                                        <p:tav tm="0">
                                          <p:val>
                                            <p:strVal val="#ppt_x"/>
                                          </p:val>
                                        </p:tav>
                                        <p:tav tm="100000">
                                          <p:val>
                                            <p:strVal val="#ppt_x"/>
                                          </p:val>
                                        </p:tav>
                                      </p:tavLst>
                                    </p:anim>
                                    <p:anim calcmode="lin" valueType="num">
                                      <p:cBhvr additive="base">
                                        <p:cTn id="37" dur="500" fill="hold"/>
                                        <p:tgtEl>
                                          <p:spTgt spid="93"/>
                                        </p:tgtEl>
                                        <p:attrNameLst>
                                          <p:attrName>ppt_y</p:attrName>
                                        </p:attrNameLst>
                                      </p:cBhvr>
                                      <p:tavLst>
                                        <p:tav tm="0">
                                          <p:val>
                                            <p:strVal val="1+#ppt_h/2"/>
                                          </p:val>
                                        </p:tav>
                                        <p:tav tm="100000">
                                          <p:val>
                                            <p:strVal val="#ppt_y"/>
                                          </p:val>
                                        </p:tav>
                                      </p:tavLst>
                                    </p:anim>
                                  </p:childTnLst>
                                </p:cTn>
                              </p:par>
                              <p:par>
                                <p:cTn id="38" presetID="2" presetClass="entr" presetSubtype="4" fill="hold" nodeType="withEffect">
                                  <p:stCondLst>
                                    <p:cond delay="750"/>
                                  </p:stCondLst>
                                  <p:childTnLst>
                                    <p:set>
                                      <p:cBhvr>
                                        <p:cTn id="39" dur="1" fill="hold">
                                          <p:stCondLst>
                                            <p:cond delay="0"/>
                                          </p:stCondLst>
                                        </p:cTn>
                                        <p:tgtEl>
                                          <p:spTgt spid="99"/>
                                        </p:tgtEl>
                                        <p:attrNameLst>
                                          <p:attrName>style.visibility</p:attrName>
                                        </p:attrNameLst>
                                      </p:cBhvr>
                                      <p:to>
                                        <p:strVal val="visible"/>
                                      </p:to>
                                    </p:set>
                                    <p:anim calcmode="lin" valueType="num">
                                      <p:cBhvr additive="base">
                                        <p:cTn id="40" dur="500" fill="hold"/>
                                        <p:tgtEl>
                                          <p:spTgt spid="99"/>
                                        </p:tgtEl>
                                        <p:attrNameLst>
                                          <p:attrName>ppt_x</p:attrName>
                                        </p:attrNameLst>
                                      </p:cBhvr>
                                      <p:tavLst>
                                        <p:tav tm="0">
                                          <p:val>
                                            <p:strVal val="#ppt_x"/>
                                          </p:val>
                                        </p:tav>
                                        <p:tav tm="100000">
                                          <p:val>
                                            <p:strVal val="#ppt_x"/>
                                          </p:val>
                                        </p:tav>
                                      </p:tavLst>
                                    </p:anim>
                                    <p:anim calcmode="lin" valueType="num">
                                      <p:cBhvr additive="base">
                                        <p:cTn id="41" dur="500" fill="hold"/>
                                        <p:tgtEl>
                                          <p:spTgt spid="9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 grpId="0"/>
      <p:bldP spid="87" grpId="0"/>
      <p:bldP spid="88" grpId="0"/>
      <p:bldP spid="8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17">
            <a:extLst>
              <a:ext uri="{FF2B5EF4-FFF2-40B4-BE49-F238E27FC236}">
                <a16:creationId xmlns:a16="http://schemas.microsoft.com/office/drawing/2014/main" id="{A418BFCA-9751-405D-809F-15EF0A153FAC}"/>
              </a:ext>
            </a:extLst>
          </p:cNvPr>
          <p:cNvSpPr txBox="1"/>
          <p:nvPr/>
        </p:nvSpPr>
        <p:spPr>
          <a:xfrm>
            <a:off x="659615" y="4127129"/>
            <a:ext cx="1576379" cy="323165"/>
          </a:xfrm>
          <a:prstGeom prst="rect">
            <a:avLst/>
          </a:prstGeom>
          <a:noFill/>
        </p:spPr>
        <p:txBody>
          <a:bodyPr wrap="square" lIns="0" tIns="0" rIns="0" bIns="0" rtlCol="0">
            <a:spAutoFit/>
          </a:bodyPr>
          <a:lstStyle/>
          <a:p>
            <a:pPr algn="ctr" defTabSz="914378"/>
            <a:r>
              <a:rPr lang="zh-CN" altLang="en-US" sz="1050">
                <a:solidFill>
                  <a:srgbClr val="7B7B7B"/>
                </a:solidFill>
                <a:cs typeface="+mn-ea"/>
                <a:sym typeface="+mn-lt"/>
              </a:rPr>
              <a:t>点击输入您的文字内容或复制粘贴具体文本</a:t>
            </a:r>
            <a:endParaRPr lang="en-US" altLang="zh-CN" sz="1050">
              <a:solidFill>
                <a:srgbClr val="7B7B7B"/>
              </a:solidFill>
              <a:cs typeface="+mn-ea"/>
              <a:sym typeface="+mn-lt"/>
            </a:endParaRPr>
          </a:p>
        </p:txBody>
      </p:sp>
      <p:sp>
        <p:nvSpPr>
          <p:cNvPr id="12" name="Freeform 5">
            <a:extLst>
              <a:ext uri="{FF2B5EF4-FFF2-40B4-BE49-F238E27FC236}">
                <a16:creationId xmlns:a16="http://schemas.microsoft.com/office/drawing/2014/main" id="{DC3448E1-7507-4844-8BC7-F3D66D05BB3D}"/>
              </a:ext>
            </a:extLst>
          </p:cNvPr>
          <p:cNvSpPr/>
          <p:nvPr/>
        </p:nvSpPr>
        <p:spPr bwMode="auto">
          <a:xfrm>
            <a:off x="529805" y="1292133"/>
            <a:ext cx="1836000" cy="1836000"/>
          </a:xfrm>
          <a:prstGeom prst="ellipse">
            <a:avLst/>
          </a:prstGeom>
          <a:solidFill>
            <a:srgbClr val="C00000"/>
          </a:solidFill>
          <a:ln w="25400" cap="flat" cmpd="sng" algn="ctr">
            <a:noFill/>
            <a:prstDash val="solid"/>
          </a:ln>
          <a:effectLst/>
        </p:spPr>
        <p:txBody>
          <a:bodyPr rtlCol="0" anchor="ctr"/>
          <a:lstStyle/>
          <a:p>
            <a:pPr algn="ctr" defTabSz="914378">
              <a:defRPr/>
            </a:pPr>
            <a:endParaRPr lang="zh-CN" altLang="en-US" sz="1800" kern="0">
              <a:solidFill>
                <a:prstClr val="white"/>
              </a:solidFill>
              <a:cs typeface="+mn-ea"/>
              <a:sym typeface="+mn-lt"/>
            </a:endParaRPr>
          </a:p>
        </p:txBody>
      </p:sp>
      <p:sp>
        <p:nvSpPr>
          <p:cNvPr id="14" name="圆角矩形 34">
            <a:extLst>
              <a:ext uri="{FF2B5EF4-FFF2-40B4-BE49-F238E27FC236}">
                <a16:creationId xmlns:a16="http://schemas.microsoft.com/office/drawing/2014/main" id="{41C95AA8-BCB8-403B-824D-A9848F83A1E7}"/>
              </a:ext>
            </a:extLst>
          </p:cNvPr>
          <p:cNvSpPr/>
          <p:nvPr/>
        </p:nvSpPr>
        <p:spPr>
          <a:xfrm>
            <a:off x="658583" y="3705876"/>
            <a:ext cx="1578444" cy="290325"/>
          </a:xfrm>
          <a:prstGeom prst="roundRect">
            <a:avLst/>
          </a:prstGeom>
          <a:solidFill>
            <a:srgbClr val="C00000"/>
          </a:solidFill>
          <a:ln w="19050">
            <a:noFill/>
          </a:ln>
          <a:effectLst/>
        </p:spPr>
        <p:txBody>
          <a:bodyPr vert="horz" wrap="square" lIns="68580" tIns="34290" rIns="68580" bIns="34290" numCol="1" anchor="t" anchorCtr="0" compatLnSpc="1">
            <a:prstTxWarp prst="textNoShape">
              <a:avLst/>
            </a:prstTxWarp>
          </a:bodyPr>
          <a:lstStyle/>
          <a:p>
            <a:pPr defTabSz="914378">
              <a:defRPr/>
            </a:pPr>
            <a:endParaRPr lang="zh-CN" altLang="en-US" sz="1800" kern="0">
              <a:solidFill>
                <a:prstClr val="black"/>
              </a:solidFill>
              <a:cs typeface="+mn-ea"/>
              <a:sym typeface="+mn-lt"/>
            </a:endParaRPr>
          </a:p>
        </p:txBody>
      </p:sp>
      <p:sp>
        <p:nvSpPr>
          <p:cNvPr id="15" name="TextBox 12">
            <a:extLst>
              <a:ext uri="{FF2B5EF4-FFF2-40B4-BE49-F238E27FC236}">
                <a16:creationId xmlns:a16="http://schemas.microsoft.com/office/drawing/2014/main" id="{9CAFD9D3-6DA0-426F-8B9D-29F71BB09CAB}"/>
              </a:ext>
            </a:extLst>
          </p:cNvPr>
          <p:cNvSpPr txBox="1"/>
          <p:nvPr/>
        </p:nvSpPr>
        <p:spPr>
          <a:xfrm>
            <a:off x="1253659" y="3330239"/>
            <a:ext cx="384721" cy="230832"/>
          </a:xfrm>
          <a:prstGeom prst="rect">
            <a:avLst/>
          </a:prstGeom>
          <a:noFill/>
        </p:spPr>
        <p:txBody>
          <a:bodyPr wrap="none" lIns="0" tIns="0" rIns="0" bIns="0" rtlCol="0">
            <a:spAutoFit/>
          </a:bodyPr>
          <a:lstStyle/>
          <a:p>
            <a:pPr defTabSz="914378"/>
            <a:r>
              <a:rPr lang="zh-CN" altLang="en-US" sz="1500" b="1" dirty="0">
                <a:solidFill>
                  <a:srgbClr val="7B7B7B"/>
                </a:solidFill>
                <a:cs typeface="+mn-ea"/>
                <a:sym typeface="+mn-lt"/>
              </a:rPr>
              <a:t>标题</a:t>
            </a:r>
          </a:p>
        </p:txBody>
      </p:sp>
      <p:sp>
        <p:nvSpPr>
          <p:cNvPr id="16" name="TextBox 16">
            <a:extLst>
              <a:ext uri="{FF2B5EF4-FFF2-40B4-BE49-F238E27FC236}">
                <a16:creationId xmlns:a16="http://schemas.microsoft.com/office/drawing/2014/main" id="{F88A20CE-09A3-4EB5-A45F-642547AC1171}"/>
              </a:ext>
            </a:extLst>
          </p:cNvPr>
          <p:cNvSpPr txBox="1"/>
          <p:nvPr/>
        </p:nvSpPr>
        <p:spPr>
          <a:xfrm>
            <a:off x="907156" y="3738412"/>
            <a:ext cx="1077729" cy="225251"/>
          </a:xfrm>
          <a:prstGeom prst="rect">
            <a:avLst/>
          </a:prstGeom>
          <a:noFill/>
        </p:spPr>
        <p:txBody>
          <a:bodyPr wrap="square" lIns="68702" tIns="34352" rIns="68702" bIns="34352" rtlCol="0">
            <a:spAutoFit/>
          </a:bodyPr>
          <a:lstStyle/>
          <a:p>
            <a:pPr algn="ctr" defTabSz="914378"/>
            <a:r>
              <a:rPr lang="zh-CN" altLang="en-US" sz="1013" dirty="0">
                <a:solidFill>
                  <a:prstClr val="white"/>
                </a:solidFill>
                <a:cs typeface="+mn-ea"/>
                <a:sym typeface="+mn-lt"/>
              </a:rPr>
              <a:t>解释说明</a:t>
            </a:r>
            <a:endParaRPr lang="en-US" altLang="zh-CN" sz="1013" dirty="0">
              <a:solidFill>
                <a:prstClr val="white"/>
              </a:solidFill>
              <a:cs typeface="+mn-ea"/>
              <a:sym typeface="+mn-lt"/>
            </a:endParaRPr>
          </a:p>
        </p:txBody>
      </p:sp>
      <p:sp>
        <p:nvSpPr>
          <p:cNvPr id="17" name="TextBox 17">
            <a:extLst>
              <a:ext uri="{FF2B5EF4-FFF2-40B4-BE49-F238E27FC236}">
                <a16:creationId xmlns:a16="http://schemas.microsoft.com/office/drawing/2014/main" id="{6E5B7B81-64AD-441D-BDAA-FF642434B2F4}"/>
              </a:ext>
            </a:extLst>
          </p:cNvPr>
          <p:cNvSpPr txBox="1"/>
          <p:nvPr/>
        </p:nvSpPr>
        <p:spPr>
          <a:xfrm>
            <a:off x="2742412" y="4127129"/>
            <a:ext cx="1576379" cy="323165"/>
          </a:xfrm>
          <a:prstGeom prst="rect">
            <a:avLst/>
          </a:prstGeom>
          <a:noFill/>
        </p:spPr>
        <p:txBody>
          <a:bodyPr wrap="square" lIns="0" tIns="0" rIns="0" bIns="0" rtlCol="0">
            <a:spAutoFit/>
          </a:bodyPr>
          <a:lstStyle/>
          <a:p>
            <a:pPr algn="ctr" defTabSz="914378"/>
            <a:r>
              <a:rPr lang="zh-CN" altLang="en-US" sz="1050">
                <a:solidFill>
                  <a:srgbClr val="7B7B7B"/>
                </a:solidFill>
                <a:cs typeface="+mn-ea"/>
                <a:sym typeface="+mn-lt"/>
              </a:rPr>
              <a:t>点击输入您的文字内容或复制粘贴具体文本</a:t>
            </a:r>
            <a:endParaRPr lang="en-US" altLang="zh-CN" sz="1050">
              <a:solidFill>
                <a:srgbClr val="7B7B7B"/>
              </a:solidFill>
              <a:cs typeface="+mn-ea"/>
              <a:sym typeface="+mn-lt"/>
            </a:endParaRPr>
          </a:p>
        </p:txBody>
      </p:sp>
      <p:sp>
        <p:nvSpPr>
          <p:cNvPr id="19" name="Freeform 5">
            <a:extLst>
              <a:ext uri="{FF2B5EF4-FFF2-40B4-BE49-F238E27FC236}">
                <a16:creationId xmlns:a16="http://schemas.microsoft.com/office/drawing/2014/main" id="{1F7F181B-8A84-4490-96B9-A9249E5AE0BB}"/>
              </a:ext>
            </a:extLst>
          </p:cNvPr>
          <p:cNvSpPr/>
          <p:nvPr/>
        </p:nvSpPr>
        <p:spPr bwMode="auto">
          <a:xfrm>
            <a:off x="2621744" y="1292133"/>
            <a:ext cx="1836000" cy="1836000"/>
          </a:xfrm>
          <a:prstGeom prst="ellipse">
            <a:avLst/>
          </a:prstGeom>
          <a:solidFill>
            <a:srgbClr val="C00000"/>
          </a:solidFill>
          <a:ln w="25400" cap="flat" cmpd="sng" algn="ctr">
            <a:noFill/>
            <a:prstDash val="solid"/>
          </a:ln>
          <a:effectLst/>
        </p:spPr>
        <p:txBody>
          <a:bodyPr rtlCol="0" anchor="ctr"/>
          <a:lstStyle/>
          <a:p>
            <a:pPr algn="ctr" defTabSz="914378">
              <a:defRPr/>
            </a:pPr>
            <a:endParaRPr lang="zh-CN" altLang="en-US" sz="1800" kern="0">
              <a:solidFill>
                <a:prstClr val="white"/>
              </a:solidFill>
              <a:cs typeface="+mn-ea"/>
              <a:sym typeface="+mn-lt"/>
            </a:endParaRPr>
          </a:p>
        </p:txBody>
      </p:sp>
      <p:sp>
        <p:nvSpPr>
          <p:cNvPr id="21" name="圆角矩形 41">
            <a:extLst>
              <a:ext uri="{FF2B5EF4-FFF2-40B4-BE49-F238E27FC236}">
                <a16:creationId xmlns:a16="http://schemas.microsoft.com/office/drawing/2014/main" id="{847C1B5F-252B-4374-94CB-E6C186C97A53}"/>
              </a:ext>
            </a:extLst>
          </p:cNvPr>
          <p:cNvSpPr/>
          <p:nvPr/>
        </p:nvSpPr>
        <p:spPr>
          <a:xfrm>
            <a:off x="2741380" y="3705876"/>
            <a:ext cx="1578444" cy="290325"/>
          </a:xfrm>
          <a:prstGeom prst="roundRect">
            <a:avLst/>
          </a:prstGeom>
          <a:solidFill>
            <a:srgbClr val="C00000"/>
          </a:solidFill>
          <a:ln w="19050">
            <a:noFill/>
          </a:ln>
          <a:effectLst/>
        </p:spPr>
        <p:txBody>
          <a:bodyPr vert="horz" wrap="square" lIns="68580" tIns="34290" rIns="68580" bIns="34290" numCol="1" anchor="t" anchorCtr="0" compatLnSpc="1">
            <a:prstTxWarp prst="textNoShape">
              <a:avLst/>
            </a:prstTxWarp>
          </a:bodyPr>
          <a:lstStyle/>
          <a:p>
            <a:pPr defTabSz="914378">
              <a:defRPr/>
            </a:pPr>
            <a:endParaRPr lang="zh-CN" altLang="en-US" sz="1800" kern="0">
              <a:solidFill>
                <a:prstClr val="black"/>
              </a:solidFill>
              <a:cs typeface="+mn-ea"/>
              <a:sym typeface="+mn-lt"/>
            </a:endParaRPr>
          </a:p>
        </p:txBody>
      </p:sp>
      <p:sp>
        <p:nvSpPr>
          <p:cNvPr id="22" name="TextBox 12">
            <a:extLst>
              <a:ext uri="{FF2B5EF4-FFF2-40B4-BE49-F238E27FC236}">
                <a16:creationId xmlns:a16="http://schemas.microsoft.com/office/drawing/2014/main" id="{C3525AD3-E624-4814-AE30-9E9397EF02F7}"/>
              </a:ext>
            </a:extLst>
          </p:cNvPr>
          <p:cNvSpPr txBox="1"/>
          <p:nvPr/>
        </p:nvSpPr>
        <p:spPr>
          <a:xfrm>
            <a:off x="3347383" y="3326699"/>
            <a:ext cx="384721" cy="230832"/>
          </a:xfrm>
          <a:prstGeom prst="rect">
            <a:avLst/>
          </a:prstGeom>
          <a:noFill/>
        </p:spPr>
        <p:txBody>
          <a:bodyPr wrap="none" lIns="0" tIns="0" rIns="0" bIns="0" rtlCol="0">
            <a:spAutoFit/>
          </a:bodyPr>
          <a:lstStyle/>
          <a:p>
            <a:pPr defTabSz="914378"/>
            <a:r>
              <a:rPr lang="zh-CN" altLang="en-US" sz="1500" b="1" dirty="0">
                <a:solidFill>
                  <a:srgbClr val="7B7B7B"/>
                </a:solidFill>
                <a:cs typeface="+mn-ea"/>
                <a:sym typeface="+mn-lt"/>
              </a:rPr>
              <a:t>标题</a:t>
            </a:r>
          </a:p>
        </p:txBody>
      </p:sp>
      <p:sp>
        <p:nvSpPr>
          <p:cNvPr id="23" name="TextBox 16">
            <a:extLst>
              <a:ext uri="{FF2B5EF4-FFF2-40B4-BE49-F238E27FC236}">
                <a16:creationId xmlns:a16="http://schemas.microsoft.com/office/drawing/2014/main" id="{DDDEC74C-8EEF-4317-A25A-C970C6E36A34}"/>
              </a:ext>
            </a:extLst>
          </p:cNvPr>
          <p:cNvSpPr txBox="1"/>
          <p:nvPr/>
        </p:nvSpPr>
        <p:spPr>
          <a:xfrm>
            <a:off x="2991736" y="3738411"/>
            <a:ext cx="1077729" cy="225251"/>
          </a:xfrm>
          <a:prstGeom prst="rect">
            <a:avLst/>
          </a:prstGeom>
          <a:noFill/>
        </p:spPr>
        <p:txBody>
          <a:bodyPr wrap="square" lIns="68702" tIns="34352" rIns="68702" bIns="34352" rtlCol="0">
            <a:spAutoFit/>
          </a:bodyPr>
          <a:lstStyle/>
          <a:p>
            <a:pPr algn="ctr" defTabSz="914378"/>
            <a:r>
              <a:rPr lang="zh-CN" altLang="en-US" sz="1013" dirty="0">
                <a:solidFill>
                  <a:prstClr val="white"/>
                </a:solidFill>
                <a:cs typeface="+mn-ea"/>
                <a:sym typeface="+mn-lt"/>
              </a:rPr>
              <a:t>解释说明</a:t>
            </a:r>
          </a:p>
        </p:txBody>
      </p:sp>
      <p:sp>
        <p:nvSpPr>
          <p:cNvPr id="24" name="TextBox 17">
            <a:extLst>
              <a:ext uri="{FF2B5EF4-FFF2-40B4-BE49-F238E27FC236}">
                <a16:creationId xmlns:a16="http://schemas.microsoft.com/office/drawing/2014/main" id="{D2626F66-4C0C-4C89-88A2-7D6520BC035D}"/>
              </a:ext>
            </a:extLst>
          </p:cNvPr>
          <p:cNvSpPr txBox="1"/>
          <p:nvPr/>
        </p:nvSpPr>
        <p:spPr>
          <a:xfrm>
            <a:off x="4825210" y="4127129"/>
            <a:ext cx="1576379" cy="323165"/>
          </a:xfrm>
          <a:prstGeom prst="rect">
            <a:avLst/>
          </a:prstGeom>
          <a:noFill/>
        </p:spPr>
        <p:txBody>
          <a:bodyPr wrap="square" lIns="0" tIns="0" rIns="0" bIns="0" rtlCol="0">
            <a:spAutoFit/>
          </a:bodyPr>
          <a:lstStyle/>
          <a:p>
            <a:pPr algn="ctr" defTabSz="914378"/>
            <a:r>
              <a:rPr lang="zh-CN" altLang="en-US" sz="1050">
                <a:solidFill>
                  <a:srgbClr val="7B7B7B"/>
                </a:solidFill>
                <a:cs typeface="+mn-ea"/>
                <a:sym typeface="+mn-lt"/>
              </a:rPr>
              <a:t>点击输入您的文字内容或复制粘贴具体文本</a:t>
            </a:r>
            <a:endParaRPr lang="en-US" altLang="zh-CN" sz="1050">
              <a:solidFill>
                <a:srgbClr val="7B7B7B"/>
              </a:solidFill>
              <a:cs typeface="+mn-ea"/>
              <a:sym typeface="+mn-lt"/>
            </a:endParaRPr>
          </a:p>
        </p:txBody>
      </p:sp>
      <p:sp>
        <p:nvSpPr>
          <p:cNvPr id="26" name="Freeform 5">
            <a:extLst>
              <a:ext uri="{FF2B5EF4-FFF2-40B4-BE49-F238E27FC236}">
                <a16:creationId xmlns:a16="http://schemas.microsoft.com/office/drawing/2014/main" id="{B9D9023D-54B5-4504-B89D-1213739F01C4}"/>
              </a:ext>
            </a:extLst>
          </p:cNvPr>
          <p:cNvSpPr/>
          <p:nvPr/>
        </p:nvSpPr>
        <p:spPr bwMode="auto">
          <a:xfrm>
            <a:off x="4690251" y="1292133"/>
            <a:ext cx="1836000" cy="1836000"/>
          </a:xfrm>
          <a:prstGeom prst="ellipse">
            <a:avLst/>
          </a:prstGeom>
          <a:solidFill>
            <a:srgbClr val="C00000"/>
          </a:solidFill>
          <a:ln w="25400" cap="flat" cmpd="sng" algn="ctr">
            <a:noFill/>
            <a:prstDash val="solid"/>
          </a:ln>
          <a:effectLst/>
        </p:spPr>
        <p:txBody>
          <a:bodyPr rtlCol="0" anchor="ctr"/>
          <a:lstStyle/>
          <a:p>
            <a:pPr algn="ctr" defTabSz="914378">
              <a:defRPr/>
            </a:pPr>
            <a:endParaRPr lang="zh-CN" altLang="en-US" sz="1800" kern="0">
              <a:solidFill>
                <a:prstClr val="white"/>
              </a:solidFill>
              <a:cs typeface="+mn-ea"/>
              <a:sym typeface="+mn-lt"/>
            </a:endParaRPr>
          </a:p>
        </p:txBody>
      </p:sp>
      <p:sp>
        <p:nvSpPr>
          <p:cNvPr id="28" name="圆角矩形 53">
            <a:extLst>
              <a:ext uri="{FF2B5EF4-FFF2-40B4-BE49-F238E27FC236}">
                <a16:creationId xmlns:a16="http://schemas.microsoft.com/office/drawing/2014/main" id="{D9DA85EF-6B50-43FB-83E6-A2084F3A81E1}"/>
              </a:ext>
            </a:extLst>
          </p:cNvPr>
          <p:cNvSpPr/>
          <p:nvPr/>
        </p:nvSpPr>
        <p:spPr>
          <a:xfrm>
            <a:off x="4824177" y="3705876"/>
            <a:ext cx="1578444" cy="290325"/>
          </a:xfrm>
          <a:prstGeom prst="roundRect">
            <a:avLst/>
          </a:prstGeom>
          <a:solidFill>
            <a:srgbClr val="C00000"/>
          </a:solidFill>
          <a:ln w="19050">
            <a:noFill/>
          </a:ln>
          <a:effectLst/>
        </p:spPr>
        <p:txBody>
          <a:bodyPr vert="horz" wrap="square" lIns="68580" tIns="34290" rIns="68580" bIns="34290" numCol="1" anchor="t" anchorCtr="0" compatLnSpc="1">
            <a:prstTxWarp prst="textNoShape">
              <a:avLst/>
            </a:prstTxWarp>
          </a:bodyPr>
          <a:lstStyle/>
          <a:p>
            <a:pPr defTabSz="914378">
              <a:defRPr/>
            </a:pPr>
            <a:endParaRPr lang="zh-CN" altLang="en-US" sz="1800" kern="0">
              <a:solidFill>
                <a:prstClr val="black"/>
              </a:solidFill>
              <a:cs typeface="+mn-ea"/>
              <a:sym typeface="+mn-lt"/>
            </a:endParaRPr>
          </a:p>
        </p:txBody>
      </p:sp>
      <p:sp>
        <p:nvSpPr>
          <p:cNvPr id="29" name="TextBox 12">
            <a:extLst>
              <a:ext uri="{FF2B5EF4-FFF2-40B4-BE49-F238E27FC236}">
                <a16:creationId xmlns:a16="http://schemas.microsoft.com/office/drawing/2014/main" id="{ED57937E-F1A8-490B-B4AB-B3D377BEB4DC}"/>
              </a:ext>
            </a:extLst>
          </p:cNvPr>
          <p:cNvSpPr txBox="1"/>
          <p:nvPr/>
        </p:nvSpPr>
        <p:spPr>
          <a:xfrm>
            <a:off x="5377519" y="3319651"/>
            <a:ext cx="384721" cy="230832"/>
          </a:xfrm>
          <a:prstGeom prst="rect">
            <a:avLst/>
          </a:prstGeom>
          <a:noFill/>
        </p:spPr>
        <p:txBody>
          <a:bodyPr wrap="none" lIns="0" tIns="0" rIns="0" bIns="0" rtlCol="0">
            <a:spAutoFit/>
          </a:bodyPr>
          <a:lstStyle/>
          <a:p>
            <a:pPr defTabSz="914378"/>
            <a:r>
              <a:rPr lang="zh-CN" altLang="en-US" sz="1500" b="1" dirty="0">
                <a:solidFill>
                  <a:srgbClr val="7B7B7B"/>
                </a:solidFill>
                <a:cs typeface="+mn-ea"/>
                <a:sym typeface="+mn-lt"/>
              </a:rPr>
              <a:t>标题</a:t>
            </a:r>
          </a:p>
        </p:txBody>
      </p:sp>
      <p:sp>
        <p:nvSpPr>
          <p:cNvPr id="30" name="TextBox 16">
            <a:extLst>
              <a:ext uri="{FF2B5EF4-FFF2-40B4-BE49-F238E27FC236}">
                <a16:creationId xmlns:a16="http://schemas.microsoft.com/office/drawing/2014/main" id="{BC83631D-1138-4821-80AE-9208177EF559}"/>
              </a:ext>
            </a:extLst>
          </p:cNvPr>
          <p:cNvSpPr txBox="1"/>
          <p:nvPr/>
        </p:nvSpPr>
        <p:spPr>
          <a:xfrm>
            <a:off x="5069386" y="3738410"/>
            <a:ext cx="1077729" cy="225251"/>
          </a:xfrm>
          <a:prstGeom prst="rect">
            <a:avLst/>
          </a:prstGeom>
          <a:noFill/>
        </p:spPr>
        <p:txBody>
          <a:bodyPr wrap="square" lIns="68702" tIns="34352" rIns="68702" bIns="34352" rtlCol="0">
            <a:spAutoFit/>
          </a:bodyPr>
          <a:lstStyle/>
          <a:p>
            <a:pPr algn="ctr" defTabSz="914378"/>
            <a:r>
              <a:rPr lang="zh-CN" altLang="en-US" sz="1013" dirty="0">
                <a:solidFill>
                  <a:prstClr val="white"/>
                </a:solidFill>
                <a:cs typeface="+mn-ea"/>
                <a:sym typeface="+mn-lt"/>
              </a:rPr>
              <a:t>解释说明</a:t>
            </a:r>
          </a:p>
        </p:txBody>
      </p:sp>
      <p:sp>
        <p:nvSpPr>
          <p:cNvPr id="31" name="TextBox 17">
            <a:extLst>
              <a:ext uri="{FF2B5EF4-FFF2-40B4-BE49-F238E27FC236}">
                <a16:creationId xmlns:a16="http://schemas.microsoft.com/office/drawing/2014/main" id="{AF3C1AB7-B454-44B8-AD2D-98F496764BB1}"/>
              </a:ext>
            </a:extLst>
          </p:cNvPr>
          <p:cNvSpPr txBox="1"/>
          <p:nvPr/>
        </p:nvSpPr>
        <p:spPr>
          <a:xfrm>
            <a:off x="6908006" y="4127129"/>
            <a:ext cx="1576379" cy="323165"/>
          </a:xfrm>
          <a:prstGeom prst="rect">
            <a:avLst/>
          </a:prstGeom>
          <a:noFill/>
        </p:spPr>
        <p:txBody>
          <a:bodyPr wrap="square" lIns="0" tIns="0" rIns="0" bIns="0" rtlCol="0">
            <a:spAutoFit/>
          </a:bodyPr>
          <a:lstStyle/>
          <a:p>
            <a:pPr algn="ctr" defTabSz="914378"/>
            <a:r>
              <a:rPr lang="zh-CN" altLang="en-US" sz="1050">
                <a:solidFill>
                  <a:srgbClr val="7B7B7B"/>
                </a:solidFill>
                <a:cs typeface="+mn-ea"/>
                <a:sym typeface="+mn-lt"/>
              </a:rPr>
              <a:t>点击输入您的文字内容或复制粘贴具体文本</a:t>
            </a:r>
            <a:endParaRPr lang="en-US" altLang="zh-CN" sz="1050">
              <a:solidFill>
                <a:srgbClr val="7B7B7B"/>
              </a:solidFill>
              <a:cs typeface="+mn-ea"/>
              <a:sym typeface="+mn-lt"/>
            </a:endParaRPr>
          </a:p>
        </p:txBody>
      </p:sp>
      <p:sp>
        <p:nvSpPr>
          <p:cNvPr id="33" name="Freeform 5">
            <a:extLst>
              <a:ext uri="{FF2B5EF4-FFF2-40B4-BE49-F238E27FC236}">
                <a16:creationId xmlns:a16="http://schemas.microsoft.com/office/drawing/2014/main" id="{09E0DDAE-7F7C-4AB9-8577-F7BFFD3111C7}"/>
              </a:ext>
            </a:extLst>
          </p:cNvPr>
          <p:cNvSpPr/>
          <p:nvPr/>
        </p:nvSpPr>
        <p:spPr bwMode="auto">
          <a:xfrm>
            <a:off x="6780191" y="1292133"/>
            <a:ext cx="1836000" cy="1836000"/>
          </a:xfrm>
          <a:prstGeom prst="ellipse">
            <a:avLst/>
          </a:prstGeom>
          <a:solidFill>
            <a:srgbClr val="C00000"/>
          </a:solidFill>
          <a:ln w="25400" cap="flat" cmpd="sng" algn="ctr">
            <a:noFill/>
            <a:prstDash val="solid"/>
          </a:ln>
          <a:effectLst/>
        </p:spPr>
        <p:txBody>
          <a:bodyPr rtlCol="0" anchor="ctr"/>
          <a:lstStyle/>
          <a:p>
            <a:pPr algn="ctr" defTabSz="914378">
              <a:defRPr/>
            </a:pPr>
            <a:endParaRPr lang="zh-CN" altLang="en-US" sz="1800" kern="0">
              <a:solidFill>
                <a:prstClr val="white"/>
              </a:solidFill>
              <a:cs typeface="+mn-ea"/>
              <a:sym typeface="+mn-lt"/>
            </a:endParaRPr>
          </a:p>
        </p:txBody>
      </p:sp>
      <p:sp>
        <p:nvSpPr>
          <p:cNvPr id="35" name="圆角矩形 78">
            <a:extLst>
              <a:ext uri="{FF2B5EF4-FFF2-40B4-BE49-F238E27FC236}">
                <a16:creationId xmlns:a16="http://schemas.microsoft.com/office/drawing/2014/main" id="{D839C302-94F2-4A25-9130-EA9AAA576762}"/>
              </a:ext>
            </a:extLst>
          </p:cNvPr>
          <p:cNvSpPr/>
          <p:nvPr/>
        </p:nvSpPr>
        <p:spPr>
          <a:xfrm>
            <a:off x="6906974" y="3705876"/>
            <a:ext cx="1578444" cy="290325"/>
          </a:xfrm>
          <a:prstGeom prst="roundRect">
            <a:avLst/>
          </a:prstGeom>
          <a:solidFill>
            <a:srgbClr val="C00000"/>
          </a:solidFill>
          <a:ln w="19050">
            <a:noFill/>
          </a:ln>
          <a:effectLst/>
        </p:spPr>
        <p:txBody>
          <a:bodyPr vert="horz" wrap="square" lIns="68580" tIns="34290" rIns="68580" bIns="34290" numCol="1" anchor="t" anchorCtr="0" compatLnSpc="1">
            <a:prstTxWarp prst="textNoShape">
              <a:avLst/>
            </a:prstTxWarp>
          </a:bodyPr>
          <a:lstStyle/>
          <a:p>
            <a:pPr defTabSz="914378">
              <a:defRPr/>
            </a:pPr>
            <a:endParaRPr lang="zh-CN" altLang="en-US" sz="1800" kern="0">
              <a:solidFill>
                <a:prstClr val="black"/>
              </a:solidFill>
              <a:cs typeface="+mn-ea"/>
              <a:sym typeface="+mn-lt"/>
            </a:endParaRPr>
          </a:p>
        </p:txBody>
      </p:sp>
      <p:sp>
        <p:nvSpPr>
          <p:cNvPr id="36" name="TextBox 12">
            <a:extLst>
              <a:ext uri="{FF2B5EF4-FFF2-40B4-BE49-F238E27FC236}">
                <a16:creationId xmlns:a16="http://schemas.microsoft.com/office/drawing/2014/main" id="{E91536DD-C583-49AF-BCB1-108936A6FB55}"/>
              </a:ext>
            </a:extLst>
          </p:cNvPr>
          <p:cNvSpPr txBox="1"/>
          <p:nvPr/>
        </p:nvSpPr>
        <p:spPr>
          <a:xfrm>
            <a:off x="7471243" y="3327417"/>
            <a:ext cx="384721" cy="230832"/>
          </a:xfrm>
          <a:prstGeom prst="rect">
            <a:avLst/>
          </a:prstGeom>
          <a:noFill/>
        </p:spPr>
        <p:txBody>
          <a:bodyPr wrap="none" lIns="0" tIns="0" rIns="0" bIns="0" rtlCol="0">
            <a:spAutoFit/>
          </a:bodyPr>
          <a:lstStyle/>
          <a:p>
            <a:pPr defTabSz="914378"/>
            <a:r>
              <a:rPr lang="zh-CN" altLang="en-US" sz="1500" b="1" dirty="0">
                <a:solidFill>
                  <a:srgbClr val="7B7B7B"/>
                </a:solidFill>
                <a:cs typeface="+mn-ea"/>
                <a:sym typeface="+mn-lt"/>
              </a:rPr>
              <a:t>标题</a:t>
            </a:r>
          </a:p>
        </p:txBody>
      </p:sp>
      <p:sp>
        <p:nvSpPr>
          <p:cNvPr id="37" name="TextBox 16">
            <a:extLst>
              <a:ext uri="{FF2B5EF4-FFF2-40B4-BE49-F238E27FC236}">
                <a16:creationId xmlns:a16="http://schemas.microsoft.com/office/drawing/2014/main" id="{E94EB467-95EB-459C-A589-3464BF7F90D5}"/>
              </a:ext>
            </a:extLst>
          </p:cNvPr>
          <p:cNvSpPr txBox="1"/>
          <p:nvPr/>
        </p:nvSpPr>
        <p:spPr>
          <a:xfrm>
            <a:off x="7157330" y="3738409"/>
            <a:ext cx="1077729" cy="225251"/>
          </a:xfrm>
          <a:prstGeom prst="rect">
            <a:avLst/>
          </a:prstGeom>
          <a:noFill/>
        </p:spPr>
        <p:txBody>
          <a:bodyPr wrap="square" lIns="68702" tIns="34352" rIns="68702" bIns="34352" rtlCol="0">
            <a:spAutoFit/>
          </a:bodyPr>
          <a:lstStyle/>
          <a:p>
            <a:pPr algn="ctr" defTabSz="914378"/>
            <a:r>
              <a:rPr lang="zh-CN" altLang="en-US" sz="1013" dirty="0">
                <a:solidFill>
                  <a:prstClr val="white"/>
                </a:solidFill>
                <a:cs typeface="+mn-ea"/>
                <a:sym typeface="+mn-lt"/>
              </a:rPr>
              <a:t>解释说明</a:t>
            </a:r>
          </a:p>
        </p:txBody>
      </p:sp>
      <p:grpSp>
        <p:nvGrpSpPr>
          <p:cNvPr id="43" name="组合 42"/>
          <p:cNvGrpSpPr/>
          <p:nvPr/>
        </p:nvGrpSpPr>
        <p:grpSpPr>
          <a:xfrm>
            <a:off x="583804" y="1346133"/>
            <a:ext cx="7976392" cy="1728000"/>
            <a:chOff x="583804" y="1346133"/>
            <a:chExt cx="7976392" cy="1728000"/>
          </a:xfrm>
        </p:grpSpPr>
        <p:pic>
          <p:nvPicPr>
            <p:cNvPr id="38" name="图片 37"/>
            <p:cNvPicPr>
              <a:picLocks noChangeAspect="1"/>
            </p:cNvPicPr>
            <p:nvPr/>
          </p:nvPicPr>
          <p:blipFill rotWithShape="1">
            <a:blip r:embed="rId3" cstate="print">
              <a:extLst>
                <a:ext uri="{28A0092B-C50C-407E-A947-70E740481C1C}">
                  <a14:useLocalDpi xmlns:a14="http://schemas.microsoft.com/office/drawing/2010/main" val="0"/>
                </a:ext>
              </a:extLst>
            </a:blip>
            <a:srcRect l="5502" r="27831"/>
            <a:stretch/>
          </p:blipFill>
          <p:spPr>
            <a:xfrm>
              <a:off x="2675744" y="1346133"/>
              <a:ext cx="1728000" cy="1728000"/>
            </a:xfrm>
            <a:prstGeom prst="ellipse">
              <a:avLst/>
            </a:prstGeom>
          </p:spPr>
        </p:pic>
        <p:pic>
          <p:nvPicPr>
            <p:cNvPr id="40" name="图片 39"/>
            <p:cNvPicPr>
              <a:picLocks noChangeAspect="1"/>
            </p:cNvPicPr>
            <p:nvPr/>
          </p:nvPicPr>
          <p:blipFill rotWithShape="1">
            <a:blip r:embed="rId4" cstate="print">
              <a:extLst>
                <a:ext uri="{28A0092B-C50C-407E-A947-70E740481C1C}">
                  <a14:useLocalDpi xmlns:a14="http://schemas.microsoft.com/office/drawing/2010/main" val="0"/>
                </a:ext>
              </a:extLst>
            </a:blip>
            <a:srcRect l="6369" t="2092" r="29742" b="2092"/>
            <a:stretch/>
          </p:blipFill>
          <p:spPr>
            <a:xfrm>
              <a:off x="4744251" y="1346133"/>
              <a:ext cx="1728000" cy="1728000"/>
            </a:xfrm>
            <a:prstGeom prst="ellipse">
              <a:avLst/>
            </a:prstGeom>
          </p:spPr>
        </p:pic>
        <p:pic>
          <p:nvPicPr>
            <p:cNvPr id="41" name="图片 40"/>
            <p:cNvPicPr>
              <a:picLocks noChangeAspect="1"/>
            </p:cNvPicPr>
            <p:nvPr/>
          </p:nvPicPr>
          <p:blipFill rotWithShape="1">
            <a:blip r:embed="rId5" cstate="print">
              <a:extLst>
                <a:ext uri="{28A0092B-C50C-407E-A947-70E740481C1C}">
                  <a14:useLocalDpi xmlns:a14="http://schemas.microsoft.com/office/drawing/2010/main" val="0"/>
                </a:ext>
              </a:extLst>
            </a:blip>
            <a:srcRect l="4241" t="-620" r="29063" b="620"/>
            <a:stretch/>
          </p:blipFill>
          <p:spPr>
            <a:xfrm>
              <a:off x="583804" y="1346133"/>
              <a:ext cx="1728000" cy="1728000"/>
            </a:xfrm>
            <a:prstGeom prst="ellipse">
              <a:avLst/>
            </a:prstGeom>
          </p:spPr>
        </p:pic>
        <p:pic>
          <p:nvPicPr>
            <p:cNvPr id="42" name="图片 41"/>
            <p:cNvPicPr>
              <a:picLocks noChangeAspect="1"/>
            </p:cNvPicPr>
            <p:nvPr/>
          </p:nvPicPr>
          <p:blipFill rotWithShape="1">
            <a:blip r:embed="rId6" cstate="print">
              <a:extLst>
                <a:ext uri="{28A0092B-C50C-407E-A947-70E740481C1C}">
                  <a14:useLocalDpi xmlns:a14="http://schemas.microsoft.com/office/drawing/2010/main" val="0"/>
                </a:ext>
              </a:extLst>
            </a:blip>
            <a:srcRect l="16667" r="16667"/>
            <a:stretch/>
          </p:blipFill>
          <p:spPr>
            <a:xfrm>
              <a:off x="6832196" y="1346133"/>
              <a:ext cx="1728000" cy="1728000"/>
            </a:xfrm>
            <a:prstGeom prst="ellipse">
              <a:avLst/>
            </a:prstGeom>
          </p:spPr>
        </p:pic>
      </p:grpSp>
      <p:sp>
        <p:nvSpPr>
          <p:cNvPr id="32" name="TextBox 54">
            <a:extLst>
              <a:ext uri="{FF2B5EF4-FFF2-40B4-BE49-F238E27FC236}">
                <a16:creationId xmlns:a16="http://schemas.microsoft.com/office/drawing/2014/main" id="{05FEF469-5133-4AAC-8EC5-E94BF8642436}"/>
              </a:ext>
            </a:extLst>
          </p:cNvPr>
          <p:cNvSpPr txBox="1"/>
          <p:nvPr/>
        </p:nvSpPr>
        <p:spPr>
          <a:xfrm>
            <a:off x="495375" y="158073"/>
            <a:ext cx="3781671" cy="415498"/>
          </a:xfrm>
          <a:prstGeom prst="rect">
            <a:avLst/>
          </a:prstGeom>
          <a:noFill/>
        </p:spPr>
        <p:txBody>
          <a:bodyPr wrap="square" rtlCol="0">
            <a:spAutoFit/>
          </a:bodyPr>
          <a:lstStyle>
            <a:defPPr>
              <a:defRPr lang="zh-CN"/>
            </a:defPPr>
            <a:lvl1pPr algn="ctr">
              <a:defRPr sz="2800" b="1">
                <a:latin typeface="微软雅黑" pitchFamily="34" charset="-122"/>
                <a:ea typeface="微软雅黑" pitchFamily="34" charset="-122"/>
              </a:defRPr>
            </a:lvl1pPr>
          </a:lstStyle>
          <a:p>
            <a:pPr algn="l"/>
            <a:r>
              <a:rPr lang="zh-CN" altLang="en-US" sz="2100" dirty="0">
                <a:latin typeface="+mn-lt"/>
                <a:ea typeface="+mn-ea"/>
                <a:cs typeface="+mn-ea"/>
                <a:sym typeface="+mn-lt"/>
              </a:rPr>
              <a:t>你的标题</a:t>
            </a:r>
          </a:p>
        </p:txBody>
      </p:sp>
    </p:spTree>
    <p:extLst>
      <p:ext uri="{BB962C8B-B14F-4D97-AF65-F5344CB8AC3E}">
        <p14:creationId xmlns:p14="http://schemas.microsoft.com/office/powerpoint/2010/main" val="203170196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barn(inVertical)">
                                      <p:cBhvr>
                                        <p:cTn id="10" dur="500"/>
                                        <p:tgtEl>
                                          <p:spTgt spid="14"/>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barn(inVertical)">
                                      <p:cBhvr>
                                        <p:cTn id="13" dur="500"/>
                                        <p:tgtEl>
                                          <p:spTgt spid="15"/>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barn(inVertical)">
                                      <p:cBhvr>
                                        <p:cTn id="16" dur="500"/>
                                        <p:tgtEl>
                                          <p:spTgt spid="16"/>
                                        </p:tgtEl>
                                      </p:cBhvr>
                                    </p:animEffect>
                                  </p:childTnLst>
                                </p:cTn>
                              </p:par>
                              <p:par>
                                <p:cTn id="17" presetID="16" presetClass="entr" presetSubtype="21" fill="hold" grpId="0" nodeType="withEffect">
                                  <p:stCondLst>
                                    <p:cond delay="300"/>
                                  </p:stCondLst>
                                  <p:childTnLst>
                                    <p:set>
                                      <p:cBhvr>
                                        <p:cTn id="18" dur="1" fill="hold">
                                          <p:stCondLst>
                                            <p:cond delay="0"/>
                                          </p:stCondLst>
                                        </p:cTn>
                                        <p:tgtEl>
                                          <p:spTgt spid="17"/>
                                        </p:tgtEl>
                                        <p:attrNameLst>
                                          <p:attrName>style.visibility</p:attrName>
                                        </p:attrNameLst>
                                      </p:cBhvr>
                                      <p:to>
                                        <p:strVal val="visible"/>
                                      </p:to>
                                    </p:set>
                                    <p:animEffect transition="in" filter="barn(inVertical)">
                                      <p:cBhvr>
                                        <p:cTn id="19" dur="500"/>
                                        <p:tgtEl>
                                          <p:spTgt spid="17"/>
                                        </p:tgtEl>
                                      </p:cBhvr>
                                    </p:animEffect>
                                  </p:childTnLst>
                                </p:cTn>
                              </p:par>
                              <p:par>
                                <p:cTn id="20" presetID="16" presetClass="entr" presetSubtype="21" fill="hold" grpId="0" nodeType="withEffect">
                                  <p:stCondLst>
                                    <p:cond delay="300"/>
                                  </p:stCondLst>
                                  <p:childTnLst>
                                    <p:set>
                                      <p:cBhvr>
                                        <p:cTn id="21" dur="1" fill="hold">
                                          <p:stCondLst>
                                            <p:cond delay="0"/>
                                          </p:stCondLst>
                                        </p:cTn>
                                        <p:tgtEl>
                                          <p:spTgt spid="21"/>
                                        </p:tgtEl>
                                        <p:attrNameLst>
                                          <p:attrName>style.visibility</p:attrName>
                                        </p:attrNameLst>
                                      </p:cBhvr>
                                      <p:to>
                                        <p:strVal val="visible"/>
                                      </p:to>
                                    </p:set>
                                    <p:animEffect transition="in" filter="barn(inVertical)">
                                      <p:cBhvr>
                                        <p:cTn id="22" dur="500"/>
                                        <p:tgtEl>
                                          <p:spTgt spid="21"/>
                                        </p:tgtEl>
                                      </p:cBhvr>
                                    </p:animEffect>
                                  </p:childTnLst>
                                </p:cTn>
                              </p:par>
                              <p:par>
                                <p:cTn id="23" presetID="16" presetClass="entr" presetSubtype="21" fill="hold" grpId="0" nodeType="withEffect">
                                  <p:stCondLst>
                                    <p:cond delay="300"/>
                                  </p:stCondLst>
                                  <p:childTnLst>
                                    <p:set>
                                      <p:cBhvr>
                                        <p:cTn id="24" dur="1" fill="hold">
                                          <p:stCondLst>
                                            <p:cond delay="0"/>
                                          </p:stCondLst>
                                        </p:cTn>
                                        <p:tgtEl>
                                          <p:spTgt spid="22"/>
                                        </p:tgtEl>
                                        <p:attrNameLst>
                                          <p:attrName>style.visibility</p:attrName>
                                        </p:attrNameLst>
                                      </p:cBhvr>
                                      <p:to>
                                        <p:strVal val="visible"/>
                                      </p:to>
                                    </p:set>
                                    <p:animEffect transition="in" filter="barn(inVertical)">
                                      <p:cBhvr>
                                        <p:cTn id="25" dur="500"/>
                                        <p:tgtEl>
                                          <p:spTgt spid="22"/>
                                        </p:tgtEl>
                                      </p:cBhvr>
                                    </p:animEffect>
                                  </p:childTnLst>
                                </p:cTn>
                              </p:par>
                              <p:par>
                                <p:cTn id="26" presetID="16" presetClass="entr" presetSubtype="21" fill="hold" grpId="0" nodeType="withEffect">
                                  <p:stCondLst>
                                    <p:cond delay="300"/>
                                  </p:stCondLst>
                                  <p:childTnLst>
                                    <p:set>
                                      <p:cBhvr>
                                        <p:cTn id="27" dur="1" fill="hold">
                                          <p:stCondLst>
                                            <p:cond delay="0"/>
                                          </p:stCondLst>
                                        </p:cTn>
                                        <p:tgtEl>
                                          <p:spTgt spid="23"/>
                                        </p:tgtEl>
                                        <p:attrNameLst>
                                          <p:attrName>style.visibility</p:attrName>
                                        </p:attrNameLst>
                                      </p:cBhvr>
                                      <p:to>
                                        <p:strVal val="visible"/>
                                      </p:to>
                                    </p:set>
                                    <p:animEffect transition="in" filter="barn(inVertical)">
                                      <p:cBhvr>
                                        <p:cTn id="28" dur="500"/>
                                        <p:tgtEl>
                                          <p:spTgt spid="23"/>
                                        </p:tgtEl>
                                      </p:cBhvr>
                                    </p:animEffect>
                                  </p:childTnLst>
                                </p:cTn>
                              </p:par>
                              <p:par>
                                <p:cTn id="29" presetID="16" presetClass="entr" presetSubtype="21" fill="hold" grpId="0" nodeType="withEffect">
                                  <p:stCondLst>
                                    <p:cond delay="600"/>
                                  </p:stCondLst>
                                  <p:childTnLst>
                                    <p:set>
                                      <p:cBhvr>
                                        <p:cTn id="30" dur="1" fill="hold">
                                          <p:stCondLst>
                                            <p:cond delay="0"/>
                                          </p:stCondLst>
                                        </p:cTn>
                                        <p:tgtEl>
                                          <p:spTgt spid="24"/>
                                        </p:tgtEl>
                                        <p:attrNameLst>
                                          <p:attrName>style.visibility</p:attrName>
                                        </p:attrNameLst>
                                      </p:cBhvr>
                                      <p:to>
                                        <p:strVal val="visible"/>
                                      </p:to>
                                    </p:set>
                                    <p:animEffect transition="in" filter="barn(inVertical)">
                                      <p:cBhvr>
                                        <p:cTn id="31" dur="500"/>
                                        <p:tgtEl>
                                          <p:spTgt spid="24"/>
                                        </p:tgtEl>
                                      </p:cBhvr>
                                    </p:animEffect>
                                  </p:childTnLst>
                                </p:cTn>
                              </p:par>
                              <p:par>
                                <p:cTn id="32" presetID="16" presetClass="entr" presetSubtype="21" fill="hold" grpId="0" nodeType="withEffect">
                                  <p:stCondLst>
                                    <p:cond delay="600"/>
                                  </p:stCondLst>
                                  <p:childTnLst>
                                    <p:set>
                                      <p:cBhvr>
                                        <p:cTn id="33" dur="1" fill="hold">
                                          <p:stCondLst>
                                            <p:cond delay="0"/>
                                          </p:stCondLst>
                                        </p:cTn>
                                        <p:tgtEl>
                                          <p:spTgt spid="28"/>
                                        </p:tgtEl>
                                        <p:attrNameLst>
                                          <p:attrName>style.visibility</p:attrName>
                                        </p:attrNameLst>
                                      </p:cBhvr>
                                      <p:to>
                                        <p:strVal val="visible"/>
                                      </p:to>
                                    </p:set>
                                    <p:animEffect transition="in" filter="barn(inVertical)">
                                      <p:cBhvr>
                                        <p:cTn id="34" dur="500"/>
                                        <p:tgtEl>
                                          <p:spTgt spid="28"/>
                                        </p:tgtEl>
                                      </p:cBhvr>
                                    </p:animEffect>
                                  </p:childTnLst>
                                </p:cTn>
                              </p:par>
                              <p:par>
                                <p:cTn id="35" presetID="16" presetClass="entr" presetSubtype="21" fill="hold" grpId="0" nodeType="withEffect">
                                  <p:stCondLst>
                                    <p:cond delay="600"/>
                                  </p:stCondLst>
                                  <p:childTnLst>
                                    <p:set>
                                      <p:cBhvr>
                                        <p:cTn id="36" dur="1" fill="hold">
                                          <p:stCondLst>
                                            <p:cond delay="0"/>
                                          </p:stCondLst>
                                        </p:cTn>
                                        <p:tgtEl>
                                          <p:spTgt spid="29"/>
                                        </p:tgtEl>
                                        <p:attrNameLst>
                                          <p:attrName>style.visibility</p:attrName>
                                        </p:attrNameLst>
                                      </p:cBhvr>
                                      <p:to>
                                        <p:strVal val="visible"/>
                                      </p:to>
                                    </p:set>
                                    <p:animEffect transition="in" filter="barn(inVertical)">
                                      <p:cBhvr>
                                        <p:cTn id="37" dur="500"/>
                                        <p:tgtEl>
                                          <p:spTgt spid="29"/>
                                        </p:tgtEl>
                                      </p:cBhvr>
                                    </p:animEffect>
                                  </p:childTnLst>
                                </p:cTn>
                              </p:par>
                              <p:par>
                                <p:cTn id="38" presetID="16" presetClass="entr" presetSubtype="21" fill="hold" grpId="0" nodeType="withEffect">
                                  <p:stCondLst>
                                    <p:cond delay="600"/>
                                  </p:stCondLst>
                                  <p:childTnLst>
                                    <p:set>
                                      <p:cBhvr>
                                        <p:cTn id="39" dur="1" fill="hold">
                                          <p:stCondLst>
                                            <p:cond delay="0"/>
                                          </p:stCondLst>
                                        </p:cTn>
                                        <p:tgtEl>
                                          <p:spTgt spid="30"/>
                                        </p:tgtEl>
                                        <p:attrNameLst>
                                          <p:attrName>style.visibility</p:attrName>
                                        </p:attrNameLst>
                                      </p:cBhvr>
                                      <p:to>
                                        <p:strVal val="visible"/>
                                      </p:to>
                                    </p:set>
                                    <p:animEffect transition="in" filter="barn(inVertical)">
                                      <p:cBhvr>
                                        <p:cTn id="40" dur="500"/>
                                        <p:tgtEl>
                                          <p:spTgt spid="30"/>
                                        </p:tgtEl>
                                      </p:cBhvr>
                                    </p:animEffect>
                                  </p:childTnLst>
                                </p:cTn>
                              </p:par>
                              <p:par>
                                <p:cTn id="41" presetID="16" presetClass="entr" presetSubtype="21" fill="hold" grpId="0" nodeType="withEffect">
                                  <p:stCondLst>
                                    <p:cond delay="900"/>
                                  </p:stCondLst>
                                  <p:childTnLst>
                                    <p:set>
                                      <p:cBhvr>
                                        <p:cTn id="42" dur="1" fill="hold">
                                          <p:stCondLst>
                                            <p:cond delay="0"/>
                                          </p:stCondLst>
                                        </p:cTn>
                                        <p:tgtEl>
                                          <p:spTgt spid="31"/>
                                        </p:tgtEl>
                                        <p:attrNameLst>
                                          <p:attrName>style.visibility</p:attrName>
                                        </p:attrNameLst>
                                      </p:cBhvr>
                                      <p:to>
                                        <p:strVal val="visible"/>
                                      </p:to>
                                    </p:set>
                                    <p:animEffect transition="in" filter="barn(inVertical)">
                                      <p:cBhvr>
                                        <p:cTn id="43" dur="500"/>
                                        <p:tgtEl>
                                          <p:spTgt spid="31"/>
                                        </p:tgtEl>
                                      </p:cBhvr>
                                    </p:animEffect>
                                  </p:childTnLst>
                                </p:cTn>
                              </p:par>
                              <p:par>
                                <p:cTn id="44" presetID="16" presetClass="entr" presetSubtype="21" fill="hold" grpId="0" nodeType="withEffect">
                                  <p:stCondLst>
                                    <p:cond delay="900"/>
                                  </p:stCondLst>
                                  <p:childTnLst>
                                    <p:set>
                                      <p:cBhvr>
                                        <p:cTn id="45" dur="1" fill="hold">
                                          <p:stCondLst>
                                            <p:cond delay="0"/>
                                          </p:stCondLst>
                                        </p:cTn>
                                        <p:tgtEl>
                                          <p:spTgt spid="35"/>
                                        </p:tgtEl>
                                        <p:attrNameLst>
                                          <p:attrName>style.visibility</p:attrName>
                                        </p:attrNameLst>
                                      </p:cBhvr>
                                      <p:to>
                                        <p:strVal val="visible"/>
                                      </p:to>
                                    </p:set>
                                    <p:animEffect transition="in" filter="barn(inVertical)">
                                      <p:cBhvr>
                                        <p:cTn id="46" dur="500"/>
                                        <p:tgtEl>
                                          <p:spTgt spid="35"/>
                                        </p:tgtEl>
                                      </p:cBhvr>
                                    </p:animEffect>
                                  </p:childTnLst>
                                </p:cTn>
                              </p:par>
                              <p:par>
                                <p:cTn id="47" presetID="16" presetClass="entr" presetSubtype="21" fill="hold" grpId="0" nodeType="withEffect">
                                  <p:stCondLst>
                                    <p:cond delay="900"/>
                                  </p:stCondLst>
                                  <p:childTnLst>
                                    <p:set>
                                      <p:cBhvr>
                                        <p:cTn id="48" dur="1" fill="hold">
                                          <p:stCondLst>
                                            <p:cond delay="0"/>
                                          </p:stCondLst>
                                        </p:cTn>
                                        <p:tgtEl>
                                          <p:spTgt spid="36"/>
                                        </p:tgtEl>
                                        <p:attrNameLst>
                                          <p:attrName>style.visibility</p:attrName>
                                        </p:attrNameLst>
                                      </p:cBhvr>
                                      <p:to>
                                        <p:strVal val="visible"/>
                                      </p:to>
                                    </p:set>
                                    <p:animEffect transition="in" filter="barn(inVertical)">
                                      <p:cBhvr>
                                        <p:cTn id="49" dur="500"/>
                                        <p:tgtEl>
                                          <p:spTgt spid="36"/>
                                        </p:tgtEl>
                                      </p:cBhvr>
                                    </p:animEffect>
                                  </p:childTnLst>
                                </p:cTn>
                              </p:par>
                              <p:par>
                                <p:cTn id="50" presetID="16" presetClass="entr" presetSubtype="21" fill="hold" grpId="0" nodeType="withEffect">
                                  <p:stCondLst>
                                    <p:cond delay="900"/>
                                  </p:stCondLst>
                                  <p:childTnLst>
                                    <p:set>
                                      <p:cBhvr>
                                        <p:cTn id="51" dur="1" fill="hold">
                                          <p:stCondLst>
                                            <p:cond delay="0"/>
                                          </p:stCondLst>
                                        </p:cTn>
                                        <p:tgtEl>
                                          <p:spTgt spid="37"/>
                                        </p:tgtEl>
                                        <p:attrNameLst>
                                          <p:attrName>style.visibility</p:attrName>
                                        </p:attrNameLst>
                                      </p:cBhvr>
                                      <p:to>
                                        <p:strVal val="visible"/>
                                      </p:to>
                                    </p:set>
                                    <p:animEffect transition="in" filter="barn(inVertical)">
                                      <p:cBhvr>
                                        <p:cTn id="52"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4" grpId="0" animBg="1"/>
      <p:bldP spid="15" grpId="0"/>
      <p:bldP spid="16" grpId="0"/>
      <p:bldP spid="17" grpId="0"/>
      <p:bldP spid="21" grpId="0" animBg="1"/>
      <p:bldP spid="22" grpId="0"/>
      <p:bldP spid="23" grpId="0"/>
      <p:bldP spid="24" grpId="0"/>
      <p:bldP spid="28" grpId="0" animBg="1"/>
      <p:bldP spid="29" grpId="0"/>
      <p:bldP spid="30" grpId="0"/>
      <p:bldP spid="31" grpId="0"/>
      <p:bldP spid="35" grpId="0" animBg="1"/>
      <p:bldP spid="36" grpId="0"/>
      <p:bldP spid="37" grpId="0"/>
    </p:bldLst>
  </p:timing>
</p:sld>
</file>

<file path=ppt/tags/tag1.xml><?xml version="1.0" encoding="utf-8"?>
<p:tagLst xmlns:a="http://schemas.openxmlformats.org/drawingml/2006/main" xmlns:r="http://schemas.openxmlformats.org/officeDocument/2006/relationships" xmlns:p="http://schemas.openxmlformats.org/presentationml/2006/main">
  <p:tag name="AS_NET" val="2.0.50727.5485"/>
  <p:tag name="AS_OS" val="Microsoft Windows NT 6.1.7601 Service Pack 1"/>
  <p:tag name="AS_RELEASE_DATE" val="2018.04.09"/>
  <p:tag name="AS_TITLE" val="Aspose.Slides for .NET 2.0"/>
  <p:tag name="AS_VERSION" val="18.4"/>
  <p:tag name="ISPRING_FIRST_PUBLISH" val="1"/>
  <p:tag name="ISPRING_OUTPUT_FOLDER" val="F:\01 PPT原创设计\B587 公司简介PPT"/>
  <p:tag name="ISPRING_PRESENTATION_TITLE" val="B587 公司简介PPT"/>
  <p:tag name="ISPRING_SCORM_ENDPOINT" val="&lt;endpoint&gt;&lt;enable&gt;0&lt;/enable&gt;&lt;lrs&gt;http://&lt;/lrs&gt;&lt;auth&gt;0&lt;/auth&gt;&lt;login&gt;&lt;/login&gt;&lt;password&gt;&lt;/password&gt;&lt;key&gt;&lt;/key&gt;&lt;name&gt;&lt;/name&gt;&lt;email&gt;&lt;/email&gt;&lt;/endpoint&gt;&#10;"/>
  <p:tag name="ISPRING_SCORM_PASSING_SCORE" val="0.000000"/>
  <p:tag name="ISPRING_SCORM_RATE_QUIZZES" val="0"/>
  <p:tag name="ISPRING_SCORM_RATE_SLIDES" val="0"/>
  <p:tag name="ISPRING_ULTRA_SCORM_COURSE_ID" val="8511EDD0-91C5-4897-B333-04E40A2F3627"/>
  <p:tag name="ISPRINGCLOUDFOLDERID" val="0"/>
  <p:tag name="ISPRINGCLOUDFOLDERPATH" val="Repository"/>
  <p:tag name="ISPRINGONLINEFOLDERID" val="0"/>
  <p:tag name="ISPRINGONLINEFOLDERPATH" val="Content List"/>
</p:tagLst>
</file>

<file path=ppt/tags/tag2.xml><?xml version="1.0" encoding="utf-8"?>
<p:tagLst xmlns:a="http://schemas.openxmlformats.org/drawingml/2006/main" xmlns:r="http://schemas.openxmlformats.org/officeDocument/2006/relationships" xmlns:p="http://schemas.openxmlformats.org/presentationml/2006/main">
  <p:tag name="MH" val="20151124180108"/>
  <p:tag name="MH_LIBRARY" val="GRAPHIC"/>
  <p:tag name="MH_ORDER" val="Freeform 55"/>
</p:tagLst>
</file>

<file path=ppt/tags/tag3.xml><?xml version="1.0" encoding="utf-8"?>
<p:tagLst xmlns:a="http://schemas.openxmlformats.org/drawingml/2006/main" xmlns:r="http://schemas.openxmlformats.org/officeDocument/2006/relationships" xmlns:p="http://schemas.openxmlformats.org/presentationml/2006/main">
  <p:tag name="MH" val="20151124180108"/>
  <p:tag name="MH_LIBRARY" val="GRAPHIC"/>
  <p:tag name="MH_ORDER" val="Freeform 55"/>
</p:tagLst>
</file>

<file path=ppt/tags/tag4.xml><?xml version="1.0" encoding="utf-8"?>
<p:tagLst xmlns:a="http://schemas.openxmlformats.org/drawingml/2006/main" xmlns:r="http://schemas.openxmlformats.org/officeDocument/2006/relationships" xmlns:p="http://schemas.openxmlformats.org/presentationml/2006/main">
  <p:tag name="MH" val="20151124180108"/>
  <p:tag name="MH_LIBRARY" val="GRAPHIC"/>
  <p:tag name="MH_ORDER" val="Freeform 55"/>
</p:tagLst>
</file>

<file path=ppt/tags/tag5.xml><?xml version="1.0" encoding="utf-8"?>
<p:tagLst xmlns:a="http://schemas.openxmlformats.org/drawingml/2006/main" xmlns:r="http://schemas.openxmlformats.org/officeDocument/2006/relationships" xmlns:p="http://schemas.openxmlformats.org/presentationml/2006/main">
  <p:tag name="MH" val="20151124180108"/>
  <p:tag name="MH_LIBRARY" val="GRAPHIC"/>
  <p:tag name="MH_ORDER" val="Freeform 55"/>
</p:tagLst>
</file>

<file path=ppt/tags/tag6.xml><?xml version="1.0" encoding="utf-8"?>
<p:tagLst xmlns:a="http://schemas.openxmlformats.org/drawingml/2006/main" xmlns:r="http://schemas.openxmlformats.org/officeDocument/2006/relationships" xmlns:p="http://schemas.openxmlformats.org/presentationml/2006/main">
  <p:tag name="MH" val="20151124180108"/>
  <p:tag name="MH_LIBRARY" val="GRAPHIC"/>
  <p:tag name="MH_ORDER" val="Freeform 55"/>
</p:tagLst>
</file>

<file path=ppt/tags/tag7.xml><?xml version="1.0" encoding="utf-8"?>
<p:tagLst xmlns:a="http://schemas.openxmlformats.org/drawingml/2006/main" xmlns:r="http://schemas.openxmlformats.org/officeDocument/2006/relationships" xmlns:p="http://schemas.openxmlformats.org/presentationml/2006/main">
  <p:tag name="MH" val="20151124180108"/>
  <p:tag name="MH_LIBRARY" val="GRAPHIC"/>
  <p:tag name="MH_ORDER" val="Freeform 55"/>
</p:tagLst>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dq0bt2np">
      <a:majorFont>
        <a:latin typeface="Arial"/>
        <a:ea typeface="微软雅黑"/>
        <a:cs typeface=""/>
      </a:majorFont>
      <a:minorFont>
        <a:latin typeface="Arial"/>
        <a:ea typeface="微软雅黑"/>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888</TotalTime>
  <Words>940</Words>
  <Application>Microsoft Office PowerPoint</Application>
  <PresentationFormat>全屏显示(16:9)</PresentationFormat>
  <Paragraphs>145</Paragraphs>
  <Slides>16</Slides>
  <Notes>10</Notes>
  <HiddenSlides>0</HiddenSlides>
  <MMClips>0</MMClips>
  <ScaleCrop>false</ScaleCrop>
  <HeadingPairs>
    <vt:vector size="6" baseType="variant">
      <vt:variant>
        <vt:lpstr>已用的字体</vt:lpstr>
      </vt:variant>
      <vt:variant>
        <vt:i4>2</vt:i4>
      </vt:variant>
      <vt:variant>
        <vt:lpstr>主题</vt:lpstr>
      </vt:variant>
      <vt:variant>
        <vt:i4>1</vt:i4>
      </vt:variant>
      <vt:variant>
        <vt:lpstr>幻灯片标题</vt:lpstr>
      </vt:variant>
      <vt:variant>
        <vt:i4>16</vt:i4>
      </vt:variant>
    </vt:vector>
  </HeadingPairs>
  <TitlesOfParts>
    <vt:vector size="19" baseType="lpstr">
      <vt:lpstr>等线</vt:lpstr>
      <vt:lpstr>Arial</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Manager>风云办公</Manager>
  <Company>上海剑姬网络科技有限公司</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风云办公PPT模板</dc:title>
  <dc:creator>风云办公</dc:creator>
  <cp:keywords>风云办公</cp:keywords>
  <dc:description>风云办公 http://www.ppt118.com</dc:description>
  <cp:lastModifiedBy>tangtang</cp:lastModifiedBy>
  <cp:revision>69</cp:revision>
  <dcterms:created xsi:type="dcterms:W3CDTF">2018-10-02T01:38:18Z</dcterms:created>
  <dcterms:modified xsi:type="dcterms:W3CDTF">2020-04-14T01:49:21Z</dcterms:modified>
</cp:coreProperties>
</file>