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342" r:id="rId2"/>
    <p:sldId id="298" r:id="rId3"/>
    <p:sldId id="299" r:id="rId4"/>
    <p:sldId id="313" r:id="rId5"/>
    <p:sldId id="321" r:id="rId6"/>
    <p:sldId id="319" r:id="rId7"/>
    <p:sldId id="323" r:id="rId8"/>
    <p:sldId id="324" r:id="rId9"/>
    <p:sldId id="320" r:id="rId10"/>
    <p:sldId id="326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D52"/>
    <a:srgbClr val="F1CA18"/>
    <a:srgbClr val="09AC9B"/>
    <a:srgbClr val="006A60"/>
    <a:srgbClr val="FC7147"/>
    <a:srgbClr val="E9EFE5"/>
    <a:srgbClr val="057C60"/>
    <a:srgbClr val="E52428"/>
    <a:srgbClr val="EAE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640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F6EC5-653D-43A8-9BBE-782E12297E7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1742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F6EC5-653D-43A8-9BBE-782E12297E7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986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E52A7-EA79-4612-8A26-6BC58ED91EA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907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426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267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2023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575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F6EC5-653D-43A8-9BBE-782E12297E7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414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>
            <a:extLst>
              <a:ext uri="{FF2B5EF4-FFF2-40B4-BE49-F238E27FC236}">
                <a16:creationId xmlns:a16="http://schemas.microsoft.com/office/drawing/2014/main" id="{3A95CF8F-0B2D-421D-9AC9-3190E7B4C2D3}"/>
              </a:ext>
            </a:extLst>
          </p:cNvPr>
          <p:cNvGrpSpPr/>
          <p:nvPr userDrawn="1"/>
        </p:nvGrpSpPr>
        <p:grpSpPr>
          <a:xfrm flipH="1">
            <a:off x="0" y="-361830"/>
            <a:ext cx="12388327" cy="7219830"/>
            <a:chOff x="-196327" y="-361830"/>
            <a:chExt cx="12388327" cy="7219830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0F5E0465-D0F5-42D3-B51C-6C7D6E2C4F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51"/>
            <a:stretch/>
          </p:blipFill>
          <p:spPr>
            <a:xfrm>
              <a:off x="0" y="0"/>
              <a:ext cx="8522634" cy="6858000"/>
            </a:xfrm>
            <a:prstGeom prst="rect">
              <a:avLst/>
            </a:prstGeom>
          </p:spPr>
        </p:pic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B9F89074-1453-4603-95B3-4C2B8E9563A3}"/>
                </a:ext>
              </a:extLst>
            </p:cNvPr>
            <p:cNvSpPr/>
            <p:nvPr userDrawn="1"/>
          </p:nvSpPr>
          <p:spPr>
            <a:xfrm>
              <a:off x="1803395" y="-8940"/>
              <a:ext cx="10388605" cy="6866940"/>
            </a:xfrm>
            <a:custGeom>
              <a:avLst/>
              <a:gdLst>
                <a:gd name="connsiteX0" fmla="*/ 2265419 w 10388605"/>
                <a:gd name="connsiteY0" fmla="*/ 0 h 6866940"/>
                <a:gd name="connsiteX1" fmla="*/ 10388605 w 10388605"/>
                <a:gd name="connsiteY1" fmla="*/ 0 h 6866940"/>
                <a:gd name="connsiteX2" fmla="*/ 10388605 w 10388605"/>
                <a:gd name="connsiteY2" fmla="*/ 6866940 h 6866940"/>
                <a:gd name="connsiteX3" fmla="*/ 0 w 10388605"/>
                <a:gd name="connsiteY3" fmla="*/ 6866940 h 6866940"/>
                <a:gd name="connsiteX4" fmla="*/ 4721055 w 10388605"/>
                <a:gd name="connsiteY4" fmla="*/ 4030322 h 6866940"/>
                <a:gd name="connsiteX5" fmla="*/ 4715880 w 10388605"/>
                <a:gd name="connsiteY5" fmla="*/ 4021842 h 6866940"/>
                <a:gd name="connsiteX6" fmla="*/ 4745067 w 10388605"/>
                <a:gd name="connsiteY6" fmla="*/ 4004014 h 6866940"/>
                <a:gd name="connsiteX7" fmla="*/ 2265419 w 10388605"/>
                <a:gd name="connsiteY7" fmla="*/ 0 h 6866940"/>
                <a:gd name="connsiteX0" fmla="*/ 2265419 w 10388605"/>
                <a:gd name="connsiteY0" fmla="*/ 0 h 6866940"/>
                <a:gd name="connsiteX1" fmla="*/ 10388605 w 10388605"/>
                <a:gd name="connsiteY1" fmla="*/ 0 h 6866940"/>
                <a:gd name="connsiteX2" fmla="*/ 10388605 w 10388605"/>
                <a:gd name="connsiteY2" fmla="*/ 6866940 h 6866940"/>
                <a:gd name="connsiteX3" fmla="*/ 0 w 10388605"/>
                <a:gd name="connsiteY3" fmla="*/ 6866940 h 6866940"/>
                <a:gd name="connsiteX4" fmla="*/ 4721055 w 10388605"/>
                <a:gd name="connsiteY4" fmla="*/ 4030322 h 6866940"/>
                <a:gd name="connsiteX5" fmla="*/ 4715880 w 10388605"/>
                <a:gd name="connsiteY5" fmla="*/ 4021842 h 6866940"/>
                <a:gd name="connsiteX6" fmla="*/ 3770509 w 10388605"/>
                <a:gd name="connsiteY6" fmla="*/ 3931825 h 6866940"/>
                <a:gd name="connsiteX7" fmla="*/ 2265419 w 10388605"/>
                <a:gd name="connsiteY7" fmla="*/ 0 h 6866940"/>
                <a:gd name="connsiteX0" fmla="*/ 2265419 w 10388605"/>
                <a:gd name="connsiteY0" fmla="*/ 0 h 6866940"/>
                <a:gd name="connsiteX1" fmla="*/ 10388605 w 10388605"/>
                <a:gd name="connsiteY1" fmla="*/ 0 h 6866940"/>
                <a:gd name="connsiteX2" fmla="*/ 10388605 w 10388605"/>
                <a:gd name="connsiteY2" fmla="*/ 6866940 h 6866940"/>
                <a:gd name="connsiteX3" fmla="*/ 0 w 10388605"/>
                <a:gd name="connsiteY3" fmla="*/ 6866940 h 6866940"/>
                <a:gd name="connsiteX4" fmla="*/ 4721055 w 10388605"/>
                <a:gd name="connsiteY4" fmla="*/ 4030322 h 6866940"/>
                <a:gd name="connsiteX5" fmla="*/ 3765386 w 10388605"/>
                <a:gd name="connsiteY5" fmla="*/ 3925590 h 6866940"/>
                <a:gd name="connsiteX6" fmla="*/ 3770509 w 10388605"/>
                <a:gd name="connsiteY6" fmla="*/ 3931825 h 6866940"/>
                <a:gd name="connsiteX7" fmla="*/ 2265419 w 10388605"/>
                <a:gd name="connsiteY7" fmla="*/ 0 h 6866940"/>
                <a:gd name="connsiteX0" fmla="*/ 2265419 w 10388605"/>
                <a:gd name="connsiteY0" fmla="*/ 0 h 6866940"/>
                <a:gd name="connsiteX1" fmla="*/ 10388605 w 10388605"/>
                <a:gd name="connsiteY1" fmla="*/ 0 h 6866940"/>
                <a:gd name="connsiteX2" fmla="*/ 10388605 w 10388605"/>
                <a:gd name="connsiteY2" fmla="*/ 6866940 h 6866940"/>
                <a:gd name="connsiteX3" fmla="*/ 0 w 10388605"/>
                <a:gd name="connsiteY3" fmla="*/ 6866940 h 6866940"/>
                <a:gd name="connsiteX4" fmla="*/ 3782591 w 10388605"/>
                <a:gd name="connsiteY4" fmla="*/ 3934069 h 6866940"/>
                <a:gd name="connsiteX5" fmla="*/ 3765386 w 10388605"/>
                <a:gd name="connsiteY5" fmla="*/ 3925590 h 6866940"/>
                <a:gd name="connsiteX6" fmla="*/ 3770509 w 10388605"/>
                <a:gd name="connsiteY6" fmla="*/ 3931825 h 6866940"/>
                <a:gd name="connsiteX7" fmla="*/ 2265419 w 10388605"/>
                <a:gd name="connsiteY7" fmla="*/ 0 h 6866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88605" h="6866940">
                  <a:moveTo>
                    <a:pt x="2265419" y="0"/>
                  </a:moveTo>
                  <a:lnTo>
                    <a:pt x="10388605" y="0"/>
                  </a:lnTo>
                  <a:lnTo>
                    <a:pt x="10388605" y="6866940"/>
                  </a:lnTo>
                  <a:lnTo>
                    <a:pt x="0" y="6866940"/>
                  </a:lnTo>
                  <a:lnTo>
                    <a:pt x="3782591" y="3934069"/>
                  </a:lnTo>
                  <a:lnTo>
                    <a:pt x="3765386" y="3925590"/>
                  </a:lnTo>
                  <a:lnTo>
                    <a:pt x="3770509" y="3931825"/>
                  </a:lnTo>
                  <a:lnTo>
                    <a:pt x="226541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211BF1B1-6817-4EDB-8CD5-F6FB34106D6A}"/>
                </a:ext>
              </a:extLst>
            </p:cNvPr>
            <p:cNvSpPr/>
            <p:nvPr userDrawn="1"/>
          </p:nvSpPr>
          <p:spPr>
            <a:xfrm rot="19716376">
              <a:off x="-196327" y="5214221"/>
              <a:ext cx="6107212" cy="962526"/>
            </a:xfrm>
            <a:custGeom>
              <a:avLst/>
              <a:gdLst>
                <a:gd name="connsiteX0" fmla="*/ 0 w 7056000"/>
                <a:gd name="connsiteY0" fmla="*/ 0 h 962526"/>
                <a:gd name="connsiteX1" fmla="*/ 7056000 w 7056000"/>
                <a:gd name="connsiteY1" fmla="*/ 0 h 962526"/>
                <a:gd name="connsiteX2" fmla="*/ 7056000 w 7056000"/>
                <a:gd name="connsiteY2" fmla="*/ 962526 h 962526"/>
                <a:gd name="connsiteX3" fmla="*/ 0 w 7056000"/>
                <a:gd name="connsiteY3" fmla="*/ 962526 h 962526"/>
                <a:gd name="connsiteX4" fmla="*/ 0 w 7056000"/>
                <a:gd name="connsiteY4" fmla="*/ 0 h 962526"/>
                <a:gd name="connsiteX0" fmla="*/ 0 w 7056000"/>
                <a:gd name="connsiteY0" fmla="*/ 0 h 962526"/>
                <a:gd name="connsiteX1" fmla="*/ 7056000 w 7056000"/>
                <a:gd name="connsiteY1" fmla="*/ 0 h 962526"/>
                <a:gd name="connsiteX2" fmla="*/ 7056000 w 7056000"/>
                <a:gd name="connsiteY2" fmla="*/ 962526 h 962526"/>
                <a:gd name="connsiteX3" fmla="*/ 1512568 w 7056000"/>
                <a:gd name="connsiteY3" fmla="*/ 955306 h 962526"/>
                <a:gd name="connsiteX4" fmla="*/ 0 w 7056000"/>
                <a:gd name="connsiteY4" fmla="*/ 0 h 962526"/>
                <a:gd name="connsiteX0" fmla="*/ 0 w 7056000"/>
                <a:gd name="connsiteY0" fmla="*/ 0 h 962526"/>
                <a:gd name="connsiteX1" fmla="*/ 7056000 w 7056000"/>
                <a:gd name="connsiteY1" fmla="*/ 0 h 962526"/>
                <a:gd name="connsiteX2" fmla="*/ 7056000 w 7056000"/>
                <a:gd name="connsiteY2" fmla="*/ 962526 h 962526"/>
                <a:gd name="connsiteX3" fmla="*/ 1518835 w 7056000"/>
                <a:gd name="connsiteY3" fmla="*/ 945035 h 962526"/>
                <a:gd name="connsiteX4" fmla="*/ 0 w 7056000"/>
                <a:gd name="connsiteY4" fmla="*/ 0 h 962526"/>
                <a:gd name="connsiteX0" fmla="*/ 0 w 7056000"/>
                <a:gd name="connsiteY0" fmla="*/ 0 h 962526"/>
                <a:gd name="connsiteX1" fmla="*/ 7056000 w 7056000"/>
                <a:gd name="connsiteY1" fmla="*/ 0 h 962526"/>
                <a:gd name="connsiteX2" fmla="*/ 7056000 w 7056000"/>
                <a:gd name="connsiteY2" fmla="*/ 962526 h 962526"/>
                <a:gd name="connsiteX3" fmla="*/ 1518835 w 7056000"/>
                <a:gd name="connsiteY3" fmla="*/ 945035 h 962526"/>
                <a:gd name="connsiteX4" fmla="*/ 0 w 7056000"/>
                <a:gd name="connsiteY4" fmla="*/ 0 h 962526"/>
                <a:gd name="connsiteX0" fmla="*/ 0 w 7056000"/>
                <a:gd name="connsiteY0" fmla="*/ 0 h 962526"/>
                <a:gd name="connsiteX1" fmla="*/ 7056000 w 7056000"/>
                <a:gd name="connsiteY1" fmla="*/ 0 h 962526"/>
                <a:gd name="connsiteX2" fmla="*/ 7056000 w 7056000"/>
                <a:gd name="connsiteY2" fmla="*/ 962526 h 962526"/>
                <a:gd name="connsiteX3" fmla="*/ 1531370 w 7056000"/>
                <a:gd name="connsiteY3" fmla="*/ 924493 h 962526"/>
                <a:gd name="connsiteX4" fmla="*/ 0 w 7056000"/>
                <a:gd name="connsiteY4" fmla="*/ 0 h 962526"/>
                <a:gd name="connsiteX0" fmla="*/ 0 w 7056000"/>
                <a:gd name="connsiteY0" fmla="*/ 0 h 962526"/>
                <a:gd name="connsiteX1" fmla="*/ 7056000 w 7056000"/>
                <a:gd name="connsiteY1" fmla="*/ 0 h 962526"/>
                <a:gd name="connsiteX2" fmla="*/ 7056000 w 7056000"/>
                <a:gd name="connsiteY2" fmla="*/ 962526 h 962526"/>
                <a:gd name="connsiteX3" fmla="*/ 1762661 w 7056000"/>
                <a:gd name="connsiteY3" fmla="*/ 919805 h 962526"/>
                <a:gd name="connsiteX4" fmla="*/ 0 w 7056000"/>
                <a:gd name="connsiteY4" fmla="*/ 0 h 96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56000" h="962526">
                  <a:moveTo>
                    <a:pt x="0" y="0"/>
                  </a:moveTo>
                  <a:lnTo>
                    <a:pt x="7056000" y="0"/>
                  </a:lnTo>
                  <a:lnTo>
                    <a:pt x="7056000" y="962526"/>
                  </a:lnTo>
                  <a:lnTo>
                    <a:pt x="1762661" y="9198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CA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7BD336-0E8A-4A65-8770-250374FE99A9}"/>
                </a:ext>
              </a:extLst>
            </p:cNvPr>
            <p:cNvSpPr/>
            <p:nvPr userDrawn="1"/>
          </p:nvSpPr>
          <p:spPr>
            <a:xfrm rot="4155960">
              <a:off x="1781488" y="1821260"/>
              <a:ext cx="5343329" cy="977149"/>
            </a:xfrm>
            <a:custGeom>
              <a:avLst/>
              <a:gdLst>
                <a:gd name="connsiteX0" fmla="*/ 0 w 5256000"/>
                <a:gd name="connsiteY0" fmla="*/ 0 h 962526"/>
                <a:gd name="connsiteX1" fmla="*/ 5256000 w 5256000"/>
                <a:gd name="connsiteY1" fmla="*/ 0 h 962526"/>
                <a:gd name="connsiteX2" fmla="*/ 5256000 w 5256000"/>
                <a:gd name="connsiteY2" fmla="*/ 962526 h 962526"/>
                <a:gd name="connsiteX3" fmla="*/ 0 w 5256000"/>
                <a:gd name="connsiteY3" fmla="*/ 962526 h 962526"/>
                <a:gd name="connsiteX4" fmla="*/ 0 w 5256000"/>
                <a:gd name="connsiteY4" fmla="*/ 0 h 962526"/>
                <a:gd name="connsiteX0" fmla="*/ 544687 w 5256000"/>
                <a:gd name="connsiteY0" fmla="*/ 8446 h 962526"/>
                <a:gd name="connsiteX1" fmla="*/ 5256000 w 5256000"/>
                <a:gd name="connsiteY1" fmla="*/ 0 h 962526"/>
                <a:gd name="connsiteX2" fmla="*/ 5256000 w 5256000"/>
                <a:gd name="connsiteY2" fmla="*/ 962526 h 962526"/>
                <a:gd name="connsiteX3" fmla="*/ 0 w 5256000"/>
                <a:gd name="connsiteY3" fmla="*/ 962526 h 962526"/>
                <a:gd name="connsiteX4" fmla="*/ 544687 w 5256000"/>
                <a:gd name="connsiteY4" fmla="*/ 8446 h 962526"/>
                <a:gd name="connsiteX0" fmla="*/ 532143 w 5256000"/>
                <a:gd name="connsiteY0" fmla="*/ 28981 h 962526"/>
                <a:gd name="connsiteX1" fmla="*/ 5256000 w 5256000"/>
                <a:gd name="connsiteY1" fmla="*/ 0 h 962526"/>
                <a:gd name="connsiteX2" fmla="*/ 5256000 w 5256000"/>
                <a:gd name="connsiteY2" fmla="*/ 962526 h 962526"/>
                <a:gd name="connsiteX3" fmla="*/ 0 w 5256000"/>
                <a:gd name="connsiteY3" fmla="*/ 962526 h 962526"/>
                <a:gd name="connsiteX4" fmla="*/ 532143 w 5256000"/>
                <a:gd name="connsiteY4" fmla="*/ 28981 h 962526"/>
                <a:gd name="connsiteX0" fmla="*/ 558950 w 5282807"/>
                <a:gd name="connsiteY0" fmla="*/ 28981 h 962526"/>
                <a:gd name="connsiteX1" fmla="*/ 5282807 w 5282807"/>
                <a:gd name="connsiteY1" fmla="*/ 0 h 962526"/>
                <a:gd name="connsiteX2" fmla="*/ 5282807 w 5282807"/>
                <a:gd name="connsiteY2" fmla="*/ 962526 h 962526"/>
                <a:gd name="connsiteX3" fmla="*/ 0 w 5282807"/>
                <a:gd name="connsiteY3" fmla="*/ 960250 h 962526"/>
                <a:gd name="connsiteX4" fmla="*/ 558950 w 5282807"/>
                <a:gd name="connsiteY4" fmla="*/ 28981 h 962526"/>
                <a:gd name="connsiteX0" fmla="*/ 375860 w 5282807"/>
                <a:gd name="connsiteY0" fmla="*/ 36864 h 962526"/>
                <a:gd name="connsiteX1" fmla="*/ 5282807 w 5282807"/>
                <a:gd name="connsiteY1" fmla="*/ 0 h 962526"/>
                <a:gd name="connsiteX2" fmla="*/ 5282807 w 5282807"/>
                <a:gd name="connsiteY2" fmla="*/ 962526 h 962526"/>
                <a:gd name="connsiteX3" fmla="*/ 0 w 5282807"/>
                <a:gd name="connsiteY3" fmla="*/ 960250 h 962526"/>
                <a:gd name="connsiteX4" fmla="*/ 375860 w 5282807"/>
                <a:gd name="connsiteY4" fmla="*/ 36864 h 962526"/>
                <a:gd name="connsiteX0" fmla="*/ 375860 w 5282807"/>
                <a:gd name="connsiteY0" fmla="*/ 36864 h 962526"/>
                <a:gd name="connsiteX1" fmla="*/ 5282807 w 5282807"/>
                <a:gd name="connsiteY1" fmla="*/ 0 h 962526"/>
                <a:gd name="connsiteX2" fmla="*/ 5282807 w 5282807"/>
                <a:gd name="connsiteY2" fmla="*/ 962526 h 962526"/>
                <a:gd name="connsiteX3" fmla="*/ 0 w 5282807"/>
                <a:gd name="connsiteY3" fmla="*/ 960250 h 962526"/>
                <a:gd name="connsiteX4" fmla="*/ 375860 w 5282807"/>
                <a:gd name="connsiteY4" fmla="*/ 36864 h 962526"/>
                <a:gd name="connsiteX0" fmla="*/ 364608 w 5282807"/>
                <a:gd name="connsiteY0" fmla="*/ 32604 h 962526"/>
                <a:gd name="connsiteX1" fmla="*/ 5282807 w 5282807"/>
                <a:gd name="connsiteY1" fmla="*/ 0 h 962526"/>
                <a:gd name="connsiteX2" fmla="*/ 5282807 w 5282807"/>
                <a:gd name="connsiteY2" fmla="*/ 962526 h 962526"/>
                <a:gd name="connsiteX3" fmla="*/ 0 w 5282807"/>
                <a:gd name="connsiteY3" fmla="*/ 960250 h 962526"/>
                <a:gd name="connsiteX4" fmla="*/ 364608 w 5282807"/>
                <a:gd name="connsiteY4" fmla="*/ 32604 h 962526"/>
                <a:gd name="connsiteX0" fmla="*/ 364608 w 5282807"/>
                <a:gd name="connsiteY0" fmla="*/ 32922 h 962844"/>
                <a:gd name="connsiteX1" fmla="*/ 5180010 w 5282807"/>
                <a:gd name="connsiteY1" fmla="*/ 0 h 962844"/>
                <a:gd name="connsiteX2" fmla="*/ 5282807 w 5282807"/>
                <a:gd name="connsiteY2" fmla="*/ 962844 h 962844"/>
                <a:gd name="connsiteX3" fmla="*/ 0 w 5282807"/>
                <a:gd name="connsiteY3" fmla="*/ 960568 h 962844"/>
                <a:gd name="connsiteX4" fmla="*/ 364608 w 5282807"/>
                <a:gd name="connsiteY4" fmla="*/ 32922 h 962844"/>
                <a:gd name="connsiteX0" fmla="*/ 364608 w 5309572"/>
                <a:gd name="connsiteY0" fmla="*/ 32922 h 960568"/>
                <a:gd name="connsiteX1" fmla="*/ 5180010 w 5309572"/>
                <a:gd name="connsiteY1" fmla="*/ 0 h 960568"/>
                <a:gd name="connsiteX2" fmla="*/ 5309572 w 5309572"/>
                <a:gd name="connsiteY2" fmla="*/ 960110 h 960568"/>
                <a:gd name="connsiteX3" fmla="*/ 0 w 5309572"/>
                <a:gd name="connsiteY3" fmla="*/ 960568 h 960568"/>
                <a:gd name="connsiteX4" fmla="*/ 364608 w 5309572"/>
                <a:gd name="connsiteY4" fmla="*/ 32922 h 960568"/>
                <a:gd name="connsiteX0" fmla="*/ 364608 w 5325084"/>
                <a:gd name="connsiteY0" fmla="*/ 32922 h 960568"/>
                <a:gd name="connsiteX1" fmla="*/ 5180010 w 5325084"/>
                <a:gd name="connsiteY1" fmla="*/ 0 h 960568"/>
                <a:gd name="connsiteX2" fmla="*/ 5325084 w 5325084"/>
                <a:gd name="connsiteY2" fmla="*/ 953118 h 960568"/>
                <a:gd name="connsiteX3" fmla="*/ 0 w 5325084"/>
                <a:gd name="connsiteY3" fmla="*/ 960568 h 960568"/>
                <a:gd name="connsiteX4" fmla="*/ 364608 w 5325084"/>
                <a:gd name="connsiteY4" fmla="*/ 32922 h 960568"/>
                <a:gd name="connsiteX0" fmla="*/ 364608 w 5325084"/>
                <a:gd name="connsiteY0" fmla="*/ 37181 h 964827"/>
                <a:gd name="connsiteX1" fmla="*/ 5168758 w 5325084"/>
                <a:gd name="connsiteY1" fmla="*/ 0 h 964827"/>
                <a:gd name="connsiteX2" fmla="*/ 5325084 w 5325084"/>
                <a:gd name="connsiteY2" fmla="*/ 957377 h 964827"/>
                <a:gd name="connsiteX3" fmla="*/ 0 w 5325084"/>
                <a:gd name="connsiteY3" fmla="*/ 964827 h 964827"/>
                <a:gd name="connsiteX4" fmla="*/ 364608 w 5325084"/>
                <a:gd name="connsiteY4" fmla="*/ 37181 h 964827"/>
                <a:gd name="connsiteX0" fmla="*/ 349096 w 5325084"/>
                <a:gd name="connsiteY0" fmla="*/ 44174 h 964827"/>
                <a:gd name="connsiteX1" fmla="*/ 5168758 w 5325084"/>
                <a:gd name="connsiteY1" fmla="*/ 0 h 964827"/>
                <a:gd name="connsiteX2" fmla="*/ 5325084 w 5325084"/>
                <a:gd name="connsiteY2" fmla="*/ 957377 h 964827"/>
                <a:gd name="connsiteX3" fmla="*/ 0 w 5325084"/>
                <a:gd name="connsiteY3" fmla="*/ 964827 h 964827"/>
                <a:gd name="connsiteX4" fmla="*/ 349096 w 5325084"/>
                <a:gd name="connsiteY4" fmla="*/ 44174 h 964827"/>
                <a:gd name="connsiteX0" fmla="*/ 349096 w 5343329"/>
                <a:gd name="connsiteY0" fmla="*/ 44174 h 977149"/>
                <a:gd name="connsiteX1" fmla="*/ 5168758 w 5343329"/>
                <a:gd name="connsiteY1" fmla="*/ 0 h 977149"/>
                <a:gd name="connsiteX2" fmla="*/ 5343329 w 5343329"/>
                <a:gd name="connsiteY2" fmla="*/ 977149 h 977149"/>
                <a:gd name="connsiteX3" fmla="*/ 0 w 5343329"/>
                <a:gd name="connsiteY3" fmla="*/ 964827 h 977149"/>
                <a:gd name="connsiteX4" fmla="*/ 349096 w 5343329"/>
                <a:gd name="connsiteY4" fmla="*/ 44174 h 977149"/>
                <a:gd name="connsiteX0" fmla="*/ 353355 w 5343329"/>
                <a:gd name="connsiteY0" fmla="*/ 32922 h 977149"/>
                <a:gd name="connsiteX1" fmla="*/ 5168758 w 5343329"/>
                <a:gd name="connsiteY1" fmla="*/ 0 h 977149"/>
                <a:gd name="connsiteX2" fmla="*/ 5343329 w 5343329"/>
                <a:gd name="connsiteY2" fmla="*/ 977149 h 977149"/>
                <a:gd name="connsiteX3" fmla="*/ 0 w 5343329"/>
                <a:gd name="connsiteY3" fmla="*/ 964827 h 977149"/>
                <a:gd name="connsiteX4" fmla="*/ 353355 w 5343329"/>
                <a:gd name="connsiteY4" fmla="*/ 32922 h 97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3329" h="977149">
                  <a:moveTo>
                    <a:pt x="353355" y="32922"/>
                  </a:moveTo>
                  <a:lnTo>
                    <a:pt x="5168758" y="0"/>
                  </a:lnTo>
                  <a:lnTo>
                    <a:pt x="5343329" y="977149"/>
                  </a:lnTo>
                  <a:lnTo>
                    <a:pt x="0" y="964827"/>
                  </a:lnTo>
                  <a:lnTo>
                    <a:pt x="353355" y="32922"/>
                  </a:lnTo>
                  <a:close/>
                </a:path>
              </a:pathLst>
            </a:custGeom>
            <a:solidFill>
              <a:srgbClr val="2A3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TextBox 26">
            <a:extLst>
              <a:ext uri="{FF2B5EF4-FFF2-40B4-BE49-F238E27FC236}">
                <a16:creationId xmlns:a16="http://schemas.microsoft.com/office/drawing/2014/main" id="{4ECDB5C9-8285-43A1-AB24-396305C875EE}"/>
              </a:ext>
            </a:extLst>
          </p:cNvPr>
          <p:cNvSpPr txBox="1"/>
          <p:nvPr userDrawn="1"/>
        </p:nvSpPr>
        <p:spPr>
          <a:xfrm>
            <a:off x="564018" y="3075057"/>
            <a:ext cx="5795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chemeClr val="accent1"/>
                </a:solidFill>
                <a:cs typeface="+mn-ea"/>
                <a:sym typeface="+mn-lt"/>
              </a:rPr>
              <a:t>广西中医药大学</a:t>
            </a:r>
            <a:r>
              <a:rPr lang="en-US" altLang="zh-CN" sz="4000" b="1" dirty="0">
                <a:solidFill>
                  <a:schemeClr val="accent1"/>
                </a:solidFill>
                <a:cs typeface="+mn-ea"/>
                <a:sym typeface="+mn-lt"/>
              </a:rPr>
              <a:t>PPT</a:t>
            </a:r>
            <a:r>
              <a:rPr lang="zh-CN" altLang="en-US" sz="4000" b="1" dirty="0">
                <a:solidFill>
                  <a:schemeClr val="accent1"/>
                </a:solidFill>
                <a:cs typeface="+mn-ea"/>
                <a:sym typeface="+mn-lt"/>
              </a:rPr>
              <a:t>模板</a:t>
            </a:r>
          </a:p>
        </p:txBody>
      </p:sp>
      <p:sp>
        <p:nvSpPr>
          <p:cNvPr id="8" name="TextBox 32">
            <a:extLst>
              <a:ext uri="{FF2B5EF4-FFF2-40B4-BE49-F238E27FC236}">
                <a16:creationId xmlns:a16="http://schemas.microsoft.com/office/drawing/2014/main" id="{FE6444F5-81A3-497A-831E-9A14B95EEA4D}"/>
              </a:ext>
            </a:extLst>
          </p:cNvPr>
          <p:cNvSpPr txBox="1"/>
          <p:nvPr userDrawn="1"/>
        </p:nvSpPr>
        <p:spPr>
          <a:xfrm>
            <a:off x="601548" y="3801995"/>
            <a:ext cx="5738366" cy="379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65" b="1" dirty="0">
                <a:solidFill>
                  <a:schemeClr val="accent1"/>
                </a:solidFill>
                <a:cs typeface="+mn-ea"/>
                <a:sym typeface="+mn-lt"/>
              </a:rPr>
              <a:t>GUANGXI UNIVERSITY OF CHINESE MEDICINE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E693830E-C80E-40F8-8F87-E0EF13CB2C2D}"/>
              </a:ext>
            </a:extLst>
          </p:cNvPr>
          <p:cNvSpPr txBox="1"/>
          <p:nvPr userDrawn="1"/>
        </p:nvSpPr>
        <p:spPr>
          <a:xfrm>
            <a:off x="564018" y="1588203"/>
            <a:ext cx="25955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000" b="1" spc="-300" dirty="0">
                <a:solidFill>
                  <a:schemeClr val="accent2"/>
                </a:solidFill>
                <a:cs typeface="+mn-ea"/>
                <a:sym typeface="+mn-lt"/>
              </a:rPr>
              <a:t>2020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A42557B-30FB-4149-9C5E-F07DEC3112C5}"/>
              </a:ext>
            </a:extLst>
          </p:cNvPr>
          <p:cNvSpPr txBox="1"/>
          <p:nvPr userDrawn="1"/>
        </p:nvSpPr>
        <p:spPr>
          <a:xfrm>
            <a:off x="625636" y="4455084"/>
            <a:ext cx="3693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2A3D52"/>
                </a:solidFill>
                <a:cs typeface="+mn-ea"/>
                <a:sym typeface="+mn-lt"/>
              </a:rPr>
              <a:t>设计制作：现代教育技术与信息中心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C0A5984-F9B7-4C8B-9CA1-8FDF94C8688D}"/>
              </a:ext>
            </a:extLst>
          </p:cNvPr>
          <p:cNvSpPr/>
          <p:nvPr userDrawn="1"/>
        </p:nvSpPr>
        <p:spPr>
          <a:xfrm>
            <a:off x="625637" y="4849483"/>
            <a:ext cx="34676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rgbClr val="2A3D52"/>
                </a:solidFill>
                <a:cs typeface="+mn-ea"/>
                <a:sym typeface="+mn-lt"/>
              </a:rPr>
              <a:t>素材提供：现代教育技术与信息中心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38">
        <p14:prism/>
      </p:transition>
    </mc:Choice>
    <mc:Fallback xmlns:p15="http://schemas.microsoft.com/office/powerpoint/2012/main" xmlns="">
      <p:transition spd="slow" advClick="0" advTm="1538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C1416AD0-C6DE-4F2C-A661-344DFF2253A3}"/>
              </a:ext>
            </a:extLst>
          </p:cNvPr>
          <p:cNvSpPr/>
          <p:nvPr userDrawn="1"/>
        </p:nvSpPr>
        <p:spPr>
          <a:xfrm>
            <a:off x="2975187" y="-21096"/>
            <a:ext cx="1093629" cy="12156"/>
          </a:xfrm>
          <a:custGeom>
            <a:avLst/>
            <a:gdLst>
              <a:gd name="connsiteX0" fmla="*/ 1086101 w 1093629"/>
              <a:gd name="connsiteY0" fmla="*/ 0 h 12156"/>
              <a:gd name="connsiteX1" fmla="*/ 1093629 w 1093629"/>
              <a:gd name="connsiteY1" fmla="*/ 12156 h 12156"/>
              <a:gd name="connsiteX2" fmla="*/ 2262 w 1093629"/>
              <a:gd name="connsiteY2" fmla="*/ 12156 h 12156"/>
              <a:gd name="connsiteX3" fmla="*/ 0 w 1093629"/>
              <a:gd name="connsiteY3" fmla="*/ 8450 h 12156"/>
              <a:gd name="connsiteX4" fmla="*/ 1086101 w 1093629"/>
              <a:gd name="connsiteY4" fmla="*/ 0 h 12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3629" h="12156">
                <a:moveTo>
                  <a:pt x="1086101" y="0"/>
                </a:moveTo>
                <a:lnTo>
                  <a:pt x="1093629" y="12156"/>
                </a:lnTo>
                <a:lnTo>
                  <a:pt x="2262" y="12156"/>
                </a:lnTo>
                <a:lnTo>
                  <a:pt x="0" y="8450"/>
                </a:lnTo>
                <a:lnTo>
                  <a:pt x="108610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A397D28A-EC94-4741-9696-895A0E919E2A}"/>
              </a:ext>
            </a:extLst>
          </p:cNvPr>
          <p:cNvSpPr/>
          <p:nvPr userDrawn="1"/>
        </p:nvSpPr>
        <p:spPr>
          <a:xfrm>
            <a:off x="5230636" y="3199764"/>
            <a:ext cx="1288640" cy="1297055"/>
          </a:xfrm>
          <a:custGeom>
            <a:avLst/>
            <a:gdLst>
              <a:gd name="connsiteX0" fmla="*/ 792420 w 1288640"/>
              <a:gd name="connsiteY0" fmla="*/ 0 h 1297055"/>
              <a:gd name="connsiteX1" fmla="*/ 1288640 w 1288640"/>
              <a:gd name="connsiteY1" fmla="*/ 813139 h 1297055"/>
              <a:gd name="connsiteX2" fmla="*/ 496420 w 1288640"/>
              <a:gd name="connsiteY2" fmla="*/ 1297055 h 1297055"/>
              <a:gd name="connsiteX3" fmla="*/ 0 w 1288640"/>
              <a:gd name="connsiteY3" fmla="*/ 483576 h 1297055"/>
              <a:gd name="connsiteX4" fmla="*/ 792420 w 1288640"/>
              <a:gd name="connsiteY4" fmla="*/ 0 h 1297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8640" h="1297055">
                <a:moveTo>
                  <a:pt x="792420" y="0"/>
                </a:moveTo>
                <a:lnTo>
                  <a:pt x="1288640" y="813139"/>
                </a:lnTo>
                <a:lnTo>
                  <a:pt x="496420" y="1297055"/>
                </a:lnTo>
                <a:lnTo>
                  <a:pt x="0" y="483576"/>
                </a:lnTo>
                <a:lnTo>
                  <a:pt x="79242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E686444B-1CB1-4122-A271-2A66D46CCAC9}"/>
              </a:ext>
            </a:extLst>
          </p:cNvPr>
          <p:cNvSpPr/>
          <p:nvPr userDrawn="1"/>
        </p:nvSpPr>
        <p:spPr>
          <a:xfrm>
            <a:off x="0" y="6858000"/>
            <a:ext cx="1803397" cy="17348"/>
          </a:xfrm>
          <a:custGeom>
            <a:avLst/>
            <a:gdLst>
              <a:gd name="connsiteX0" fmla="*/ 28428 w 1803397"/>
              <a:gd name="connsiteY0" fmla="*/ 0 h 17348"/>
              <a:gd name="connsiteX1" fmla="*/ 1803397 w 1803397"/>
              <a:gd name="connsiteY1" fmla="*/ 0 h 17348"/>
              <a:gd name="connsiteX2" fmla="*/ 1788773 w 1803397"/>
              <a:gd name="connsiteY2" fmla="*/ 8787 h 17348"/>
              <a:gd name="connsiteX3" fmla="*/ 0 w 1803397"/>
              <a:gd name="connsiteY3" fmla="*/ 17348 h 17348"/>
              <a:gd name="connsiteX4" fmla="*/ 28428 w 1803397"/>
              <a:gd name="connsiteY4" fmla="*/ 0 h 17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3397" h="17348">
                <a:moveTo>
                  <a:pt x="28428" y="0"/>
                </a:moveTo>
                <a:lnTo>
                  <a:pt x="1803397" y="0"/>
                </a:lnTo>
                <a:lnTo>
                  <a:pt x="1788773" y="8787"/>
                </a:lnTo>
                <a:lnTo>
                  <a:pt x="0" y="17348"/>
                </a:lnTo>
                <a:lnTo>
                  <a:pt x="2842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3792748-2D0D-441B-857A-094386159D80}"/>
              </a:ext>
            </a:extLst>
          </p:cNvPr>
          <p:cNvSpPr/>
          <p:nvPr userDrawn="1"/>
        </p:nvSpPr>
        <p:spPr>
          <a:xfrm>
            <a:off x="1666875" y="1290320"/>
            <a:ext cx="2630805" cy="3963035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4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101DB29-5BB2-4AC0-99A4-56FC22AEB27F}"/>
              </a:ext>
            </a:extLst>
          </p:cNvPr>
          <p:cNvSpPr/>
          <p:nvPr userDrawn="1"/>
        </p:nvSpPr>
        <p:spPr>
          <a:xfrm>
            <a:off x="2034540" y="1629410"/>
            <a:ext cx="2630805" cy="3963035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4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文本框 42">
            <a:extLst>
              <a:ext uri="{FF2B5EF4-FFF2-40B4-BE49-F238E27FC236}">
                <a16:creationId xmlns:a16="http://schemas.microsoft.com/office/drawing/2014/main" id="{388E5E3A-A30F-4F78-A7FB-D727CD4FE08E}"/>
              </a:ext>
            </a:extLst>
          </p:cNvPr>
          <p:cNvSpPr txBox="1"/>
          <p:nvPr userDrawn="1"/>
        </p:nvSpPr>
        <p:spPr>
          <a:xfrm>
            <a:off x="2911934" y="1135698"/>
            <a:ext cx="1287956" cy="4950460"/>
          </a:xfrm>
          <a:prstGeom prst="rect">
            <a:avLst/>
          </a:prstGeom>
          <a:noFill/>
        </p:spPr>
        <p:txBody>
          <a:bodyPr vert="eaVert" wrap="square" lIns="92920" tIns="46460" rIns="92920" bIns="46460" rtlCol="0">
            <a:spAutoFit/>
          </a:bodyPr>
          <a:lstStyle/>
          <a:p>
            <a:pPr algn="ctr" defTabSz="914400">
              <a:lnSpc>
                <a:spcPct val="130000"/>
              </a:lnSpc>
            </a:pPr>
            <a:r>
              <a:rPr lang="zh-CN" altLang="en-US" sz="5500">
                <a:solidFill>
                  <a:prstClr val="white"/>
                </a:solidFill>
                <a:cs typeface="+mn-ea"/>
                <a:sym typeface="+mn-lt"/>
              </a:rPr>
              <a:t>目  录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38">
        <p14:prism/>
      </p:transition>
    </mc:Choice>
    <mc:Fallback xmlns:p15="http://schemas.microsoft.com/office/powerpoint/2012/main" xmlns="">
      <p:transition spd="slow" advClick="0" advTm="1538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E9D3FF0-9D96-461B-B567-4D21C1BC6EE1}"/>
              </a:ext>
            </a:extLst>
          </p:cNvPr>
          <p:cNvSpPr/>
          <p:nvPr userDrawn="1"/>
        </p:nvSpPr>
        <p:spPr>
          <a:xfrm>
            <a:off x="1062568" y="269823"/>
            <a:ext cx="195175" cy="71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925" tIns="46462" rIns="92925" bIns="46462" rtlCol="0" anchor="ctr"/>
          <a:lstStyle/>
          <a:p>
            <a:pPr algn="ctr" defTabSz="685165"/>
            <a:endParaRPr lang="zh-CN" altLang="en-US" sz="1895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3" name="矩形 8">
            <a:extLst>
              <a:ext uri="{FF2B5EF4-FFF2-40B4-BE49-F238E27FC236}">
                <a16:creationId xmlns:a16="http://schemas.microsoft.com/office/drawing/2014/main" id="{3EBAFC34-CD34-44B2-B240-61031EBD61F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6416" y="269823"/>
            <a:ext cx="814982" cy="7129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2956" tIns="46479" rIns="92956" bIns="46479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3250" b="0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38">
        <p14:prism/>
      </p:transition>
    </mc:Choice>
    <mc:Fallback xmlns:p15="http://schemas.microsoft.com/office/powerpoint/2012/main" xmlns="">
      <p:transition spd="slow" advClick="0" advTm="1538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487E2D5-17DE-422C-A9BC-3CCD3533F6C3}"/>
              </a:ext>
            </a:extLst>
          </p:cNvPr>
          <p:cNvSpPr/>
          <p:nvPr userDrawn="1"/>
        </p:nvSpPr>
        <p:spPr>
          <a:xfrm>
            <a:off x="1046768" y="269823"/>
            <a:ext cx="195175" cy="71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925" tIns="46462" rIns="92925" bIns="46462" rtlCol="0" anchor="ctr"/>
          <a:lstStyle/>
          <a:p>
            <a:pPr algn="ctr" defTabSz="685165"/>
            <a:endParaRPr lang="zh-CN" altLang="en-US" sz="1895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3" name="矩形 8">
            <a:extLst>
              <a:ext uri="{FF2B5EF4-FFF2-40B4-BE49-F238E27FC236}">
                <a16:creationId xmlns:a16="http://schemas.microsoft.com/office/drawing/2014/main" id="{1EC5BCFB-2CAC-4DE6-BEB1-2FA930FEA63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6416" y="269823"/>
            <a:ext cx="814982" cy="712943"/>
          </a:xfrm>
          <a:prstGeom prst="rect">
            <a:avLst/>
          </a:prstGeom>
          <a:solidFill>
            <a:srgbClr val="F1CA18"/>
          </a:solidFill>
          <a:ln>
            <a:noFill/>
          </a:ln>
        </p:spPr>
        <p:txBody>
          <a:bodyPr lIns="92956" tIns="46479" rIns="92956" bIns="46479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3250" b="0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38">
        <p14:prism/>
      </p:transition>
    </mc:Choice>
    <mc:Fallback xmlns:p15="http://schemas.microsoft.com/office/powerpoint/2012/main" xmlns="">
      <p:transition spd="slow" advClick="0" advTm="1538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69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38">
        <p14:prism/>
      </p:transition>
    </mc:Choice>
    <mc:Fallback xmlns:p15="http://schemas.microsoft.com/office/powerpoint/2012/main" xmlns="">
      <p:transition spd="slow" advClick="0" advTm="1538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9AE2495-8F77-4B9C-A165-EFC13D933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1"/>
          <a:stretch/>
        </p:blipFill>
        <p:spPr>
          <a:xfrm flipH="1">
            <a:off x="3669366" y="0"/>
            <a:ext cx="8522634" cy="6858000"/>
          </a:xfrm>
          <a:prstGeom prst="rect">
            <a:avLst/>
          </a:prstGeom>
        </p:spPr>
      </p:pic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CD359EDA-A35F-4D7F-8C36-48538AAB975E}"/>
              </a:ext>
            </a:extLst>
          </p:cNvPr>
          <p:cNvSpPr/>
          <p:nvPr userDrawn="1"/>
        </p:nvSpPr>
        <p:spPr>
          <a:xfrm flipH="1">
            <a:off x="0" y="-8940"/>
            <a:ext cx="10388605" cy="6866940"/>
          </a:xfrm>
          <a:custGeom>
            <a:avLst/>
            <a:gdLst>
              <a:gd name="connsiteX0" fmla="*/ 2265419 w 10388605"/>
              <a:gd name="connsiteY0" fmla="*/ 0 h 6866940"/>
              <a:gd name="connsiteX1" fmla="*/ 10388605 w 10388605"/>
              <a:gd name="connsiteY1" fmla="*/ 0 h 6866940"/>
              <a:gd name="connsiteX2" fmla="*/ 10388605 w 10388605"/>
              <a:gd name="connsiteY2" fmla="*/ 6866940 h 6866940"/>
              <a:gd name="connsiteX3" fmla="*/ 0 w 10388605"/>
              <a:gd name="connsiteY3" fmla="*/ 6866940 h 6866940"/>
              <a:gd name="connsiteX4" fmla="*/ 4721055 w 10388605"/>
              <a:gd name="connsiteY4" fmla="*/ 4030322 h 6866940"/>
              <a:gd name="connsiteX5" fmla="*/ 4715880 w 10388605"/>
              <a:gd name="connsiteY5" fmla="*/ 4021842 h 6866940"/>
              <a:gd name="connsiteX6" fmla="*/ 4745067 w 10388605"/>
              <a:gd name="connsiteY6" fmla="*/ 4004014 h 6866940"/>
              <a:gd name="connsiteX7" fmla="*/ 2265419 w 10388605"/>
              <a:gd name="connsiteY7" fmla="*/ 0 h 6866940"/>
              <a:gd name="connsiteX0" fmla="*/ 2265419 w 10388605"/>
              <a:gd name="connsiteY0" fmla="*/ 0 h 6866940"/>
              <a:gd name="connsiteX1" fmla="*/ 10388605 w 10388605"/>
              <a:gd name="connsiteY1" fmla="*/ 0 h 6866940"/>
              <a:gd name="connsiteX2" fmla="*/ 10388605 w 10388605"/>
              <a:gd name="connsiteY2" fmla="*/ 6866940 h 6866940"/>
              <a:gd name="connsiteX3" fmla="*/ 0 w 10388605"/>
              <a:gd name="connsiteY3" fmla="*/ 6866940 h 6866940"/>
              <a:gd name="connsiteX4" fmla="*/ 4721055 w 10388605"/>
              <a:gd name="connsiteY4" fmla="*/ 4030322 h 6866940"/>
              <a:gd name="connsiteX5" fmla="*/ 4715880 w 10388605"/>
              <a:gd name="connsiteY5" fmla="*/ 4021842 h 6866940"/>
              <a:gd name="connsiteX6" fmla="*/ 3770509 w 10388605"/>
              <a:gd name="connsiteY6" fmla="*/ 3931825 h 6866940"/>
              <a:gd name="connsiteX7" fmla="*/ 2265419 w 10388605"/>
              <a:gd name="connsiteY7" fmla="*/ 0 h 6866940"/>
              <a:gd name="connsiteX0" fmla="*/ 2265419 w 10388605"/>
              <a:gd name="connsiteY0" fmla="*/ 0 h 6866940"/>
              <a:gd name="connsiteX1" fmla="*/ 10388605 w 10388605"/>
              <a:gd name="connsiteY1" fmla="*/ 0 h 6866940"/>
              <a:gd name="connsiteX2" fmla="*/ 10388605 w 10388605"/>
              <a:gd name="connsiteY2" fmla="*/ 6866940 h 6866940"/>
              <a:gd name="connsiteX3" fmla="*/ 0 w 10388605"/>
              <a:gd name="connsiteY3" fmla="*/ 6866940 h 6866940"/>
              <a:gd name="connsiteX4" fmla="*/ 4721055 w 10388605"/>
              <a:gd name="connsiteY4" fmla="*/ 4030322 h 6866940"/>
              <a:gd name="connsiteX5" fmla="*/ 3765386 w 10388605"/>
              <a:gd name="connsiteY5" fmla="*/ 3925590 h 6866940"/>
              <a:gd name="connsiteX6" fmla="*/ 3770509 w 10388605"/>
              <a:gd name="connsiteY6" fmla="*/ 3931825 h 6866940"/>
              <a:gd name="connsiteX7" fmla="*/ 2265419 w 10388605"/>
              <a:gd name="connsiteY7" fmla="*/ 0 h 6866940"/>
              <a:gd name="connsiteX0" fmla="*/ 2265419 w 10388605"/>
              <a:gd name="connsiteY0" fmla="*/ 0 h 6866940"/>
              <a:gd name="connsiteX1" fmla="*/ 10388605 w 10388605"/>
              <a:gd name="connsiteY1" fmla="*/ 0 h 6866940"/>
              <a:gd name="connsiteX2" fmla="*/ 10388605 w 10388605"/>
              <a:gd name="connsiteY2" fmla="*/ 6866940 h 6866940"/>
              <a:gd name="connsiteX3" fmla="*/ 0 w 10388605"/>
              <a:gd name="connsiteY3" fmla="*/ 6866940 h 6866940"/>
              <a:gd name="connsiteX4" fmla="*/ 3782591 w 10388605"/>
              <a:gd name="connsiteY4" fmla="*/ 3934069 h 6866940"/>
              <a:gd name="connsiteX5" fmla="*/ 3765386 w 10388605"/>
              <a:gd name="connsiteY5" fmla="*/ 3925590 h 6866940"/>
              <a:gd name="connsiteX6" fmla="*/ 3770509 w 10388605"/>
              <a:gd name="connsiteY6" fmla="*/ 3931825 h 6866940"/>
              <a:gd name="connsiteX7" fmla="*/ 2265419 w 10388605"/>
              <a:gd name="connsiteY7" fmla="*/ 0 h 686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88605" h="6866940">
                <a:moveTo>
                  <a:pt x="2265419" y="0"/>
                </a:moveTo>
                <a:lnTo>
                  <a:pt x="10388605" y="0"/>
                </a:lnTo>
                <a:lnTo>
                  <a:pt x="10388605" y="6866940"/>
                </a:lnTo>
                <a:lnTo>
                  <a:pt x="0" y="6866940"/>
                </a:lnTo>
                <a:lnTo>
                  <a:pt x="3782591" y="3934069"/>
                </a:lnTo>
                <a:lnTo>
                  <a:pt x="3765386" y="3925590"/>
                </a:lnTo>
                <a:lnTo>
                  <a:pt x="3770509" y="3931825"/>
                </a:lnTo>
                <a:lnTo>
                  <a:pt x="226541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TextBox 26">
            <a:extLst>
              <a:ext uri="{FF2B5EF4-FFF2-40B4-BE49-F238E27FC236}">
                <a16:creationId xmlns:a16="http://schemas.microsoft.com/office/drawing/2014/main" id="{BBE873F1-FD0F-492F-9B8B-3D7C378F32FB}"/>
              </a:ext>
            </a:extLst>
          </p:cNvPr>
          <p:cNvSpPr txBox="1"/>
          <p:nvPr userDrawn="1"/>
        </p:nvSpPr>
        <p:spPr>
          <a:xfrm>
            <a:off x="564018" y="3075057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chemeClr val="accent1"/>
                </a:solidFill>
                <a:cs typeface="+mn-ea"/>
                <a:sym typeface="+mn-lt"/>
              </a:rPr>
              <a:t>谢谢您的观看！</a:t>
            </a:r>
          </a:p>
        </p:txBody>
      </p:sp>
      <p:sp>
        <p:nvSpPr>
          <p:cNvPr id="3" name="TextBox 32">
            <a:extLst>
              <a:ext uri="{FF2B5EF4-FFF2-40B4-BE49-F238E27FC236}">
                <a16:creationId xmlns:a16="http://schemas.microsoft.com/office/drawing/2014/main" id="{FAE08698-CC61-49C7-B6B2-EC262E8CFD2D}"/>
              </a:ext>
            </a:extLst>
          </p:cNvPr>
          <p:cNvSpPr txBox="1"/>
          <p:nvPr userDrawn="1"/>
        </p:nvSpPr>
        <p:spPr>
          <a:xfrm>
            <a:off x="601548" y="3801995"/>
            <a:ext cx="5738366" cy="379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65" b="1" dirty="0">
                <a:solidFill>
                  <a:schemeClr val="accent1"/>
                </a:solidFill>
                <a:cs typeface="+mn-ea"/>
                <a:sym typeface="+mn-lt"/>
              </a:rPr>
              <a:t>GUANGXI UNIVERSITY OF CHINESE MEDICINE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4B8CB092-0374-4E0C-81F4-4D630FECD297}"/>
              </a:ext>
            </a:extLst>
          </p:cNvPr>
          <p:cNvSpPr txBox="1"/>
          <p:nvPr userDrawn="1"/>
        </p:nvSpPr>
        <p:spPr>
          <a:xfrm>
            <a:off x="564018" y="1588203"/>
            <a:ext cx="25955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000" b="1" spc="-300" dirty="0">
                <a:solidFill>
                  <a:schemeClr val="accent2"/>
                </a:solidFill>
                <a:cs typeface="+mn-ea"/>
                <a:sym typeface="+mn-lt"/>
              </a:rPr>
              <a:t>2020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BBF4483-A352-47C4-9B59-4B4C4FD0A0FC}"/>
              </a:ext>
            </a:extLst>
          </p:cNvPr>
          <p:cNvSpPr txBox="1"/>
          <p:nvPr userDrawn="1"/>
        </p:nvSpPr>
        <p:spPr>
          <a:xfrm>
            <a:off x="625636" y="4455084"/>
            <a:ext cx="3693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2A3D52"/>
                </a:solidFill>
                <a:cs typeface="+mn-ea"/>
                <a:sym typeface="+mn-lt"/>
              </a:rPr>
              <a:t>设计制作：现代教育技术与信息中心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92B03A1-D855-4848-8564-D9F4C11FCBCA}"/>
              </a:ext>
            </a:extLst>
          </p:cNvPr>
          <p:cNvSpPr/>
          <p:nvPr userDrawn="1"/>
        </p:nvSpPr>
        <p:spPr>
          <a:xfrm>
            <a:off x="625637" y="4849483"/>
            <a:ext cx="34676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rgbClr val="2A3D52"/>
                </a:solidFill>
                <a:cs typeface="+mn-ea"/>
                <a:sym typeface="+mn-lt"/>
              </a:rPr>
              <a:t>素材提供：现代教育技术与信息中心</a:t>
            </a:r>
          </a:p>
        </p:txBody>
      </p:sp>
      <p:sp>
        <p:nvSpPr>
          <p:cNvPr id="8" name="矩形 14">
            <a:extLst>
              <a:ext uri="{FF2B5EF4-FFF2-40B4-BE49-F238E27FC236}">
                <a16:creationId xmlns:a16="http://schemas.microsoft.com/office/drawing/2014/main" id="{6133C740-7BB8-4639-BFA2-B60E7AD31AA5}"/>
              </a:ext>
            </a:extLst>
          </p:cNvPr>
          <p:cNvSpPr/>
          <p:nvPr userDrawn="1"/>
        </p:nvSpPr>
        <p:spPr>
          <a:xfrm rot="1883624" flipH="1">
            <a:off x="6281115" y="5214221"/>
            <a:ext cx="6107212" cy="962526"/>
          </a:xfrm>
          <a:custGeom>
            <a:avLst/>
            <a:gdLst>
              <a:gd name="connsiteX0" fmla="*/ 0 w 7056000"/>
              <a:gd name="connsiteY0" fmla="*/ 0 h 962526"/>
              <a:gd name="connsiteX1" fmla="*/ 7056000 w 7056000"/>
              <a:gd name="connsiteY1" fmla="*/ 0 h 962526"/>
              <a:gd name="connsiteX2" fmla="*/ 7056000 w 7056000"/>
              <a:gd name="connsiteY2" fmla="*/ 962526 h 962526"/>
              <a:gd name="connsiteX3" fmla="*/ 0 w 7056000"/>
              <a:gd name="connsiteY3" fmla="*/ 962526 h 962526"/>
              <a:gd name="connsiteX4" fmla="*/ 0 w 7056000"/>
              <a:gd name="connsiteY4" fmla="*/ 0 h 962526"/>
              <a:gd name="connsiteX0" fmla="*/ 0 w 7056000"/>
              <a:gd name="connsiteY0" fmla="*/ 0 h 962526"/>
              <a:gd name="connsiteX1" fmla="*/ 7056000 w 7056000"/>
              <a:gd name="connsiteY1" fmla="*/ 0 h 962526"/>
              <a:gd name="connsiteX2" fmla="*/ 7056000 w 7056000"/>
              <a:gd name="connsiteY2" fmla="*/ 962526 h 962526"/>
              <a:gd name="connsiteX3" fmla="*/ 1512568 w 7056000"/>
              <a:gd name="connsiteY3" fmla="*/ 955306 h 962526"/>
              <a:gd name="connsiteX4" fmla="*/ 0 w 7056000"/>
              <a:gd name="connsiteY4" fmla="*/ 0 h 962526"/>
              <a:gd name="connsiteX0" fmla="*/ 0 w 7056000"/>
              <a:gd name="connsiteY0" fmla="*/ 0 h 962526"/>
              <a:gd name="connsiteX1" fmla="*/ 7056000 w 7056000"/>
              <a:gd name="connsiteY1" fmla="*/ 0 h 962526"/>
              <a:gd name="connsiteX2" fmla="*/ 7056000 w 7056000"/>
              <a:gd name="connsiteY2" fmla="*/ 962526 h 962526"/>
              <a:gd name="connsiteX3" fmla="*/ 1518835 w 7056000"/>
              <a:gd name="connsiteY3" fmla="*/ 945035 h 962526"/>
              <a:gd name="connsiteX4" fmla="*/ 0 w 7056000"/>
              <a:gd name="connsiteY4" fmla="*/ 0 h 962526"/>
              <a:gd name="connsiteX0" fmla="*/ 0 w 7056000"/>
              <a:gd name="connsiteY0" fmla="*/ 0 h 962526"/>
              <a:gd name="connsiteX1" fmla="*/ 7056000 w 7056000"/>
              <a:gd name="connsiteY1" fmla="*/ 0 h 962526"/>
              <a:gd name="connsiteX2" fmla="*/ 7056000 w 7056000"/>
              <a:gd name="connsiteY2" fmla="*/ 962526 h 962526"/>
              <a:gd name="connsiteX3" fmla="*/ 1518835 w 7056000"/>
              <a:gd name="connsiteY3" fmla="*/ 945035 h 962526"/>
              <a:gd name="connsiteX4" fmla="*/ 0 w 7056000"/>
              <a:gd name="connsiteY4" fmla="*/ 0 h 962526"/>
              <a:gd name="connsiteX0" fmla="*/ 0 w 7056000"/>
              <a:gd name="connsiteY0" fmla="*/ 0 h 962526"/>
              <a:gd name="connsiteX1" fmla="*/ 7056000 w 7056000"/>
              <a:gd name="connsiteY1" fmla="*/ 0 h 962526"/>
              <a:gd name="connsiteX2" fmla="*/ 7056000 w 7056000"/>
              <a:gd name="connsiteY2" fmla="*/ 962526 h 962526"/>
              <a:gd name="connsiteX3" fmla="*/ 1531370 w 7056000"/>
              <a:gd name="connsiteY3" fmla="*/ 924493 h 962526"/>
              <a:gd name="connsiteX4" fmla="*/ 0 w 7056000"/>
              <a:gd name="connsiteY4" fmla="*/ 0 h 962526"/>
              <a:gd name="connsiteX0" fmla="*/ 0 w 7056000"/>
              <a:gd name="connsiteY0" fmla="*/ 0 h 962526"/>
              <a:gd name="connsiteX1" fmla="*/ 7056000 w 7056000"/>
              <a:gd name="connsiteY1" fmla="*/ 0 h 962526"/>
              <a:gd name="connsiteX2" fmla="*/ 7056000 w 7056000"/>
              <a:gd name="connsiteY2" fmla="*/ 962526 h 962526"/>
              <a:gd name="connsiteX3" fmla="*/ 1762661 w 7056000"/>
              <a:gd name="connsiteY3" fmla="*/ 919805 h 962526"/>
              <a:gd name="connsiteX4" fmla="*/ 0 w 7056000"/>
              <a:gd name="connsiteY4" fmla="*/ 0 h 962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56000" h="962526">
                <a:moveTo>
                  <a:pt x="0" y="0"/>
                </a:moveTo>
                <a:lnTo>
                  <a:pt x="7056000" y="0"/>
                </a:lnTo>
                <a:lnTo>
                  <a:pt x="7056000" y="962526"/>
                </a:lnTo>
                <a:lnTo>
                  <a:pt x="1762661" y="919805"/>
                </a:lnTo>
                <a:lnTo>
                  <a:pt x="0" y="0"/>
                </a:lnTo>
                <a:close/>
              </a:path>
            </a:pathLst>
          </a:custGeom>
          <a:solidFill>
            <a:srgbClr val="F1CA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 15">
            <a:extLst>
              <a:ext uri="{FF2B5EF4-FFF2-40B4-BE49-F238E27FC236}">
                <a16:creationId xmlns:a16="http://schemas.microsoft.com/office/drawing/2014/main" id="{83C639A7-4CBE-433D-85B6-AA2742BC5114}"/>
              </a:ext>
            </a:extLst>
          </p:cNvPr>
          <p:cNvSpPr/>
          <p:nvPr userDrawn="1"/>
        </p:nvSpPr>
        <p:spPr>
          <a:xfrm rot="17444040" flipH="1">
            <a:off x="5067183" y="1821260"/>
            <a:ext cx="5343329" cy="977149"/>
          </a:xfrm>
          <a:custGeom>
            <a:avLst/>
            <a:gdLst>
              <a:gd name="connsiteX0" fmla="*/ 0 w 5256000"/>
              <a:gd name="connsiteY0" fmla="*/ 0 h 962526"/>
              <a:gd name="connsiteX1" fmla="*/ 5256000 w 5256000"/>
              <a:gd name="connsiteY1" fmla="*/ 0 h 962526"/>
              <a:gd name="connsiteX2" fmla="*/ 5256000 w 5256000"/>
              <a:gd name="connsiteY2" fmla="*/ 962526 h 962526"/>
              <a:gd name="connsiteX3" fmla="*/ 0 w 5256000"/>
              <a:gd name="connsiteY3" fmla="*/ 962526 h 962526"/>
              <a:gd name="connsiteX4" fmla="*/ 0 w 5256000"/>
              <a:gd name="connsiteY4" fmla="*/ 0 h 962526"/>
              <a:gd name="connsiteX0" fmla="*/ 544687 w 5256000"/>
              <a:gd name="connsiteY0" fmla="*/ 8446 h 962526"/>
              <a:gd name="connsiteX1" fmla="*/ 5256000 w 5256000"/>
              <a:gd name="connsiteY1" fmla="*/ 0 h 962526"/>
              <a:gd name="connsiteX2" fmla="*/ 5256000 w 5256000"/>
              <a:gd name="connsiteY2" fmla="*/ 962526 h 962526"/>
              <a:gd name="connsiteX3" fmla="*/ 0 w 5256000"/>
              <a:gd name="connsiteY3" fmla="*/ 962526 h 962526"/>
              <a:gd name="connsiteX4" fmla="*/ 544687 w 5256000"/>
              <a:gd name="connsiteY4" fmla="*/ 8446 h 962526"/>
              <a:gd name="connsiteX0" fmla="*/ 532143 w 5256000"/>
              <a:gd name="connsiteY0" fmla="*/ 28981 h 962526"/>
              <a:gd name="connsiteX1" fmla="*/ 5256000 w 5256000"/>
              <a:gd name="connsiteY1" fmla="*/ 0 h 962526"/>
              <a:gd name="connsiteX2" fmla="*/ 5256000 w 5256000"/>
              <a:gd name="connsiteY2" fmla="*/ 962526 h 962526"/>
              <a:gd name="connsiteX3" fmla="*/ 0 w 5256000"/>
              <a:gd name="connsiteY3" fmla="*/ 962526 h 962526"/>
              <a:gd name="connsiteX4" fmla="*/ 532143 w 5256000"/>
              <a:gd name="connsiteY4" fmla="*/ 28981 h 962526"/>
              <a:gd name="connsiteX0" fmla="*/ 558950 w 5282807"/>
              <a:gd name="connsiteY0" fmla="*/ 28981 h 962526"/>
              <a:gd name="connsiteX1" fmla="*/ 5282807 w 5282807"/>
              <a:gd name="connsiteY1" fmla="*/ 0 h 962526"/>
              <a:gd name="connsiteX2" fmla="*/ 5282807 w 5282807"/>
              <a:gd name="connsiteY2" fmla="*/ 962526 h 962526"/>
              <a:gd name="connsiteX3" fmla="*/ 0 w 5282807"/>
              <a:gd name="connsiteY3" fmla="*/ 960250 h 962526"/>
              <a:gd name="connsiteX4" fmla="*/ 558950 w 5282807"/>
              <a:gd name="connsiteY4" fmla="*/ 28981 h 962526"/>
              <a:gd name="connsiteX0" fmla="*/ 375860 w 5282807"/>
              <a:gd name="connsiteY0" fmla="*/ 36864 h 962526"/>
              <a:gd name="connsiteX1" fmla="*/ 5282807 w 5282807"/>
              <a:gd name="connsiteY1" fmla="*/ 0 h 962526"/>
              <a:gd name="connsiteX2" fmla="*/ 5282807 w 5282807"/>
              <a:gd name="connsiteY2" fmla="*/ 962526 h 962526"/>
              <a:gd name="connsiteX3" fmla="*/ 0 w 5282807"/>
              <a:gd name="connsiteY3" fmla="*/ 960250 h 962526"/>
              <a:gd name="connsiteX4" fmla="*/ 375860 w 5282807"/>
              <a:gd name="connsiteY4" fmla="*/ 36864 h 962526"/>
              <a:gd name="connsiteX0" fmla="*/ 375860 w 5282807"/>
              <a:gd name="connsiteY0" fmla="*/ 36864 h 962526"/>
              <a:gd name="connsiteX1" fmla="*/ 5282807 w 5282807"/>
              <a:gd name="connsiteY1" fmla="*/ 0 h 962526"/>
              <a:gd name="connsiteX2" fmla="*/ 5282807 w 5282807"/>
              <a:gd name="connsiteY2" fmla="*/ 962526 h 962526"/>
              <a:gd name="connsiteX3" fmla="*/ 0 w 5282807"/>
              <a:gd name="connsiteY3" fmla="*/ 960250 h 962526"/>
              <a:gd name="connsiteX4" fmla="*/ 375860 w 5282807"/>
              <a:gd name="connsiteY4" fmla="*/ 36864 h 962526"/>
              <a:gd name="connsiteX0" fmla="*/ 364608 w 5282807"/>
              <a:gd name="connsiteY0" fmla="*/ 32604 h 962526"/>
              <a:gd name="connsiteX1" fmla="*/ 5282807 w 5282807"/>
              <a:gd name="connsiteY1" fmla="*/ 0 h 962526"/>
              <a:gd name="connsiteX2" fmla="*/ 5282807 w 5282807"/>
              <a:gd name="connsiteY2" fmla="*/ 962526 h 962526"/>
              <a:gd name="connsiteX3" fmla="*/ 0 w 5282807"/>
              <a:gd name="connsiteY3" fmla="*/ 960250 h 962526"/>
              <a:gd name="connsiteX4" fmla="*/ 364608 w 5282807"/>
              <a:gd name="connsiteY4" fmla="*/ 32604 h 962526"/>
              <a:gd name="connsiteX0" fmla="*/ 364608 w 5282807"/>
              <a:gd name="connsiteY0" fmla="*/ 32922 h 962844"/>
              <a:gd name="connsiteX1" fmla="*/ 5180010 w 5282807"/>
              <a:gd name="connsiteY1" fmla="*/ 0 h 962844"/>
              <a:gd name="connsiteX2" fmla="*/ 5282807 w 5282807"/>
              <a:gd name="connsiteY2" fmla="*/ 962844 h 962844"/>
              <a:gd name="connsiteX3" fmla="*/ 0 w 5282807"/>
              <a:gd name="connsiteY3" fmla="*/ 960568 h 962844"/>
              <a:gd name="connsiteX4" fmla="*/ 364608 w 5282807"/>
              <a:gd name="connsiteY4" fmla="*/ 32922 h 962844"/>
              <a:gd name="connsiteX0" fmla="*/ 364608 w 5309572"/>
              <a:gd name="connsiteY0" fmla="*/ 32922 h 960568"/>
              <a:gd name="connsiteX1" fmla="*/ 5180010 w 5309572"/>
              <a:gd name="connsiteY1" fmla="*/ 0 h 960568"/>
              <a:gd name="connsiteX2" fmla="*/ 5309572 w 5309572"/>
              <a:gd name="connsiteY2" fmla="*/ 960110 h 960568"/>
              <a:gd name="connsiteX3" fmla="*/ 0 w 5309572"/>
              <a:gd name="connsiteY3" fmla="*/ 960568 h 960568"/>
              <a:gd name="connsiteX4" fmla="*/ 364608 w 5309572"/>
              <a:gd name="connsiteY4" fmla="*/ 32922 h 960568"/>
              <a:gd name="connsiteX0" fmla="*/ 364608 w 5325084"/>
              <a:gd name="connsiteY0" fmla="*/ 32922 h 960568"/>
              <a:gd name="connsiteX1" fmla="*/ 5180010 w 5325084"/>
              <a:gd name="connsiteY1" fmla="*/ 0 h 960568"/>
              <a:gd name="connsiteX2" fmla="*/ 5325084 w 5325084"/>
              <a:gd name="connsiteY2" fmla="*/ 953118 h 960568"/>
              <a:gd name="connsiteX3" fmla="*/ 0 w 5325084"/>
              <a:gd name="connsiteY3" fmla="*/ 960568 h 960568"/>
              <a:gd name="connsiteX4" fmla="*/ 364608 w 5325084"/>
              <a:gd name="connsiteY4" fmla="*/ 32922 h 960568"/>
              <a:gd name="connsiteX0" fmla="*/ 364608 w 5325084"/>
              <a:gd name="connsiteY0" fmla="*/ 37181 h 964827"/>
              <a:gd name="connsiteX1" fmla="*/ 5168758 w 5325084"/>
              <a:gd name="connsiteY1" fmla="*/ 0 h 964827"/>
              <a:gd name="connsiteX2" fmla="*/ 5325084 w 5325084"/>
              <a:gd name="connsiteY2" fmla="*/ 957377 h 964827"/>
              <a:gd name="connsiteX3" fmla="*/ 0 w 5325084"/>
              <a:gd name="connsiteY3" fmla="*/ 964827 h 964827"/>
              <a:gd name="connsiteX4" fmla="*/ 364608 w 5325084"/>
              <a:gd name="connsiteY4" fmla="*/ 37181 h 964827"/>
              <a:gd name="connsiteX0" fmla="*/ 349096 w 5325084"/>
              <a:gd name="connsiteY0" fmla="*/ 44174 h 964827"/>
              <a:gd name="connsiteX1" fmla="*/ 5168758 w 5325084"/>
              <a:gd name="connsiteY1" fmla="*/ 0 h 964827"/>
              <a:gd name="connsiteX2" fmla="*/ 5325084 w 5325084"/>
              <a:gd name="connsiteY2" fmla="*/ 957377 h 964827"/>
              <a:gd name="connsiteX3" fmla="*/ 0 w 5325084"/>
              <a:gd name="connsiteY3" fmla="*/ 964827 h 964827"/>
              <a:gd name="connsiteX4" fmla="*/ 349096 w 5325084"/>
              <a:gd name="connsiteY4" fmla="*/ 44174 h 964827"/>
              <a:gd name="connsiteX0" fmla="*/ 349096 w 5343329"/>
              <a:gd name="connsiteY0" fmla="*/ 44174 h 977149"/>
              <a:gd name="connsiteX1" fmla="*/ 5168758 w 5343329"/>
              <a:gd name="connsiteY1" fmla="*/ 0 h 977149"/>
              <a:gd name="connsiteX2" fmla="*/ 5343329 w 5343329"/>
              <a:gd name="connsiteY2" fmla="*/ 977149 h 977149"/>
              <a:gd name="connsiteX3" fmla="*/ 0 w 5343329"/>
              <a:gd name="connsiteY3" fmla="*/ 964827 h 977149"/>
              <a:gd name="connsiteX4" fmla="*/ 349096 w 5343329"/>
              <a:gd name="connsiteY4" fmla="*/ 44174 h 977149"/>
              <a:gd name="connsiteX0" fmla="*/ 353355 w 5343329"/>
              <a:gd name="connsiteY0" fmla="*/ 32922 h 977149"/>
              <a:gd name="connsiteX1" fmla="*/ 5168758 w 5343329"/>
              <a:gd name="connsiteY1" fmla="*/ 0 h 977149"/>
              <a:gd name="connsiteX2" fmla="*/ 5343329 w 5343329"/>
              <a:gd name="connsiteY2" fmla="*/ 977149 h 977149"/>
              <a:gd name="connsiteX3" fmla="*/ 0 w 5343329"/>
              <a:gd name="connsiteY3" fmla="*/ 964827 h 977149"/>
              <a:gd name="connsiteX4" fmla="*/ 353355 w 5343329"/>
              <a:gd name="connsiteY4" fmla="*/ 32922 h 97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3329" h="977149">
                <a:moveTo>
                  <a:pt x="353355" y="32922"/>
                </a:moveTo>
                <a:lnTo>
                  <a:pt x="5168758" y="0"/>
                </a:lnTo>
                <a:lnTo>
                  <a:pt x="5343329" y="977149"/>
                </a:lnTo>
                <a:lnTo>
                  <a:pt x="0" y="964827"/>
                </a:lnTo>
                <a:lnTo>
                  <a:pt x="353355" y="32922"/>
                </a:lnTo>
                <a:close/>
              </a:path>
            </a:pathLst>
          </a:cu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38">
        <p14:prism/>
      </p:transition>
    </mc:Choice>
    <mc:Fallback xmlns:p15="http://schemas.microsoft.com/office/powerpoint/2012/main" xmlns="">
      <p:transition spd="slow" advClick="0" advTm="1538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5" r:id="rId5"/>
    <p:sldLayoutId id="2147483654" r:id="rId6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1538">
        <p14:prism/>
      </p:transition>
    </mc:Choice>
    <mc:Fallback xmlns:p15="http://schemas.microsoft.com/office/powerpoint/2012/main" xmlns="">
      <p:transition spd="slow" advClick="0" advTm="1538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24C4E07-BECA-4DC6-968D-358E0883C986}"/>
              </a:ext>
            </a:extLst>
          </p:cNvPr>
          <p:cNvSpPr txBox="1"/>
          <p:nvPr/>
        </p:nvSpPr>
        <p:spPr>
          <a:xfrm>
            <a:off x="986950" y="3429000"/>
            <a:ext cx="1064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rPr>
              <a:t>本课件版权属广西中医药大学所有，仅作学习交流使用，不得用于商业用途。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C04FCD7-E113-4D2C-9530-E14F2BB6A059}"/>
              </a:ext>
            </a:extLst>
          </p:cNvPr>
          <p:cNvGrpSpPr/>
          <p:nvPr/>
        </p:nvGrpSpPr>
        <p:grpSpPr>
          <a:xfrm>
            <a:off x="3283408" y="2450682"/>
            <a:ext cx="4923615" cy="847690"/>
            <a:chOff x="2783470" y="2858688"/>
            <a:chExt cx="6625058" cy="1140624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AD2CEEC7-5E94-4DB0-B2DB-B512323779C3}"/>
                </a:ext>
              </a:extLst>
            </p:cNvPr>
            <p:cNvGrpSpPr/>
            <p:nvPr/>
          </p:nvGrpSpPr>
          <p:grpSpPr>
            <a:xfrm>
              <a:off x="2809350" y="2858688"/>
              <a:ext cx="2158319" cy="884802"/>
              <a:chOff x="2809350" y="2858688"/>
              <a:chExt cx="2158319" cy="884802"/>
            </a:xfrm>
          </p:grpSpPr>
          <p:sp>
            <p:nvSpPr>
              <p:cNvPr id="55" name="Freeform 62">
                <a:extLst>
                  <a:ext uri="{FF2B5EF4-FFF2-40B4-BE49-F238E27FC236}">
                    <a16:creationId xmlns:a16="http://schemas.microsoft.com/office/drawing/2014/main" id="{182E6C9A-D0C7-4ABF-B4CB-13DC23F1558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677466" y="2451220"/>
                <a:ext cx="882735" cy="1697671"/>
              </a:xfrm>
              <a:custGeom>
                <a:avLst/>
                <a:gdLst>
                  <a:gd name="T0" fmla="*/ 428 w 428"/>
                  <a:gd name="T1" fmla="*/ 753 h 756"/>
                  <a:gd name="T2" fmla="*/ 428 w 428"/>
                  <a:gd name="T3" fmla="*/ 756 h 756"/>
                  <a:gd name="T4" fmla="*/ 125 w 428"/>
                  <a:gd name="T5" fmla="*/ 596 h 756"/>
                  <a:gd name="T6" fmla="*/ 63 w 428"/>
                  <a:gd name="T7" fmla="*/ 427 h 756"/>
                  <a:gd name="T8" fmla="*/ 41 w 428"/>
                  <a:gd name="T9" fmla="*/ 216 h 756"/>
                  <a:gd name="T10" fmla="*/ 63 w 428"/>
                  <a:gd name="T11" fmla="*/ 230 h 756"/>
                  <a:gd name="T12" fmla="*/ 118 w 428"/>
                  <a:gd name="T13" fmla="*/ 291 h 756"/>
                  <a:gd name="T14" fmla="*/ 149 w 428"/>
                  <a:gd name="T15" fmla="*/ 414 h 756"/>
                  <a:gd name="T16" fmla="*/ 287 w 428"/>
                  <a:gd name="T17" fmla="*/ 583 h 756"/>
                  <a:gd name="T18" fmla="*/ 280 w 428"/>
                  <a:gd name="T19" fmla="*/ 499 h 756"/>
                  <a:gd name="T20" fmla="*/ 236 w 428"/>
                  <a:gd name="T21" fmla="*/ 351 h 756"/>
                  <a:gd name="T22" fmla="*/ 133 w 428"/>
                  <a:gd name="T23" fmla="*/ 262 h 756"/>
                  <a:gd name="T24" fmla="*/ 9 w 428"/>
                  <a:gd name="T25" fmla="*/ 3 h 756"/>
                  <a:gd name="T26" fmla="*/ 15 w 428"/>
                  <a:gd name="T27" fmla="*/ 10 h 756"/>
                  <a:gd name="T28" fmla="*/ 157 w 428"/>
                  <a:gd name="T29" fmla="*/ 144 h 756"/>
                  <a:gd name="T30" fmla="*/ 327 w 428"/>
                  <a:gd name="T31" fmla="*/ 267 h 756"/>
                  <a:gd name="T32" fmla="*/ 402 w 428"/>
                  <a:gd name="T33" fmla="*/ 484 h 756"/>
                  <a:gd name="T34" fmla="*/ 428 w 428"/>
                  <a:gd name="T35" fmla="*/ 753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8" h="756">
                    <a:moveTo>
                      <a:pt x="428" y="753"/>
                    </a:moveTo>
                    <a:cubicBezTo>
                      <a:pt x="428" y="754"/>
                      <a:pt x="428" y="755"/>
                      <a:pt x="428" y="756"/>
                    </a:cubicBezTo>
                    <a:cubicBezTo>
                      <a:pt x="307" y="720"/>
                      <a:pt x="198" y="680"/>
                      <a:pt x="125" y="596"/>
                    </a:cubicBezTo>
                    <a:cubicBezTo>
                      <a:pt x="88" y="554"/>
                      <a:pt x="67" y="498"/>
                      <a:pt x="63" y="427"/>
                    </a:cubicBezTo>
                    <a:cubicBezTo>
                      <a:pt x="58" y="354"/>
                      <a:pt x="64" y="276"/>
                      <a:pt x="41" y="216"/>
                    </a:cubicBezTo>
                    <a:cubicBezTo>
                      <a:pt x="50" y="218"/>
                      <a:pt x="57" y="225"/>
                      <a:pt x="63" y="230"/>
                    </a:cubicBezTo>
                    <a:cubicBezTo>
                      <a:pt x="85" y="248"/>
                      <a:pt x="103" y="268"/>
                      <a:pt x="118" y="291"/>
                    </a:cubicBezTo>
                    <a:cubicBezTo>
                      <a:pt x="140" y="324"/>
                      <a:pt x="141" y="366"/>
                      <a:pt x="149" y="414"/>
                    </a:cubicBezTo>
                    <a:cubicBezTo>
                      <a:pt x="163" y="503"/>
                      <a:pt x="223" y="544"/>
                      <a:pt x="287" y="583"/>
                    </a:cubicBezTo>
                    <a:cubicBezTo>
                      <a:pt x="277" y="559"/>
                      <a:pt x="280" y="528"/>
                      <a:pt x="280" y="499"/>
                    </a:cubicBezTo>
                    <a:cubicBezTo>
                      <a:pt x="281" y="433"/>
                      <a:pt x="267" y="386"/>
                      <a:pt x="236" y="351"/>
                    </a:cubicBezTo>
                    <a:cubicBezTo>
                      <a:pt x="207" y="318"/>
                      <a:pt x="168" y="291"/>
                      <a:pt x="133" y="262"/>
                    </a:cubicBezTo>
                    <a:cubicBezTo>
                      <a:pt x="61" y="203"/>
                      <a:pt x="0" y="140"/>
                      <a:pt x="9" y="3"/>
                    </a:cubicBezTo>
                    <a:cubicBezTo>
                      <a:pt x="11" y="0"/>
                      <a:pt x="14" y="8"/>
                      <a:pt x="15" y="10"/>
                    </a:cubicBezTo>
                    <a:cubicBezTo>
                      <a:pt x="52" y="67"/>
                      <a:pt x="101" y="107"/>
                      <a:pt x="157" y="144"/>
                    </a:cubicBezTo>
                    <a:cubicBezTo>
                      <a:pt x="215" y="183"/>
                      <a:pt x="280" y="215"/>
                      <a:pt x="327" y="267"/>
                    </a:cubicBezTo>
                    <a:cubicBezTo>
                      <a:pt x="374" y="320"/>
                      <a:pt x="398" y="391"/>
                      <a:pt x="402" y="484"/>
                    </a:cubicBezTo>
                    <a:cubicBezTo>
                      <a:pt x="407" y="584"/>
                      <a:pt x="393" y="685"/>
                      <a:pt x="428" y="753"/>
                    </a:cubicBezTo>
                    <a:close/>
                  </a:path>
                </a:pathLst>
              </a:custGeom>
              <a:solidFill>
                <a:srgbClr val="007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6" name="Freeform 63">
                <a:extLst>
                  <a:ext uri="{FF2B5EF4-FFF2-40B4-BE49-F238E27FC236}">
                    <a16:creationId xmlns:a16="http://schemas.microsoft.com/office/drawing/2014/main" id="{F86EB573-6B7B-44D5-8815-103251692F5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095585" y="2818582"/>
                <a:ext cx="835355" cy="1014462"/>
              </a:xfrm>
              <a:custGeom>
                <a:avLst/>
                <a:gdLst>
                  <a:gd name="T0" fmla="*/ 393 w 405"/>
                  <a:gd name="T1" fmla="*/ 453 h 453"/>
                  <a:gd name="T2" fmla="*/ 184 w 405"/>
                  <a:gd name="T3" fmla="*/ 242 h 453"/>
                  <a:gd name="T4" fmla="*/ 64 w 405"/>
                  <a:gd name="T5" fmla="*/ 150 h 453"/>
                  <a:gd name="T6" fmla="*/ 7 w 405"/>
                  <a:gd name="T7" fmla="*/ 0 h 453"/>
                  <a:gd name="T8" fmla="*/ 93 w 405"/>
                  <a:gd name="T9" fmla="*/ 117 h 453"/>
                  <a:gd name="T10" fmla="*/ 329 w 405"/>
                  <a:gd name="T11" fmla="*/ 288 h 453"/>
                  <a:gd name="T12" fmla="*/ 393 w 405"/>
                  <a:gd name="T13" fmla="*/ 45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5" h="453">
                    <a:moveTo>
                      <a:pt x="393" y="453"/>
                    </a:moveTo>
                    <a:cubicBezTo>
                      <a:pt x="356" y="348"/>
                      <a:pt x="272" y="297"/>
                      <a:pt x="184" y="242"/>
                    </a:cubicBezTo>
                    <a:cubicBezTo>
                      <a:pt x="141" y="215"/>
                      <a:pt x="99" y="187"/>
                      <a:pt x="64" y="150"/>
                    </a:cubicBezTo>
                    <a:cubicBezTo>
                      <a:pt x="31" y="115"/>
                      <a:pt x="0" y="69"/>
                      <a:pt x="7" y="0"/>
                    </a:cubicBezTo>
                    <a:cubicBezTo>
                      <a:pt x="30" y="47"/>
                      <a:pt x="57" y="84"/>
                      <a:pt x="93" y="117"/>
                    </a:cubicBezTo>
                    <a:cubicBezTo>
                      <a:pt x="164" y="181"/>
                      <a:pt x="260" y="219"/>
                      <a:pt x="329" y="288"/>
                    </a:cubicBezTo>
                    <a:cubicBezTo>
                      <a:pt x="367" y="325"/>
                      <a:pt x="405" y="379"/>
                      <a:pt x="393" y="453"/>
                    </a:cubicBez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7" name="Freeform 67">
                <a:extLst>
                  <a:ext uri="{FF2B5EF4-FFF2-40B4-BE49-F238E27FC236}">
                    <a16:creationId xmlns:a16="http://schemas.microsoft.com/office/drawing/2014/main" id="{148AE7D8-942B-45DB-820F-3662DC68D9B3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887240" y="2945834"/>
                <a:ext cx="693055" cy="848836"/>
              </a:xfrm>
              <a:custGeom>
                <a:avLst/>
                <a:gdLst>
                  <a:gd name="T0" fmla="*/ 336 w 336"/>
                  <a:gd name="T1" fmla="*/ 378 h 378"/>
                  <a:gd name="T2" fmla="*/ 142 w 336"/>
                  <a:gd name="T3" fmla="*/ 214 h 378"/>
                  <a:gd name="T4" fmla="*/ 0 w 336"/>
                  <a:gd name="T5" fmla="*/ 0 h 378"/>
                  <a:gd name="T6" fmla="*/ 270 w 336"/>
                  <a:gd name="T7" fmla="*/ 257 h 378"/>
                  <a:gd name="T8" fmla="*/ 336 w 336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378">
                    <a:moveTo>
                      <a:pt x="336" y="378"/>
                    </a:moveTo>
                    <a:cubicBezTo>
                      <a:pt x="294" y="301"/>
                      <a:pt x="212" y="263"/>
                      <a:pt x="142" y="214"/>
                    </a:cubicBezTo>
                    <a:cubicBezTo>
                      <a:pt x="74" y="168"/>
                      <a:pt x="0" y="114"/>
                      <a:pt x="0" y="0"/>
                    </a:cubicBezTo>
                    <a:cubicBezTo>
                      <a:pt x="44" y="125"/>
                      <a:pt x="177" y="173"/>
                      <a:pt x="270" y="257"/>
                    </a:cubicBezTo>
                    <a:cubicBezTo>
                      <a:pt x="304" y="287"/>
                      <a:pt x="334" y="322"/>
                      <a:pt x="336" y="378"/>
                    </a:cubicBezTo>
                    <a:close/>
                  </a:path>
                </a:pathLst>
              </a:custGeom>
              <a:solidFill>
                <a:srgbClr val="99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10" name="Freeform 77">
              <a:extLst>
                <a:ext uri="{FF2B5EF4-FFF2-40B4-BE49-F238E27FC236}">
                  <a16:creationId xmlns:a16="http://schemas.microsoft.com/office/drawing/2014/main" id="{6D363F51-EB93-4F03-B1AF-D872773C97FE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3211822" y="3780894"/>
              <a:ext cx="183638" cy="191506"/>
            </a:xfrm>
            <a:custGeom>
              <a:avLst/>
              <a:gdLst>
                <a:gd name="T0" fmla="*/ 89 w 89"/>
                <a:gd name="T1" fmla="*/ 49 h 87"/>
                <a:gd name="T2" fmla="*/ 13 w 89"/>
                <a:gd name="T3" fmla="*/ 80 h 87"/>
                <a:gd name="T4" fmla="*/ 5 w 89"/>
                <a:gd name="T5" fmla="*/ 87 h 87"/>
                <a:gd name="T6" fmla="*/ 5 w 89"/>
                <a:gd name="T7" fmla="*/ 54 h 87"/>
                <a:gd name="T8" fmla="*/ 11 w 89"/>
                <a:gd name="T9" fmla="*/ 64 h 87"/>
                <a:gd name="T10" fmla="*/ 35 w 89"/>
                <a:gd name="T11" fmla="*/ 56 h 87"/>
                <a:gd name="T12" fmla="*/ 35 w 89"/>
                <a:gd name="T13" fmla="*/ 28 h 87"/>
                <a:gd name="T14" fmla="*/ 11 w 89"/>
                <a:gd name="T15" fmla="*/ 18 h 87"/>
                <a:gd name="T16" fmla="*/ 6 w 89"/>
                <a:gd name="T17" fmla="*/ 29 h 87"/>
                <a:gd name="T18" fmla="*/ 5 w 89"/>
                <a:gd name="T19" fmla="*/ 15 h 87"/>
                <a:gd name="T20" fmla="*/ 5 w 89"/>
                <a:gd name="T21" fmla="*/ 1 h 87"/>
                <a:gd name="T22" fmla="*/ 10 w 89"/>
                <a:gd name="T23" fmla="*/ 9 h 87"/>
                <a:gd name="T24" fmla="*/ 89 w 89"/>
                <a:gd name="T25" fmla="*/ 43 h 87"/>
                <a:gd name="T26" fmla="*/ 89 w 89"/>
                <a:gd name="T27" fmla="*/ 49 h 87"/>
                <a:gd name="T28" fmla="*/ 41 w 89"/>
                <a:gd name="T29" fmla="*/ 30 h 87"/>
                <a:gd name="T30" fmla="*/ 42 w 89"/>
                <a:gd name="T31" fmla="*/ 54 h 87"/>
                <a:gd name="T32" fmla="*/ 71 w 89"/>
                <a:gd name="T33" fmla="*/ 41 h 87"/>
                <a:gd name="T34" fmla="*/ 41 w 89"/>
                <a:gd name="T35" fmla="*/ 3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" h="87">
                  <a:moveTo>
                    <a:pt x="89" y="49"/>
                  </a:moveTo>
                  <a:cubicBezTo>
                    <a:pt x="64" y="59"/>
                    <a:pt x="39" y="70"/>
                    <a:pt x="13" y="80"/>
                  </a:cubicBezTo>
                  <a:cubicBezTo>
                    <a:pt x="9" y="80"/>
                    <a:pt x="11" y="87"/>
                    <a:pt x="5" y="87"/>
                  </a:cubicBezTo>
                  <a:cubicBezTo>
                    <a:pt x="3" y="79"/>
                    <a:pt x="3" y="62"/>
                    <a:pt x="5" y="54"/>
                  </a:cubicBezTo>
                  <a:cubicBezTo>
                    <a:pt x="11" y="54"/>
                    <a:pt x="7" y="63"/>
                    <a:pt x="11" y="64"/>
                  </a:cubicBezTo>
                  <a:cubicBezTo>
                    <a:pt x="20" y="62"/>
                    <a:pt x="27" y="58"/>
                    <a:pt x="35" y="56"/>
                  </a:cubicBezTo>
                  <a:cubicBezTo>
                    <a:pt x="35" y="46"/>
                    <a:pt x="35" y="37"/>
                    <a:pt x="35" y="28"/>
                  </a:cubicBezTo>
                  <a:cubicBezTo>
                    <a:pt x="28" y="24"/>
                    <a:pt x="20" y="21"/>
                    <a:pt x="11" y="18"/>
                  </a:cubicBezTo>
                  <a:cubicBezTo>
                    <a:pt x="7" y="19"/>
                    <a:pt x="11" y="28"/>
                    <a:pt x="6" y="29"/>
                  </a:cubicBezTo>
                  <a:cubicBezTo>
                    <a:pt x="0" y="28"/>
                    <a:pt x="5" y="20"/>
                    <a:pt x="5" y="15"/>
                  </a:cubicBezTo>
                  <a:cubicBezTo>
                    <a:pt x="5" y="10"/>
                    <a:pt x="2" y="4"/>
                    <a:pt x="5" y="1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35" y="21"/>
                    <a:pt x="63" y="32"/>
                    <a:pt x="89" y="43"/>
                  </a:cubicBezTo>
                  <a:cubicBezTo>
                    <a:pt x="89" y="45"/>
                    <a:pt x="89" y="47"/>
                    <a:pt x="89" y="49"/>
                  </a:cubicBezTo>
                  <a:close/>
                  <a:moveTo>
                    <a:pt x="41" y="30"/>
                  </a:moveTo>
                  <a:cubicBezTo>
                    <a:pt x="42" y="37"/>
                    <a:pt x="40" y="48"/>
                    <a:pt x="42" y="54"/>
                  </a:cubicBezTo>
                  <a:cubicBezTo>
                    <a:pt x="51" y="49"/>
                    <a:pt x="62" y="46"/>
                    <a:pt x="71" y="41"/>
                  </a:cubicBezTo>
                  <a:cubicBezTo>
                    <a:pt x="60" y="38"/>
                    <a:pt x="51" y="33"/>
                    <a:pt x="41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1" name="Freeform 78">
              <a:extLst>
                <a:ext uri="{FF2B5EF4-FFF2-40B4-BE49-F238E27FC236}">
                  <a16:creationId xmlns:a16="http://schemas.microsoft.com/office/drawing/2014/main" id="{BA2BED2B-455E-462D-919F-A40AE8529AF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779233" y="3782865"/>
              <a:ext cx="220684" cy="212209"/>
            </a:xfrm>
            <a:custGeom>
              <a:avLst/>
              <a:gdLst>
                <a:gd name="T0" fmla="*/ 18 w 107"/>
                <a:gd name="T1" fmla="*/ 60 h 95"/>
                <a:gd name="T2" fmla="*/ 18 w 107"/>
                <a:gd name="T3" fmla="*/ 40 h 95"/>
                <a:gd name="T4" fmla="*/ 50 w 107"/>
                <a:gd name="T5" fmla="*/ 8 h 95"/>
                <a:gd name="T6" fmla="*/ 71 w 107"/>
                <a:gd name="T7" fmla="*/ 8 h 95"/>
                <a:gd name="T8" fmla="*/ 99 w 107"/>
                <a:gd name="T9" fmla="*/ 83 h 95"/>
                <a:gd name="T10" fmla="*/ 76 w 107"/>
                <a:gd name="T11" fmla="*/ 82 h 95"/>
                <a:gd name="T12" fmla="*/ 89 w 107"/>
                <a:gd name="T13" fmla="*/ 74 h 95"/>
                <a:gd name="T14" fmla="*/ 96 w 107"/>
                <a:gd name="T15" fmla="*/ 52 h 95"/>
                <a:gd name="T16" fmla="*/ 29 w 107"/>
                <a:gd name="T17" fmla="*/ 71 h 95"/>
                <a:gd name="T18" fmla="*/ 52 w 107"/>
                <a:gd name="T19" fmla="*/ 71 h 95"/>
                <a:gd name="T20" fmla="*/ 58 w 107"/>
                <a:gd name="T21" fmla="*/ 59 h 95"/>
                <a:gd name="T22" fmla="*/ 60 w 107"/>
                <a:gd name="T23" fmla="*/ 75 h 95"/>
                <a:gd name="T24" fmla="*/ 60 w 107"/>
                <a:gd name="T25" fmla="*/ 93 h 95"/>
                <a:gd name="T26" fmla="*/ 52 w 107"/>
                <a:gd name="T27" fmla="*/ 85 h 95"/>
                <a:gd name="T28" fmla="*/ 24 w 107"/>
                <a:gd name="T29" fmla="*/ 85 h 95"/>
                <a:gd name="T30" fmla="*/ 18 w 107"/>
                <a:gd name="T31" fmla="*/ 6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7" h="95">
                  <a:moveTo>
                    <a:pt x="18" y="60"/>
                  </a:moveTo>
                  <a:cubicBezTo>
                    <a:pt x="18" y="54"/>
                    <a:pt x="18" y="47"/>
                    <a:pt x="18" y="40"/>
                  </a:cubicBezTo>
                  <a:cubicBezTo>
                    <a:pt x="22" y="23"/>
                    <a:pt x="33" y="12"/>
                    <a:pt x="50" y="8"/>
                  </a:cubicBezTo>
                  <a:cubicBezTo>
                    <a:pt x="57" y="8"/>
                    <a:pt x="64" y="8"/>
                    <a:pt x="71" y="8"/>
                  </a:cubicBezTo>
                  <a:cubicBezTo>
                    <a:pt x="104" y="11"/>
                    <a:pt x="107" y="50"/>
                    <a:pt x="99" y="83"/>
                  </a:cubicBezTo>
                  <a:cubicBezTo>
                    <a:pt x="92" y="83"/>
                    <a:pt x="82" y="85"/>
                    <a:pt x="76" y="82"/>
                  </a:cubicBezTo>
                  <a:cubicBezTo>
                    <a:pt x="76" y="73"/>
                    <a:pt x="85" y="77"/>
                    <a:pt x="89" y="74"/>
                  </a:cubicBezTo>
                  <a:cubicBezTo>
                    <a:pt x="96" y="69"/>
                    <a:pt x="97" y="58"/>
                    <a:pt x="96" y="52"/>
                  </a:cubicBezTo>
                  <a:cubicBezTo>
                    <a:pt x="95" y="0"/>
                    <a:pt x="0" y="24"/>
                    <a:pt x="29" y="71"/>
                  </a:cubicBezTo>
                  <a:cubicBezTo>
                    <a:pt x="36" y="72"/>
                    <a:pt x="45" y="72"/>
                    <a:pt x="52" y="71"/>
                  </a:cubicBezTo>
                  <a:cubicBezTo>
                    <a:pt x="57" y="70"/>
                    <a:pt x="52" y="59"/>
                    <a:pt x="58" y="59"/>
                  </a:cubicBezTo>
                  <a:cubicBezTo>
                    <a:pt x="63" y="60"/>
                    <a:pt x="60" y="69"/>
                    <a:pt x="60" y="75"/>
                  </a:cubicBezTo>
                  <a:cubicBezTo>
                    <a:pt x="60" y="82"/>
                    <a:pt x="61" y="89"/>
                    <a:pt x="60" y="93"/>
                  </a:cubicBezTo>
                  <a:cubicBezTo>
                    <a:pt x="53" y="95"/>
                    <a:pt x="56" y="86"/>
                    <a:pt x="52" y="85"/>
                  </a:cubicBezTo>
                  <a:cubicBezTo>
                    <a:pt x="43" y="85"/>
                    <a:pt x="34" y="85"/>
                    <a:pt x="24" y="85"/>
                  </a:cubicBezTo>
                  <a:cubicBezTo>
                    <a:pt x="22" y="77"/>
                    <a:pt x="20" y="68"/>
                    <a:pt x="18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2" name="Freeform 79">
              <a:extLst>
                <a:ext uri="{FF2B5EF4-FFF2-40B4-BE49-F238E27FC236}">
                  <a16:creationId xmlns:a16="http://schemas.microsoft.com/office/drawing/2014/main" id="{53905586-B04D-44D9-8AF8-C5A0EC04469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634278" y="3776656"/>
              <a:ext cx="218617" cy="222561"/>
            </a:xfrm>
            <a:custGeom>
              <a:avLst/>
              <a:gdLst>
                <a:gd name="T0" fmla="*/ 17 w 106"/>
                <a:gd name="T1" fmla="*/ 62 h 99"/>
                <a:gd name="T2" fmla="*/ 17 w 106"/>
                <a:gd name="T3" fmla="*/ 42 h 99"/>
                <a:gd name="T4" fmla="*/ 90 w 106"/>
                <a:gd name="T5" fmla="*/ 19 h 99"/>
                <a:gd name="T6" fmla="*/ 98 w 106"/>
                <a:gd name="T7" fmla="*/ 86 h 99"/>
                <a:gd name="T8" fmla="*/ 75 w 106"/>
                <a:gd name="T9" fmla="*/ 85 h 99"/>
                <a:gd name="T10" fmla="*/ 88 w 106"/>
                <a:gd name="T11" fmla="*/ 76 h 99"/>
                <a:gd name="T12" fmla="*/ 95 w 106"/>
                <a:gd name="T13" fmla="*/ 52 h 99"/>
                <a:gd name="T14" fmla="*/ 28 w 106"/>
                <a:gd name="T15" fmla="*/ 74 h 99"/>
                <a:gd name="T16" fmla="*/ 50 w 106"/>
                <a:gd name="T17" fmla="*/ 74 h 99"/>
                <a:gd name="T18" fmla="*/ 57 w 106"/>
                <a:gd name="T19" fmla="*/ 62 h 99"/>
                <a:gd name="T20" fmla="*/ 59 w 106"/>
                <a:gd name="T21" fmla="*/ 78 h 99"/>
                <a:gd name="T22" fmla="*/ 59 w 106"/>
                <a:gd name="T23" fmla="*/ 96 h 99"/>
                <a:gd name="T24" fmla="*/ 52 w 106"/>
                <a:gd name="T25" fmla="*/ 89 h 99"/>
                <a:gd name="T26" fmla="*/ 23 w 106"/>
                <a:gd name="T27" fmla="*/ 88 h 99"/>
                <a:gd name="T28" fmla="*/ 17 w 106"/>
                <a:gd name="T29" fmla="*/ 6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" h="99">
                  <a:moveTo>
                    <a:pt x="17" y="62"/>
                  </a:moveTo>
                  <a:cubicBezTo>
                    <a:pt x="17" y="56"/>
                    <a:pt x="17" y="49"/>
                    <a:pt x="17" y="42"/>
                  </a:cubicBezTo>
                  <a:cubicBezTo>
                    <a:pt x="20" y="11"/>
                    <a:pt x="67" y="0"/>
                    <a:pt x="90" y="19"/>
                  </a:cubicBezTo>
                  <a:cubicBezTo>
                    <a:pt x="106" y="34"/>
                    <a:pt x="102" y="61"/>
                    <a:pt x="98" y="86"/>
                  </a:cubicBezTo>
                  <a:cubicBezTo>
                    <a:pt x="91" y="85"/>
                    <a:pt x="79" y="89"/>
                    <a:pt x="75" y="85"/>
                  </a:cubicBezTo>
                  <a:cubicBezTo>
                    <a:pt x="76" y="77"/>
                    <a:pt x="84" y="79"/>
                    <a:pt x="88" y="76"/>
                  </a:cubicBezTo>
                  <a:cubicBezTo>
                    <a:pt x="95" y="70"/>
                    <a:pt x="96" y="60"/>
                    <a:pt x="95" y="52"/>
                  </a:cubicBezTo>
                  <a:cubicBezTo>
                    <a:pt x="91" y="5"/>
                    <a:pt x="0" y="25"/>
                    <a:pt x="28" y="74"/>
                  </a:cubicBezTo>
                  <a:cubicBezTo>
                    <a:pt x="35" y="74"/>
                    <a:pt x="43" y="74"/>
                    <a:pt x="50" y="74"/>
                  </a:cubicBezTo>
                  <a:cubicBezTo>
                    <a:pt x="56" y="74"/>
                    <a:pt x="51" y="63"/>
                    <a:pt x="57" y="62"/>
                  </a:cubicBezTo>
                  <a:cubicBezTo>
                    <a:pt x="62" y="63"/>
                    <a:pt x="59" y="72"/>
                    <a:pt x="59" y="78"/>
                  </a:cubicBezTo>
                  <a:cubicBezTo>
                    <a:pt x="59" y="85"/>
                    <a:pt x="60" y="92"/>
                    <a:pt x="59" y="96"/>
                  </a:cubicBezTo>
                  <a:cubicBezTo>
                    <a:pt x="52" y="99"/>
                    <a:pt x="56" y="90"/>
                    <a:pt x="52" y="89"/>
                  </a:cubicBezTo>
                  <a:cubicBezTo>
                    <a:pt x="44" y="87"/>
                    <a:pt x="33" y="89"/>
                    <a:pt x="23" y="88"/>
                  </a:cubicBezTo>
                  <a:cubicBezTo>
                    <a:pt x="21" y="80"/>
                    <a:pt x="19" y="71"/>
                    <a:pt x="17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3" name="Freeform 80">
              <a:extLst>
                <a:ext uri="{FF2B5EF4-FFF2-40B4-BE49-F238E27FC236}">
                  <a16:creationId xmlns:a16="http://schemas.microsoft.com/office/drawing/2014/main" id="{54EBAA44-C934-4566-AF79-53FF8052363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60832" y="3786087"/>
              <a:ext cx="191906" cy="160451"/>
            </a:xfrm>
            <a:custGeom>
              <a:avLst/>
              <a:gdLst>
                <a:gd name="T0" fmla="*/ 0 w 93"/>
                <a:gd name="T1" fmla="*/ 46 h 72"/>
                <a:gd name="T2" fmla="*/ 0 w 93"/>
                <a:gd name="T3" fmla="*/ 27 h 72"/>
                <a:gd name="T4" fmla="*/ 4 w 93"/>
                <a:gd name="T5" fmla="*/ 9 h 72"/>
                <a:gd name="T6" fmla="*/ 28 w 93"/>
                <a:gd name="T7" fmla="*/ 11 h 72"/>
                <a:gd name="T8" fmla="*/ 28 w 93"/>
                <a:gd name="T9" fmla="*/ 16 h 72"/>
                <a:gd name="T10" fmla="*/ 13 w 93"/>
                <a:gd name="T11" fmla="*/ 22 h 72"/>
                <a:gd name="T12" fmla="*/ 20 w 93"/>
                <a:gd name="T13" fmla="*/ 54 h 72"/>
                <a:gd name="T14" fmla="*/ 52 w 93"/>
                <a:gd name="T15" fmla="*/ 12 h 72"/>
                <a:gd name="T16" fmla="*/ 81 w 93"/>
                <a:gd name="T17" fmla="*/ 62 h 72"/>
                <a:gd name="T18" fmla="*/ 62 w 93"/>
                <a:gd name="T19" fmla="*/ 61 h 72"/>
                <a:gd name="T20" fmla="*/ 76 w 93"/>
                <a:gd name="T21" fmla="*/ 49 h 72"/>
                <a:gd name="T22" fmla="*/ 66 w 93"/>
                <a:gd name="T23" fmla="*/ 23 h 72"/>
                <a:gd name="T24" fmla="*/ 35 w 93"/>
                <a:gd name="T25" fmla="*/ 64 h 72"/>
                <a:gd name="T26" fmla="*/ 0 w 93"/>
                <a:gd name="T27" fmla="*/ 4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72">
                  <a:moveTo>
                    <a:pt x="0" y="46"/>
                  </a:moveTo>
                  <a:cubicBezTo>
                    <a:pt x="0" y="39"/>
                    <a:pt x="0" y="33"/>
                    <a:pt x="0" y="27"/>
                  </a:cubicBezTo>
                  <a:cubicBezTo>
                    <a:pt x="2" y="21"/>
                    <a:pt x="3" y="16"/>
                    <a:pt x="4" y="9"/>
                  </a:cubicBezTo>
                  <a:cubicBezTo>
                    <a:pt x="10" y="12"/>
                    <a:pt x="22" y="9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ubicBezTo>
                    <a:pt x="22" y="21"/>
                    <a:pt x="19" y="18"/>
                    <a:pt x="13" y="22"/>
                  </a:cubicBezTo>
                  <a:cubicBezTo>
                    <a:pt x="1" y="30"/>
                    <a:pt x="5" y="54"/>
                    <a:pt x="20" y="54"/>
                  </a:cubicBezTo>
                  <a:cubicBezTo>
                    <a:pt x="37" y="54"/>
                    <a:pt x="36" y="20"/>
                    <a:pt x="52" y="12"/>
                  </a:cubicBezTo>
                  <a:cubicBezTo>
                    <a:pt x="79" y="0"/>
                    <a:pt x="93" y="35"/>
                    <a:pt x="81" y="62"/>
                  </a:cubicBezTo>
                  <a:cubicBezTo>
                    <a:pt x="75" y="62"/>
                    <a:pt x="66" y="61"/>
                    <a:pt x="62" y="61"/>
                  </a:cubicBezTo>
                  <a:cubicBezTo>
                    <a:pt x="61" y="49"/>
                    <a:pt x="71" y="57"/>
                    <a:pt x="76" y="49"/>
                  </a:cubicBezTo>
                  <a:cubicBezTo>
                    <a:pt x="82" y="40"/>
                    <a:pt x="78" y="22"/>
                    <a:pt x="66" y="23"/>
                  </a:cubicBezTo>
                  <a:cubicBezTo>
                    <a:pt x="49" y="23"/>
                    <a:pt x="53" y="56"/>
                    <a:pt x="35" y="64"/>
                  </a:cubicBezTo>
                  <a:cubicBezTo>
                    <a:pt x="17" y="72"/>
                    <a:pt x="4" y="59"/>
                    <a:pt x="0" y="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4" name="Freeform 81">
              <a:extLst>
                <a:ext uri="{FF2B5EF4-FFF2-40B4-BE49-F238E27FC236}">
                  <a16:creationId xmlns:a16="http://schemas.microsoft.com/office/drawing/2014/main" id="{C7FD8BB5-24B5-4B07-9D20-938220D0E9CD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6091691" y="3737447"/>
              <a:ext cx="231177" cy="243264"/>
            </a:xfrm>
            <a:custGeom>
              <a:avLst/>
              <a:gdLst>
                <a:gd name="T0" fmla="*/ 6 w 112"/>
                <a:gd name="T1" fmla="*/ 67 h 109"/>
                <a:gd name="T2" fmla="*/ 6 w 112"/>
                <a:gd name="T3" fmla="*/ 46 h 109"/>
                <a:gd name="T4" fmla="*/ 26 w 112"/>
                <a:gd name="T5" fmla="*/ 18 h 109"/>
                <a:gd name="T6" fmla="*/ 85 w 112"/>
                <a:gd name="T7" fmla="*/ 80 h 109"/>
                <a:gd name="T8" fmla="*/ 6 w 112"/>
                <a:gd name="T9" fmla="*/ 67 h 109"/>
                <a:gd name="T10" fmla="*/ 12 w 112"/>
                <a:gd name="T11" fmla="*/ 64 h 109"/>
                <a:gd name="T12" fmla="*/ 84 w 112"/>
                <a:gd name="T13" fmla="*/ 49 h 109"/>
                <a:gd name="T14" fmla="*/ 12 w 112"/>
                <a:gd name="T15" fmla="*/ 6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09">
                  <a:moveTo>
                    <a:pt x="6" y="67"/>
                  </a:moveTo>
                  <a:cubicBezTo>
                    <a:pt x="6" y="60"/>
                    <a:pt x="6" y="53"/>
                    <a:pt x="6" y="46"/>
                  </a:cubicBezTo>
                  <a:cubicBezTo>
                    <a:pt x="8" y="33"/>
                    <a:pt x="17" y="22"/>
                    <a:pt x="26" y="18"/>
                  </a:cubicBezTo>
                  <a:cubicBezTo>
                    <a:pt x="61" y="0"/>
                    <a:pt x="112" y="36"/>
                    <a:pt x="85" y="80"/>
                  </a:cubicBezTo>
                  <a:cubicBezTo>
                    <a:pt x="68" y="109"/>
                    <a:pt x="9" y="100"/>
                    <a:pt x="6" y="67"/>
                  </a:cubicBezTo>
                  <a:close/>
                  <a:moveTo>
                    <a:pt x="12" y="64"/>
                  </a:moveTo>
                  <a:cubicBezTo>
                    <a:pt x="21" y="93"/>
                    <a:pt x="94" y="90"/>
                    <a:pt x="84" y="49"/>
                  </a:cubicBezTo>
                  <a:cubicBezTo>
                    <a:pt x="77" y="16"/>
                    <a:pt x="0" y="23"/>
                    <a:pt x="12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5" name="Freeform 82">
              <a:extLst>
                <a:ext uri="{FF2B5EF4-FFF2-40B4-BE49-F238E27FC236}">
                  <a16:creationId xmlns:a16="http://schemas.microsoft.com/office/drawing/2014/main" id="{86BE279A-D404-416E-BDCE-8F75E37FDE1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552305" y="3777794"/>
              <a:ext cx="189839" cy="191506"/>
            </a:xfrm>
            <a:custGeom>
              <a:avLst/>
              <a:gdLst>
                <a:gd name="T0" fmla="*/ 3 w 92"/>
                <a:gd name="T1" fmla="*/ 57 h 85"/>
                <a:gd name="T2" fmla="*/ 3 w 92"/>
                <a:gd name="T3" fmla="*/ 39 h 85"/>
                <a:gd name="T4" fmla="*/ 77 w 92"/>
                <a:gd name="T5" fmla="*/ 21 h 85"/>
                <a:gd name="T6" fmla="*/ 82 w 92"/>
                <a:gd name="T7" fmla="*/ 80 h 85"/>
                <a:gd name="T8" fmla="*/ 60 w 92"/>
                <a:gd name="T9" fmla="*/ 80 h 85"/>
                <a:gd name="T10" fmla="*/ 74 w 92"/>
                <a:gd name="T11" fmla="*/ 71 h 85"/>
                <a:gd name="T12" fmla="*/ 78 w 92"/>
                <a:gd name="T13" fmla="*/ 39 h 85"/>
                <a:gd name="T14" fmla="*/ 11 w 92"/>
                <a:gd name="T15" fmla="*/ 62 h 85"/>
                <a:gd name="T16" fmla="*/ 25 w 92"/>
                <a:gd name="T17" fmla="*/ 80 h 85"/>
                <a:gd name="T18" fmla="*/ 10 w 92"/>
                <a:gd name="T19" fmla="*/ 75 h 85"/>
                <a:gd name="T20" fmla="*/ 3 w 92"/>
                <a:gd name="T21" fmla="*/ 5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85">
                  <a:moveTo>
                    <a:pt x="3" y="57"/>
                  </a:moveTo>
                  <a:cubicBezTo>
                    <a:pt x="3" y="51"/>
                    <a:pt x="3" y="45"/>
                    <a:pt x="3" y="39"/>
                  </a:cubicBezTo>
                  <a:cubicBezTo>
                    <a:pt x="6" y="8"/>
                    <a:pt x="57" y="0"/>
                    <a:pt x="77" y="21"/>
                  </a:cubicBezTo>
                  <a:cubicBezTo>
                    <a:pt x="92" y="36"/>
                    <a:pt x="90" y="59"/>
                    <a:pt x="82" y="80"/>
                  </a:cubicBezTo>
                  <a:cubicBezTo>
                    <a:pt x="74" y="79"/>
                    <a:pt x="66" y="83"/>
                    <a:pt x="60" y="80"/>
                  </a:cubicBezTo>
                  <a:cubicBezTo>
                    <a:pt x="59" y="70"/>
                    <a:pt x="69" y="74"/>
                    <a:pt x="74" y="71"/>
                  </a:cubicBezTo>
                  <a:cubicBezTo>
                    <a:pt x="84" y="65"/>
                    <a:pt x="84" y="50"/>
                    <a:pt x="78" y="39"/>
                  </a:cubicBezTo>
                  <a:cubicBezTo>
                    <a:pt x="65" y="12"/>
                    <a:pt x="0" y="23"/>
                    <a:pt x="11" y="62"/>
                  </a:cubicBezTo>
                  <a:cubicBezTo>
                    <a:pt x="14" y="70"/>
                    <a:pt x="21" y="73"/>
                    <a:pt x="25" y="80"/>
                  </a:cubicBezTo>
                  <a:cubicBezTo>
                    <a:pt x="21" y="85"/>
                    <a:pt x="14" y="78"/>
                    <a:pt x="10" y="75"/>
                  </a:cubicBezTo>
                  <a:cubicBezTo>
                    <a:pt x="6" y="70"/>
                    <a:pt x="4" y="62"/>
                    <a:pt x="3" y="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6" name="Freeform 83">
              <a:extLst>
                <a:ext uri="{FF2B5EF4-FFF2-40B4-BE49-F238E27FC236}">
                  <a16:creationId xmlns:a16="http://schemas.microsoft.com/office/drawing/2014/main" id="{A5611018-30D2-4A57-A432-B108298B84F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486029" y="3778845"/>
              <a:ext cx="196040" cy="170802"/>
            </a:xfrm>
            <a:custGeom>
              <a:avLst/>
              <a:gdLst>
                <a:gd name="T0" fmla="*/ 0 w 95"/>
                <a:gd name="T1" fmla="*/ 49 h 74"/>
                <a:gd name="T2" fmla="*/ 0 w 95"/>
                <a:gd name="T3" fmla="*/ 31 h 74"/>
                <a:gd name="T4" fmla="*/ 4 w 95"/>
                <a:gd name="T5" fmla="*/ 14 h 74"/>
                <a:gd name="T6" fmla="*/ 28 w 95"/>
                <a:gd name="T7" fmla="*/ 16 h 74"/>
                <a:gd name="T8" fmla="*/ 28 w 95"/>
                <a:gd name="T9" fmla="*/ 20 h 74"/>
                <a:gd name="T10" fmla="*/ 15 w 95"/>
                <a:gd name="T11" fmla="*/ 24 h 74"/>
                <a:gd name="T12" fmla="*/ 21 w 95"/>
                <a:gd name="T13" fmla="*/ 58 h 74"/>
                <a:gd name="T14" fmla="*/ 50 w 95"/>
                <a:gd name="T15" fmla="*/ 17 h 74"/>
                <a:gd name="T16" fmla="*/ 81 w 95"/>
                <a:gd name="T17" fmla="*/ 65 h 74"/>
                <a:gd name="T18" fmla="*/ 62 w 95"/>
                <a:gd name="T19" fmla="*/ 65 h 74"/>
                <a:gd name="T20" fmla="*/ 62 w 95"/>
                <a:gd name="T21" fmla="*/ 61 h 74"/>
                <a:gd name="T22" fmla="*/ 70 w 95"/>
                <a:gd name="T23" fmla="*/ 57 h 74"/>
                <a:gd name="T24" fmla="*/ 67 w 95"/>
                <a:gd name="T25" fmla="*/ 26 h 74"/>
                <a:gd name="T26" fmla="*/ 33 w 95"/>
                <a:gd name="T27" fmla="*/ 68 h 74"/>
                <a:gd name="T28" fmla="*/ 0 w 95"/>
                <a:gd name="T29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74">
                  <a:moveTo>
                    <a:pt x="0" y="49"/>
                  </a:moveTo>
                  <a:cubicBezTo>
                    <a:pt x="0" y="43"/>
                    <a:pt x="0" y="37"/>
                    <a:pt x="0" y="31"/>
                  </a:cubicBezTo>
                  <a:cubicBezTo>
                    <a:pt x="1" y="25"/>
                    <a:pt x="3" y="20"/>
                    <a:pt x="4" y="14"/>
                  </a:cubicBezTo>
                  <a:cubicBezTo>
                    <a:pt x="13" y="14"/>
                    <a:pt x="22" y="13"/>
                    <a:pt x="28" y="16"/>
                  </a:cubicBezTo>
                  <a:cubicBezTo>
                    <a:pt x="28" y="17"/>
                    <a:pt x="28" y="19"/>
                    <a:pt x="28" y="20"/>
                  </a:cubicBezTo>
                  <a:cubicBezTo>
                    <a:pt x="22" y="24"/>
                    <a:pt x="20" y="22"/>
                    <a:pt x="15" y="24"/>
                  </a:cubicBezTo>
                  <a:cubicBezTo>
                    <a:pt x="1" y="31"/>
                    <a:pt x="4" y="59"/>
                    <a:pt x="21" y="58"/>
                  </a:cubicBezTo>
                  <a:cubicBezTo>
                    <a:pt x="37" y="57"/>
                    <a:pt x="36" y="26"/>
                    <a:pt x="50" y="17"/>
                  </a:cubicBezTo>
                  <a:cubicBezTo>
                    <a:pt x="76" y="0"/>
                    <a:pt x="95" y="38"/>
                    <a:pt x="81" y="65"/>
                  </a:cubicBezTo>
                  <a:cubicBezTo>
                    <a:pt x="75" y="65"/>
                    <a:pt x="67" y="67"/>
                    <a:pt x="62" y="65"/>
                  </a:cubicBezTo>
                  <a:cubicBezTo>
                    <a:pt x="62" y="63"/>
                    <a:pt x="62" y="62"/>
                    <a:pt x="62" y="61"/>
                  </a:cubicBezTo>
                  <a:cubicBezTo>
                    <a:pt x="61" y="56"/>
                    <a:pt x="68" y="59"/>
                    <a:pt x="70" y="57"/>
                  </a:cubicBezTo>
                  <a:cubicBezTo>
                    <a:pt x="83" y="52"/>
                    <a:pt x="80" y="26"/>
                    <a:pt x="67" y="26"/>
                  </a:cubicBezTo>
                  <a:cubicBezTo>
                    <a:pt x="49" y="26"/>
                    <a:pt x="53" y="61"/>
                    <a:pt x="33" y="68"/>
                  </a:cubicBezTo>
                  <a:cubicBezTo>
                    <a:pt x="18" y="74"/>
                    <a:pt x="5" y="65"/>
                    <a:pt x="0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7" name="Freeform 84">
              <a:extLst>
                <a:ext uri="{FF2B5EF4-FFF2-40B4-BE49-F238E27FC236}">
                  <a16:creationId xmlns:a16="http://schemas.microsoft.com/office/drawing/2014/main" id="{6B2EF25B-5859-44CF-A2A2-8FDE6D13A19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699248" y="3784012"/>
              <a:ext cx="202240" cy="170802"/>
            </a:xfrm>
            <a:custGeom>
              <a:avLst/>
              <a:gdLst>
                <a:gd name="T0" fmla="*/ 4 w 98"/>
                <a:gd name="T1" fmla="*/ 49 h 75"/>
                <a:gd name="T2" fmla="*/ 4 w 98"/>
                <a:gd name="T3" fmla="*/ 31 h 75"/>
                <a:gd name="T4" fmla="*/ 44 w 98"/>
                <a:gd name="T5" fmla="*/ 1 h 75"/>
                <a:gd name="T6" fmla="*/ 84 w 98"/>
                <a:gd name="T7" fmla="*/ 72 h 75"/>
                <a:gd name="T8" fmla="*/ 61 w 98"/>
                <a:gd name="T9" fmla="*/ 71 h 75"/>
                <a:gd name="T10" fmla="*/ 74 w 98"/>
                <a:gd name="T11" fmla="*/ 63 h 75"/>
                <a:gd name="T12" fmla="*/ 81 w 98"/>
                <a:gd name="T13" fmla="*/ 34 h 75"/>
                <a:gd name="T14" fmla="*/ 12 w 98"/>
                <a:gd name="T15" fmla="*/ 53 h 75"/>
                <a:gd name="T16" fmla="*/ 19 w 98"/>
                <a:gd name="T17" fmla="*/ 64 h 75"/>
                <a:gd name="T18" fmla="*/ 26 w 98"/>
                <a:gd name="T19" fmla="*/ 73 h 75"/>
                <a:gd name="T20" fmla="*/ 4 w 98"/>
                <a:gd name="T21" fmla="*/ 4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75">
                  <a:moveTo>
                    <a:pt x="4" y="49"/>
                  </a:moveTo>
                  <a:cubicBezTo>
                    <a:pt x="4" y="43"/>
                    <a:pt x="4" y="37"/>
                    <a:pt x="4" y="31"/>
                  </a:cubicBezTo>
                  <a:cubicBezTo>
                    <a:pt x="8" y="11"/>
                    <a:pt x="23" y="1"/>
                    <a:pt x="44" y="1"/>
                  </a:cubicBezTo>
                  <a:cubicBezTo>
                    <a:pt x="82" y="0"/>
                    <a:pt x="98" y="34"/>
                    <a:pt x="84" y="72"/>
                  </a:cubicBezTo>
                  <a:cubicBezTo>
                    <a:pt x="78" y="72"/>
                    <a:pt x="65" y="75"/>
                    <a:pt x="61" y="71"/>
                  </a:cubicBezTo>
                  <a:cubicBezTo>
                    <a:pt x="61" y="62"/>
                    <a:pt x="70" y="65"/>
                    <a:pt x="74" y="63"/>
                  </a:cubicBezTo>
                  <a:cubicBezTo>
                    <a:pt x="84" y="57"/>
                    <a:pt x="85" y="45"/>
                    <a:pt x="81" y="34"/>
                  </a:cubicBezTo>
                  <a:cubicBezTo>
                    <a:pt x="73" y="5"/>
                    <a:pt x="0" y="10"/>
                    <a:pt x="12" y="53"/>
                  </a:cubicBezTo>
                  <a:cubicBezTo>
                    <a:pt x="14" y="58"/>
                    <a:pt x="16" y="61"/>
                    <a:pt x="19" y="64"/>
                  </a:cubicBezTo>
                  <a:cubicBezTo>
                    <a:pt x="21" y="66"/>
                    <a:pt x="28" y="67"/>
                    <a:pt x="26" y="73"/>
                  </a:cubicBezTo>
                  <a:cubicBezTo>
                    <a:pt x="15" y="75"/>
                    <a:pt x="6" y="60"/>
                    <a:pt x="4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8" name="Freeform 85">
              <a:extLst>
                <a:ext uri="{FF2B5EF4-FFF2-40B4-BE49-F238E27FC236}">
                  <a16:creationId xmlns:a16="http://schemas.microsoft.com/office/drawing/2014/main" id="{F96911E8-41F2-44F0-983F-3ECA9B492D1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027038" y="3781416"/>
              <a:ext cx="175371" cy="186330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0 h 84"/>
                <a:gd name="T8" fmla="*/ 83 w 85"/>
                <a:gd name="T9" fmla="*/ 33 h 84"/>
                <a:gd name="T10" fmla="*/ 76 w 85"/>
                <a:gd name="T11" fmla="*/ 24 h 84"/>
                <a:gd name="T12" fmla="*/ 13 w 85"/>
                <a:gd name="T13" fmla="*/ 28 h 84"/>
                <a:gd name="T14" fmla="*/ 12 w 85"/>
                <a:gd name="T15" fmla="*/ 61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0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79" y="27"/>
                    <a:pt x="76" y="24"/>
                  </a:cubicBezTo>
                  <a:cubicBezTo>
                    <a:pt x="57" y="26"/>
                    <a:pt x="25" y="18"/>
                    <a:pt x="13" y="28"/>
                  </a:cubicBezTo>
                  <a:cubicBezTo>
                    <a:pt x="5" y="35"/>
                    <a:pt x="6" y="54"/>
                    <a:pt x="12" y="61"/>
                  </a:cubicBezTo>
                  <a:cubicBezTo>
                    <a:pt x="23" y="73"/>
                    <a:pt x="56" y="64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4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9" name="Freeform 86">
              <a:extLst>
                <a:ext uri="{FF2B5EF4-FFF2-40B4-BE49-F238E27FC236}">
                  <a16:creationId xmlns:a16="http://schemas.microsoft.com/office/drawing/2014/main" id="{1C24AA1A-C871-4463-861E-F0582565A1B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434383" y="3775719"/>
              <a:ext cx="183638" cy="201857"/>
            </a:xfrm>
            <a:custGeom>
              <a:avLst/>
              <a:gdLst>
                <a:gd name="T0" fmla="*/ 3 w 89"/>
                <a:gd name="T1" fmla="*/ 78 h 88"/>
                <a:gd name="T2" fmla="*/ 3 w 89"/>
                <a:gd name="T3" fmla="*/ 73 h 88"/>
                <a:gd name="T4" fmla="*/ 71 w 89"/>
                <a:gd name="T5" fmla="*/ 17 h 88"/>
                <a:gd name="T6" fmla="*/ 11 w 89"/>
                <a:gd name="T7" fmla="*/ 18 h 88"/>
                <a:gd name="T8" fmla="*/ 6 w 89"/>
                <a:gd name="T9" fmla="*/ 28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10 h 88"/>
                <a:gd name="T16" fmla="*/ 79 w 89"/>
                <a:gd name="T17" fmla="*/ 10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79 w 89"/>
                <a:gd name="T35" fmla="*/ 79 h 88"/>
                <a:gd name="T36" fmla="*/ 3 w 89"/>
                <a:gd name="T37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8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7"/>
                    <a:pt x="71" y="17"/>
                  </a:cubicBezTo>
                  <a:cubicBezTo>
                    <a:pt x="51" y="18"/>
                    <a:pt x="29" y="16"/>
                    <a:pt x="11" y="18"/>
                  </a:cubicBezTo>
                  <a:cubicBezTo>
                    <a:pt x="7" y="19"/>
                    <a:pt x="11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10"/>
                  </a:cubicBezTo>
                  <a:cubicBezTo>
                    <a:pt x="35" y="10"/>
                    <a:pt x="57" y="10"/>
                    <a:pt x="79" y="10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1"/>
                    <a:pt x="73" y="34"/>
                  </a:cubicBezTo>
                  <a:cubicBezTo>
                    <a:pt x="58" y="47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3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5"/>
                    <a:pt x="86" y="87"/>
                  </a:cubicBezTo>
                  <a:cubicBezTo>
                    <a:pt x="80" y="88"/>
                    <a:pt x="82" y="81"/>
                    <a:pt x="79" y="79"/>
                  </a:cubicBezTo>
                  <a:cubicBezTo>
                    <a:pt x="56" y="76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0" name="Freeform 87">
              <a:extLst>
                <a:ext uri="{FF2B5EF4-FFF2-40B4-BE49-F238E27FC236}">
                  <a16:creationId xmlns:a16="http://schemas.microsoft.com/office/drawing/2014/main" id="{19F067AA-A756-4E27-9840-4C6B88FAC04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875361" y="3776752"/>
              <a:ext cx="181571" cy="201857"/>
            </a:xfrm>
            <a:custGeom>
              <a:avLst/>
              <a:gdLst>
                <a:gd name="T0" fmla="*/ 87 w 88"/>
                <a:gd name="T1" fmla="*/ 5 h 89"/>
                <a:gd name="T2" fmla="*/ 86 w 88"/>
                <a:gd name="T3" fmla="*/ 39 h 89"/>
                <a:gd name="T4" fmla="*/ 80 w 88"/>
                <a:gd name="T5" fmla="*/ 31 h 89"/>
                <a:gd name="T6" fmla="*/ 55 w 88"/>
                <a:gd name="T7" fmla="*/ 47 h 89"/>
                <a:gd name="T8" fmla="*/ 79 w 88"/>
                <a:gd name="T9" fmla="*/ 66 h 89"/>
                <a:gd name="T10" fmla="*/ 85 w 88"/>
                <a:gd name="T11" fmla="*/ 57 h 89"/>
                <a:gd name="T12" fmla="*/ 86 w 88"/>
                <a:gd name="T13" fmla="*/ 84 h 89"/>
                <a:gd name="T14" fmla="*/ 80 w 88"/>
                <a:gd name="T15" fmla="*/ 77 h 89"/>
                <a:gd name="T16" fmla="*/ 50 w 88"/>
                <a:gd name="T17" fmla="*/ 53 h 89"/>
                <a:gd name="T18" fmla="*/ 9 w 88"/>
                <a:gd name="T19" fmla="*/ 81 h 89"/>
                <a:gd name="T20" fmla="*/ 5 w 88"/>
                <a:gd name="T21" fmla="*/ 88 h 89"/>
                <a:gd name="T22" fmla="*/ 5 w 88"/>
                <a:gd name="T23" fmla="*/ 54 h 89"/>
                <a:gd name="T24" fmla="*/ 10 w 88"/>
                <a:gd name="T25" fmla="*/ 62 h 89"/>
                <a:gd name="T26" fmla="*/ 39 w 88"/>
                <a:gd name="T27" fmla="*/ 43 h 89"/>
                <a:gd name="T28" fmla="*/ 10 w 88"/>
                <a:gd name="T29" fmla="*/ 22 h 89"/>
                <a:gd name="T30" fmla="*/ 6 w 88"/>
                <a:gd name="T31" fmla="*/ 31 h 89"/>
                <a:gd name="T32" fmla="*/ 5 w 88"/>
                <a:gd name="T33" fmla="*/ 15 h 89"/>
                <a:gd name="T34" fmla="*/ 5 w 88"/>
                <a:gd name="T35" fmla="*/ 2 h 89"/>
                <a:gd name="T36" fmla="*/ 10 w 88"/>
                <a:gd name="T37" fmla="*/ 9 h 89"/>
                <a:gd name="T38" fmla="*/ 45 w 88"/>
                <a:gd name="T39" fmla="*/ 38 h 89"/>
                <a:gd name="T40" fmla="*/ 83 w 88"/>
                <a:gd name="T41" fmla="*/ 5 h 89"/>
                <a:gd name="T42" fmla="*/ 87 w 88"/>
                <a:gd name="T43" fmla="*/ 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89">
                  <a:moveTo>
                    <a:pt x="87" y="5"/>
                  </a:moveTo>
                  <a:cubicBezTo>
                    <a:pt x="85" y="14"/>
                    <a:pt x="87" y="31"/>
                    <a:pt x="86" y="39"/>
                  </a:cubicBezTo>
                  <a:cubicBezTo>
                    <a:pt x="80" y="41"/>
                    <a:pt x="83" y="33"/>
                    <a:pt x="80" y="31"/>
                  </a:cubicBezTo>
                  <a:cubicBezTo>
                    <a:pt x="72" y="36"/>
                    <a:pt x="65" y="42"/>
                    <a:pt x="55" y="47"/>
                  </a:cubicBezTo>
                  <a:cubicBezTo>
                    <a:pt x="62" y="55"/>
                    <a:pt x="72" y="59"/>
                    <a:pt x="79" y="66"/>
                  </a:cubicBezTo>
                  <a:cubicBezTo>
                    <a:pt x="84" y="66"/>
                    <a:pt x="80" y="57"/>
                    <a:pt x="85" y="57"/>
                  </a:cubicBezTo>
                  <a:cubicBezTo>
                    <a:pt x="88" y="61"/>
                    <a:pt x="85" y="79"/>
                    <a:pt x="86" y="84"/>
                  </a:cubicBezTo>
                  <a:cubicBezTo>
                    <a:pt x="80" y="86"/>
                    <a:pt x="82" y="79"/>
                    <a:pt x="80" y="77"/>
                  </a:cubicBezTo>
                  <a:cubicBezTo>
                    <a:pt x="71" y="67"/>
                    <a:pt x="60" y="61"/>
                    <a:pt x="50" y="53"/>
                  </a:cubicBezTo>
                  <a:cubicBezTo>
                    <a:pt x="36" y="62"/>
                    <a:pt x="22" y="71"/>
                    <a:pt x="9" y="81"/>
                  </a:cubicBezTo>
                  <a:cubicBezTo>
                    <a:pt x="8" y="84"/>
                    <a:pt x="10" y="89"/>
                    <a:pt x="5" y="88"/>
                  </a:cubicBezTo>
                  <a:cubicBezTo>
                    <a:pt x="3" y="80"/>
                    <a:pt x="5" y="63"/>
                    <a:pt x="5" y="54"/>
                  </a:cubicBezTo>
                  <a:cubicBezTo>
                    <a:pt x="11" y="52"/>
                    <a:pt x="8" y="60"/>
                    <a:pt x="10" y="62"/>
                  </a:cubicBezTo>
                  <a:cubicBezTo>
                    <a:pt x="21" y="57"/>
                    <a:pt x="29" y="49"/>
                    <a:pt x="39" y="43"/>
                  </a:cubicBezTo>
                  <a:cubicBezTo>
                    <a:pt x="30" y="35"/>
                    <a:pt x="21" y="28"/>
                    <a:pt x="10" y="22"/>
                  </a:cubicBezTo>
                  <a:cubicBezTo>
                    <a:pt x="6" y="22"/>
                    <a:pt x="11" y="31"/>
                    <a:pt x="6" y="31"/>
                  </a:cubicBezTo>
                  <a:cubicBezTo>
                    <a:pt x="0" y="29"/>
                    <a:pt x="5" y="20"/>
                    <a:pt x="5" y="15"/>
                  </a:cubicBezTo>
                  <a:cubicBezTo>
                    <a:pt x="5" y="10"/>
                    <a:pt x="2" y="5"/>
                    <a:pt x="5" y="2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20" y="21"/>
                    <a:pt x="33" y="29"/>
                    <a:pt x="45" y="38"/>
                  </a:cubicBezTo>
                  <a:cubicBezTo>
                    <a:pt x="58" y="27"/>
                    <a:pt x="77" y="23"/>
                    <a:pt x="83" y="5"/>
                  </a:cubicBezTo>
                  <a:cubicBezTo>
                    <a:pt x="85" y="5"/>
                    <a:pt x="86" y="5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1" name="Freeform 88">
              <a:extLst>
                <a:ext uri="{FF2B5EF4-FFF2-40B4-BE49-F238E27FC236}">
                  <a16:creationId xmlns:a16="http://schemas.microsoft.com/office/drawing/2014/main" id="{CA2F99D2-4697-468C-9E8F-FD274FFE104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38912" y="3835762"/>
              <a:ext cx="175371" cy="77637"/>
            </a:xfrm>
            <a:custGeom>
              <a:avLst/>
              <a:gdLst>
                <a:gd name="T0" fmla="*/ 83 w 85"/>
                <a:gd name="T1" fmla="*/ 33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3 h 35"/>
                <a:gd name="T8" fmla="*/ 2 w 85"/>
                <a:gd name="T9" fmla="*/ 1 h 35"/>
                <a:gd name="T10" fmla="*/ 8 w 85"/>
                <a:gd name="T11" fmla="*/ 9 h 35"/>
                <a:gd name="T12" fmla="*/ 74 w 85"/>
                <a:gd name="T13" fmla="*/ 10 h 35"/>
                <a:gd name="T14" fmla="*/ 82 w 85"/>
                <a:gd name="T15" fmla="*/ 1 h 35"/>
                <a:gd name="T16" fmla="*/ 83 w 85"/>
                <a:gd name="T17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3"/>
                  </a:moveTo>
                  <a:cubicBezTo>
                    <a:pt x="77" y="35"/>
                    <a:pt x="79" y="27"/>
                    <a:pt x="76" y="25"/>
                  </a:cubicBezTo>
                  <a:cubicBezTo>
                    <a:pt x="56" y="23"/>
                    <a:pt x="30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5" y="7"/>
                    <a:pt x="58" y="16"/>
                    <a:pt x="74" y="10"/>
                  </a:cubicBezTo>
                  <a:cubicBezTo>
                    <a:pt x="80" y="8"/>
                    <a:pt x="77" y="2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2" name="Freeform 89">
              <a:extLst>
                <a:ext uri="{FF2B5EF4-FFF2-40B4-BE49-F238E27FC236}">
                  <a16:creationId xmlns:a16="http://schemas.microsoft.com/office/drawing/2014/main" id="{822AE2BF-0804-4A10-82B9-EA27DD76872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261473" y="3778828"/>
              <a:ext cx="175371" cy="191506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1 h 84"/>
                <a:gd name="T8" fmla="*/ 83 w 85"/>
                <a:gd name="T9" fmla="*/ 33 h 84"/>
                <a:gd name="T10" fmla="*/ 76 w 85"/>
                <a:gd name="T11" fmla="*/ 25 h 84"/>
                <a:gd name="T12" fmla="*/ 17 w 85"/>
                <a:gd name="T13" fmla="*/ 26 h 84"/>
                <a:gd name="T14" fmla="*/ 12 w 85"/>
                <a:gd name="T15" fmla="*/ 62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1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80" y="27"/>
                    <a:pt x="76" y="25"/>
                  </a:cubicBezTo>
                  <a:cubicBezTo>
                    <a:pt x="60" y="25"/>
                    <a:pt x="33" y="19"/>
                    <a:pt x="17" y="26"/>
                  </a:cubicBezTo>
                  <a:cubicBezTo>
                    <a:pt x="7" y="31"/>
                    <a:pt x="3" y="52"/>
                    <a:pt x="12" y="62"/>
                  </a:cubicBezTo>
                  <a:cubicBezTo>
                    <a:pt x="23" y="74"/>
                    <a:pt x="54" y="63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3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3" name="Freeform 90">
              <a:extLst>
                <a:ext uri="{FF2B5EF4-FFF2-40B4-BE49-F238E27FC236}">
                  <a16:creationId xmlns:a16="http://schemas.microsoft.com/office/drawing/2014/main" id="{27922E44-261E-41BE-9A33-F69ADF148DD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474724" y="3775719"/>
              <a:ext cx="183638" cy="201857"/>
            </a:xfrm>
            <a:custGeom>
              <a:avLst/>
              <a:gdLst>
                <a:gd name="T0" fmla="*/ 3 w 89"/>
                <a:gd name="T1" fmla="*/ 77 h 88"/>
                <a:gd name="T2" fmla="*/ 3 w 89"/>
                <a:gd name="T3" fmla="*/ 73 h 88"/>
                <a:gd name="T4" fmla="*/ 72 w 89"/>
                <a:gd name="T5" fmla="*/ 17 h 88"/>
                <a:gd name="T6" fmla="*/ 11 w 89"/>
                <a:gd name="T7" fmla="*/ 18 h 88"/>
                <a:gd name="T8" fmla="*/ 6 w 89"/>
                <a:gd name="T9" fmla="*/ 27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9 h 88"/>
                <a:gd name="T16" fmla="*/ 79 w 89"/>
                <a:gd name="T17" fmla="*/ 9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80 w 89"/>
                <a:gd name="T35" fmla="*/ 79 h 88"/>
                <a:gd name="T36" fmla="*/ 3 w 89"/>
                <a:gd name="T37" fmla="*/ 7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7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5"/>
                    <a:pt x="72" y="17"/>
                  </a:cubicBezTo>
                  <a:cubicBezTo>
                    <a:pt x="52" y="17"/>
                    <a:pt x="30" y="16"/>
                    <a:pt x="11" y="18"/>
                  </a:cubicBezTo>
                  <a:cubicBezTo>
                    <a:pt x="7" y="18"/>
                    <a:pt x="11" y="27"/>
                    <a:pt x="6" y="27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9"/>
                  </a:cubicBezTo>
                  <a:cubicBezTo>
                    <a:pt x="35" y="9"/>
                    <a:pt x="57" y="9"/>
                    <a:pt x="79" y="9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5"/>
                    <a:pt x="88" y="16"/>
                    <a:pt x="86" y="22"/>
                  </a:cubicBezTo>
                  <a:cubicBezTo>
                    <a:pt x="85" y="25"/>
                    <a:pt x="77" y="31"/>
                    <a:pt x="73" y="34"/>
                  </a:cubicBezTo>
                  <a:cubicBezTo>
                    <a:pt x="58" y="46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4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4"/>
                    <a:pt x="86" y="87"/>
                  </a:cubicBezTo>
                  <a:cubicBezTo>
                    <a:pt x="81" y="88"/>
                    <a:pt x="82" y="82"/>
                    <a:pt x="80" y="79"/>
                  </a:cubicBezTo>
                  <a:cubicBezTo>
                    <a:pt x="58" y="75"/>
                    <a:pt x="28" y="78"/>
                    <a:pt x="3" y="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4" name="Freeform 91">
              <a:extLst>
                <a:ext uri="{FF2B5EF4-FFF2-40B4-BE49-F238E27FC236}">
                  <a16:creationId xmlns:a16="http://schemas.microsoft.com/office/drawing/2014/main" id="{4B231BB9-D855-4526-9D09-234852D0175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644484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7" y="35"/>
                    <a:pt x="80" y="27"/>
                    <a:pt x="76" y="25"/>
                  </a:cubicBezTo>
                  <a:cubicBezTo>
                    <a:pt x="56" y="24"/>
                    <a:pt x="29" y="24"/>
                    <a:pt x="9" y="25"/>
                  </a:cubicBezTo>
                  <a:cubicBezTo>
                    <a:pt x="4" y="26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5" y="7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5" name="Freeform 92">
              <a:extLst>
                <a:ext uri="{FF2B5EF4-FFF2-40B4-BE49-F238E27FC236}">
                  <a16:creationId xmlns:a16="http://schemas.microsoft.com/office/drawing/2014/main" id="{39B46168-EF7D-4783-B7DA-1108671746A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804934" y="3778828"/>
              <a:ext cx="175371" cy="191506"/>
            </a:xfrm>
            <a:custGeom>
              <a:avLst/>
              <a:gdLst>
                <a:gd name="T0" fmla="*/ 0 w 85"/>
                <a:gd name="T1" fmla="*/ 47 h 86"/>
                <a:gd name="T2" fmla="*/ 0 w 85"/>
                <a:gd name="T3" fmla="*/ 40 h 86"/>
                <a:gd name="T4" fmla="*/ 77 w 85"/>
                <a:gd name="T5" fmla="*/ 7 h 86"/>
                <a:gd name="T6" fmla="*/ 82 w 85"/>
                <a:gd name="T7" fmla="*/ 1 h 86"/>
                <a:gd name="T8" fmla="*/ 82 w 85"/>
                <a:gd name="T9" fmla="*/ 35 h 86"/>
                <a:gd name="T10" fmla="*/ 76 w 85"/>
                <a:gd name="T11" fmla="*/ 24 h 86"/>
                <a:gd name="T12" fmla="*/ 18 w 85"/>
                <a:gd name="T13" fmla="*/ 47 h 86"/>
                <a:gd name="T14" fmla="*/ 76 w 85"/>
                <a:gd name="T15" fmla="*/ 69 h 86"/>
                <a:gd name="T16" fmla="*/ 82 w 85"/>
                <a:gd name="T17" fmla="*/ 59 h 86"/>
                <a:gd name="T18" fmla="*/ 83 w 85"/>
                <a:gd name="T19" fmla="*/ 85 h 86"/>
                <a:gd name="T20" fmla="*/ 75 w 85"/>
                <a:gd name="T21" fmla="*/ 77 h 86"/>
                <a:gd name="T22" fmla="*/ 0 w 85"/>
                <a:gd name="T23" fmla="*/ 4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86">
                  <a:moveTo>
                    <a:pt x="0" y="47"/>
                  </a:moveTo>
                  <a:cubicBezTo>
                    <a:pt x="0" y="44"/>
                    <a:pt x="0" y="42"/>
                    <a:pt x="0" y="40"/>
                  </a:cubicBezTo>
                  <a:cubicBezTo>
                    <a:pt x="25" y="28"/>
                    <a:pt x="53" y="20"/>
                    <a:pt x="77" y="7"/>
                  </a:cubicBezTo>
                  <a:cubicBezTo>
                    <a:pt x="80" y="6"/>
                    <a:pt x="77" y="0"/>
                    <a:pt x="82" y="1"/>
                  </a:cubicBezTo>
                  <a:cubicBezTo>
                    <a:pt x="84" y="8"/>
                    <a:pt x="85" y="28"/>
                    <a:pt x="82" y="35"/>
                  </a:cubicBezTo>
                  <a:cubicBezTo>
                    <a:pt x="77" y="35"/>
                    <a:pt x="80" y="26"/>
                    <a:pt x="76" y="24"/>
                  </a:cubicBezTo>
                  <a:cubicBezTo>
                    <a:pt x="56" y="31"/>
                    <a:pt x="38" y="40"/>
                    <a:pt x="18" y="47"/>
                  </a:cubicBezTo>
                  <a:cubicBezTo>
                    <a:pt x="37" y="54"/>
                    <a:pt x="56" y="62"/>
                    <a:pt x="76" y="69"/>
                  </a:cubicBezTo>
                  <a:cubicBezTo>
                    <a:pt x="81" y="68"/>
                    <a:pt x="76" y="58"/>
                    <a:pt x="82" y="59"/>
                  </a:cubicBezTo>
                  <a:cubicBezTo>
                    <a:pt x="85" y="63"/>
                    <a:pt x="82" y="80"/>
                    <a:pt x="83" y="85"/>
                  </a:cubicBezTo>
                  <a:cubicBezTo>
                    <a:pt x="77" y="86"/>
                    <a:pt x="79" y="79"/>
                    <a:pt x="75" y="77"/>
                  </a:cubicBezTo>
                  <a:cubicBezTo>
                    <a:pt x="50" y="67"/>
                    <a:pt x="25" y="56"/>
                    <a:pt x="0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6" name="Freeform 93">
              <a:extLst>
                <a:ext uri="{FF2B5EF4-FFF2-40B4-BE49-F238E27FC236}">
                  <a16:creationId xmlns:a16="http://schemas.microsoft.com/office/drawing/2014/main" id="{32DE08D1-6670-468E-89A6-D7CEFDBCEC1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000582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1 w 86"/>
                <a:gd name="T23" fmla="*/ 57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8" y="54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4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7"/>
                    <a:pt x="6" y="49"/>
                    <a:pt x="11" y="57"/>
                  </a:cubicBezTo>
                  <a:cubicBezTo>
                    <a:pt x="15" y="64"/>
                    <a:pt x="23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0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2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7" name="Freeform 94">
              <a:extLst>
                <a:ext uri="{FF2B5EF4-FFF2-40B4-BE49-F238E27FC236}">
                  <a16:creationId xmlns:a16="http://schemas.microsoft.com/office/drawing/2014/main" id="{A17433AF-82A9-48D1-91EC-0EB3043B5576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5182266" y="3782458"/>
              <a:ext cx="191906" cy="175978"/>
            </a:xfrm>
            <a:custGeom>
              <a:avLst/>
              <a:gdLst>
                <a:gd name="T0" fmla="*/ 44 w 93"/>
                <a:gd name="T1" fmla="*/ 47 h 77"/>
                <a:gd name="T2" fmla="*/ 11 w 93"/>
                <a:gd name="T3" fmla="*/ 68 h 77"/>
                <a:gd name="T4" fmla="*/ 4 w 93"/>
                <a:gd name="T5" fmla="*/ 77 h 77"/>
                <a:gd name="T6" fmla="*/ 3 w 93"/>
                <a:gd name="T7" fmla="*/ 60 h 77"/>
                <a:gd name="T8" fmla="*/ 40 w 93"/>
                <a:gd name="T9" fmla="*/ 25 h 77"/>
                <a:gd name="T10" fmla="*/ 10 w 93"/>
                <a:gd name="T11" fmla="*/ 26 h 77"/>
                <a:gd name="T12" fmla="*/ 5 w 93"/>
                <a:gd name="T13" fmla="*/ 35 h 77"/>
                <a:gd name="T14" fmla="*/ 4 w 93"/>
                <a:gd name="T15" fmla="*/ 19 h 77"/>
                <a:gd name="T16" fmla="*/ 4 w 93"/>
                <a:gd name="T17" fmla="*/ 2 h 77"/>
                <a:gd name="T18" fmla="*/ 10 w 93"/>
                <a:gd name="T19" fmla="*/ 10 h 77"/>
                <a:gd name="T20" fmla="*/ 78 w 93"/>
                <a:gd name="T21" fmla="*/ 10 h 77"/>
                <a:gd name="T22" fmla="*/ 84 w 93"/>
                <a:gd name="T23" fmla="*/ 1 h 77"/>
                <a:gd name="T24" fmla="*/ 75 w 93"/>
                <a:gd name="T25" fmla="*/ 65 h 77"/>
                <a:gd name="T26" fmla="*/ 44 w 93"/>
                <a:gd name="T27" fmla="*/ 47 h 77"/>
                <a:gd name="T28" fmla="*/ 80 w 93"/>
                <a:gd name="T29" fmla="*/ 28 h 77"/>
                <a:gd name="T30" fmla="*/ 46 w 93"/>
                <a:gd name="T31" fmla="*/ 25 h 77"/>
                <a:gd name="T32" fmla="*/ 80 w 93"/>
                <a:gd name="T33" fmla="*/ 2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3" h="77">
                  <a:moveTo>
                    <a:pt x="44" y="47"/>
                  </a:moveTo>
                  <a:cubicBezTo>
                    <a:pt x="37" y="59"/>
                    <a:pt x="21" y="60"/>
                    <a:pt x="11" y="68"/>
                  </a:cubicBezTo>
                  <a:cubicBezTo>
                    <a:pt x="8" y="71"/>
                    <a:pt x="9" y="76"/>
                    <a:pt x="4" y="77"/>
                  </a:cubicBezTo>
                  <a:cubicBezTo>
                    <a:pt x="0" y="75"/>
                    <a:pt x="4" y="65"/>
                    <a:pt x="3" y="60"/>
                  </a:cubicBezTo>
                  <a:cubicBezTo>
                    <a:pt x="12" y="45"/>
                    <a:pt x="43" y="52"/>
                    <a:pt x="40" y="25"/>
                  </a:cubicBezTo>
                  <a:cubicBezTo>
                    <a:pt x="30" y="26"/>
                    <a:pt x="18" y="24"/>
                    <a:pt x="10" y="26"/>
                  </a:cubicBezTo>
                  <a:cubicBezTo>
                    <a:pt x="6" y="27"/>
                    <a:pt x="10" y="34"/>
                    <a:pt x="5" y="35"/>
                  </a:cubicBezTo>
                  <a:cubicBezTo>
                    <a:pt x="0" y="33"/>
                    <a:pt x="4" y="25"/>
                    <a:pt x="4" y="19"/>
                  </a:cubicBezTo>
                  <a:cubicBezTo>
                    <a:pt x="4" y="13"/>
                    <a:pt x="1" y="7"/>
                    <a:pt x="4" y="2"/>
                  </a:cubicBezTo>
                  <a:cubicBezTo>
                    <a:pt x="10" y="1"/>
                    <a:pt x="7" y="8"/>
                    <a:pt x="10" y="10"/>
                  </a:cubicBezTo>
                  <a:cubicBezTo>
                    <a:pt x="31" y="11"/>
                    <a:pt x="58" y="11"/>
                    <a:pt x="78" y="10"/>
                  </a:cubicBezTo>
                  <a:cubicBezTo>
                    <a:pt x="83" y="9"/>
                    <a:pt x="79" y="0"/>
                    <a:pt x="84" y="1"/>
                  </a:cubicBezTo>
                  <a:cubicBezTo>
                    <a:pt x="84" y="20"/>
                    <a:pt x="93" y="58"/>
                    <a:pt x="75" y="65"/>
                  </a:cubicBezTo>
                  <a:cubicBezTo>
                    <a:pt x="61" y="71"/>
                    <a:pt x="45" y="62"/>
                    <a:pt x="44" y="47"/>
                  </a:cubicBezTo>
                  <a:close/>
                  <a:moveTo>
                    <a:pt x="80" y="28"/>
                  </a:moveTo>
                  <a:cubicBezTo>
                    <a:pt x="74" y="22"/>
                    <a:pt x="57" y="27"/>
                    <a:pt x="46" y="25"/>
                  </a:cubicBezTo>
                  <a:cubicBezTo>
                    <a:pt x="36" y="60"/>
                    <a:pt x="88" y="64"/>
                    <a:pt x="80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8" name="Freeform 95">
              <a:extLst>
                <a:ext uri="{FF2B5EF4-FFF2-40B4-BE49-F238E27FC236}">
                  <a16:creationId xmlns:a16="http://schemas.microsoft.com/office/drawing/2014/main" id="{7A018513-EC7F-47D3-A539-2944978B140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519198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3" y="25"/>
                    <a:pt x="29" y="23"/>
                    <a:pt x="9" y="25"/>
                  </a:cubicBezTo>
                  <a:cubicBezTo>
                    <a:pt x="4" y="25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9" name="Freeform 96">
              <a:extLst>
                <a:ext uri="{FF2B5EF4-FFF2-40B4-BE49-F238E27FC236}">
                  <a16:creationId xmlns:a16="http://schemas.microsoft.com/office/drawing/2014/main" id="{5D6A97FC-2F49-479F-951E-CD9D74CACBF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659467" y="3790725"/>
              <a:ext cx="179504" cy="175978"/>
            </a:xfrm>
            <a:custGeom>
              <a:avLst/>
              <a:gdLst>
                <a:gd name="T0" fmla="*/ 87 w 87"/>
                <a:gd name="T1" fmla="*/ 5 h 77"/>
                <a:gd name="T2" fmla="*/ 87 w 87"/>
                <a:gd name="T3" fmla="*/ 75 h 77"/>
                <a:gd name="T4" fmla="*/ 66 w 87"/>
                <a:gd name="T5" fmla="*/ 74 h 77"/>
                <a:gd name="T6" fmla="*/ 77 w 87"/>
                <a:gd name="T7" fmla="*/ 67 h 77"/>
                <a:gd name="T8" fmla="*/ 80 w 87"/>
                <a:gd name="T9" fmla="*/ 46 h 77"/>
                <a:gd name="T10" fmla="*/ 12 w 87"/>
                <a:gd name="T11" fmla="*/ 47 h 77"/>
                <a:gd name="T12" fmla="*/ 6 w 87"/>
                <a:gd name="T13" fmla="*/ 58 h 77"/>
                <a:gd name="T14" fmla="*/ 5 w 87"/>
                <a:gd name="T15" fmla="*/ 45 h 77"/>
                <a:gd name="T16" fmla="*/ 5 w 87"/>
                <a:gd name="T17" fmla="*/ 21 h 77"/>
                <a:gd name="T18" fmla="*/ 10 w 87"/>
                <a:gd name="T19" fmla="*/ 31 h 77"/>
                <a:gd name="T20" fmla="*/ 79 w 87"/>
                <a:gd name="T21" fmla="*/ 33 h 77"/>
                <a:gd name="T22" fmla="*/ 78 w 87"/>
                <a:gd name="T23" fmla="*/ 16 h 77"/>
                <a:gd name="T24" fmla="*/ 66 w 87"/>
                <a:gd name="T25" fmla="*/ 7 h 77"/>
                <a:gd name="T26" fmla="*/ 87 w 87"/>
                <a:gd name="T27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" h="77">
                  <a:moveTo>
                    <a:pt x="87" y="5"/>
                  </a:moveTo>
                  <a:cubicBezTo>
                    <a:pt x="85" y="27"/>
                    <a:pt x="86" y="54"/>
                    <a:pt x="87" y="75"/>
                  </a:cubicBezTo>
                  <a:cubicBezTo>
                    <a:pt x="81" y="73"/>
                    <a:pt x="72" y="77"/>
                    <a:pt x="66" y="74"/>
                  </a:cubicBezTo>
                  <a:cubicBezTo>
                    <a:pt x="64" y="66"/>
                    <a:pt x="73" y="69"/>
                    <a:pt x="77" y="67"/>
                  </a:cubicBezTo>
                  <a:cubicBezTo>
                    <a:pt x="80" y="62"/>
                    <a:pt x="81" y="55"/>
                    <a:pt x="80" y="46"/>
                  </a:cubicBezTo>
                  <a:cubicBezTo>
                    <a:pt x="58" y="47"/>
                    <a:pt x="33" y="45"/>
                    <a:pt x="12" y="47"/>
                  </a:cubicBezTo>
                  <a:cubicBezTo>
                    <a:pt x="7" y="48"/>
                    <a:pt x="10" y="57"/>
                    <a:pt x="6" y="58"/>
                  </a:cubicBezTo>
                  <a:cubicBezTo>
                    <a:pt x="0" y="57"/>
                    <a:pt x="4" y="49"/>
                    <a:pt x="5" y="45"/>
                  </a:cubicBezTo>
                  <a:cubicBezTo>
                    <a:pt x="5" y="36"/>
                    <a:pt x="1" y="26"/>
                    <a:pt x="5" y="21"/>
                  </a:cubicBezTo>
                  <a:cubicBezTo>
                    <a:pt x="11" y="20"/>
                    <a:pt x="8" y="28"/>
                    <a:pt x="10" y="31"/>
                  </a:cubicBezTo>
                  <a:cubicBezTo>
                    <a:pt x="30" y="35"/>
                    <a:pt x="57" y="32"/>
                    <a:pt x="79" y="33"/>
                  </a:cubicBezTo>
                  <a:cubicBezTo>
                    <a:pt x="81" y="26"/>
                    <a:pt x="81" y="20"/>
                    <a:pt x="78" y="16"/>
                  </a:cubicBezTo>
                  <a:cubicBezTo>
                    <a:pt x="75" y="10"/>
                    <a:pt x="68" y="13"/>
                    <a:pt x="66" y="7"/>
                  </a:cubicBezTo>
                  <a:cubicBezTo>
                    <a:pt x="69" y="0"/>
                    <a:pt x="80" y="7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0" name="Freeform 97">
              <a:extLst>
                <a:ext uri="{FF2B5EF4-FFF2-40B4-BE49-F238E27FC236}">
                  <a16:creationId xmlns:a16="http://schemas.microsoft.com/office/drawing/2014/main" id="{E490E952-398C-472E-96C1-1BB4D46252F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852527" y="3781928"/>
              <a:ext cx="181571" cy="191506"/>
            </a:xfrm>
            <a:custGeom>
              <a:avLst/>
              <a:gdLst>
                <a:gd name="T0" fmla="*/ 87 w 88"/>
                <a:gd name="T1" fmla="*/ 0 h 84"/>
                <a:gd name="T2" fmla="*/ 86 w 88"/>
                <a:gd name="T3" fmla="*/ 34 h 84"/>
                <a:gd name="T4" fmla="*/ 81 w 88"/>
                <a:gd name="T5" fmla="*/ 26 h 84"/>
                <a:gd name="T6" fmla="*/ 48 w 88"/>
                <a:gd name="T7" fmla="*/ 45 h 84"/>
                <a:gd name="T8" fmla="*/ 79 w 88"/>
                <a:gd name="T9" fmla="*/ 65 h 84"/>
                <a:gd name="T10" fmla="*/ 85 w 88"/>
                <a:gd name="T11" fmla="*/ 58 h 84"/>
                <a:gd name="T12" fmla="*/ 86 w 88"/>
                <a:gd name="T13" fmla="*/ 82 h 84"/>
                <a:gd name="T14" fmla="*/ 80 w 88"/>
                <a:gd name="T15" fmla="*/ 76 h 84"/>
                <a:gd name="T16" fmla="*/ 41 w 88"/>
                <a:gd name="T17" fmla="*/ 48 h 84"/>
                <a:gd name="T18" fmla="*/ 11 w 88"/>
                <a:gd name="T19" fmla="*/ 49 h 84"/>
                <a:gd name="T20" fmla="*/ 6 w 88"/>
                <a:gd name="T21" fmla="*/ 60 h 84"/>
                <a:gd name="T22" fmla="*/ 5 w 88"/>
                <a:gd name="T23" fmla="*/ 48 h 84"/>
                <a:gd name="T24" fmla="*/ 5 w 88"/>
                <a:gd name="T25" fmla="*/ 22 h 84"/>
                <a:gd name="T26" fmla="*/ 10 w 88"/>
                <a:gd name="T27" fmla="*/ 33 h 84"/>
                <a:gd name="T28" fmla="*/ 40 w 88"/>
                <a:gd name="T29" fmla="*/ 34 h 84"/>
                <a:gd name="T30" fmla="*/ 60 w 88"/>
                <a:gd name="T31" fmla="*/ 21 h 84"/>
                <a:gd name="T32" fmla="*/ 83 w 88"/>
                <a:gd name="T33" fmla="*/ 0 h 84"/>
                <a:gd name="T34" fmla="*/ 87 w 88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4">
                  <a:moveTo>
                    <a:pt x="87" y="0"/>
                  </a:moveTo>
                  <a:cubicBezTo>
                    <a:pt x="85" y="10"/>
                    <a:pt x="87" y="26"/>
                    <a:pt x="86" y="34"/>
                  </a:cubicBezTo>
                  <a:cubicBezTo>
                    <a:pt x="80" y="36"/>
                    <a:pt x="82" y="29"/>
                    <a:pt x="81" y="26"/>
                  </a:cubicBezTo>
                  <a:cubicBezTo>
                    <a:pt x="71" y="29"/>
                    <a:pt x="60" y="40"/>
                    <a:pt x="48" y="45"/>
                  </a:cubicBezTo>
                  <a:cubicBezTo>
                    <a:pt x="57" y="53"/>
                    <a:pt x="68" y="59"/>
                    <a:pt x="79" y="65"/>
                  </a:cubicBezTo>
                  <a:cubicBezTo>
                    <a:pt x="84" y="65"/>
                    <a:pt x="80" y="57"/>
                    <a:pt x="85" y="58"/>
                  </a:cubicBezTo>
                  <a:cubicBezTo>
                    <a:pt x="88" y="62"/>
                    <a:pt x="86" y="77"/>
                    <a:pt x="86" y="82"/>
                  </a:cubicBezTo>
                  <a:cubicBezTo>
                    <a:pt x="81" y="84"/>
                    <a:pt x="82" y="78"/>
                    <a:pt x="80" y="76"/>
                  </a:cubicBezTo>
                  <a:cubicBezTo>
                    <a:pt x="68" y="66"/>
                    <a:pt x="54" y="58"/>
                    <a:pt x="41" y="48"/>
                  </a:cubicBezTo>
                  <a:cubicBezTo>
                    <a:pt x="31" y="48"/>
                    <a:pt x="20" y="47"/>
                    <a:pt x="11" y="49"/>
                  </a:cubicBezTo>
                  <a:cubicBezTo>
                    <a:pt x="7" y="51"/>
                    <a:pt x="10" y="59"/>
                    <a:pt x="6" y="60"/>
                  </a:cubicBezTo>
                  <a:cubicBezTo>
                    <a:pt x="0" y="60"/>
                    <a:pt x="4" y="52"/>
                    <a:pt x="5" y="48"/>
                  </a:cubicBezTo>
                  <a:cubicBezTo>
                    <a:pt x="5" y="39"/>
                    <a:pt x="1" y="28"/>
                    <a:pt x="5" y="22"/>
                  </a:cubicBezTo>
                  <a:cubicBezTo>
                    <a:pt x="11" y="22"/>
                    <a:pt x="8" y="30"/>
                    <a:pt x="10" y="33"/>
                  </a:cubicBezTo>
                  <a:cubicBezTo>
                    <a:pt x="20" y="34"/>
                    <a:pt x="31" y="37"/>
                    <a:pt x="40" y="34"/>
                  </a:cubicBezTo>
                  <a:cubicBezTo>
                    <a:pt x="46" y="33"/>
                    <a:pt x="52" y="26"/>
                    <a:pt x="60" y="21"/>
                  </a:cubicBezTo>
                  <a:cubicBezTo>
                    <a:pt x="70" y="15"/>
                    <a:pt x="81" y="12"/>
                    <a:pt x="83" y="0"/>
                  </a:cubicBezTo>
                  <a:cubicBezTo>
                    <a:pt x="85" y="0"/>
                    <a:pt x="86" y="0"/>
                    <a:pt x="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1" name="Freeform 98">
              <a:extLst>
                <a:ext uri="{FF2B5EF4-FFF2-40B4-BE49-F238E27FC236}">
                  <a16:creationId xmlns:a16="http://schemas.microsoft.com/office/drawing/2014/main" id="{23827403-E092-4F7E-BACF-12FB1F0BBB7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325594" y="3802631"/>
              <a:ext cx="177437" cy="150099"/>
            </a:xfrm>
            <a:custGeom>
              <a:avLst/>
              <a:gdLst>
                <a:gd name="T0" fmla="*/ 86 w 86"/>
                <a:gd name="T1" fmla="*/ 62 h 66"/>
                <a:gd name="T2" fmla="*/ 65 w 86"/>
                <a:gd name="T3" fmla="*/ 61 h 66"/>
                <a:gd name="T4" fmla="*/ 77 w 86"/>
                <a:gd name="T5" fmla="*/ 53 h 66"/>
                <a:gd name="T6" fmla="*/ 79 w 86"/>
                <a:gd name="T7" fmla="*/ 27 h 66"/>
                <a:gd name="T8" fmla="*/ 49 w 86"/>
                <a:gd name="T9" fmla="*/ 25 h 66"/>
                <a:gd name="T10" fmla="*/ 50 w 86"/>
                <a:gd name="T11" fmla="*/ 48 h 66"/>
                <a:gd name="T12" fmla="*/ 60 w 86"/>
                <a:gd name="T13" fmla="*/ 54 h 66"/>
                <a:gd name="T14" fmla="*/ 31 w 86"/>
                <a:gd name="T15" fmla="*/ 55 h 66"/>
                <a:gd name="T16" fmla="*/ 41 w 86"/>
                <a:gd name="T17" fmla="*/ 49 h 66"/>
                <a:gd name="T18" fmla="*/ 42 w 86"/>
                <a:gd name="T19" fmla="*/ 25 h 66"/>
                <a:gd name="T20" fmla="*/ 11 w 86"/>
                <a:gd name="T21" fmla="*/ 26 h 66"/>
                <a:gd name="T22" fmla="*/ 5 w 86"/>
                <a:gd name="T23" fmla="*/ 36 h 66"/>
                <a:gd name="T24" fmla="*/ 4 w 86"/>
                <a:gd name="T25" fmla="*/ 15 h 66"/>
                <a:gd name="T26" fmla="*/ 4 w 86"/>
                <a:gd name="T27" fmla="*/ 1 h 66"/>
                <a:gd name="T28" fmla="*/ 10 w 86"/>
                <a:gd name="T29" fmla="*/ 10 h 66"/>
                <a:gd name="T30" fmla="*/ 76 w 86"/>
                <a:gd name="T31" fmla="*/ 11 h 66"/>
                <a:gd name="T32" fmla="*/ 84 w 86"/>
                <a:gd name="T33" fmla="*/ 2 h 66"/>
                <a:gd name="T34" fmla="*/ 86 w 86"/>
                <a:gd name="T35" fmla="*/ 3 h 66"/>
                <a:gd name="T36" fmla="*/ 86 w 86"/>
                <a:gd name="T37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66">
                  <a:moveTo>
                    <a:pt x="86" y="62"/>
                  </a:moveTo>
                  <a:cubicBezTo>
                    <a:pt x="80" y="61"/>
                    <a:pt x="69" y="66"/>
                    <a:pt x="65" y="61"/>
                  </a:cubicBezTo>
                  <a:cubicBezTo>
                    <a:pt x="67" y="54"/>
                    <a:pt x="74" y="58"/>
                    <a:pt x="77" y="53"/>
                  </a:cubicBezTo>
                  <a:cubicBezTo>
                    <a:pt x="82" y="46"/>
                    <a:pt x="78" y="38"/>
                    <a:pt x="79" y="27"/>
                  </a:cubicBezTo>
                  <a:cubicBezTo>
                    <a:pt x="73" y="23"/>
                    <a:pt x="59" y="26"/>
                    <a:pt x="49" y="25"/>
                  </a:cubicBezTo>
                  <a:cubicBezTo>
                    <a:pt x="48" y="31"/>
                    <a:pt x="46" y="43"/>
                    <a:pt x="50" y="48"/>
                  </a:cubicBezTo>
                  <a:cubicBezTo>
                    <a:pt x="53" y="52"/>
                    <a:pt x="56" y="50"/>
                    <a:pt x="60" y="54"/>
                  </a:cubicBezTo>
                  <a:cubicBezTo>
                    <a:pt x="58" y="59"/>
                    <a:pt x="36" y="57"/>
                    <a:pt x="31" y="55"/>
                  </a:cubicBezTo>
                  <a:cubicBezTo>
                    <a:pt x="31" y="49"/>
                    <a:pt x="40" y="53"/>
                    <a:pt x="41" y="49"/>
                  </a:cubicBezTo>
                  <a:cubicBezTo>
                    <a:pt x="42" y="42"/>
                    <a:pt x="42" y="33"/>
                    <a:pt x="42" y="25"/>
                  </a:cubicBezTo>
                  <a:cubicBezTo>
                    <a:pt x="32" y="25"/>
                    <a:pt x="20" y="24"/>
                    <a:pt x="11" y="26"/>
                  </a:cubicBezTo>
                  <a:cubicBezTo>
                    <a:pt x="6" y="26"/>
                    <a:pt x="10" y="35"/>
                    <a:pt x="5" y="36"/>
                  </a:cubicBezTo>
                  <a:cubicBezTo>
                    <a:pt x="0" y="34"/>
                    <a:pt x="4" y="23"/>
                    <a:pt x="4" y="15"/>
                  </a:cubicBezTo>
                  <a:cubicBezTo>
                    <a:pt x="3" y="10"/>
                    <a:pt x="0" y="3"/>
                    <a:pt x="4" y="1"/>
                  </a:cubicBezTo>
                  <a:cubicBezTo>
                    <a:pt x="10" y="0"/>
                    <a:pt x="7" y="9"/>
                    <a:pt x="10" y="10"/>
                  </a:cubicBezTo>
                  <a:cubicBezTo>
                    <a:pt x="27" y="8"/>
                    <a:pt x="60" y="17"/>
                    <a:pt x="76" y="11"/>
                  </a:cubicBezTo>
                  <a:cubicBezTo>
                    <a:pt x="82" y="9"/>
                    <a:pt x="79" y="4"/>
                    <a:pt x="84" y="2"/>
                  </a:cubicBezTo>
                  <a:cubicBezTo>
                    <a:pt x="85" y="2"/>
                    <a:pt x="86" y="2"/>
                    <a:pt x="86" y="3"/>
                  </a:cubicBezTo>
                  <a:cubicBezTo>
                    <a:pt x="84" y="21"/>
                    <a:pt x="85" y="44"/>
                    <a:pt x="86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2" name="Freeform 99">
              <a:extLst>
                <a:ext uri="{FF2B5EF4-FFF2-40B4-BE49-F238E27FC236}">
                  <a16:creationId xmlns:a16="http://schemas.microsoft.com/office/drawing/2014/main" id="{98166325-736D-4C9D-BFFB-E2C79C6DD02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779000" y="3776752"/>
              <a:ext cx="181571" cy="201857"/>
            </a:xfrm>
            <a:custGeom>
              <a:avLst/>
              <a:gdLst>
                <a:gd name="T0" fmla="*/ 86 w 88"/>
                <a:gd name="T1" fmla="*/ 33 h 90"/>
                <a:gd name="T2" fmla="*/ 78 w 88"/>
                <a:gd name="T3" fmla="*/ 24 h 90"/>
                <a:gd name="T4" fmla="*/ 53 w 88"/>
                <a:gd name="T5" fmla="*/ 24 h 90"/>
                <a:gd name="T6" fmla="*/ 52 w 88"/>
                <a:gd name="T7" fmla="*/ 64 h 90"/>
                <a:gd name="T8" fmla="*/ 77 w 88"/>
                <a:gd name="T9" fmla="*/ 64 h 90"/>
                <a:gd name="T10" fmla="*/ 85 w 88"/>
                <a:gd name="T11" fmla="*/ 55 h 90"/>
                <a:gd name="T12" fmla="*/ 86 w 88"/>
                <a:gd name="T13" fmla="*/ 88 h 90"/>
                <a:gd name="T14" fmla="*/ 80 w 88"/>
                <a:gd name="T15" fmla="*/ 79 h 90"/>
                <a:gd name="T16" fmla="*/ 14 w 88"/>
                <a:gd name="T17" fmla="*/ 79 h 90"/>
                <a:gd name="T18" fmla="*/ 6 w 88"/>
                <a:gd name="T19" fmla="*/ 88 h 90"/>
                <a:gd name="T20" fmla="*/ 5 w 88"/>
                <a:gd name="T21" fmla="*/ 72 h 90"/>
                <a:gd name="T22" fmla="*/ 5 w 88"/>
                <a:gd name="T23" fmla="*/ 55 h 90"/>
                <a:gd name="T24" fmla="*/ 11 w 88"/>
                <a:gd name="T25" fmla="*/ 63 h 90"/>
                <a:gd name="T26" fmla="*/ 45 w 88"/>
                <a:gd name="T27" fmla="*/ 64 h 90"/>
                <a:gd name="T28" fmla="*/ 45 w 88"/>
                <a:gd name="T29" fmla="*/ 24 h 90"/>
                <a:gd name="T30" fmla="*/ 14 w 88"/>
                <a:gd name="T31" fmla="*/ 24 h 90"/>
                <a:gd name="T32" fmla="*/ 5 w 88"/>
                <a:gd name="T33" fmla="*/ 33 h 90"/>
                <a:gd name="T34" fmla="*/ 5 w 88"/>
                <a:gd name="T35" fmla="*/ 1 h 90"/>
                <a:gd name="T36" fmla="*/ 10 w 88"/>
                <a:gd name="T37" fmla="*/ 8 h 90"/>
                <a:gd name="T38" fmla="*/ 78 w 88"/>
                <a:gd name="T39" fmla="*/ 9 h 90"/>
                <a:gd name="T40" fmla="*/ 85 w 88"/>
                <a:gd name="T41" fmla="*/ 1 h 90"/>
                <a:gd name="T42" fmla="*/ 86 w 88"/>
                <a:gd name="T43" fmla="*/ 3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0">
                  <a:moveTo>
                    <a:pt x="86" y="33"/>
                  </a:moveTo>
                  <a:cubicBezTo>
                    <a:pt x="79" y="34"/>
                    <a:pt x="83" y="25"/>
                    <a:pt x="78" y="24"/>
                  </a:cubicBezTo>
                  <a:cubicBezTo>
                    <a:pt x="70" y="24"/>
                    <a:pt x="61" y="24"/>
                    <a:pt x="53" y="24"/>
                  </a:cubicBezTo>
                  <a:cubicBezTo>
                    <a:pt x="50" y="35"/>
                    <a:pt x="52" y="51"/>
                    <a:pt x="52" y="64"/>
                  </a:cubicBezTo>
                  <a:cubicBezTo>
                    <a:pt x="60" y="64"/>
                    <a:pt x="69" y="64"/>
                    <a:pt x="77" y="64"/>
                  </a:cubicBezTo>
                  <a:cubicBezTo>
                    <a:pt x="83" y="64"/>
                    <a:pt x="79" y="54"/>
                    <a:pt x="85" y="55"/>
                  </a:cubicBezTo>
                  <a:cubicBezTo>
                    <a:pt x="88" y="60"/>
                    <a:pt x="86" y="81"/>
                    <a:pt x="86" y="88"/>
                  </a:cubicBezTo>
                  <a:cubicBezTo>
                    <a:pt x="80" y="90"/>
                    <a:pt x="83" y="81"/>
                    <a:pt x="80" y="79"/>
                  </a:cubicBezTo>
                  <a:cubicBezTo>
                    <a:pt x="64" y="82"/>
                    <a:pt x="30" y="73"/>
                    <a:pt x="14" y="79"/>
                  </a:cubicBezTo>
                  <a:cubicBezTo>
                    <a:pt x="8" y="81"/>
                    <a:pt x="10" y="85"/>
                    <a:pt x="6" y="88"/>
                  </a:cubicBezTo>
                  <a:cubicBezTo>
                    <a:pt x="0" y="86"/>
                    <a:pt x="4" y="78"/>
                    <a:pt x="5" y="72"/>
                  </a:cubicBezTo>
                  <a:cubicBezTo>
                    <a:pt x="5" y="66"/>
                    <a:pt x="2" y="60"/>
                    <a:pt x="5" y="55"/>
                  </a:cubicBezTo>
                  <a:cubicBezTo>
                    <a:pt x="11" y="54"/>
                    <a:pt x="7" y="62"/>
                    <a:pt x="11" y="63"/>
                  </a:cubicBezTo>
                  <a:cubicBezTo>
                    <a:pt x="21" y="65"/>
                    <a:pt x="34" y="64"/>
                    <a:pt x="45" y="64"/>
                  </a:cubicBezTo>
                  <a:cubicBezTo>
                    <a:pt x="45" y="51"/>
                    <a:pt x="45" y="37"/>
                    <a:pt x="45" y="24"/>
                  </a:cubicBezTo>
                  <a:cubicBezTo>
                    <a:pt x="35" y="26"/>
                    <a:pt x="22" y="21"/>
                    <a:pt x="14" y="24"/>
                  </a:cubicBezTo>
                  <a:cubicBezTo>
                    <a:pt x="8" y="26"/>
                    <a:pt x="11" y="31"/>
                    <a:pt x="5" y="33"/>
                  </a:cubicBezTo>
                  <a:cubicBezTo>
                    <a:pt x="3" y="26"/>
                    <a:pt x="4" y="10"/>
                    <a:pt x="5" y="1"/>
                  </a:cubicBezTo>
                  <a:cubicBezTo>
                    <a:pt x="10" y="0"/>
                    <a:pt x="8" y="6"/>
                    <a:pt x="10" y="8"/>
                  </a:cubicBezTo>
                  <a:cubicBezTo>
                    <a:pt x="29" y="12"/>
                    <a:pt x="58" y="11"/>
                    <a:pt x="78" y="9"/>
                  </a:cubicBezTo>
                  <a:cubicBezTo>
                    <a:pt x="83" y="9"/>
                    <a:pt x="80" y="0"/>
                    <a:pt x="85" y="1"/>
                  </a:cubicBezTo>
                  <a:cubicBezTo>
                    <a:pt x="88" y="6"/>
                    <a:pt x="86" y="26"/>
                    <a:pt x="86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3" name="Freeform 100">
              <a:extLst>
                <a:ext uri="{FF2B5EF4-FFF2-40B4-BE49-F238E27FC236}">
                  <a16:creationId xmlns:a16="http://schemas.microsoft.com/office/drawing/2014/main" id="{6246580C-3955-4220-A91D-66394059D37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952902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11 w 85"/>
                <a:gd name="T5" fmla="*/ 24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7" y="29"/>
                    <a:pt x="26" y="19"/>
                    <a:pt x="11" y="24"/>
                  </a:cubicBezTo>
                  <a:cubicBezTo>
                    <a:pt x="5" y="27"/>
                    <a:pt x="8" y="32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4" name="Freeform 101">
              <a:extLst>
                <a:ext uri="{FF2B5EF4-FFF2-40B4-BE49-F238E27FC236}">
                  <a16:creationId xmlns:a16="http://schemas.microsoft.com/office/drawing/2014/main" id="{8F45E810-FAAF-46CE-9A60-985E115DB0E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123192" y="3779340"/>
              <a:ext cx="181571" cy="196682"/>
            </a:xfrm>
            <a:custGeom>
              <a:avLst/>
              <a:gdLst>
                <a:gd name="T0" fmla="*/ 3 w 88"/>
                <a:gd name="T1" fmla="*/ 78 h 89"/>
                <a:gd name="T2" fmla="*/ 3 w 88"/>
                <a:gd name="T3" fmla="*/ 73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7 h 89"/>
                <a:gd name="T10" fmla="*/ 5 w 88"/>
                <a:gd name="T11" fmla="*/ 14 h 89"/>
                <a:gd name="T12" fmla="*/ 5 w 88"/>
                <a:gd name="T13" fmla="*/ 0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1 h 89"/>
                <a:gd name="T20" fmla="*/ 86 w 88"/>
                <a:gd name="T21" fmla="*/ 22 h 89"/>
                <a:gd name="T22" fmla="*/ 57 w 88"/>
                <a:gd name="T23" fmla="*/ 46 h 89"/>
                <a:gd name="T24" fmla="*/ 28 w 88"/>
                <a:gd name="T25" fmla="*/ 71 h 89"/>
                <a:gd name="T26" fmla="*/ 78 w 88"/>
                <a:gd name="T27" fmla="*/ 70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8 h 89"/>
                <a:gd name="T34" fmla="*/ 3 w 88"/>
                <a:gd name="T35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8"/>
                  </a:moveTo>
                  <a:cubicBezTo>
                    <a:pt x="3" y="77"/>
                    <a:pt x="3" y="75"/>
                    <a:pt x="3" y="73"/>
                  </a:cubicBezTo>
                  <a:cubicBezTo>
                    <a:pt x="26" y="55"/>
                    <a:pt x="49" y="36"/>
                    <a:pt x="72" y="17"/>
                  </a:cubicBezTo>
                  <a:cubicBezTo>
                    <a:pt x="52" y="17"/>
                    <a:pt x="30" y="15"/>
                    <a:pt x="12" y="18"/>
                  </a:cubicBezTo>
                  <a:cubicBezTo>
                    <a:pt x="8" y="18"/>
                    <a:pt x="10" y="26"/>
                    <a:pt x="6" y="27"/>
                  </a:cubicBezTo>
                  <a:cubicBezTo>
                    <a:pt x="0" y="26"/>
                    <a:pt x="5" y="18"/>
                    <a:pt x="5" y="14"/>
                  </a:cubicBezTo>
                  <a:cubicBezTo>
                    <a:pt x="5" y="9"/>
                    <a:pt x="2" y="4"/>
                    <a:pt x="5" y="0"/>
                  </a:cubicBezTo>
                  <a:cubicBezTo>
                    <a:pt x="11" y="0"/>
                    <a:pt x="8" y="9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1"/>
                  </a:cubicBezTo>
                  <a:cubicBezTo>
                    <a:pt x="86" y="6"/>
                    <a:pt x="88" y="16"/>
                    <a:pt x="86" y="22"/>
                  </a:cubicBezTo>
                  <a:cubicBezTo>
                    <a:pt x="83" y="31"/>
                    <a:pt x="66" y="40"/>
                    <a:pt x="57" y="46"/>
                  </a:cubicBezTo>
                  <a:cubicBezTo>
                    <a:pt x="46" y="56"/>
                    <a:pt x="36" y="65"/>
                    <a:pt x="28" y="71"/>
                  </a:cubicBezTo>
                  <a:cubicBezTo>
                    <a:pt x="44" y="71"/>
                    <a:pt x="63" y="73"/>
                    <a:pt x="78" y="70"/>
                  </a:cubicBezTo>
                  <a:cubicBezTo>
                    <a:pt x="84" y="70"/>
                    <a:pt x="80" y="61"/>
                    <a:pt x="85" y="61"/>
                  </a:cubicBezTo>
                  <a:cubicBezTo>
                    <a:pt x="88" y="65"/>
                    <a:pt x="86" y="82"/>
                    <a:pt x="86" y="88"/>
                  </a:cubicBezTo>
                  <a:cubicBezTo>
                    <a:pt x="79" y="89"/>
                    <a:pt x="83" y="79"/>
                    <a:pt x="77" y="78"/>
                  </a:cubicBezTo>
                  <a:cubicBezTo>
                    <a:pt x="53" y="78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5" name="Freeform 102">
              <a:extLst>
                <a:ext uri="{FF2B5EF4-FFF2-40B4-BE49-F238E27FC236}">
                  <a16:creationId xmlns:a16="http://schemas.microsoft.com/office/drawing/2014/main" id="{0DC79D3E-6678-43B4-A6C3-AEAD7139315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330738" y="3796422"/>
              <a:ext cx="175371" cy="160451"/>
            </a:xfrm>
            <a:custGeom>
              <a:avLst/>
              <a:gdLst>
                <a:gd name="T0" fmla="*/ 85 w 85"/>
                <a:gd name="T1" fmla="*/ 63 h 72"/>
                <a:gd name="T2" fmla="*/ 65 w 85"/>
                <a:gd name="T3" fmla="*/ 62 h 72"/>
                <a:gd name="T4" fmla="*/ 76 w 85"/>
                <a:gd name="T5" fmla="*/ 53 h 72"/>
                <a:gd name="T6" fmla="*/ 77 w 85"/>
                <a:gd name="T7" fmla="*/ 26 h 72"/>
                <a:gd name="T8" fmla="*/ 50 w 85"/>
                <a:gd name="T9" fmla="*/ 25 h 72"/>
                <a:gd name="T10" fmla="*/ 51 w 85"/>
                <a:gd name="T11" fmla="*/ 47 h 72"/>
                <a:gd name="T12" fmla="*/ 60 w 85"/>
                <a:gd name="T13" fmla="*/ 52 h 72"/>
                <a:gd name="T14" fmla="*/ 31 w 85"/>
                <a:gd name="T15" fmla="*/ 53 h 72"/>
                <a:gd name="T16" fmla="*/ 41 w 85"/>
                <a:gd name="T17" fmla="*/ 47 h 72"/>
                <a:gd name="T18" fmla="*/ 42 w 85"/>
                <a:gd name="T19" fmla="*/ 25 h 72"/>
                <a:gd name="T20" fmla="*/ 9 w 85"/>
                <a:gd name="T21" fmla="*/ 25 h 72"/>
                <a:gd name="T22" fmla="*/ 14 w 85"/>
                <a:gd name="T23" fmla="*/ 61 h 72"/>
                <a:gd name="T24" fmla="*/ 26 w 85"/>
                <a:gd name="T25" fmla="*/ 68 h 72"/>
                <a:gd name="T26" fmla="*/ 2 w 85"/>
                <a:gd name="T27" fmla="*/ 66 h 72"/>
                <a:gd name="T28" fmla="*/ 3 w 85"/>
                <a:gd name="T29" fmla="*/ 0 h 72"/>
                <a:gd name="T30" fmla="*/ 8 w 85"/>
                <a:gd name="T31" fmla="*/ 10 h 72"/>
                <a:gd name="T32" fmla="*/ 76 w 85"/>
                <a:gd name="T33" fmla="*/ 11 h 72"/>
                <a:gd name="T34" fmla="*/ 83 w 85"/>
                <a:gd name="T35" fmla="*/ 2 h 72"/>
                <a:gd name="T36" fmla="*/ 85 w 85"/>
                <a:gd name="T37" fmla="*/ 3 h 72"/>
                <a:gd name="T38" fmla="*/ 85 w 85"/>
                <a:gd name="T3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72">
                  <a:moveTo>
                    <a:pt x="85" y="63"/>
                  </a:moveTo>
                  <a:cubicBezTo>
                    <a:pt x="78" y="61"/>
                    <a:pt x="69" y="67"/>
                    <a:pt x="65" y="62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6"/>
                    <a:pt x="77" y="26"/>
                  </a:cubicBezTo>
                  <a:cubicBezTo>
                    <a:pt x="70" y="24"/>
                    <a:pt x="59" y="26"/>
                    <a:pt x="50" y="25"/>
                  </a:cubicBezTo>
                  <a:cubicBezTo>
                    <a:pt x="48" y="31"/>
                    <a:pt x="48" y="43"/>
                    <a:pt x="51" y="47"/>
                  </a:cubicBezTo>
                  <a:cubicBezTo>
                    <a:pt x="52" y="51"/>
                    <a:pt x="59" y="48"/>
                    <a:pt x="60" y="52"/>
                  </a:cubicBezTo>
                  <a:cubicBezTo>
                    <a:pt x="58" y="57"/>
                    <a:pt x="36" y="56"/>
                    <a:pt x="31" y="53"/>
                  </a:cubicBezTo>
                  <a:cubicBezTo>
                    <a:pt x="31" y="48"/>
                    <a:pt x="40" y="51"/>
                    <a:pt x="41" y="47"/>
                  </a:cubicBezTo>
                  <a:cubicBezTo>
                    <a:pt x="43" y="41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9"/>
                    <a:pt x="6" y="54"/>
                    <a:pt x="14" y="61"/>
                  </a:cubicBezTo>
                  <a:cubicBezTo>
                    <a:pt x="18" y="64"/>
                    <a:pt x="24" y="61"/>
                    <a:pt x="26" y="68"/>
                  </a:cubicBezTo>
                  <a:cubicBezTo>
                    <a:pt x="21" y="72"/>
                    <a:pt x="9" y="66"/>
                    <a:pt x="2" y="66"/>
                  </a:cubicBezTo>
                  <a:cubicBezTo>
                    <a:pt x="4" y="44"/>
                    <a:pt x="0" y="19"/>
                    <a:pt x="3" y="0"/>
                  </a:cubicBezTo>
                  <a:cubicBezTo>
                    <a:pt x="8" y="0"/>
                    <a:pt x="6" y="7"/>
                    <a:pt x="8" y="10"/>
                  </a:cubicBezTo>
                  <a:cubicBezTo>
                    <a:pt x="27" y="13"/>
                    <a:pt x="56" y="12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4" y="2"/>
                    <a:pt x="85" y="2"/>
                    <a:pt x="85" y="3"/>
                  </a:cubicBezTo>
                  <a:cubicBezTo>
                    <a:pt x="83" y="21"/>
                    <a:pt x="84" y="44"/>
                    <a:pt x="85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9F87D7FF-60E4-4899-AF9A-39C84EAB43A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686836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6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9 h 72"/>
                <a:gd name="T18" fmla="*/ 42 w 86"/>
                <a:gd name="T19" fmla="*/ 26 h 72"/>
                <a:gd name="T20" fmla="*/ 9 w 86"/>
                <a:gd name="T21" fmla="*/ 26 h 72"/>
                <a:gd name="T22" fmla="*/ 12 w 86"/>
                <a:gd name="T23" fmla="*/ 59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1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2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6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1"/>
                    <a:pt x="40" y="49"/>
                  </a:cubicBezTo>
                  <a:cubicBezTo>
                    <a:pt x="43" y="43"/>
                    <a:pt x="42" y="34"/>
                    <a:pt x="42" y="26"/>
                  </a:cubicBezTo>
                  <a:cubicBezTo>
                    <a:pt x="31" y="26"/>
                    <a:pt x="20" y="26"/>
                    <a:pt x="9" y="26"/>
                  </a:cubicBezTo>
                  <a:cubicBezTo>
                    <a:pt x="8" y="38"/>
                    <a:pt x="6" y="52"/>
                    <a:pt x="12" y="59"/>
                  </a:cubicBezTo>
                  <a:cubicBezTo>
                    <a:pt x="17" y="65"/>
                    <a:pt x="24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1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1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7" name="Freeform 104">
              <a:extLst>
                <a:ext uri="{FF2B5EF4-FFF2-40B4-BE49-F238E27FC236}">
                  <a16:creationId xmlns:a16="http://schemas.microsoft.com/office/drawing/2014/main" id="{B1A4172F-78CC-4E1A-B2D8-7598EB9C53F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55467" y="3762779"/>
              <a:ext cx="183638" cy="227737"/>
            </a:xfrm>
            <a:custGeom>
              <a:avLst/>
              <a:gdLst>
                <a:gd name="T0" fmla="*/ 87 w 89"/>
                <a:gd name="T1" fmla="*/ 27 h 102"/>
                <a:gd name="T2" fmla="*/ 28 w 89"/>
                <a:gd name="T3" fmla="*/ 51 h 102"/>
                <a:gd name="T4" fmla="*/ 87 w 89"/>
                <a:gd name="T5" fmla="*/ 78 h 102"/>
                <a:gd name="T6" fmla="*/ 86 w 89"/>
                <a:gd name="T7" fmla="*/ 102 h 102"/>
                <a:gd name="T8" fmla="*/ 77 w 89"/>
                <a:gd name="T9" fmla="*/ 92 h 102"/>
                <a:gd name="T10" fmla="*/ 6 w 89"/>
                <a:gd name="T11" fmla="*/ 102 h 102"/>
                <a:gd name="T12" fmla="*/ 5 w 89"/>
                <a:gd name="T13" fmla="*/ 85 h 102"/>
                <a:gd name="T14" fmla="*/ 5 w 89"/>
                <a:gd name="T15" fmla="*/ 69 h 102"/>
                <a:gd name="T16" fmla="*/ 11 w 89"/>
                <a:gd name="T17" fmla="*/ 78 h 102"/>
                <a:gd name="T18" fmla="*/ 72 w 89"/>
                <a:gd name="T19" fmla="*/ 79 h 102"/>
                <a:gd name="T20" fmla="*/ 4 w 89"/>
                <a:gd name="T21" fmla="*/ 49 h 102"/>
                <a:gd name="T22" fmla="*/ 73 w 89"/>
                <a:gd name="T23" fmla="*/ 18 h 102"/>
                <a:gd name="T24" fmla="*/ 12 w 89"/>
                <a:gd name="T25" fmla="*/ 18 h 102"/>
                <a:gd name="T26" fmla="*/ 5 w 89"/>
                <a:gd name="T27" fmla="*/ 27 h 102"/>
                <a:gd name="T28" fmla="*/ 5 w 89"/>
                <a:gd name="T29" fmla="*/ 1 h 102"/>
                <a:gd name="T30" fmla="*/ 13 w 89"/>
                <a:gd name="T31" fmla="*/ 11 h 102"/>
                <a:gd name="T32" fmla="*/ 79 w 89"/>
                <a:gd name="T33" fmla="*/ 11 h 102"/>
                <a:gd name="T34" fmla="*/ 85 w 89"/>
                <a:gd name="T35" fmla="*/ 2 h 102"/>
                <a:gd name="T36" fmla="*/ 87 w 89"/>
                <a:gd name="T37" fmla="*/ 2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102">
                  <a:moveTo>
                    <a:pt x="87" y="27"/>
                  </a:moveTo>
                  <a:cubicBezTo>
                    <a:pt x="67" y="34"/>
                    <a:pt x="48" y="44"/>
                    <a:pt x="28" y="51"/>
                  </a:cubicBezTo>
                  <a:cubicBezTo>
                    <a:pt x="45" y="62"/>
                    <a:pt x="68" y="68"/>
                    <a:pt x="87" y="78"/>
                  </a:cubicBezTo>
                  <a:cubicBezTo>
                    <a:pt x="85" y="85"/>
                    <a:pt x="87" y="97"/>
                    <a:pt x="86" y="102"/>
                  </a:cubicBezTo>
                  <a:cubicBezTo>
                    <a:pt x="80" y="102"/>
                    <a:pt x="83" y="93"/>
                    <a:pt x="77" y="92"/>
                  </a:cubicBezTo>
                  <a:cubicBezTo>
                    <a:pt x="55" y="96"/>
                    <a:pt x="11" y="83"/>
                    <a:pt x="6" y="102"/>
                  </a:cubicBezTo>
                  <a:cubicBezTo>
                    <a:pt x="0" y="100"/>
                    <a:pt x="5" y="91"/>
                    <a:pt x="5" y="85"/>
                  </a:cubicBezTo>
                  <a:cubicBezTo>
                    <a:pt x="5" y="79"/>
                    <a:pt x="1" y="72"/>
                    <a:pt x="5" y="69"/>
                  </a:cubicBezTo>
                  <a:cubicBezTo>
                    <a:pt x="11" y="69"/>
                    <a:pt x="8" y="77"/>
                    <a:pt x="11" y="78"/>
                  </a:cubicBezTo>
                  <a:cubicBezTo>
                    <a:pt x="30" y="80"/>
                    <a:pt x="52" y="78"/>
                    <a:pt x="72" y="79"/>
                  </a:cubicBezTo>
                  <a:cubicBezTo>
                    <a:pt x="50" y="68"/>
                    <a:pt x="26" y="60"/>
                    <a:pt x="4" y="49"/>
                  </a:cubicBezTo>
                  <a:cubicBezTo>
                    <a:pt x="23" y="36"/>
                    <a:pt x="49" y="29"/>
                    <a:pt x="73" y="18"/>
                  </a:cubicBezTo>
                  <a:cubicBezTo>
                    <a:pt x="55" y="17"/>
                    <a:pt x="30" y="17"/>
                    <a:pt x="12" y="18"/>
                  </a:cubicBezTo>
                  <a:cubicBezTo>
                    <a:pt x="7" y="19"/>
                    <a:pt x="11" y="27"/>
                    <a:pt x="5" y="27"/>
                  </a:cubicBezTo>
                  <a:cubicBezTo>
                    <a:pt x="3" y="21"/>
                    <a:pt x="4" y="8"/>
                    <a:pt x="5" y="1"/>
                  </a:cubicBezTo>
                  <a:cubicBezTo>
                    <a:pt x="11" y="0"/>
                    <a:pt x="8" y="10"/>
                    <a:pt x="13" y="11"/>
                  </a:cubicBezTo>
                  <a:cubicBezTo>
                    <a:pt x="35" y="11"/>
                    <a:pt x="57" y="11"/>
                    <a:pt x="79" y="11"/>
                  </a:cubicBezTo>
                  <a:cubicBezTo>
                    <a:pt x="84" y="10"/>
                    <a:pt x="80" y="1"/>
                    <a:pt x="85" y="2"/>
                  </a:cubicBezTo>
                  <a:cubicBezTo>
                    <a:pt x="89" y="6"/>
                    <a:pt x="84" y="20"/>
                    <a:pt x="87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A69AA830-5CD2-466B-BA67-65822978B65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186303" y="3792801"/>
              <a:ext cx="177437" cy="165626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2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5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3 w 86"/>
                <a:gd name="T23" fmla="*/ 60 h 72"/>
                <a:gd name="T24" fmla="*/ 26 w 86"/>
                <a:gd name="T25" fmla="*/ 68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3"/>
                    <a:pt x="70" y="64"/>
                    <a:pt x="65" y="62"/>
                  </a:cubicBezTo>
                  <a:cubicBezTo>
                    <a:pt x="64" y="55"/>
                    <a:pt x="73" y="57"/>
                    <a:pt x="75" y="54"/>
                  </a:cubicBezTo>
                  <a:cubicBezTo>
                    <a:pt x="79" y="48"/>
                    <a:pt x="78" y="36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5"/>
                  </a:cubicBezTo>
                  <a:cubicBezTo>
                    <a:pt x="50" y="51"/>
                    <a:pt x="60" y="47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8"/>
                    <a:pt x="6" y="53"/>
                    <a:pt x="13" y="60"/>
                  </a:cubicBezTo>
                  <a:cubicBezTo>
                    <a:pt x="18" y="64"/>
                    <a:pt x="25" y="60"/>
                    <a:pt x="26" y="68"/>
                  </a:cubicBezTo>
                  <a:cubicBezTo>
                    <a:pt x="21" y="72"/>
                    <a:pt x="10" y="65"/>
                    <a:pt x="2" y="67"/>
                  </a:cubicBezTo>
                  <a:cubicBezTo>
                    <a:pt x="3" y="44"/>
                    <a:pt x="0" y="19"/>
                    <a:pt x="3" y="0"/>
                  </a:cubicBezTo>
                  <a:cubicBezTo>
                    <a:pt x="9" y="0"/>
                    <a:pt x="6" y="8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1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B9C99095-45F0-45C8-8F85-BA5BF20ECB7F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8373163" y="3782962"/>
              <a:ext cx="191906" cy="191506"/>
            </a:xfrm>
            <a:custGeom>
              <a:avLst/>
              <a:gdLst>
                <a:gd name="T0" fmla="*/ 8 w 93"/>
                <a:gd name="T1" fmla="*/ 1 h 86"/>
                <a:gd name="T2" fmla="*/ 13 w 93"/>
                <a:gd name="T3" fmla="*/ 11 h 86"/>
                <a:gd name="T4" fmla="*/ 82 w 93"/>
                <a:gd name="T5" fmla="*/ 12 h 86"/>
                <a:gd name="T6" fmla="*/ 88 w 93"/>
                <a:gd name="T7" fmla="*/ 3 h 86"/>
                <a:gd name="T8" fmla="*/ 90 w 93"/>
                <a:gd name="T9" fmla="*/ 4 h 86"/>
                <a:gd name="T10" fmla="*/ 50 w 93"/>
                <a:gd name="T11" fmla="*/ 86 h 86"/>
                <a:gd name="T12" fmla="*/ 8 w 93"/>
                <a:gd name="T13" fmla="*/ 1 h 86"/>
                <a:gd name="T14" fmla="*/ 16 w 93"/>
                <a:gd name="T15" fmla="*/ 56 h 86"/>
                <a:gd name="T16" fmla="*/ 80 w 93"/>
                <a:gd name="T17" fmla="*/ 57 h 86"/>
                <a:gd name="T18" fmla="*/ 84 w 93"/>
                <a:gd name="T19" fmla="*/ 30 h 86"/>
                <a:gd name="T20" fmla="*/ 82 w 93"/>
                <a:gd name="T21" fmla="*/ 27 h 86"/>
                <a:gd name="T22" fmla="*/ 14 w 93"/>
                <a:gd name="T23" fmla="*/ 27 h 86"/>
                <a:gd name="T24" fmla="*/ 16 w 93"/>
                <a:gd name="T25" fmla="*/ 5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6">
                  <a:moveTo>
                    <a:pt x="8" y="1"/>
                  </a:moveTo>
                  <a:cubicBezTo>
                    <a:pt x="14" y="0"/>
                    <a:pt x="10" y="10"/>
                    <a:pt x="13" y="11"/>
                  </a:cubicBezTo>
                  <a:cubicBezTo>
                    <a:pt x="34" y="13"/>
                    <a:pt x="60" y="11"/>
                    <a:pt x="82" y="12"/>
                  </a:cubicBezTo>
                  <a:cubicBezTo>
                    <a:pt x="87" y="11"/>
                    <a:pt x="83" y="2"/>
                    <a:pt x="88" y="3"/>
                  </a:cubicBezTo>
                  <a:cubicBezTo>
                    <a:pt x="89" y="3"/>
                    <a:pt x="90" y="3"/>
                    <a:pt x="90" y="4"/>
                  </a:cubicBezTo>
                  <a:cubicBezTo>
                    <a:pt x="93" y="46"/>
                    <a:pt x="92" y="86"/>
                    <a:pt x="50" y="86"/>
                  </a:cubicBezTo>
                  <a:cubicBezTo>
                    <a:pt x="8" y="86"/>
                    <a:pt x="0" y="44"/>
                    <a:pt x="8" y="1"/>
                  </a:cubicBezTo>
                  <a:close/>
                  <a:moveTo>
                    <a:pt x="16" y="56"/>
                  </a:moveTo>
                  <a:cubicBezTo>
                    <a:pt x="27" y="78"/>
                    <a:pt x="70" y="75"/>
                    <a:pt x="80" y="57"/>
                  </a:cubicBezTo>
                  <a:cubicBezTo>
                    <a:pt x="84" y="50"/>
                    <a:pt x="84" y="41"/>
                    <a:pt x="84" y="30"/>
                  </a:cubicBezTo>
                  <a:cubicBezTo>
                    <a:pt x="84" y="29"/>
                    <a:pt x="83" y="28"/>
                    <a:pt x="82" y="27"/>
                  </a:cubicBezTo>
                  <a:cubicBezTo>
                    <a:pt x="62" y="25"/>
                    <a:pt x="35" y="25"/>
                    <a:pt x="14" y="27"/>
                  </a:cubicBezTo>
                  <a:cubicBezTo>
                    <a:pt x="11" y="39"/>
                    <a:pt x="12" y="48"/>
                    <a:pt x="16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0" name="Freeform 107">
              <a:extLst>
                <a:ext uri="{FF2B5EF4-FFF2-40B4-BE49-F238E27FC236}">
                  <a16:creationId xmlns:a16="http://schemas.microsoft.com/office/drawing/2014/main" id="{42437D12-F566-485A-8A84-0EA74702CCE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554820" y="3838350"/>
              <a:ext cx="175371" cy="72461"/>
            </a:xfrm>
            <a:custGeom>
              <a:avLst/>
              <a:gdLst>
                <a:gd name="T0" fmla="*/ 83 w 85"/>
                <a:gd name="T1" fmla="*/ 33 h 34"/>
                <a:gd name="T2" fmla="*/ 76 w 85"/>
                <a:gd name="T3" fmla="*/ 25 h 34"/>
                <a:gd name="T4" fmla="*/ 9 w 85"/>
                <a:gd name="T5" fmla="*/ 25 h 34"/>
                <a:gd name="T6" fmla="*/ 2 w 85"/>
                <a:gd name="T7" fmla="*/ 33 h 34"/>
                <a:gd name="T8" fmla="*/ 2 w 85"/>
                <a:gd name="T9" fmla="*/ 1 h 34"/>
                <a:gd name="T10" fmla="*/ 8 w 85"/>
                <a:gd name="T11" fmla="*/ 9 h 34"/>
                <a:gd name="T12" fmla="*/ 75 w 85"/>
                <a:gd name="T13" fmla="*/ 9 h 34"/>
                <a:gd name="T14" fmla="*/ 82 w 85"/>
                <a:gd name="T15" fmla="*/ 1 h 34"/>
                <a:gd name="T16" fmla="*/ 83 w 85"/>
                <a:gd name="T1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3"/>
                  </a:moveTo>
                  <a:cubicBezTo>
                    <a:pt x="77" y="34"/>
                    <a:pt x="79" y="27"/>
                    <a:pt x="76" y="25"/>
                  </a:cubicBezTo>
                  <a:cubicBezTo>
                    <a:pt x="56" y="23"/>
                    <a:pt x="29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9" y="11"/>
                    <a:pt x="55" y="11"/>
                    <a:pt x="75" y="9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1" name="Freeform 108">
              <a:extLst>
                <a:ext uri="{FF2B5EF4-FFF2-40B4-BE49-F238E27FC236}">
                  <a16:creationId xmlns:a16="http://schemas.microsoft.com/office/drawing/2014/main" id="{952E042A-2253-4407-981B-DD5F4A1B971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867958" y="3835762"/>
              <a:ext cx="175371" cy="77637"/>
            </a:xfrm>
            <a:custGeom>
              <a:avLst/>
              <a:gdLst>
                <a:gd name="T0" fmla="*/ 83 w 85"/>
                <a:gd name="T1" fmla="*/ 34 h 34"/>
                <a:gd name="T2" fmla="*/ 74 w 85"/>
                <a:gd name="T3" fmla="*/ 24 h 34"/>
                <a:gd name="T4" fmla="*/ 11 w 85"/>
                <a:gd name="T5" fmla="*/ 24 h 34"/>
                <a:gd name="T6" fmla="*/ 2 w 85"/>
                <a:gd name="T7" fmla="*/ 34 h 34"/>
                <a:gd name="T8" fmla="*/ 2 w 85"/>
                <a:gd name="T9" fmla="*/ 1 h 34"/>
                <a:gd name="T10" fmla="*/ 7 w 85"/>
                <a:gd name="T11" fmla="*/ 9 h 34"/>
                <a:gd name="T12" fmla="*/ 75 w 85"/>
                <a:gd name="T13" fmla="*/ 10 h 34"/>
                <a:gd name="T14" fmla="*/ 82 w 85"/>
                <a:gd name="T15" fmla="*/ 1 h 34"/>
                <a:gd name="T16" fmla="*/ 83 w 85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4"/>
                  </a:moveTo>
                  <a:cubicBezTo>
                    <a:pt x="76" y="34"/>
                    <a:pt x="80" y="25"/>
                    <a:pt x="74" y="24"/>
                  </a:cubicBezTo>
                  <a:cubicBezTo>
                    <a:pt x="57" y="28"/>
                    <a:pt x="26" y="18"/>
                    <a:pt x="11" y="24"/>
                  </a:cubicBezTo>
                  <a:cubicBezTo>
                    <a:pt x="5" y="26"/>
                    <a:pt x="8" y="31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2" name="Freeform 109">
              <a:extLst>
                <a:ext uri="{FF2B5EF4-FFF2-40B4-BE49-F238E27FC236}">
                  <a16:creationId xmlns:a16="http://schemas.microsoft.com/office/drawing/2014/main" id="{D0595499-CFB2-4CB1-B124-571EC83C8D9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033072" y="3779340"/>
              <a:ext cx="181571" cy="196682"/>
            </a:xfrm>
            <a:custGeom>
              <a:avLst/>
              <a:gdLst>
                <a:gd name="T0" fmla="*/ 3 w 88"/>
                <a:gd name="T1" fmla="*/ 79 h 89"/>
                <a:gd name="T2" fmla="*/ 3 w 88"/>
                <a:gd name="T3" fmla="*/ 74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8 h 89"/>
                <a:gd name="T10" fmla="*/ 5 w 88"/>
                <a:gd name="T11" fmla="*/ 14 h 89"/>
                <a:gd name="T12" fmla="*/ 5 w 88"/>
                <a:gd name="T13" fmla="*/ 1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2 h 89"/>
                <a:gd name="T20" fmla="*/ 86 w 88"/>
                <a:gd name="T21" fmla="*/ 22 h 89"/>
                <a:gd name="T22" fmla="*/ 73 w 88"/>
                <a:gd name="T23" fmla="*/ 35 h 89"/>
                <a:gd name="T24" fmla="*/ 28 w 88"/>
                <a:gd name="T25" fmla="*/ 72 h 89"/>
                <a:gd name="T26" fmla="*/ 78 w 88"/>
                <a:gd name="T27" fmla="*/ 71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9 h 89"/>
                <a:gd name="T34" fmla="*/ 3 w 88"/>
                <a:gd name="T3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9"/>
                  </a:moveTo>
                  <a:cubicBezTo>
                    <a:pt x="3" y="77"/>
                    <a:pt x="3" y="75"/>
                    <a:pt x="3" y="74"/>
                  </a:cubicBezTo>
                  <a:cubicBezTo>
                    <a:pt x="26" y="55"/>
                    <a:pt x="49" y="37"/>
                    <a:pt x="72" y="17"/>
                  </a:cubicBezTo>
                  <a:cubicBezTo>
                    <a:pt x="52" y="18"/>
                    <a:pt x="30" y="16"/>
                    <a:pt x="12" y="18"/>
                  </a:cubicBezTo>
                  <a:cubicBezTo>
                    <a:pt x="8" y="19"/>
                    <a:pt x="10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2" y="4"/>
                    <a:pt x="5" y="1"/>
                  </a:cubicBezTo>
                  <a:cubicBezTo>
                    <a:pt x="11" y="0"/>
                    <a:pt x="8" y="10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2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2"/>
                    <a:pt x="73" y="35"/>
                  </a:cubicBezTo>
                  <a:cubicBezTo>
                    <a:pt x="58" y="48"/>
                    <a:pt x="39" y="61"/>
                    <a:pt x="28" y="72"/>
                  </a:cubicBezTo>
                  <a:cubicBezTo>
                    <a:pt x="44" y="71"/>
                    <a:pt x="63" y="73"/>
                    <a:pt x="78" y="71"/>
                  </a:cubicBezTo>
                  <a:cubicBezTo>
                    <a:pt x="84" y="71"/>
                    <a:pt x="80" y="61"/>
                    <a:pt x="85" y="61"/>
                  </a:cubicBezTo>
                  <a:cubicBezTo>
                    <a:pt x="88" y="65"/>
                    <a:pt x="86" y="83"/>
                    <a:pt x="86" y="88"/>
                  </a:cubicBezTo>
                  <a:cubicBezTo>
                    <a:pt x="79" y="89"/>
                    <a:pt x="83" y="79"/>
                    <a:pt x="77" y="79"/>
                  </a:cubicBezTo>
                  <a:cubicBezTo>
                    <a:pt x="53" y="79"/>
                    <a:pt x="28" y="79"/>
                    <a:pt x="3" y="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3" name="Freeform 110">
              <a:extLst>
                <a:ext uri="{FF2B5EF4-FFF2-40B4-BE49-F238E27FC236}">
                  <a16:creationId xmlns:a16="http://schemas.microsoft.com/office/drawing/2014/main" id="{36D0650B-FABC-47CC-9238-918F1F246E6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239584" y="3795389"/>
              <a:ext cx="177437" cy="160451"/>
            </a:xfrm>
            <a:custGeom>
              <a:avLst/>
              <a:gdLst>
                <a:gd name="T0" fmla="*/ 26 w 86"/>
                <a:gd name="T1" fmla="*/ 70 h 70"/>
                <a:gd name="T2" fmla="*/ 22 w 86"/>
                <a:gd name="T3" fmla="*/ 70 h 70"/>
                <a:gd name="T4" fmla="*/ 2 w 86"/>
                <a:gd name="T5" fmla="*/ 66 h 70"/>
                <a:gd name="T6" fmla="*/ 3 w 86"/>
                <a:gd name="T7" fmla="*/ 0 h 70"/>
                <a:gd name="T8" fmla="*/ 8 w 86"/>
                <a:gd name="T9" fmla="*/ 9 h 70"/>
                <a:gd name="T10" fmla="*/ 76 w 86"/>
                <a:gd name="T11" fmla="*/ 10 h 70"/>
                <a:gd name="T12" fmla="*/ 83 w 86"/>
                <a:gd name="T13" fmla="*/ 2 h 70"/>
                <a:gd name="T14" fmla="*/ 85 w 86"/>
                <a:gd name="T15" fmla="*/ 62 h 70"/>
                <a:gd name="T16" fmla="*/ 65 w 86"/>
                <a:gd name="T17" fmla="*/ 61 h 70"/>
                <a:gd name="T18" fmla="*/ 76 w 86"/>
                <a:gd name="T19" fmla="*/ 53 h 70"/>
                <a:gd name="T20" fmla="*/ 77 w 86"/>
                <a:gd name="T21" fmla="*/ 26 h 70"/>
                <a:gd name="T22" fmla="*/ 50 w 86"/>
                <a:gd name="T23" fmla="*/ 25 h 70"/>
                <a:gd name="T24" fmla="*/ 60 w 86"/>
                <a:gd name="T25" fmla="*/ 52 h 70"/>
                <a:gd name="T26" fmla="*/ 47 w 86"/>
                <a:gd name="T27" fmla="*/ 54 h 70"/>
                <a:gd name="T28" fmla="*/ 31 w 86"/>
                <a:gd name="T29" fmla="*/ 53 h 70"/>
                <a:gd name="T30" fmla="*/ 41 w 86"/>
                <a:gd name="T31" fmla="*/ 47 h 70"/>
                <a:gd name="T32" fmla="*/ 42 w 86"/>
                <a:gd name="T33" fmla="*/ 25 h 70"/>
                <a:gd name="T34" fmla="*/ 9 w 86"/>
                <a:gd name="T35" fmla="*/ 25 h 70"/>
                <a:gd name="T36" fmla="*/ 26 w 86"/>
                <a:gd name="T37" fmla="*/ 65 h 70"/>
                <a:gd name="T38" fmla="*/ 26 w 86"/>
                <a:gd name="T3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70">
                  <a:moveTo>
                    <a:pt x="26" y="70"/>
                  </a:moveTo>
                  <a:cubicBezTo>
                    <a:pt x="24" y="70"/>
                    <a:pt x="23" y="70"/>
                    <a:pt x="22" y="70"/>
                  </a:cubicBezTo>
                  <a:cubicBezTo>
                    <a:pt x="16" y="68"/>
                    <a:pt x="8" y="67"/>
                    <a:pt x="2" y="66"/>
                  </a:cubicBezTo>
                  <a:cubicBezTo>
                    <a:pt x="4" y="43"/>
                    <a:pt x="0" y="18"/>
                    <a:pt x="3" y="0"/>
                  </a:cubicBezTo>
                  <a:cubicBezTo>
                    <a:pt x="8" y="0"/>
                    <a:pt x="6" y="7"/>
                    <a:pt x="8" y="9"/>
                  </a:cubicBezTo>
                  <a:cubicBezTo>
                    <a:pt x="27" y="13"/>
                    <a:pt x="56" y="11"/>
                    <a:pt x="76" y="10"/>
                  </a:cubicBezTo>
                  <a:cubicBezTo>
                    <a:pt x="81" y="10"/>
                    <a:pt x="78" y="1"/>
                    <a:pt x="83" y="2"/>
                  </a:cubicBezTo>
                  <a:cubicBezTo>
                    <a:pt x="86" y="16"/>
                    <a:pt x="83" y="45"/>
                    <a:pt x="85" y="62"/>
                  </a:cubicBezTo>
                  <a:cubicBezTo>
                    <a:pt x="78" y="60"/>
                    <a:pt x="69" y="66"/>
                    <a:pt x="65" y="61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5"/>
                    <a:pt x="77" y="26"/>
                  </a:cubicBezTo>
                  <a:cubicBezTo>
                    <a:pt x="70" y="23"/>
                    <a:pt x="59" y="25"/>
                    <a:pt x="50" y="25"/>
                  </a:cubicBezTo>
                  <a:cubicBezTo>
                    <a:pt x="46" y="39"/>
                    <a:pt x="50" y="51"/>
                    <a:pt x="60" y="52"/>
                  </a:cubicBezTo>
                  <a:cubicBezTo>
                    <a:pt x="60" y="57"/>
                    <a:pt x="52" y="54"/>
                    <a:pt x="47" y="54"/>
                  </a:cubicBezTo>
                  <a:cubicBezTo>
                    <a:pt x="41" y="55"/>
                    <a:pt x="33" y="56"/>
                    <a:pt x="31" y="53"/>
                  </a:cubicBezTo>
                  <a:cubicBezTo>
                    <a:pt x="31" y="47"/>
                    <a:pt x="40" y="51"/>
                    <a:pt x="41" y="47"/>
                  </a:cubicBezTo>
                  <a:cubicBezTo>
                    <a:pt x="43" y="41"/>
                    <a:pt x="42" y="32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6" y="43"/>
                    <a:pt x="8" y="64"/>
                    <a:pt x="26" y="65"/>
                  </a:cubicBezTo>
                  <a:cubicBezTo>
                    <a:pt x="26" y="67"/>
                    <a:pt x="26" y="68"/>
                    <a:pt x="26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1BABB22B-A4E2-4BFE-A59E-B6D5E6138EB0}"/>
                </a:ext>
              </a:extLst>
            </p:cNvPr>
            <p:cNvGrpSpPr/>
            <p:nvPr/>
          </p:nvGrpSpPr>
          <p:grpSpPr>
            <a:xfrm>
              <a:off x="5019428" y="2976185"/>
              <a:ext cx="4389099" cy="674611"/>
              <a:chOff x="5019428" y="2976185"/>
              <a:chExt cx="4389099" cy="674611"/>
            </a:xfrm>
          </p:grpSpPr>
          <p:sp>
            <p:nvSpPr>
              <p:cNvPr id="45" name="Freeform 64">
                <a:extLst>
                  <a:ext uri="{FF2B5EF4-FFF2-40B4-BE49-F238E27FC236}">
                    <a16:creationId xmlns:a16="http://schemas.microsoft.com/office/drawing/2014/main" id="{21F4A854-8B0E-41B5-9DAD-2952FA34AF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6222442" y="3061951"/>
                <a:ext cx="668411" cy="496879"/>
              </a:xfrm>
              <a:custGeom>
                <a:avLst/>
                <a:gdLst>
                  <a:gd name="T0" fmla="*/ 278 w 324"/>
                  <a:gd name="T1" fmla="*/ 124 h 223"/>
                  <a:gd name="T2" fmla="*/ 277 w 324"/>
                  <a:gd name="T3" fmla="*/ 160 h 223"/>
                  <a:gd name="T4" fmla="*/ 249 w 324"/>
                  <a:gd name="T5" fmla="*/ 219 h 223"/>
                  <a:gd name="T6" fmla="*/ 220 w 324"/>
                  <a:gd name="T7" fmla="*/ 221 h 223"/>
                  <a:gd name="T8" fmla="*/ 171 w 324"/>
                  <a:gd name="T9" fmla="*/ 148 h 223"/>
                  <a:gd name="T10" fmla="*/ 136 w 324"/>
                  <a:gd name="T11" fmla="*/ 178 h 223"/>
                  <a:gd name="T12" fmla="*/ 120 w 324"/>
                  <a:gd name="T13" fmla="*/ 121 h 223"/>
                  <a:gd name="T14" fmla="*/ 10 w 324"/>
                  <a:gd name="T15" fmla="*/ 113 h 223"/>
                  <a:gd name="T16" fmla="*/ 0 w 324"/>
                  <a:gd name="T17" fmla="*/ 100 h 223"/>
                  <a:gd name="T18" fmla="*/ 19 w 324"/>
                  <a:gd name="T19" fmla="*/ 87 h 223"/>
                  <a:gd name="T20" fmla="*/ 109 w 324"/>
                  <a:gd name="T21" fmla="*/ 90 h 223"/>
                  <a:gd name="T22" fmla="*/ 118 w 324"/>
                  <a:gd name="T23" fmla="*/ 53 h 223"/>
                  <a:gd name="T24" fmla="*/ 151 w 324"/>
                  <a:gd name="T25" fmla="*/ 49 h 223"/>
                  <a:gd name="T26" fmla="*/ 154 w 324"/>
                  <a:gd name="T27" fmla="*/ 38 h 223"/>
                  <a:gd name="T28" fmla="*/ 185 w 324"/>
                  <a:gd name="T29" fmla="*/ 16 h 223"/>
                  <a:gd name="T30" fmla="*/ 192 w 324"/>
                  <a:gd name="T31" fmla="*/ 15 h 223"/>
                  <a:gd name="T32" fmla="*/ 195 w 324"/>
                  <a:gd name="T33" fmla="*/ 11 h 223"/>
                  <a:gd name="T34" fmla="*/ 200 w 324"/>
                  <a:gd name="T35" fmla="*/ 12 h 223"/>
                  <a:gd name="T36" fmla="*/ 230 w 324"/>
                  <a:gd name="T37" fmla="*/ 4 h 223"/>
                  <a:gd name="T38" fmla="*/ 222 w 324"/>
                  <a:gd name="T39" fmla="*/ 27 h 223"/>
                  <a:gd name="T40" fmla="*/ 169 w 324"/>
                  <a:gd name="T41" fmla="*/ 56 h 223"/>
                  <a:gd name="T42" fmla="*/ 158 w 324"/>
                  <a:gd name="T43" fmla="*/ 55 h 223"/>
                  <a:gd name="T44" fmla="*/ 161 w 324"/>
                  <a:gd name="T45" fmla="*/ 66 h 223"/>
                  <a:gd name="T46" fmla="*/ 166 w 324"/>
                  <a:gd name="T47" fmla="*/ 68 h 223"/>
                  <a:gd name="T48" fmla="*/ 176 w 324"/>
                  <a:gd name="T49" fmla="*/ 89 h 223"/>
                  <a:gd name="T50" fmla="*/ 232 w 324"/>
                  <a:gd name="T51" fmla="*/ 90 h 223"/>
                  <a:gd name="T52" fmla="*/ 218 w 324"/>
                  <a:gd name="T53" fmla="*/ 68 h 223"/>
                  <a:gd name="T54" fmla="*/ 226 w 324"/>
                  <a:gd name="T55" fmla="*/ 32 h 223"/>
                  <a:gd name="T56" fmla="*/ 240 w 324"/>
                  <a:gd name="T57" fmla="*/ 32 h 223"/>
                  <a:gd name="T58" fmla="*/ 266 w 324"/>
                  <a:gd name="T59" fmla="*/ 93 h 223"/>
                  <a:gd name="T60" fmla="*/ 289 w 324"/>
                  <a:gd name="T61" fmla="*/ 96 h 223"/>
                  <a:gd name="T62" fmla="*/ 303 w 324"/>
                  <a:gd name="T63" fmla="*/ 93 h 223"/>
                  <a:gd name="T64" fmla="*/ 321 w 324"/>
                  <a:gd name="T65" fmla="*/ 81 h 223"/>
                  <a:gd name="T66" fmla="*/ 300 w 324"/>
                  <a:gd name="T67" fmla="*/ 125 h 223"/>
                  <a:gd name="T68" fmla="*/ 278 w 324"/>
                  <a:gd name="T69" fmla="*/ 124 h 223"/>
                  <a:gd name="T70" fmla="*/ 242 w 324"/>
                  <a:gd name="T71" fmla="*/ 122 h 223"/>
                  <a:gd name="T72" fmla="*/ 193 w 324"/>
                  <a:gd name="T73" fmla="*/ 116 h 223"/>
                  <a:gd name="T74" fmla="*/ 241 w 324"/>
                  <a:gd name="T75" fmla="*/ 175 h 223"/>
                  <a:gd name="T76" fmla="*/ 242 w 324"/>
                  <a:gd name="T77" fmla="*/ 122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24" h="223">
                    <a:moveTo>
                      <a:pt x="278" y="124"/>
                    </a:moveTo>
                    <a:cubicBezTo>
                      <a:pt x="272" y="135"/>
                      <a:pt x="277" y="148"/>
                      <a:pt x="277" y="160"/>
                    </a:cubicBezTo>
                    <a:cubicBezTo>
                      <a:pt x="277" y="186"/>
                      <a:pt x="269" y="212"/>
                      <a:pt x="249" y="219"/>
                    </a:cubicBezTo>
                    <a:cubicBezTo>
                      <a:pt x="241" y="222"/>
                      <a:pt x="230" y="223"/>
                      <a:pt x="220" y="221"/>
                    </a:cubicBezTo>
                    <a:cubicBezTo>
                      <a:pt x="201" y="200"/>
                      <a:pt x="190" y="170"/>
                      <a:pt x="171" y="148"/>
                    </a:cubicBezTo>
                    <a:cubicBezTo>
                      <a:pt x="165" y="162"/>
                      <a:pt x="155" y="191"/>
                      <a:pt x="136" y="178"/>
                    </a:cubicBezTo>
                    <a:cubicBezTo>
                      <a:pt x="124" y="169"/>
                      <a:pt x="128" y="137"/>
                      <a:pt x="120" y="121"/>
                    </a:cubicBezTo>
                    <a:cubicBezTo>
                      <a:pt x="87" y="118"/>
                      <a:pt x="48" y="107"/>
                      <a:pt x="10" y="113"/>
                    </a:cubicBezTo>
                    <a:cubicBezTo>
                      <a:pt x="3" y="110"/>
                      <a:pt x="7" y="102"/>
                      <a:pt x="0" y="100"/>
                    </a:cubicBezTo>
                    <a:cubicBezTo>
                      <a:pt x="7" y="97"/>
                      <a:pt x="12" y="89"/>
                      <a:pt x="19" y="87"/>
                    </a:cubicBezTo>
                    <a:cubicBezTo>
                      <a:pt x="44" y="78"/>
                      <a:pt x="80" y="93"/>
                      <a:pt x="109" y="90"/>
                    </a:cubicBezTo>
                    <a:cubicBezTo>
                      <a:pt x="105" y="77"/>
                      <a:pt x="115" y="63"/>
                      <a:pt x="118" y="53"/>
                    </a:cubicBezTo>
                    <a:cubicBezTo>
                      <a:pt x="131" y="54"/>
                      <a:pt x="143" y="44"/>
                      <a:pt x="151" y="49"/>
                    </a:cubicBezTo>
                    <a:cubicBezTo>
                      <a:pt x="151" y="45"/>
                      <a:pt x="153" y="42"/>
                      <a:pt x="154" y="38"/>
                    </a:cubicBezTo>
                    <a:cubicBezTo>
                      <a:pt x="163" y="29"/>
                      <a:pt x="171" y="21"/>
                      <a:pt x="185" y="16"/>
                    </a:cubicBezTo>
                    <a:cubicBezTo>
                      <a:pt x="187" y="15"/>
                      <a:pt x="190" y="16"/>
                      <a:pt x="192" y="15"/>
                    </a:cubicBezTo>
                    <a:cubicBezTo>
                      <a:pt x="194" y="14"/>
                      <a:pt x="194" y="11"/>
                      <a:pt x="195" y="11"/>
                    </a:cubicBezTo>
                    <a:cubicBezTo>
                      <a:pt x="197" y="11"/>
                      <a:pt x="198" y="13"/>
                      <a:pt x="200" y="12"/>
                    </a:cubicBezTo>
                    <a:cubicBezTo>
                      <a:pt x="209" y="9"/>
                      <a:pt x="217" y="0"/>
                      <a:pt x="230" y="4"/>
                    </a:cubicBezTo>
                    <a:cubicBezTo>
                      <a:pt x="234" y="11"/>
                      <a:pt x="227" y="22"/>
                      <a:pt x="222" y="27"/>
                    </a:cubicBezTo>
                    <a:cubicBezTo>
                      <a:pt x="215" y="34"/>
                      <a:pt x="185" y="54"/>
                      <a:pt x="169" y="56"/>
                    </a:cubicBezTo>
                    <a:cubicBezTo>
                      <a:pt x="165" y="57"/>
                      <a:pt x="161" y="56"/>
                      <a:pt x="158" y="55"/>
                    </a:cubicBezTo>
                    <a:cubicBezTo>
                      <a:pt x="155" y="62"/>
                      <a:pt x="163" y="59"/>
                      <a:pt x="161" y="66"/>
                    </a:cubicBezTo>
                    <a:cubicBezTo>
                      <a:pt x="162" y="68"/>
                      <a:pt x="166" y="66"/>
                      <a:pt x="166" y="68"/>
                    </a:cubicBezTo>
                    <a:cubicBezTo>
                      <a:pt x="164" y="80"/>
                      <a:pt x="176" y="78"/>
                      <a:pt x="176" y="89"/>
                    </a:cubicBezTo>
                    <a:cubicBezTo>
                      <a:pt x="196" y="89"/>
                      <a:pt x="214" y="94"/>
                      <a:pt x="232" y="90"/>
                    </a:cubicBezTo>
                    <a:cubicBezTo>
                      <a:pt x="231" y="79"/>
                      <a:pt x="223" y="75"/>
                      <a:pt x="218" y="68"/>
                    </a:cubicBezTo>
                    <a:cubicBezTo>
                      <a:pt x="217" y="52"/>
                      <a:pt x="220" y="40"/>
                      <a:pt x="226" y="32"/>
                    </a:cubicBezTo>
                    <a:cubicBezTo>
                      <a:pt x="230" y="31"/>
                      <a:pt x="235" y="31"/>
                      <a:pt x="240" y="32"/>
                    </a:cubicBezTo>
                    <a:cubicBezTo>
                      <a:pt x="248" y="53"/>
                      <a:pt x="256" y="74"/>
                      <a:pt x="266" y="93"/>
                    </a:cubicBezTo>
                    <a:cubicBezTo>
                      <a:pt x="275" y="92"/>
                      <a:pt x="282" y="97"/>
                      <a:pt x="289" y="96"/>
                    </a:cubicBezTo>
                    <a:cubicBezTo>
                      <a:pt x="294" y="96"/>
                      <a:pt x="298" y="91"/>
                      <a:pt x="303" y="93"/>
                    </a:cubicBezTo>
                    <a:cubicBezTo>
                      <a:pt x="307" y="87"/>
                      <a:pt x="312" y="79"/>
                      <a:pt x="321" y="81"/>
                    </a:cubicBezTo>
                    <a:cubicBezTo>
                      <a:pt x="324" y="103"/>
                      <a:pt x="312" y="117"/>
                      <a:pt x="300" y="125"/>
                    </a:cubicBezTo>
                    <a:cubicBezTo>
                      <a:pt x="292" y="125"/>
                      <a:pt x="284" y="125"/>
                      <a:pt x="278" y="124"/>
                    </a:cubicBezTo>
                    <a:close/>
                    <a:moveTo>
                      <a:pt x="242" y="122"/>
                    </a:moveTo>
                    <a:cubicBezTo>
                      <a:pt x="226" y="114"/>
                      <a:pt x="213" y="121"/>
                      <a:pt x="193" y="116"/>
                    </a:cubicBezTo>
                    <a:cubicBezTo>
                      <a:pt x="206" y="138"/>
                      <a:pt x="217" y="163"/>
                      <a:pt x="241" y="175"/>
                    </a:cubicBezTo>
                    <a:cubicBezTo>
                      <a:pt x="244" y="161"/>
                      <a:pt x="249" y="138"/>
                      <a:pt x="242" y="12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6" name="Freeform 65">
                <a:extLst>
                  <a:ext uri="{FF2B5EF4-FFF2-40B4-BE49-F238E27FC236}">
                    <a16:creationId xmlns:a16="http://schemas.microsoft.com/office/drawing/2014/main" id="{4E1BB0AA-7E8B-4531-8C7F-925EB619E34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931595" y="3066084"/>
                <a:ext cx="672545" cy="496879"/>
              </a:xfrm>
              <a:custGeom>
                <a:avLst/>
                <a:gdLst>
                  <a:gd name="T0" fmla="*/ 260 w 326"/>
                  <a:gd name="T1" fmla="*/ 148 h 222"/>
                  <a:gd name="T2" fmla="*/ 224 w 326"/>
                  <a:gd name="T3" fmla="*/ 222 h 222"/>
                  <a:gd name="T4" fmla="*/ 220 w 326"/>
                  <a:gd name="T5" fmla="*/ 174 h 222"/>
                  <a:gd name="T6" fmla="*/ 214 w 326"/>
                  <a:gd name="T7" fmla="*/ 140 h 222"/>
                  <a:gd name="T8" fmla="*/ 217 w 326"/>
                  <a:gd name="T9" fmla="*/ 133 h 222"/>
                  <a:gd name="T10" fmla="*/ 197 w 326"/>
                  <a:gd name="T11" fmla="*/ 68 h 222"/>
                  <a:gd name="T12" fmla="*/ 169 w 326"/>
                  <a:gd name="T13" fmla="*/ 80 h 222"/>
                  <a:gd name="T14" fmla="*/ 149 w 326"/>
                  <a:gd name="T15" fmla="*/ 72 h 222"/>
                  <a:gd name="T16" fmla="*/ 108 w 326"/>
                  <a:gd name="T17" fmla="*/ 64 h 222"/>
                  <a:gd name="T18" fmla="*/ 76 w 326"/>
                  <a:gd name="T19" fmla="*/ 60 h 222"/>
                  <a:gd name="T20" fmla="*/ 31 w 326"/>
                  <a:gd name="T21" fmla="*/ 44 h 222"/>
                  <a:gd name="T22" fmla="*/ 17 w 326"/>
                  <a:gd name="T23" fmla="*/ 32 h 222"/>
                  <a:gd name="T24" fmla="*/ 8 w 326"/>
                  <a:gd name="T25" fmla="*/ 32 h 222"/>
                  <a:gd name="T26" fmla="*/ 27 w 326"/>
                  <a:gd name="T27" fmla="*/ 1 h 222"/>
                  <a:gd name="T28" fmla="*/ 60 w 326"/>
                  <a:gd name="T29" fmla="*/ 6 h 222"/>
                  <a:gd name="T30" fmla="*/ 125 w 326"/>
                  <a:gd name="T31" fmla="*/ 41 h 222"/>
                  <a:gd name="T32" fmla="*/ 192 w 326"/>
                  <a:gd name="T33" fmla="*/ 57 h 222"/>
                  <a:gd name="T34" fmla="*/ 187 w 326"/>
                  <a:gd name="T35" fmla="*/ 15 h 222"/>
                  <a:gd name="T36" fmla="*/ 219 w 326"/>
                  <a:gd name="T37" fmla="*/ 5 h 222"/>
                  <a:gd name="T38" fmla="*/ 247 w 326"/>
                  <a:gd name="T39" fmla="*/ 99 h 222"/>
                  <a:gd name="T40" fmla="*/ 272 w 326"/>
                  <a:gd name="T41" fmla="*/ 84 h 222"/>
                  <a:gd name="T42" fmla="*/ 285 w 326"/>
                  <a:gd name="T43" fmla="*/ 84 h 222"/>
                  <a:gd name="T44" fmla="*/ 290 w 326"/>
                  <a:gd name="T45" fmla="*/ 87 h 222"/>
                  <a:gd name="T46" fmla="*/ 310 w 326"/>
                  <a:gd name="T47" fmla="*/ 75 h 222"/>
                  <a:gd name="T48" fmla="*/ 317 w 326"/>
                  <a:gd name="T49" fmla="*/ 68 h 222"/>
                  <a:gd name="T50" fmla="*/ 321 w 326"/>
                  <a:gd name="T51" fmla="*/ 93 h 222"/>
                  <a:gd name="T52" fmla="*/ 305 w 326"/>
                  <a:gd name="T53" fmla="*/ 125 h 222"/>
                  <a:gd name="T54" fmla="*/ 286 w 326"/>
                  <a:gd name="T55" fmla="*/ 143 h 222"/>
                  <a:gd name="T56" fmla="*/ 260 w 326"/>
                  <a:gd name="T57" fmla="*/ 148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26" h="222">
                    <a:moveTo>
                      <a:pt x="260" y="148"/>
                    </a:moveTo>
                    <a:cubicBezTo>
                      <a:pt x="264" y="185"/>
                      <a:pt x="261" y="222"/>
                      <a:pt x="224" y="222"/>
                    </a:cubicBezTo>
                    <a:cubicBezTo>
                      <a:pt x="216" y="211"/>
                      <a:pt x="221" y="192"/>
                      <a:pt x="220" y="174"/>
                    </a:cubicBezTo>
                    <a:cubicBezTo>
                      <a:pt x="220" y="162"/>
                      <a:pt x="218" y="150"/>
                      <a:pt x="214" y="140"/>
                    </a:cubicBezTo>
                    <a:cubicBezTo>
                      <a:pt x="215" y="137"/>
                      <a:pt x="216" y="135"/>
                      <a:pt x="217" y="133"/>
                    </a:cubicBezTo>
                    <a:cubicBezTo>
                      <a:pt x="215" y="109"/>
                      <a:pt x="208" y="86"/>
                      <a:pt x="197" y="68"/>
                    </a:cubicBezTo>
                    <a:cubicBezTo>
                      <a:pt x="191" y="75"/>
                      <a:pt x="184" y="84"/>
                      <a:pt x="169" y="80"/>
                    </a:cubicBezTo>
                    <a:cubicBezTo>
                      <a:pt x="162" y="78"/>
                      <a:pt x="157" y="73"/>
                      <a:pt x="149" y="72"/>
                    </a:cubicBezTo>
                    <a:cubicBezTo>
                      <a:pt x="134" y="70"/>
                      <a:pt x="122" y="66"/>
                      <a:pt x="108" y="64"/>
                    </a:cubicBezTo>
                    <a:cubicBezTo>
                      <a:pt x="97" y="62"/>
                      <a:pt x="86" y="62"/>
                      <a:pt x="76" y="60"/>
                    </a:cubicBezTo>
                    <a:cubicBezTo>
                      <a:pt x="59" y="56"/>
                      <a:pt x="46" y="45"/>
                      <a:pt x="31" y="44"/>
                    </a:cubicBezTo>
                    <a:cubicBezTo>
                      <a:pt x="29" y="37"/>
                      <a:pt x="18" y="40"/>
                      <a:pt x="17" y="32"/>
                    </a:cubicBezTo>
                    <a:cubicBezTo>
                      <a:pt x="13" y="34"/>
                      <a:pt x="12" y="34"/>
                      <a:pt x="8" y="32"/>
                    </a:cubicBezTo>
                    <a:cubicBezTo>
                      <a:pt x="0" y="14"/>
                      <a:pt x="19" y="9"/>
                      <a:pt x="27" y="1"/>
                    </a:cubicBezTo>
                    <a:cubicBezTo>
                      <a:pt x="39" y="2"/>
                      <a:pt x="48" y="5"/>
                      <a:pt x="60" y="6"/>
                    </a:cubicBezTo>
                    <a:cubicBezTo>
                      <a:pt x="79" y="20"/>
                      <a:pt x="108" y="24"/>
                      <a:pt x="125" y="41"/>
                    </a:cubicBezTo>
                    <a:cubicBezTo>
                      <a:pt x="150" y="43"/>
                      <a:pt x="166" y="63"/>
                      <a:pt x="192" y="57"/>
                    </a:cubicBezTo>
                    <a:cubicBezTo>
                      <a:pt x="188" y="44"/>
                      <a:pt x="181" y="30"/>
                      <a:pt x="187" y="15"/>
                    </a:cubicBezTo>
                    <a:cubicBezTo>
                      <a:pt x="196" y="9"/>
                      <a:pt x="208" y="0"/>
                      <a:pt x="219" y="5"/>
                    </a:cubicBezTo>
                    <a:cubicBezTo>
                      <a:pt x="220" y="42"/>
                      <a:pt x="239" y="67"/>
                      <a:pt x="247" y="99"/>
                    </a:cubicBezTo>
                    <a:cubicBezTo>
                      <a:pt x="255" y="98"/>
                      <a:pt x="264" y="89"/>
                      <a:pt x="272" y="84"/>
                    </a:cubicBezTo>
                    <a:cubicBezTo>
                      <a:pt x="277" y="84"/>
                      <a:pt x="281" y="83"/>
                      <a:pt x="285" y="84"/>
                    </a:cubicBezTo>
                    <a:cubicBezTo>
                      <a:pt x="286" y="84"/>
                      <a:pt x="291" y="87"/>
                      <a:pt x="290" y="87"/>
                    </a:cubicBezTo>
                    <a:cubicBezTo>
                      <a:pt x="298" y="86"/>
                      <a:pt x="300" y="76"/>
                      <a:pt x="310" y="75"/>
                    </a:cubicBezTo>
                    <a:cubicBezTo>
                      <a:pt x="312" y="72"/>
                      <a:pt x="313" y="68"/>
                      <a:pt x="317" y="68"/>
                    </a:cubicBezTo>
                    <a:cubicBezTo>
                      <a:pt x="326" y="73"/>
                      <a:pt x="321" y="83"/>
                      <a:pt x="321" y="93"/>
                    </a:cubicBezTo>
                    <a:cubicBezTo>
                      <a:pt x="321" y="102"/>
                      <a:pt x="311" y="118"/>
                      <a:pt x="305" y="125"/>
                    </a:cubicBezTo>
                    <a:cubicBezTo>
                      <a:pt x="300" y="131"/>
                      <a:pt x="292" y="135"/>
                      <a:pt x="286" y="143"/>
                    </a:cubicBezTo>
                    <a:cubicBezTo>
                      <a:pt x="276" y="142"/>
                      <a:pt x="269" y="151"/>
                      <a:pt x="260" y="1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7" name="Freeform 66">
                <a:extLst>
                  <a:ext uri="{FF2B5EF4-FFF2-40B4-BE49-F238E27FC236}">
                    <a16:creationId xmlns:a16="http://schemas.microsoft.com/office/drawing/2014/main" id="{FC0732B1-EB4D-4994-8FF1-E277DA8065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7405093" y="3079032"/>
                <a:ext cx="637407" cy="460648"/>
              </a:xfrm>
              <a:custGeom>
                <a:avLst/>
                <a:gdLst>
                  <a:gd name="T0" fmla="*/ 242 w 309"/>
                  <a:gd name="T1" fmla="*/ 168 h 206"/>
                  <a:gd name="T2" fmla="*/ 232 w 309"/>
                  <a:gd name="T3" fmla="*/ 206 h 206"/>
                  <a:gd name="T4" fmla="*/ 217 w 309"/>
                  <a:gd name="T5" fmla="*/ 155 h 206"/>
                  <a:gd name="T6" fmla="*/ 188 w 309"/>
                  <a:gd name="T7" fmla="*/ 131 h 206"/>
                  <a:gd name="T8" fmla="*/ 183 w 309"/>
                  <a:gd name="T9" fmla="*/ 123 h 206"/>
                  <a:gd name="T10" fmla="*/ 176 w 309"/>
                  <a:gd name="T11" fmla="*/ 120 h 206"/>
                  <a:gd name="T12" fmla="*/ 165 w 309"/>
                  <a:gd name="T13" fmla="*/ 103 h 206"/>
                  <a:gd name="T14" fmla="*/ 171 w 309"/>
                  <a:gd name="T15" fmla="*/ 100 h 206"/>
                  <a:gd name="T16" fmla="*/ 159 w 309"/>
                  <a:gd name="T17" fmla="*/ 97 h 206"/>
                  <a:gd name="T18" fmla="*/ 128 w 309"/>
                  <a:gd name="T19" fmla="*/ 52 h 206"/>
                  <a:gd name="T20" fmla="*/ 125 w 309"/>
                  <a:gd name="T21" fmla="*/ 64 h 206"/>
                  <a:gd name="T22" fmla="*/ 109 w 309"/>
                  <a:gd name="T23" fmla="*/ 73 h 206"/>
                  <a:gd name="T24" fmla="*/ 90 w 309"/>
                  <a:gd name="T25" fmla="*/ 70 h 206"/>
                  <a:gd name="T26" fmla="*/ 70 w 309"/>
                  <a:gd name="T27" fmla="*/ 76 h 206"/>
                  <a:gd name="T28" fmla="*/ 128 w 309"/>
                  <a:gd name="T29" fmla="*/ 110 h 206"/>
                  <a:gd name="T30" fmla="*/ 69 w 309"/>
                  <a:gd name="T31" fmla="*/ 88 h 206"/>
                  <a:gd name="T32" fmla="*/ 53 w 309"/>
                  <a:gd name="T33" fmla="*/ 77 h 206"/>
                  <a:gd name="T34" fmla="*/ 37 w 309"/>
                  <a:gd name="T35" fmla="*/ 75 h 206"/>
                  <a:gd name="T36" fmla="*/ 19 w 309"/>
                  <a:gd name="T37" fmla="*/ 66 h 206"/>
                  <a:gd name="T38" fmla="*/ 0 w 309"/>
                  <a:gd name="T39" fmla="*/ 60 h 206"/>
                  <a:gd name="T40" fmla="*/ 1 w 309"/>
                  <a:gd name="T41" fmla="*/ 48 h 206"/>
                  <a:gd name="T42" fmla="*/ 43 w 309"/>
                  <a:gd name="T43" fmla="*/ 49 h 206"/>
                  <a:gd name="T44" fmla="*/ 69 w 309"/>
                  <a:gd name="T45" fmla="*/ 57 h 206"/>
                  <a:gd name="T46" fmla="*/ 81 w 309"/>
                  <a:gd name="T47" fmla="*/ 42 h 206"/>
                  <a:gd name="T48" fmla="*/ 101 w 309"/>
                  <a:gd name="T49" fmla="*/ 43 h 206"/>
                  <a:gd name="T50" fmla="*/ 117 w 309"/>
                  <a:gd name="T51" fmla="*/ 3 h 206"/>
                  <a:gd name="T52" fmla="*/ 135 w 309"/>
                  <a:gd name="T53" fmla="*/ 17 h 206"/>
                  <a:gd name="T54" fmla="*/ 171 w 309"/>
                  <a:gd name="T55" fmla="*/ 75 h 206"/>
                  <a:gd name="T56" fmla="*/ 182 w 309"/>
                  <a:gd name="T57" fmla="*/ 85 h 206"/>
                  <a:gd name="T58" fmla="*/ 184 w 309"/>
                  <a:gd name="T59" fmla="*/ 78 h 206"/>
                  <a:gd name="T60" fmla="*/ 201 w 309"/>
                  <a:gd name="T61" fmla="*/ 74 h 206"/>
                  <a:gd name="T62" fmla="*/ 200 w 309"/>
                  <a:gd name="T63" fmla="*/ 15 h 206"/>
                  <a:gd name="T64" fmla="*/ 221 w 309"/>
                  <a:gd name="T65" fmla="*/ 19 h 206"/>
                  <a:gd name="T66" fmla="*/ 231 w 309"/>
                  <a:gd name="T67" fmla="*/ 40 h 206"/>
                  <a:gd name="T68" fmla="*/ 214 w 309"/>
                  <a:gd name="T69" fmla="*/ 36 h 206"/>
                  <a:gd name="T70" fmla="*/ 223 w 309"/>
                  <a:gd name="T71" fmla="*/ 74 h 206"/>
                  <a:gd name="T72" fmla="*/ 275 w 309"/>
                  <a:gd name="T73" fmla="*/ 75 h 206"/>
                  <a:gd name="T74" fmla="*/ 296 w 309"/>
                  <a:gd name="T75" fmla="*/ 65 h 206"/>
                  <a:gd name="T76" fmla="*/ 228 w 309"/>
                  <a:gd name="T77" fmla="*/ 91 h 206"/>
                  <a:gd name="T78" fmla="*/ 237 w 309"/>
                  <a:gd name="T79" fmla="*/ 137 h 206"/>
                  <a:gd name="T80" fmla="*/ 267 w 309"/>
                  <a:gd name="T81" fmla="*/ 156 h 206"/>
                  <a:gd name="T82" fmla="*/ 292 w 309"/>
                  <a:gd name="T83" fmla="*/ 173 h 206"/>
                  <a:gd name="T84" fmla="*/ 305 w 309"/>
                  <a:gd name="T85" fmla="*/ 176 h 206"/>
                  <a:gd name="T86" fmla="*/ 289 w 309"/>
                  <a:gd name="T87" fmla="*/ 200 h 206"/>
                  <a:gd name="T88" fmla="*/ 271 w 309"/>
                  <a:gd name="T89" fmla="*/ 188 h 206"/>
                  <a:gd name="T90" fmla="*/ 242 w 309"/>
                  <a:gd name="T91" fmla="*/ 168 h 206"/>
                  <a:gd name="T92" fmla="*/ 205 w 309"/>
                  <a:gd name="T93" fmla="*/ 92 h 206"/>
                  <a:gd name="T94" fmla="*/ 180 w 309"/>
                  <a:gd name="T95" fmla="*/ 91 h 206"/>
                  <a:gd name="T96" fmla="*/ 173 w 309"/>
                  <a:gd name="T97" fmla="*/ 99 h 206"/>
                  <a:gd name="T98" fmla="*/ 210 w 309"/>
                  <a:gd name="T99" fmla="*/ 120 h 206"/>
                  <a:gd name="T100" fmla="*/ 205 w 309"/>
                  <a:gd name="T101" fmla="*/ 92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09" h="206">
                    <a:moveTo>
                      <a:pt x="242" y="168"/>
                    </a:moveTo>
                    <a:cubicBezTo>
                      <a:pt x="240" y="181"/>
                      <a:pt x="244" y="200"/>
                      <a:pt x="232" y="206"/>
                    </a:cubicBezTo>
                    <a:cubicBezTo>
                      <a:pt x="210" y="203"/>
                      <a:pt x="224" y="176"/>
                      <a:pt x="217" y="155"/>
                    </a:cubicBezTo>
                    <a:cubicBezTo>
                      <a:pt x="212" y="141"/>
                      <a:pt x="197" y="139"/>
                      <a:pt x="188" y="131"/>
                    </a:cubicBezTo>
                    <a:cubicBezTo>
                      <a:pt x="186" y="129"/>
                      <a:pt x="186" y="125"/>
                      <a:pt x="183" y="123"/>
                    </a:cubicBezTo>
                    <a:cubicBezTo>
                      <a:pt x="181" y="121"/>
                      <a:pt x="178" y="122"/>
                      <a:pt x="176" y="120"/>
                    </a:cubicBezTo>
                    <a:cubicBezTo>
                      <a:pt x="169" y="116"/>
                      <a:pt x="166" y="106"/>
                      <a:pt x="165" y="103"/>
                    </a:cubicBezTo>
                    <a:cubicBezTo>
                      <a:pt x="165" y="100"/>
                      <a:pt x="168" y="101"/>
                      <a:pt x="171" y="100"/>
                    </a:cubicBezTo>
                    <a:cubicBezTo>
                      <a:pt x="168" y="98"/>
                      <a:pt x="161" y="100"/>
                      <a:pt x="159" y="97"/>
                    </a:cubicBezTo>
                    <a:cubicBezTo>
                      <a:pt x="147" y="84"/>
                      <a:pt x="137" y="68"/>
                      <a:pt x="128" y="52"/>
                    </a:cubicBezTo>
                    <a:cubicBezTo>
                      <a:pt x="126" y="55"/>
                      <a:pt x="125" y="59"/>
                      <a:pt x="125" y="64"/>
                    </a:cubicBezTo>
                    <a:cubicBezTo>
                      <a:pt x="118" y="66"/>
                      <a:pt x="116" y="72"/>
                      <a:pt x="109" y="73"/>
                    </a:cubicBezTo>
                    <a:cubicBezTo>
                      <a:pt x="104" y="74"/>
                      <a:pt x="97" y="70"/>
                      <a:pt x="90" y="70"/>
                    </a:cubicBezTo>
                    <a:cubicBezTo>
                      <a:pt x="83" y="71"/>
                      <a:pt x="77" y="76"/>
                      <a:pt x="70" y="76"/>
                    </a:cubicBezTo>
                    <a:cubicBezTo>
                      <a:pt x="87" y="90"/>
                      <a:pt x="114" y="93"/>
                      <a:pt x="128" y="110"/>
                    </a:cubicBezTo>
                    <a:cubicBezTo>
                      <a:pt x="112" y="98"/>
                      <a:pt x="89" y="97"/>
                      <a:pt x="69" y="88"/>
                    </a:cubicBezTo>
                    <a:cubicBezTo>
                      <a:pt x="63" y="85"/>
                      <a:pt x="59" y="79"/>
                      <a:pt x="53" y="77"/>
                    </a:cubicBezTo>
                    <a:cubicBezTo>
                      <a:pt x="48" y="76"/>
                      <a:pt x="42" y="77"/>
                      <a:pt x="37" y="75"/>
                    </a:cubicBezTo>
                    <a:cubicBezTo>
                      <a:pt x="31" y="73"/>
                      <a:pt x="25" y="67"/>
                      <a:pt x="19" y="66"/>
                    </a:cubicBezTo>
                    <a:cubicBezTo>
                      <a:pt x="12" y="64"/>
                      <a:pt x="4" y="67"/>
                      <a:pt x="0" y="60"/>
                    </a:cubicBezTo>
                    <a:cubicBezTo>
                      <a:pt x="1" y="56"/>
                      <a:pt x="1" y="53"/>
                      <a:pt x="1" y="48"/>
                    </a:cubicBezTo>
                    <a:cubicBezTo>
                      <a:pt x="13" y="39"/>
                      <a:pt x="28" y="45"/>
                      <a:pt x="43" y="49"/>
                    </a:cubicBezTo>
                    <a:cubicBezTo>
                      <a:pt x="52" y="52"/>
                      <a:pt x="61" y="54"/>
                      <a:pt x="69" y="57"/>
                    </a:cubicBezTo>
                    <a:cubicBezTo>
                      <a:pt x="73" y="50"/>
                      <a:pt x="73" y="43"/>
                      <a:pt x="81" y="42"/>
                    </a:cubicBezTo>
                    <a:cubicBezTo>
                      <a:pt x="88" y="40"/>
                      <a:pt x="94" y="47"/>
                      <a:pt x="101" y="43"/>
                    </a:cubicBezTo>
                    <a:cubicBezTo>
                      <a:pt x="94" y="25"/>
                      <a:pt x="97" y="0"/>
                      <a:pt x="117" y="3"/>
                    </a:cubicBezTo>
                    <a:cubicBezTo>
                      <a:pt x="126" y="5"/>
                      <a:pt x="127" y="16"/>
                      <a:pt x="135" y="17"/>
                    </a:cubicBezTo>
                    <a:cubicBezTo>
                      <a:pt x="144" y="39"/>
                      <a:pt x="162" y="53"/>
                      <a:pt x="171" y="75"/>
                    </a:cubicBezTo>
                    <a:cubicBezTo>
                      <a:pt x="176" y="77"/>
                      <a:pt x="181" y="79"/>
                      <a:pt x="182" y="85"/>
                    </a:cubicBezTo>
                    <a:cubicBezTo>
                      <a:pt x="185" y="84"/>
                      <a:pt x="182" y="79"/>
                      <a:pt x="184" y="78"/>
                    </a:cubicBezTo>
                    <a:cubicBezTo>
                      <a:pt x="190" y="77"/>
                      <a:pt x="194" y="74"/>
                      <a:pt x="201" y="74"/>
                    </a:cubicBezTo>
                    <a:cubicBezTo>
                      <a:pt x="197" y="59"/>
                      <a:pt x="186" y="27"/>
                      <a:pt x="200" y="15"/>
                    </a:cubicBezTo>
                    <a:cubicBezTo>
                      <a:pt x="208" y="15"/>
                      <a:pt x="214" y="17"/>
                      <a:pt x="221" y="19"/>
                    </a:cubicBezTo>
                    <a:cubicBezTo>
                      <a:pt x="225" y="25"/>
                      <a:pt x="227" y="33"/>
                      <a:pt x="231" y="40"/>
                    </a:cubicBezTo>
                    <a:cubicBezTo>
                      <a:pt x="226" y="41"/>
                      <a:pt x="221" y="35"/>
                      <a:pt x="214" y="36"/>
                    </a:cubicBezTo>
                    <a:cubicBezTo>
                      <a:pt x="213" y="49"/>
                      <a:pt x="217" y="64"/>
                      <a:pt x="223" y="74"/>
                    </a:cubicBezTo>
                    <a:cubicBezTo>
                      <a:pt x="238" y="77"/>
                      <a:pt x="259" y="78"/>
                      <a:pt x="275" y="75"/>
                    </a:cubicBezTo>
                    <a:cubicBezTo>
                      <a:pt x="280" y="70"/>
                      <a:pt x="287" y="55"/>
                      <a:pt x="296" y="65"/>
                    </a:cubicBezTo>
                    <a:cubicBezTo>
                      <a:pt x="291" y="92"/>
                      <a:pt x="255" y="86"/>
                      <a:pt x="228" y="91"/>
                    </a:cubicBezTo>
                    <a:cubicBezTo>
                      <a:pt x="230" y="107"/>
                      <a:pt x="229" y="126"/>
                      <a:pt x="237" y="137"/>
                    </a:cubicBezTo>
                    <a:cubicBezTo>
                      <a:pt x="243" y="146"/>
                      <a:pt x="257" y="150"/>
                      <a:pt x="267" y="156"/>
                    </a:cubicBezTo>
                    <a:cubicBezTo>
                      <a:pt x="275" y="161"/>
                      <a:pt x="283" y="169"/>
                      <a:pt x="292" y="173"/>
                    </a:cubicBezTo>
                    <a:cubicBezTo>
                      <a:pt x="296" y="175"/>
                      <a:pt x="301" y="176"/>
                      <a:pt x="305" y="176"/>
                    </a:cubicBezTo>
                    <a:cubicBezTo>
                      <a:pt x="309" y="189"/>
                      <a:pt x="299" y="201"/>
                      <a:pt x="289" y="200"/>
                    </a:cubicBezTo>
                    <a:cubicBezTo>
                      <a:pt x="283" y="200"/>
                      <a:pt x="277" y="192"/>
                      <a:pt x="271" y="188"/>
                    </a:cubicBezTo>
                    <a:cubicBezTo>
                      <a:pt x="260" y="179"/>
                      <a:pt x="251" y="176"/>
                      <a:pt x="242" y="168"/>
                    </a:cubicBezTo>
                    <a:close/>
                    <a:moveTo>
                      <a:pt x="205" y="92"/>
                    </a:moveTo>
                    <a:cubicBezTo>
                      <a:pt x="196" y="93"/>
                      <a:pt x="187" y="95"/>
                      <a:pt x="180" y="91"/>
                    </a:cubicBezTo>
                    <a:cubicBezTo>
                      <a:pt x="180" y="95"/>
                      <a:pt x="176" y="97"/>
                      <a:pt x="173" y="99"/>
                    </a:cubicBezTo>
                    <a:cubicBezTo>
                      <a:pt x="187" y="104"/>
                      <a:pt x="196" y="115"/>
                      <a:pt x="210" y="120"/>
                    </a:cubicBezTo>
                    <a:cubicBezTo>
                      <a:pt x="209" y="110"/>
                      <a:pt x="208" y="101"/>
                      <a:pt x="205" y="9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8" name="Freeform 68">
                <a:extLst>
                  <a:ext uri="{FF2B5EF4-FFF2-40B4-BE49-F238E27FC236}">
                    <a16:creationId xmlns:a16="http://schemas.microsoft.com/office/drawing/2014/main" id="{7E134C18-D16C-4365-80B5-242C097680FF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105749" y="3026153"/>
                <a:ext cx="550755" cy="574517"/>
              </a:xfrm>
              <a:custGeom>
                <a:avLst/>
                <a:gdLst>
                  <a:gd name="T0" fmla="*/ 185 w 267"/>
                  <a:gd name="T1" fmla="*/ 135 h 257"/>
                  <a:gd name="T2" fmla="*/ 186 w 267"/>
                  <a:gd name="T3" fmla="*/ 183 h 257"/>
                  <a:gd name="T4" fmla="*/ 151 w 267"/>
                  <a:gd name="T5" fmla="*/ 178 h 257"/>
                  <a:gd name="T6" fmla="*/ 139 w 267"/>
                  <a:gd name="T7" fmla="*/ 141 h 257"/>
                  <a:gd name="T8" fmla="*/ 131 w 267"/>
                  <a:gd name="T9" fmla="*/ 133 h 257"/>
                  <a:gd name="T10" fmla="*/ 94 w 267"/>
                  <a:gd name="T11" fmla="*/ 188 h 257"/>
                  <a:gd name="T12" fmla="*/ 74 w 267"/>
                  <a:gd name="T13" fmla="*/ 240 h 257"/>
                  <a:gd name="T14" fmla="*/ 55 w 267"/>
                  <a:gd name="T15" fmla="*/ 256 h 257"/>
                  <a:gd name="T16" fmla="*/ 55 w 267"/>
                  <a:gd name="T17" fmla="*/ 245 h 257"/>
                  <a:gd name="T18" fmla="*/ 49 w 267"/>
                  <a:gd name="T19" fmla="*/ 179 h 257"/>
                  <a:gd name="T20" fmla="*/ 54 w 267"/>
                  <a:gd name="T21" fmla="*/ 175 h 257"/>
                  <a:gd name="T22" fmla="*/ 88 w 267"/>
                  <a:gd name="T23" fmla="*/ 115 h 257"/>
                  <a:gd name="T24" fmla="*/ 8 w 267"/>
                  <a:gd name="T25" fmla="*/ 62 h 257"/>
                  <a:gd name="T26" fmla="*/ 16 w 267"/>
                  <a:gd name="T27" fmla="*/ 28 h 257"/>
                  <a:gd name="T28" fmla="*/ 73 w 267"/>
                  <a:gd name="T29" fmla="*/ 0 h 257"/>
                  <a:gd name="T30" fmla="*/ 73 w 267"/>
                  <a:gd name="T31" fmla="*/ 5 h 257"/>
                  <a:gd name="T32" fmla="*/ 60 w 267"/>
                  <a:gd name="T33" fmla="*/ 30 h 257"/>
                  <a:gd name="T34" fmla="*/ 67 w 267"/>
                  <a:gd name="T35" fmla="*/ 60 h 257"/>
                  <a:gd name="T36" fmla="*/ 73 w 267"/>
                  <a:gd name="T37" fmla="*/ 61 h 257"/>
                  <a:gd name="T38" fmla="*/ 74 w 267"/>
                  <a:gd name="T39" fmla="*/ 65 h 257"/>
                  <a:gd name="T40" fmla="*/ 109 w 267"/>
                  <a:gd name="T41" fmla="*/ 73 h 257"/>
                  <a:gd name="T42" fmla="*/ 105 w 267"/>
                  <a:gd name="T43" fmla="*/ 55 h 257"/>
                  <a:gd name="T44" fmla="*/ 148 w 267"/>
                  <a:gd name="T45" fmla="*/ 20 h 257"/>
                  <a:gd name="T46" fmla="*/ 147 w 267"/>
                  <a:gd name="T47" fmla="*/ 42 h 257"/>
                  <a:gd name="T48" fmla="*/ 176 w 267"/>
                  <a:gd name="T49" fmla="*/ 93 h 257"/>
                  <a:gd name="T50" fmla="*/ 193 w 267"/>
                  <a:gd name="T51" fmla="*/ 100 h 257"/>
                  <a:gd name="T52" fmla="*/ 201 w 267"/>
                  <a:gd name="T53" fmla="*/ 101 h 257"/>
                  <a:gd name="T54" fmla="*/ 252 w 267"/>
                  <a:gd name="T55" fmla="*/ 111 h 257"/>
                  <a:gd name="T56" fmla="*/ 262 w 267"/>
                  <a:gd name="T57" fmla="*/ 87 h 257"/>
                  <a:gd name="T58" fmla="*/ 254 w 267"/>
                  <a:gd name="T59" fmla="*/ 137 h 257"/>
                  <a:gd name="T60" fmla="*/ 225 w 267"/>
                  <a:gd name="T61" fmla="*/ 143 h 257"/>
                  <a:gd name="T62" fmla="*/ 185 w 267"/>
                  <a:gd name="T63" fmla="*/ 13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7" h="257">
                    <a:moveTo>
                      <a:pt x="185" y="135"/>
                    </a:moveTo>
                    <a:cubicBezTo>
                      <a:pt x="187" y="147"/>
                      <a:pt x="189" y="162"/>
                      <a:pt x="186" y="183"/>
                    </a:cubicBezTo>
                    <a:cubicBezTo>
                      <a:pt x="180" y="194"/>
                      <a:pt x="147" y="199"/>
                      <a:pt x="151" y="178"/>
                    </a:cubicBezTo>
                    <a:cubicBezTo>
                      <a:pt x="143" y="169"/>
                      <a:pt x="143" y="156"/>
                      <a:pt x="139" y="141"/>
                    </a:cubicBezTo>
                    <a:cubicBezTo>
                      <a:pt x="137" y="138"/>
                      <a:pt x="134" y="135"/>
                      <a:pt x="131" y="133"/>
                    </a:cubicBezTo>
                    <a:cubicBezTo>
                      <a:pt x="116" y="145"/>
                      <a:pt x="98" y="168"/>
                      <a:pt x="94" y="188"/>
                    </a:cubicBezTo>
                    <a:cubicBezTo>
                      <a:pt x="90" y="207"/>
                      <a:pt x="80" y="223"/>
                      <a:pt x="74" y="240"/>
                    </a:cubicBezTo>
                    <a:cubicBezTo>
                      <a:pt x="68" y="245"/>
                      <a:pt x="68" y="257"/>
                      <a:pt x="55" y="256"/>
                    </a:cubicBezTo>
                    <a:cubicBezTo>
                      <a:pt x="53" y="254"/>
                      <a:pt x="53" y="247"/>
                      <a:pt x="55" y="245"/>
                    </a:cubicBezTo>
                    <a:cubicBezTo>
                      <a:pt x="45" y="227"/>
                      <a:pt x="42" y="201"/>
                      <a:pt x="49" y="179"/>
                    </a:cubicBezTo>
                    <a:cubicBezTo>
                      <a:pt x="51" y="178"/>
                      <a:pt x="52" y="176"/>
                      <a:pt x="54" y="175"/>
                    </a:cubicBezTo>
                    <a:cubicBezTo>
                      <a:pt x="59" y="148"/>
                      <a:pt x="80" y="138"/>
                      <a:pt x="88" y="115"/>
                    </a:cubicBezTo>
                    <a:cubicBezTo>
                      <a:pt x="53" y="107"/>
                      <a:pt x="10" y="100"/>
                      <a:pt x="8" y="62"/>
                    </a:cubicBezTo>
                    <a:cubicBezTo>
                      <a:pt x="0" y="49"/>
                      <a:pt x="13" y="38"/>
                      <a:pt x="16" y="28"/>
                    </a:cubicBezTo>
                    <a:cubicBezTo>
                      <a:pt x="30" y="13"/>
                      <a:pt x="61" y="16"/>
                      <a:pt x="73" y="0"/>
                    </a:cubicBezTo>
                    <a:cubicBezTo>
                      <a:pt x="73" y="2"/>
                      <a:pt x="67" y="6"/>
                      <a:pt x="73" y="5"/>
                    </a:cubicBezTo>
                    <a:cubicBezTo>
                      <a:pt x="69" y="14"/>
                      <a:pt x="63" y="20"/>
                      <a:pt x="60" y="30"/>
                    </a:cubicBezTo>
                    <a:cubicBezTo>
                      <a:pt x="63" y="41"/>
                      <a:pt x="58" y="53"/>
                      <a:pt x="67" y="60"/>
                    </a:cubicBezTo>
                    <a:cubicBezTo>
                      <a:pt x="68" y="60"/>
                      <a:pt x="72" y="60"/>
                      <a:pt x="73" y="61"/>
                    </a:cubicBezTo>
                    <a:cubicBezTo>
                      <a:pt x="74" y="61"/>
                      <a:pt x="74" y="64"/>
                      <a:pt x="74" y="65"/>
                    </a:cubicBezTo>
                    <a:cubicBezTo>
                      <a:pt x="85" y="70"/>
                      <a:pt x="99" y="72"/>
                      <a:pt x="109" y="73"/>
                    </a:cubicBezTo>
                    <a:cubicBezTo>
                      <a:pt x="109" y="70"/>
                      <a:pt x="107" y="60"/>
                      <a:pt x="105" y="55"/>
                    </a:cubicBezTo>
                    <a:cubicBezTo>
                      <a:pt x="112" y="34"/>
                      <a:pt x="122" y="20"/>
                      <a:pt x="148" y="20"/>
                    </a:cubicBezTo>
                    <a:cubicBezTo>
                      <a:pt x="158" y="25"/>
                      <a:pt x="153" y="37"/>
                      <a:pt x="147" y="42"/>
                    </a:cubicBezTo>
                    <a:cubicBezTo>
                      <a:pt x="155" y="61"/>
                      <a:pt x="161" y="81"/>
                      <a:pt x="176" y="93"/>
                    </a:cubicBezTo>
                    <a:cubicBezTo>
                      <a:pt x="183" y="91"/>
                      <a:pt x="187" y="98"/>
                      <a:pt x="193" y="100"/>
                    </a:cubicBezTo>
                    <a:cubicBezTo>
                      <a:pt x="195" y="101"/>
                      <a:pt x="198" y="100"/>
                      <a:pt x="201" y="101"/>
                    </a:cubicBezTo>
                    <a:cubicBezTo>
                      <a:pt x="215" y="106"/>
                      <a:pt x="233" y="119"/>
                      <a:pt x="252" y="111"/>
                    </a:cubicBezTo>
                    <a:cubicBezTo>
                      <a:pt x="254" y="102"/>
                      <a:pt x="251" y="87"/>
                      <a:pt x="262" y="87"/>
                    </a:cubicBezTo>
                    <a:cubicBezTo>
                      <a:pt x="260" y="108"/>
                      <a:pt x="267" y="123"/>
                      <a:pt x="254" y="137"/>
                    </a:cubicBezTo>
                    <a:cubicBezTo>
                      <a:pt x="246" y="138"/>
                      <a:pt x="235" y="153"/>
                      <a:pt x="225" y="143"/>
                    </a:cubicBezTo>
                    <a:cubicBezTo>
                      <a:pt x="214" y="146"/>
                      <a:pt x="198" y="137"/>
                      <a:pt x="185" y="13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9" name="Freeform 69">
                <a:extLst>
                  <a:ext uri="{FF2B5EF4-FFF2-40B4-BE49-F238E27FC236}">
                    <a16:creationId xmlns:a16="http://schemas.microsoft.com/office/drawing/2014/main" id="{B4CCF42C-1CAE-47D6-9FFC-82E01ED1B518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54396" y="3054352"/>
                <a:ext cx="441526" cy="408890"/>
              </a:xfrm>
              <a:custGeom>
                <a:avLst/>
                <a:gdLst>
                  <a:gd name="T0" fmla="*/ 176 w 214"/>
                  <a:gd name="T1" fmla="*/ 134 h 182"/>
                  <a:gd name="T2" fmla="*/ 162 w 214"/>
                  <a:gd name="T3" fmla="*/ 86 h 182"/>
                  <a:gd name="T4" fmla="*/ 149 w 214"/>
                  <a:gd name="T5" fmla="*/ 80 h 182"/>
                  <a:gd name="T6" fmla="*/ 125 w 214"/>
                  <a:gd name="T7" fmla="*/ 56 h 182"/>
                  <a:gd name="T8" fmla="*/ 141 w 214"/>
                  <a:gd name="T9" fmla="*/ 121 h 182"/>
                  <a:gd name="T10" fmla="*/ 127 w 214"/>
                  <a:gd name="T11" fmla="*/ 128 h 182"/>
                  <a:gd name="T12" fmla="*/ 92 w 214"/>
                  <a:gd name="T13" fmla="*/ 92 h 182"/>
                  <a:gd name="T14" fmla="*/ 102 w 214"/>
                  <a:gd name="T15" fmla="*/ 157 h 182"/>
                  <a:gd name="T16" fmla="*/ 90 w 214"/>
                  <a:gd name="T17" fmla="*/ 179 h 182"/>
                  <a:gd name="T18" fmla="*/ 71 w 214"/>
                  <a:gd name="T19" fmla="*/ 171 h 182"/>
                  <a:gd name="T20" fmla="*/ 69 w 214"/>
                  <a:gd name="T21" fmla="*/ 133 h 182"/>
                  <a:gd name="T22" fmla="*/ 56 w 214"/>
                  <a:gd name="T23" fmla="*/ 110 h 182"/>
                  <a:gd name="T24" fmla="*/ 3 w 214"/>
                  <a:gd name="T25" fmla="*/ 73 h 182"/>
                  <a:gd name="T26" fmla="*/ 5 w 214"/>
                  <a:gd name="T27" fmla="*/ 53 h 182"/>
                  <a:gd name="T28" fmla="*/ 52 w 214"/>
                  <a:gd name="T29" fmla="*/ 72 h 182"/>
                  <a:gd name="T30" fmla="*/ 35 w 214"/>
                  <a:gd name="T31" fmla="*/ 21 h 182"/>
                  <a:gd name="T32" fmla="*/ 65 w 214"/>
                  <a:gd name="T33" fmla="*/ 27 h 182"/>
                  <a:gd name="T34" fmla="*/ 117 w 214"/>
                  <a:gd name="T35" fmla="*/ 94 h 182"/>
                  <a:gd name="T36" fmla="*/ 114 w 214"/>
                  <a:gd name="T37" fmla="*/ 38 h 182"/>
                  <a:gd name="T38" fmla="*/ 158 w 214"/>
                  <a:gd name="T39" fmla="*/ 57 h 182"/>
                  <a:gd name="T40" fmla="*/ 155 w 214"/>
                  <a:gd name="T41" fmla="*/ 23 h 182"/>
                  <a:gd name="T42" fmla="*/ 189 w 214"/>
                  <a:gd name="T43" fmla="*/ 5 h 182"/>
                  <a:gd name="T44" fmla="*/ 207 w 214"/>
                  <a:gd name="T45" fmla="*/ 120 h 182"/>
                  <a:gd name="T46" fmla="*/ 196 w 214"/>
                  <a:gd name="T47" fmla="*/ 134 h 182"/>
                  <a:gd name="T48" fmla="*/ 176 w 214"/>
                  <a:gd name="T49" fmla="*/ 134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4" h="182">
                    <a:moveTo>
                      <a:pt x="176" y="134"/>
                    </a:moveTo>
                    <a:cubicBezTo>
                      <a:pt x="171" y="118"/>
                      <a:pt x="164" y="105"/>
                      <a:pt x="162" y="86"/>
                    </a:cubicBezTo>
                    <a:cubicBezTo>
                      <a:pt x="158" y="83"/>
                      <a:pt x="153" y="82"/>
                      <a:pt x="149" y="80"/>
                    </a:cubicBezTo>
                    <a:cubicBezTo>
                      <a:pt x="146" y="67"/>
                      <a:pt x="132" y="64"/>
                      <a:pt x="125" y="56"/>
                    </a:cubicBezTo>
                    <a:cubicBezTo>
                      <a:pt x="128" y="80"/>
                      <a:pt x="136" y="99"/>
                      <a:pt x="141" y="121"/>
                    </a:cubicBezTo>
                    <a:cubicBezTo>
                      <a:pt x="137" y="124"/>
                      <a:pt x="135" y="129"/>
                      <a:pt x="127" y="128"/>
                    </a:cubicBezTo>
                    <a:cubicBezTo>
                      <a:pt x="117" y="114"/>
                      <a:pt x="103" y="105"/>
                      <a:pt x="92" y="92"/>
                    </a:cubicBezTo>
                    <a:cubicBezTo>
                      <a:pt x="91" y="114"/>
                      <a:pt x="104" y="131"/>
                      <a:pt x="102" y="157"/>
                    </a:cubicBezTo>
                    <a:cubicBezTo>
                      <a:pt x="101" y="165"/>
                      <a:pt x="96" y="177"/>
                      <a:pt x="90" y="179"/>
                    </a:cubicBezTo>
                    <a:cubicBezTo>
                      <a:pt x="80" y="182"/>
                      <a:pt x="76" y="175"/>
                      <a:pt x="71" y="171"/>
                    </a:cubicBezTo>
                    <a:cubicBezTo>
                      <a:pt x="74" y="162"/>
                      <a:pt x="70" y="145"/>
                      <a:pt x="69" y="133"/>
                    </a:cubicBezTo>
                    <a:cubicBezTo>
                      <a:pt x="68" y="118"/>
                      <a:pt x="67" y="118"/>
                      <a:pt x="56" y="110"/>
                    </a:cubicBezTo>
                    <a:cubicBezTo>
                      <a:pt x="41" y="97"/>
                      <a:pt x="19" y="83"/>
                      <a:pt x="3" y="73"/>
                    </a:cubicBezTo>
                    <a:cubicBezTo>
                      <a:pt x="5" y="65"/>
                      <a:pt x="0" y="59"/>
                      <a:pt x="5" y="53"/>
                    </a:cubicBezTo>
                    <a:cubicBezTo>
                      <a:pt x="27" y="47"/>
                      <a:pt x="37" y="64"/>
                      <a:pt x="52" y="72"/>
                    </a:cubicBezTo>
                    <a:cubicBezTo>
                      <a:pt x="50" y="52"/>
                      <a:pt x="32" y="43"/>
                      <a:pt x="35" y="21"/>
                    </a:cubicBezTo>
                    <a:cubicBezTo>
                      <a:pt x="48" y="21"/>
                      <a:pt x="58" y="22"/>
                      <a:pt x="65" y="27"/>
                    </a:cubicBezTo>
                    <a:cubicBezTo>
                      <a:pt x="76" y="55"/>
                      <a:pt x="100" y="71"/>
                      <a:pt x="117" y="94"/>
                    </a:cubicBezTo>
                    <a:cubicBezTo>
                      <a:pt x="111" y="79"/>
                      <a:pt x="96" y="51"/>
                      <a:pt x="114" y="38"/>
                    </a:cubicBezTo>
                    <a:cubicBezTo>
                      <a:pt x="137" y="37"/>
                      <a:pt x="143" y="51"/>
                      <a:pt x="158" y="57"/>
                    </a:cubicBezTo>
                    <a:cubicBezTo>
                      <a:pt x="157" y="46"/>
                      <a:pt x="156" y="37"/>
                      <a:pt x="155" y="23"/>
                    </a:cubicBezTo>
                    <a:cubicBezTo>
                      <a:pt x="163" y="14"/>
                      <a:pt x="174" y="0"/>
                      <a:pt x="189" y="5"/>
                    </a:cubicBezTo>
                    <a:cubicBezTo>
                      <a:pt x="180" y="49"/>
                      <a:pt x="214" y="76"/>
                      <a:pt x="207" y="120"/>
                    </a:cubicBezTo>
                    <a:cubicBezTo>
                      <a:pt x="204" y="125"/>
                      <a:pt x="201" y="131"/>
                      <a:pt x="196" y="134"/>
                    </a:cubicBezTo>
                    <a:cubicBezTo>
                      <a:pt x="187" y="132"/>
                      <a:pt x="185" y="135"/>
                      <a:pt x="176" y="13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0" name="Freeform 70">
                <a:extLst>
                  <a:ext uri="{FF2B5EF4-FFF2-40B4-BE49-F238E27FC236}">
                    <a16:creationId xmlns:a16="http://schemas.microsoft.com/office/drawing/2014/main" id="{0036BA9A-843C-4891-BDB4-1AC53860C7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5668838" y="3040726"/>
                <a:ext cx="486840" cy="543462"/>
              </a:xfrm>
              <a:custGeom>
                <a:avLst/>
                <a:gdLst>
                  <a:gd name="T0" fmla="*/ 196 w 236"/>
                  <a:gd name="T1" fmla="*/ 175 h 242"/>
                  <a:gd name="T2" fmla="*/ 199 w 236"/>
                  <a:gd name="T3" fmla="*/ 169 h 242"/>
                  <a:gd name="T4" fmla="*/ 176 w 236"/>
                  <a:gd name="T5" fmla="*/ 100 h 242"/>
                  <a:gd name="T6" fmla="*/ 140 w 236"/>
                  <a:gd name="T7" fmla="*/ 97 h 242"/>
                  <a:gd name="T8" fmla="*/ 146 w 236"/>
                  <a:gd name="T9" fmla="*/ 127 h 242"/>
                  <a:gd name="T10" fmla="*/ 174 w 236"/>
                  <a:gd name="T11" fmla="*/ 133 h 242"/>
                  <a:gd name="T12" fmla="*/ 174 w 236"/>
                  <a:gd name="T13" fmla="*/ 150 h 242"/>
                  <a:gd name="T14" fmla="*/ 148 w 236"/>
                  <a:gd name="T15" fmla="*/ 147 h 242"/>
                  <a:gd name="T16" fmla="*/ 144 w 236"/>
                  <a:gd name="T17" fmla="*/ 174 h 242"/>
                  <a:gd name="T18" fmla="*/ 146 w 236"/>
                  <a:gd name="T19" fmla="*/ 180 h 242"/>
                  <a:gd name="T20" fmla="*/ 142 w 236"/>
                  <a:gd name="T21" fmla="*/ 195 h 242"/>
                  <a:gd name="T22" fmla="*/ 141 w 236"/>
                  <a:gd name="T23" fmla="*/ 210 h 242"/>
                  <a:gd name="T24" fmla="*/ 124 w 236"/>
                  <a:gd name="T25" fmla="*/ 233 h 242"/>
                  <a:gd name="T26" fmla="*/ 111 w 236"/>
                  <a:gd name="T27" fmla="*/ 242 h 242"/>
                  <a:gd name="T28" fmla="*/ 20 w 236"/>
                  <a:gd name="T29" fmla="*/ 202 h 242"/>
                  <a:gd name="T30" fmla="*/ 7 w 236"/>
                  <a:gd name="T31" fmla="*/ 197 h 242"/>
                  <a:gd name="T32" fmla="*/ 0 w 236"/>
                  <a:gd name="T33" fmla="*/ 187 h 242"/>
                  <a:gd name="T34" fmla="*/ 16 w 236"/>
                  <a:gd name="T35" fmla="*/ 163 h 242"/>
                  <a:gd name="T36" fmla="*/ 20 w 236"/>
                  <a:gd name="T37" fmla="*/ 127 h 242"/>
                  <a:gd name="T38" fmla="*/ 19 w 236"/>
                  <a:gd name="T39" fmla="*/ 100 h 242"/>
                  <a:gd name="T40" fmla="*/ 15 w 236"/>
                  <a:gd name="T41" fmla="*/ 84 h 242"/>
                  <a:gd name="T42" fmla="*/ 6 w 236"/>
                  <a:gd name="T43" fmla="*/ 52 h 242"/>
                  <a:gd name="T44" fmla="*/ 13 w 236"/>
                  <a:gd name="T45" fmla="*/ 36 h 242"/>
                  <a:gd name="T46" fmla="*/ 45 w 236"/>
                  <a:gd name="T47" fmla="*/ 16 h 242"/>
                  <a:gd name="T48" fmla="*/ 82 w 236"/>
                  <a:gd name="T49" fmla="*/ 3 h 242"/>
                  <a:gd name="T50" fmla="*/ 122 w 236"/>
                  <a:gd name="T51" fmla="*/ 31 h 242"/>
                  <a:gd name="T52" fmla="*/ 111 w 236"/>
                  <a:gd name="T53" fmla="*/ 35 h 242"/>
                  <a:gd name="T54" fmla="*/ 131 w 236"/>
                  <a:gd name="T55" fmla="*/ 75 h 242"/>
                  <a:gd name="T56" fmla="*/ 171 w 236"/>
                  <a:gd name="T57" fmla="*/ 77 h 242"/>
                  <a:gd name="T58" fmla="*/ 181 w 236"/>
                  <a:gd name="T59" fmla="*/ 51 h 242"/>
                  <a:gd name="T60" fmla="*/ 189 w 236"/>
                  <a:gd name="T61" fmla="*/ 45 h 242"/>
                  <a:gd name="T62" fmla="*/ 203 w 236"/>
                  <a:gd name="T63" fmla="*/ 43 h 242"/>
                  <a:gd name="T64" fmla="*/ 200 w 236"/>
                  <a:gd name="T65" fmla="*/ 77 h 242"/>
                  <a:gd name="T66" fmla="*/ 211 w 236"/>
                  <a:gd name="T67" fmla="*/ 98 h 242"/>
                  <a:gd name="T68" fmla="*/ 236 w 236"/>
                  <a:gd name="T69" fmla="*/ 168 h 242"/>
                  <a:gd name="T70" fmla="*/ 235 w 236"/>
                  <a:gd name="T71" fmla="*/ 175 h 242"/>
                  <a:gd name="T72" fmla="*/ 213 w 236"/>
                  <a:gd name="T73" fmla="*/ 206 h 242"/>
                  <a:gd name="T74" fmla="*/ 196 w 236"/>
                  <a:gd name="T75" fmla="*/ 175 h 242"/>
                  <a:gd name="T76" fmla="*/ 128 w 236"/>
                  <a:gd name="T77" fmla="*/ 147 h 242"/>
                  <a:gd name="T78" fmla="*/ 69 w 236"/>
                  <a:gd name="T79" fmla="*/ 170 h 242"/>
                  <a:gd name="T80" fmla="*/ 126 w 236"/>
                  <a:gd name="T81" fmla="*/ 124 h 242"/>
                  <a:gd name="T82" fmla="*/ 120 w 236"/>
                  <a:gd name="T83" fmla="*/ 102 h 242"/>
                  <a:gd name="T84" fmla="*/ 91 w 236"/>
                  <a:gd name="T85" fmla="*/ 89 h 242"/>
                  <a:gd name="T86" fmla="*/ 53 w 236"/>
                  <a:gd name="T87" fmla="*/ 86 h 242"/>
                  <a:gd name="T88" fmla="*/ 105 w 236"/>
                  <a:gd name="T89" fmla="*/ 74 h 242"/>
                  <a:gd name="T90" fmla="*/ 89 w 236"/>
                  <a:gd name="T91" fmla="*/ 30 h 242"/>
                  <a:gd name="T92" fmla="*/ 39 w 236"/>
                  <a:gd name="T93" fmla="*/ 47 h 242"/>
                  <a:gd name="T94" fmla="*/ 49 w 236"/>
                  <a:gd name="T95" fmla="*/ 168 h 242"/>
                  <a:gd name="T96" fmla="*/ 110 w 236"/>
                  <a:gd name="T97" fmla="*/ 196 h 242"/>
                  <a:gd name="T98" fmla="*/ 128 w 236"/>
                  <a:gd name="T99" fmla="*/ 147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6" h="242">
                    <a:moveTo>
                      <a:pt x="196" y="175"/>
                    </a:moveTo>
                    <a:cubicBezTo>
                      <a:pt x="197" y="172"/>
                      <a:pt x="199" y="172"/>
                      <a:pt x="199" y="169"/>
                    </a:cubicBezTo>
                    <a:cubicBezTo>
                      <a:pt x="192" y="144"/>
                      <a:pt x="185" y="121"/>
                      <a:pt x="176" y="100"/>
                    </a:cubicBezTo>
                    <a:cubicBezTo>
                      <a:pt x="162" y="103"/>
                      <a:pt x="155" y="95"/>
                      <a:pt x="140" y="97"/>
                    </a:cubicBezTo>
                    <a:cubicBezTo>
                      <a:pt x="141" y="108"/>
                      <a:pt x="145" y="116"/>
                      <a:pt x="146" y="127"/>
                    </a:cubicBezTo>
                    <a:cubicBezTo>
                      <a:pt x="153" y="132"/>
                      <a:pt x="165" y="131"/>
                      <a:pt x="174" y="133"/>
                    </a:cubicBezTo>
                    <a:cubicBezTo>
                      <a:pt x="177" y="137"/>
                      <a:pt x="177" y="146"/>
                      <a:pt x="174" y="150"/>
                    </a:cubicBezTo>
                    <a:cubicBezTo>
                      <a:pt x="164" y="155"/>
                      <a:pt x="158" y="149"/>
                      <a:pt x="148" y="147"/>
                    </a:cubicBezTo>
                    <a:cubicBezTo>
                      <a:pt x="148" y="156"/>
                      <a:pt x="144" y="165"/>
                      <a:pt x="144" y="174"/>
                    </a:cubicBezTo>
                    <a:cubicBezTo>
                      <a:pt x="144" y="176"/>
                      <a:pt x="147" y="178"/>
                      <a:pt x="146" y="180"/>
                    </a:cubicBezTo>
                    <a:cubicBezTo>
                      <a:pt x="146" y="185"/>
                      <a:pt x="144" y="190"/>
                      <a:pt x="142" y="195"/>
                    </a:cubicBezTo>
                    <a:cubicBezTo>
                      <a:pt x="141" y="200"/>
                      <a:pt x="142" y="206"/>
                      <a:pt x="141" y="210"/>
                    </a:cubicBezTo>
                    <a:cubicBezTo>
                      <a:pt x="137" y="219"/>
                      <a:pt x="128" y="224"/>
                      <a:pt x="124" y="233"/>
                    </a:cubicBezTo>
                    <a:cubicBezTo>
                      <a:pt x="119" y="235"/>
                      <a:pt x="113" y="237"/>
                      <a:pt x="111" y="242"/>
                    </a:cubicBezTo>
                    <a:cubicBezTo>
                      <a:pt x="71" y="241"/>
                      <a:pt x="60" y="206"/>
                      <a:pt x="20" y="202"/>
                    </a:cubicBezTo>
                    <a:cubicBezTo>
                      <a:pt x="17" y="199"/>
                      <a:pt x="14" y="195"/>
                      <a:pt x="7" y="197"/>
                    </a:cubicBezTo>
                    <a:cubicBezTo>
                      <a:pt x="4" y="194"/>
                      <a:pt x="3" y="190"/>
                      <a:pt x="0" y="187"/>
                    </a:cubicBezTo>
                    <a:cubicBezTo>
                      <a:pt x="5" y="179"/>
                      <a:pt x="8" y="169"/>
                      <a:pt x="16" y="163"/>
                    </a:cubicBezTo>
                    <a:cubicBezTo>
                      <a:pt x="19" y="150"/>
                      <a:pt x="16" y="135"/>
                      <a:pt x="20" y="127"/>
                    </a:cubicBezTo>
                    <a:cubicBezTo>
                      <a:pt x="16" y="120"/>
                      <a:pt x="17" y="108"/>
                      <a:pt x="19" y="100"/>
                    </a:cubicBezTo>
                    <a:cubicBezTo>
                      <a:pt x="15" y="95"/>
                      <a:pt x="16" y="91"/>
                      <a:pt x="15" y="84"/>
                    </a:cubicBezTo>
                    <a:cubicBezTo>
                      <a:pt x="12" y="73"/>
                      <a:pt x="4" y="64"/>
                      <a:pt x="6" y="52"/>
                    </a:cubicBezTo>
                    <a:cubicBezTo>
                      <a:pt x="6" y="50"/>
                      <a:pt x="10" y="40"/>
                      <a:pt x="13" y="36"/>
                    </a:cubicBezTo>
                    <a:cubicBezTo>
                      <a:pt x="18" y="29"/>
                      <a:pt x="31" y="22"/>
                      <a:pt x="45" y="16"/>
                    </a:cubicBezTo>
                    <a:cubicBezTo>
                      <a:pt x="58" y="11"/>
                      <a:pt x="73" y="4"/>
                      <a:pt x="82" y="3"/>
                    </a:cubicBezTo>
                    <a:cubicBezTo>
                      <a:pt x="100" y="0"/>
                      <a:pt x="126" y="13"/>
                      <a:pt x="122" y="31"/>
                    </a:cubicBezTo>
                    <a:cubicBezTo>
                      <a:pt x="119" y="34"/>
                      <a:pt x="115" y="34"/>
                      <a:pt x="111" y="35"/>
                    </a:cubicBezTo>
                    <a:cubicBezTo>
                      <a:pt x="114" y="52"/>
                      <a:pt x="124" y="62"/>
                      <a:pt x="131" y="75"/>
                    </a:cubicBezTo>
                    <a:cubicBezTo>
                      <a:pt x="143" y="74"/>
                      <a:pt x="162" y="83"/>
                      <a:pt x="171" y="77"/>
                    </a:cubicBezTo>
                    <a:cubicBezTo>
                      <a:pt x="178" y="72"/>
                      <a:pt x="175" y="58"/>
                      <a:pt x="181" y="51"/>
                    </a:cubicBezTo>
                    <a:cubicBezTo>
                      <a:pt x="180" y="52"/>
                      <a:pt x="189" y="45"/>
                      <a:pt x="189" y="45"/>
                    </a:cubicBezTo>
                    <a:cubicBezTo>
                      <a:pt x="193" y="43"/>
                      <a:pt x="198" y="43"/>
                      <a:pt x="203" y="43"/>
                    </a:cubicBezTo>
                    <a:cubicBezTo>
                      <a:pt x="206" y="56"/>
                      <a:pt x="195" y="62"/>
                      <a:pt x="200" y="77"/>
                    </a:cubicBezTo>
                    <a:cubicBezTo>
                      <a:pt x="202" y="83"/>
                      <a:pt x="207" y="89"/>
                      <a:pt x="211" y="98"/>
                    </a:cubicBezTo>
                    <a:cubicBezTo>
                      <a:pt x="218" y="118"/>
                      <a:pt x="229" y="149"/>
                      <a:pt x="236" y="168"/>
                    </a:cubicBezTo>
                    <a:cubicBezTo>
                      <a:pt x="236" y="169"/>
                      <a:pt x="235" y="173"/>
                      <a:pt x="235" y="175"/>
                    </a:cubicBezTo>
                    <a:cubicBezTo>
                      <a:pt x="232" y="187"/>
                      <a:pt x="224" y="208"/>
                      <a:pt x="213" y="206"/>
                    </a:cubicBezTo>
                    <a:cubicBezTo>
                      <a:pt x="201" y="205"/>
                      <a:pt x="205" y="182"/>
                      <a:pt x="196" y="175"/>
                    </a:cubicBezTo>
                    <a:close/>
                    <a:moveTo>
                      <a:pt x="128" y="147"/>
                    </a:moveTo>
                    <a:cubicBezTo>
                      <a:pt x="95" y="141"/>
                      <a:pt x="93" y="169"/>
                      <a:pt x="69" y="170"/>
                    </a:cubicBezTo>
                    <a:cubicBezTo>
                      <a:pt x="56" y="133"/>
                      <a:pt x="95" y="119"/>
                      <a:pt x="126" y="124"/>
                    </a:cubicBezTo>
                    <a:cubicBezTo>
                      <a:pt x="127" y="114"/>
                      <a:pt x="122" y="110"/>
                      <a:pt x="120" y="102"/>
                    </a:cubicBezTo>
                    <a:cubicBezTo>
                      <a:pt x="111" y="98"/>
                      <a:pt x="103" y="90"/>
                      <a:pt x="91" y="89"/>
                    </a:cubicBezTo>
                    <a:cubicBezTo>
                      <a:pt x="79" y="88"/>
                      <a:pt x="64" y="95"/>
                      <a:pt x="53" y="86"/>
                    </a:cubicBezTo>
                    <a:cubicBezTo>
                      <a:pt x="52" y="64"/>
                      <a:pt x="87" y="70"/>
                      <a:pt x="105" y="74"/>
                    </a:cubicBezTo>
                    <a:cubicBezTo>
                      <a:pt x="100" y="58"/>
                      <a:pt x="94" y="46"/>
                      <a:pt x="89" y="30"/>
                    </a:cubicBezTo>
                    <a:cubicBezTo>
                      <a:pt x="68" y="31"/>
                      <a:pt x="51" y="37"/>
                      <a:pt x="39" y="47"/>
                    </a:cubicBezTo>
                    <a:cubicBezTo>
                      <a:pt x="40" y="90"/>
                      <a:pt x="53" y="131"/>
                      <a:pt x="49" y="168"/>
                    </a:cubicBezTo>
                    <a:cubicBezTo>
                      <a:pt x="67" y="180"/>
                      <a:pt x="86" y="190"/>
                      <a:pt x="110" y="196"/>
                    </a:cubicBezTo>
                    <a:cubicBezTo>
                      <a:pt x="121" y="185"/>
                      <a:pt x="131" y="165"/>
                      <a:pt x="128" y="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1" name="Freeform 72">
                <a:extLst>
                  <a:ext uri="{FF2B5EF4-FFF2-40B4-BE49-F238E27FC236}">
                    <a16:creationId xmlns:a16="http://schemas.microsoft.com/office/drawing/2014/main" id="{A2AD9D72-BE03-4927-9267-334B9FEE9E3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23315" y="3199769"/>
                <a:ext cx="410522" cy="388187"/>
              </a:xfrm>
              <a:custGeom>
                <a:avLst/>
                <a:gdLst>
                  <a:gd name="T0" fmla="*/ 63 w 199"/>
                  <a:gd name="T1" fmla="*/ 137 h 174"/>
                  <a:gd name="T2" fmla="*/ 114 w 199"/>
                  <a:gd name="T3" fmla="*/ 142 h 174"/>
                  <a:gd name="T4" fmla="*/ 108 w 199"/>
                  <a:gd name="T5" fmla="*/ 159 h 174"/>
                  <a:gd name="T6" fmla="*/ 67 w 199"/>
                  <a:gd name="T7" fmla="*/ 162 h 174"/>
                  <a:gd name="T8" fmla="*/ 56 w 199"/>
                  <a:gd name="T9" fmla="*/ 159 h 174"/>
                  <a:gd name="T10" fmla="*/ 37 w 199"/>
                  <a:gd name="T11" fmla="*/ 174 h 174"/>
                  <a:gd name="T12" fmla="*/ 19 w 199"/>
                  <a:gd name="T13" fmla="*/ 150 h 174"/>
                  <a:gd name="T14" fmla="*/ 13 w 199"/>
                  <a:gd name="T15" fmla="*/ 139 h 174"/>
                  <a:gd name="T16" fmla="*/ 19 w 199"/>
                  <a:gd name="T17" fmla="*/ 106 h 174"/>
                  <a:gd name="T18" fmla="*/ 27 w 199"/>
                  <a:gd name="T19" fmla="*/ 18 h 174"/>
                  <a:gd name="T20" fmla="*/ 94 w 199"/>
                  <a:gd name="T21" fmla="*/ 2 h 174"/>
                  <a:gd name="T22" fmla="*/ 158 w 199"/>
                  <a:gd name="T23" fmla="*/ 6 h 174"/>
                  <a:gd name="T24" fmla="*/ 197 w 199"/>
                  <a:gd name="T25" fmla="*/ 14 h 174"/>
                  <a:gd name="T26" fmla="*/ 175 w 199"/>
                  <a:gd name="T27" fmla="*/ 28 h 174"/>
                  <a:gd name="T28" fmla="*/ 76 w 199"/>
                  <a:gd name="T29" fmla="*/ 31 h 174"/>
                  <a:gd name="T30" fmla="*/ 52 w 199"/>
                  <a:gd name="T31" fmla="*/ 50 h 174"/>
                  <a:gd name="T32" fmla="*/ 63 w 199"/>
                  <a:gd name="T33" fmla="*/ 103 h 174"/>
                  <a:gd name="T34" fmla="*/ 65 w 199"/>
                  <a:gd name="T35" fmla="*/ 114 h 174"/>
                  <a:gd name="T36" fmla="*/ 63 w 199"/>
                  <a:gd name="T37" fmla="*/ 137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9" h="174">
                    <a:moveTo>
                      <a:pt x="63" y="137"/>
                    </a:moveTo>
                    <a:cubicBezTo>
                      <a:pt x="78" y="144"/>
                      <a:pt x="101" y="133"/>
                      <a:pt x="114" y="142"/>
                    </a:cubicBezTo>
                    <a:cubicBezTo>
                      <a:pt x="118" y="152"/>
                      <a:pt x="110" y="152"/>
                      <a:pt x="108" y="159"/>
                    </a:cubicBezTo>
                    <a:cubicBezTo>
                      <a:pt x="95" y="160"/>
                      <a:pt x="80" y="163"/>
                      <a:pt x="67" y="162"/>
                    </a:cubicBezTo>
                    <a:cubicBezTo>
                      <a:pt x="64" y="162"/>
                      <a:pt x="60" y="159"/>
                      <a:pt x="56" y="159"/>
                    </a:cubicBezTo>
                    <a:cubicBezTo>
                      <a:pt x="47" y="160"/>
                      <a:pt x="46" y="172"/>
                      <a:pt x="37" y="174"/>
                    </a:cubicBezTo>
                    <a:cubicBezTo>
                      <a:pt x="26" y="171"/>
                      <a:pt x="14" y="162"/>
                      <a:pt x="19" y="150"/>
                    </a:cubicBezTo>
                    <a:cubicBezTo>
                      <a:pt x="15" y="151"/>
                      <a:pt x="16" y="141"/>
                      <a:pt x="13" y="139"/>
                    </a:cubicBezTo>
                    <a:cubicBezTo>
                      <a:pt x="23" y="133"/>
                      <a:pt x="12" y="115"/>
                      <a:pt x="19" y="106"/>
                    </a:cubicBezTo>
                    <a:cubicBezTo>
                      <a:pt x="16" y="74"/>
                      <a:pt x="0" y="36"/>
                      <a:pt x="27" y="18"/>
                    </a:cubicBezTo>
                    <a:cubicBezTo>
                      <a:pt x="46" y="12"/>
                      <a:pt x="68" y="3"/>
                      <a:pt x="94" y="2"/>
                    </a:cubicBezTo>
                    <a:cubicBezTo>
                      <a:pt x="116" y="0"/>
                      <a:pt x="138" y="4"/>
                      <a:pt x="158" y="6"/>
                    </a:cubicBezTo>
                    <a:cubicBezTo>
                      <a:pt x="172" y="6"/>
                      <a:pt x="195" y="2"/>
                      <a:pt x="197" y="14"/>
                    </a:cubicBezTo>
                    <a:cubicBezTo>
                      <a:pt x="199" y="25"/>
                      <a:pt x="188" y="28"/>
                      <a:pt x="175" y="28"/>
                    </a:cubicBezTo>
                    <a:cubicBezTo>
                      <a:pt x="148" y="26"/>
                      <a:pt x="95" y="16"/>
                      <a:pt x="76" y="31"/>
                    </a:cubicBezTo>
                    <a:cubicBezTo>
                      <a:pt x="63" y="25"/>
                      <a:pt x="59" y="43"/>
                      <a:pt x="52" y="50"/>
                    </a:cubicBezTo>
                    <a:cubicBezTo>
                      <a:pt x="53" y="68"/>
                      <a:pt x="60" y="87"/>
                      <a:pt x="63" y="103"/>
                    </a:cubicBezTo>
                    <a:cubicBezTo>
                      <a:pt x="63" y="108"/>
                      <a:pt x="63" y="109"/>
                      <a:pt x="65" y="114"/>
                    </a:cubicBezTo>
                    <a:cubicBezTo>
                      <a:pt x="67" y="124"/>
                      <a:pt x="63" y="127"/>
                      <a:pt x="63" y="13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2" name="Freeform 74">
                <a:extLst>
                  <a:ext uri="{FF2B5EF4-FFF2-40B4-BE49-F238E27FC236}">
                    <a16:creationId xmlns:a16="http://schemas.microsoft.com/office/drawing/2014/main" id="{BE81ACCA-E4C2-42F4-8C54-91476FC623DB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34115" y="3221992"/>
                <a:ext cx="400188" cy="383011"/>
              </a:xfrm>
              <a:custGeom>
                <a:avLst/>
                <a:gdLst>
                  <a:gd name="T0" fmla="*/ 145 w 194"/>
                  <a:gd name="T1" fmla="*/ 101 h 172"/>
                  <a:gd name="T2" fmla="*/ 132 w 194"/>
                  <a:gd name="T3" fmla="*/ 170 h 172"/>
                  <a:gd name="T4" fmla="*/ 125 w 194"/>
                  <a:gd name="T5" fmla="*/ 172 h 172"/>
                  <a:gd name="T6" fmla="*/ 112 w 194"/>
                  <a:gd name="T7" fmla="*/ 104 h 172"/>
                  <a:gd name="T8" fmla="*/ 5 w 194"/>
                  <a:gd name="T9" fmla="*/ 77 h 172"/>
                  <a:gd name="T10" fmla="*/ 1 w 194"/>
                  <a:gd name="T11" fmla="*/ 58 h 172"/>
                  <a:gd name="T12" fmla="*/ 73 w 194"/>
                  <a:gd name="T13" fmla="*/ 34 h 172"/>
                  <a:gd name="T14" fmla="*/ 80 w 194"/>
                  <a:gd name="T15" fmla="*/ 38 h 172"/>
                  <a:gd name="T16" fmla="*/ 72 w 194"/>
                  <a:gd name="T17" fmla="*/ 42 h 172"/>
                  <a:gd name="T18" fmla="*/ 62 w 194"/>
                  <a:gd name="T19" fmla="*/ 59 h 172"/>
                  <a:gd name="T20" fmla="*/ 103 w 194"/>
                  <a:gd name="T21" fmla="*/ 75 h 172"/>
                  <a:gd name="T22" fmla="*/ 92 w 194"/>
                  <a:gd name="T23" fmla="*/ 30 h 172"/>
                  <a:gd name="T24" fmla="*/ 91 w 194"/>
                  <a:gd name="T25" fmla="*/ 20 h 172"/>
                  <a:gd name="T26" fmla="*/ 111 w 194"/>
                  <a:gd name="T27" fmla="*/ 0 h 172"/>
                  <a:gd name="T28" fmla="*/ 130 w 194"/>
                  <a:gd name="T29" fmla="*/ 9 h 172"/>
                  <a:gd name="T30" fmla="*/ 128 w 194"/>
                  <a:gd name="T31" fmla="*/ 27 h 172"/>
                  <a:gd name="T32" fmla="*/ 133 w 194"/>
                  <a:gd name="T33" fmla="*/ 55 h 172"/>
                  <a:gd name="T34" fmla="*/ 139 w 194"/>
                  <a:gd name="T35" fmla="*/ 71 h 172"/>
                  <a:gd name="T36" fmla="*/ 176 w 194"/>
                  <a:gd name="T37" fmla="*/ 94 h 172"/>
                  <a:gd name="T38" fmla="*/ 153 w 194"/>
                  <a:gd name="T39" fmla="*/ 29 h 172"/>
                  <a:gd name="T40" fmla="*/ 147 w 194"/>
                  <a:gd name="T41" fmla="*/ 3 h 172"/>
                  <a:gd name="T42" fmla="*/ 156 w 194"/>
                  <a:gd name="T43" fmla="*/ 3 h 172"/>
                  <a:gd name="T44" fmla="*/ 159 w 194"/>
                  <a:gd name="T45" fmla="*/ 14 h 172"/>
                  <a:gd name="T46" fmla="*/ 191 w 194"/>
                  <a:gd name="T47" fmla="*/ 89 h 172"/>
                  <a:gd name="T48" fmla="*/ 187 w 194"/>
                  <a:gd name="T49" fmla="*/ 121 h 172"/>
                  <a:gd name="T50" fmla="*/ 177 w 194"/>
                  <a:gd name="T51" fmla="*/ 122 h 172"/>
                  <a:gd name="T52" fmla="*/ 168 w 194"/>
                  <a:gd name="T53" fmla="*/ 115 h 172"/>
                  <a:gd name="T54" fmla="*/ 145 w 194"/>
                  <a:gd name="T55" fmla="*/ 101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4" h="172">
                    <a:moveTo>
                      <a:pt x="145" y="101"/>
                    </a:moveTo>
                    <a:cubicBezTo>
                      <a:pt x="144" y="119"/>
                      <a:pt x="148" y="157"/>
                      <a:pt x="132" y="170"/>
                    </a:cubicBezTo>
                    <a:cubicBezTo>
                      <a:pt x="127" y="169"/>
                      <a:pt x="128" y="168"/>
                      <a:pt x="125" y="172"/>
                    </a:cubicBezTo>
                    <a:cubicBezTo>
                      <a:pt x="105" y="164"/>
                      <a:pt x="116" y="129"/>
                      <a:pt x="112" y="104"/>
                    </a:cubicBezTo>
                    <a:cubicBezTo>
                      <a:pt x="78" y="94"/>
                      <a:pt x="30" y="97"/>
                      <a:pt x="5" y="77"/>
                    </a:cubicBezTo>
                    <a:cubicBezTo>
                      <a:pt x="3" y="72"/>
                      <a:pt x="0" y="67"/>
                      <a:pt x="1" y="58"/>
                    </a:cubicBezTo>
                    <a:cubicBezTo>
                      <a:pt x="19" y="44"/>
                      <a:pt x="41" y="28"/>
                      <a:pt x="73" y="34"/>
                    </a:cubicBezTo>
                    <a:cubicBezTo>
                      <a:pt x="75" y="35"/>
                      <a:pt x="74" y="40"/>
                      <a:pt x="80" y="38"/>
                    </a:cubicBezTo>
                    <a:cubicBezTo>
                      <a:pt x="79" y="41"/>
                      <a:pt x="75" y="41"/>
                      <a:pt x="72" y="42"/>
                    </a:cubicBezTo>
                    <a:cubicBezTo>
                      <a:pt x="75" y="48"/>
                      <a:pt x="64" y="52"/>
                      <a:pt x="62" y="59"/>
                    </a:cubicBezTo>
                    <a:cubicBezTo>
                      <a:pt x="74" y="66"/>
                      <a:pt x="88" y="71"/>
                      <a:pt x="103" y="75"/>
                    </a:cubicBezTo>
                    <a:cubicBezTo>
                      <a:pt x="106" y="61"/>
                      <a:pt x="98" y="42"/>
                      <a:pt x="92" y="30"/>
                    </a:cubicBezTo>
                    <a:cubicBezTo>
                      <a:pt x="94" y="25"/>
                      <a:pt x="92" y="25"/>
                      <a:pt x="91" y="20"/>
                    </a:cubicBezTo>
                    <a:cubicBezTo>
                      <a:pt x="94" y="9"/>
                      <a:pt x="104" y="6"/>
                      <a:pt x="111" y="0"/>
                    </a:cubicBezTo>
                    <a:cubicBezTo>
                      <a:pt x="118" y="2"/>
                      <a:pt x="126" y="4"/>
                      <a:pt x="130" y="9"/>
                    </a:cubicBezTo>
                    <a:cubicBezTo>
                      <a:pt x="135" y="16"/>
                      <a:pt x="129" y="22"/>
                      <a:pt x="128" y="27"/>
                    </a:cubicBezTo>
                    <a:cubicBezTo>
                      <a:pt x="128" y="30"/>
                      <a:pt x="132" y="49"/>
                      <a:pt x="133" y="55"/>
                    </a:cubicBezTo>
                    <a:cubicBezTo>
                      <a:pt x="134" y="60"/>
                      <a:pt x="139" y="65"/>
                      <a:pt x="139" y="71"/>
                    </a:cubicBezTo>
                    <a:cubicBezTo>
                      <a:pt x="160" y="66"/>
                      <a:pt x="161" y="89"/>
                      <a:pt x="176" y="94"/>
                    </a:cubicBezTo>
                    <a:cubicBezTo>
                      <a:pt x="169" y="76"/>
                      <a:pt x="164" y="48"/>
                      <a:pt x="153" y="29"/>
                    </a:cubicBezTo>
                    <a:cubicBezTo>
                      <a:pt x="149" y="22"/>
                      <a:pt x="139" y="15"/>
                      <a:pt x="147" y="3"/>
                    </a:cubicBezTo>
                    <a:cubicBezTo>
                      <a:pt x="152" y="4"/>
                      <a:pt x="153" y="2"/>
                      <a:pt x="156" y="3"/>
                    </a:cubicBezTo>
                    <a:cubicBezTo>
                      <a:pt x="158" y="6"/>
                      <a:pt x="158" y="11"/>
                      <a:pt x="159" y="14"/>
                    </a:cubicBezTo>
                    <a:cubicBezTo>
                      <a:pt x="168" y="29"/>
                      <a:pt x="185" y="67"/>
                      <a:pt x="191" y="89"/>
                    </a:cubicBezTo>
                    <a:cubicBezTo>
                      <a:pt x="194" y="102"/>
                      <a:pt x="194" y="115"/>
                      <a:pt x="187" y="121"/>
                    </a:cubicBezTo>
                    <a:cubicBezTo>
                      <a:pt x="183" y="119"/>
                      <a:pt x="181" y="123"/>
                      <a:pt x="177" y="122"/>
                    </a:cubicBezTo>
                    <a:cubicBezTo>
                      <a:pt x="173" y="122"/>
                      <a:pt x="171" y="117"/>
                      <a:pt x="168" y="115"/>
                    </a:cubicBezTo>
                    <a:cubicBezTo>
                      <a:pt x="160" y="110"/>
                      <a:pt x="151" y="106"/>
                      <a:pt x="145" y="10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3" name="Freeform 75">
                <a:extLst>
                  <a:ext uri="{FF2B5EF4-FFF2-40B4-BE49-F238E27FC236}">
                    <a16:creationId xmlns:a16="http://schemas.microsoft.com/office/drawing/2014/main" id="{20DEEC8A-C961-4B56-AD33-420CFB20C188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7653098" y="3314619"/>
                <a:ext cx="400188" cy="222561"/>
              </a:xfrm>
              <a:custGeom>
                <a:avLst/>
                <a:gdLst>
                  <a:gd name="T0" fmla="*/ 151 w 194"/>
                  <a:gd name="T1" fmla="*/ 45 h 99"/>
                  <a:gd name="T2" fmla="*/ 139 w 194"/>
                  <a:gd name="T3" fmla="*/ 91 h 99"/>
                  <a:gd name="T4" fmla="*/ 118 w 194"/>
                  <a:gd name="T5" fmla="*/ 99 h 99"/>
                  <a:gd name="T6" fmla="*/ 3 w 194"/>
                  <a:gd name="T7" fmla="*/ 78 h 99"/>
                  <a:gd name="T8" fmla="*/ 4 w 194"/>
                  <a:gd name="T9" fmla="*/ 56 h 99"/>
                  <a:gd name="T10" fmla="*/ 59 w 194"/>
                  <a:gd name="T11" fmla="*/ 23 h 99"/>
                  <a:gd name="T12" fmla="*/ 51 w 194"/>
                  <a:gd name="T13" fmla="*/ 7 h 99"/>
                  <a:gd name="T14" fmla="*/ 72 w 194"/>
                  <a:gd name="T15" fmla="*/ 16 h 99"/>
                  <a:gd name="T16" fmla="*/ 84 w 194"/>
                  <a:gd name="T17" fmla="*/ 2 h 99"/>
                  <a:gd name="T18" fmla="*/ 95 w 194"/>
                  <a:gd name="T19" fmla="*/ 39 h 99"/>
                  <a:gd name="T20" fmla="*/ 62 w 194"/>
                  <a:gd name="T21" fmla="*/ 33 h 99"/>
                  <a:gd name="T22" fmla="*/ 42 w 194"/>
                  <a:gd name="T23" fmla="*/ 58 h 99"/>
                  <a:gd name="T24" fmla="*/ 127 w 194"/>
                  <a:gd name="T25" fmla="*/ 71 h 99"/>
                  <a:gd name="T26" fmla="*/ 106 w 194"/>
                  <a:gd name="T27" fmla="*/ 28 h 99"/>
                  <a:gd name="T28" fmla="*/ 124 w 194"/>
                  <a:gd name="T29" fmla="*/ 3 h 99"/>
                  <a:gd name="T30" fmla="*/ 183 w 194"/>
                  <a:gd name="T31" fmla="*/ 27 h 99"/>
                  <a:gd name="T32" fmla="*/ 180 w 194"/>
                  <a:gd name="T33" fmla="*/ 53 h 99"/>
                  <a:gd name="T34" fmla="*/ 151 w 194"/>
                  <a:gd name="T35" fmla="*/ 4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4" h="99">
                    <a:moveTo>
                      <a:pt x="151" y="45"/>
                    </a:moveTo>
                    <a:cubicBezTo>
                      <a:pt x="154" y="65"/>
                      <a:pt x="154" y="83"/>
                      <a:pt x="139" y="91"/>
                    </a:cubicBezTo>
                    <a:cubicBezTo>
                      <a:pt x="132" y="94"/>
                      <a:pt x="124" y="93"/>
                      <a:pt x="118" y="99"/>
                    </a:cubicBezTo>
                    <a:cubicBezTo>
                      <a:pt x="77" y="97"/>
                      <a:pt x="31" y="94"/>
                      <a:pt x="3" y="78"/>
                    </a:cubicBezTo>
                    <a:cubicBezTo>
                      <a:pt x="3" y="70"/>
                      <a:pt x="0" y="62"/>
                      <a:pt x="4" y="56"/>
                    </a:cubicBezTo>
                    <a:cubicBezTo>
                      <a:pt x="20" y="46"/>
                      <a:pt x="41" y="34"/>
                      <a:pt x="59" y="23"/>
                    </a:cubicBezTo>
                    <a:cubicBezTo>
                      <a:pt x="58" y="16"/>
                      <a:pt x="52" y="14"/>
                      <a:pt x="51" y="7"/>
                    </a:cubicBezTo>
                    <a:cubicBezTo>
                      <a:pt x="61" y="7"/>
                      <a:pt x="64" y="13"/>
                      <a:pt x="72" y="16"/>
                    </a:cubicBezTo>
                    <a:cubicBezTo>
                      <a:pt x="75" y="11"/>
                      <a:pt x="80" y="7"/>
                      <a:pt x="84" y="2"/>
                    </a:cubicBezTo>
                    <a:cubicBezTo>
                      <a:pt x="100" y="6"/>
                      <a:pt x="110" y="30"/>
                      <a:pt x="95" y="39"/>
                    </a:cubicBezTo>
                    <a:cubicBezTo>
                      <a:pt x="87" y="44"/>
                      <a:pt x="63" y="49"/>
                      <a:pt x="62" y="33"/>
                    </a:cubicBezTo>
                    <a:cubicBezTo>
                      <a:pt x="53" y="39"/>
                      <a:pt x="47" y="48"/>
                      <a:pt x="42" y="58"/>
                    </a:cubicBezTo>
                    <a:cubicBezTo>
                      <a:pt x="57" y="75"/>
                      <a:pt x="102" y="82"/>
                      <a:pt x="127" y="71"/>
                    </a:cubicBezTo>
                    <a:cubicBezTo>
                      <a:pt x="135" y="52"/>
                      <a:pt x="117" y="38"/>
                      <a:pt x="106" y="28"/>
                    </a:cubicBezTo>
                    <a:cubicBezTo>
                      <a:pt x="105" y="13"/>
                      <a:pt x="114" y="4"/>
                      <a:pt x="124" y="3"/>
                    </a:cubicBezTo>
                    <a:cubicBezTo>
                      <a:pt x="145" y="0"/>
                      <a:pt x="157" y="32"/>
                      <a:pt x="183" y="27"/>
                    </a:cubicBezTo>
                    <a:cubicBezTo>
                      <a:pt x="194" y="28"/>
                      <a:pt x="188" y="50"/>
                      <a:pt x="180" y="53"/>
                    </a:cubicBezTo>
                    <a:cubicBezTo>
                      <a:pt x="170" y="56"/>
                      <a:pt x="161" y="47"/>
                      <a:pt x="151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4" name="Freeform 117">
                <a:extLst>
                  <a:ext uri="{FF2B5EF4-FFF2-40B4-BE49-F238E27FC236}">
                    <a16:creationId xmlns:a16="http://schemas.microsoft.com/office/drawing/2014/main" id="{79CDCE0A-4D84-42CC-AD25-24C9E07AE04B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05639" y="2896221"/>
                <a:ext cx="389853" cy="615923"/>
              </a:xfrm>
              <a:custGeom>
                <a:avLst/>
                <a:gdLst>
                  <a:gd name="T0" fmla="*/ 99 w 189"/>
                  <a:gd name="T1" fmla="*/ 274 h 274"/>
                  <a:gd name="T2" fmla="*/ 87 w 189"/>
                  <a:gd name="T3" fmla="*/ 274 h 274"/>
                  <a:gd name="T4" fmla="*/ 66 w 189"/>
                  <a:gd name="T5" fmla="*/ 233 h 274"/>
                  <a:gd name="T6" fmla="*/ 76 w 189"/>
                  <a:gd name="T7" fmla="*/ 210 h 274"/>
                  <a:gd name="T8" fmla="*/ 94 w 189"/>
                  <a:gd name="T9" fmla="*/ 218 h 274"/>
                  <a:gd name="T10" fmla="*/ 65 w 189"/>
                  <a:gd name="T11" fmla="*/ 51 h 274"/>
                  <a:gd name="T12" fmla="*/ 0 w 189"/>
                  <a:gd name="T13" fmla="*/ 24 h 274"/>
                  <a:gd name="T14" fmla="*/ 10 w 189"/>
                  <a:gd name="T15" fmla="*/ 4 h 274"/>
                  <a:gd name="T16" fmla="*/ 47 w 189"/>
                  <a:gd name="T17" fmla="*/ 15 h 274"/>
                  <a:gd name="T18" fmla="*/ 69 w 189"/>
                  <a:gd name="T19" fmla="*/ 25 h 274"/>
                  <a:gd name="T20" fmla="*/ 100 w 189"/>
                  <a:gd name="T21" fmla="*/ 42 h 274"/>
                  <a:gd name="T22" fmla="*/ 90 w 189"/>
                  <a:gd name="T23" fmla="*/ 56 h 274"/>
                  <a:gd name="T24" fmla="*/ 109 w 189"/>
                  <a:gd name="T25" fmla="*/ 103 h 274"/>
                  <a:gd name="T26" fmla="*/ 113 w 189"/>
                  <a:gd name="T27" fmla="*/ 118 h 274"/>
                  <a:gd name="T28" fmla="*/ 143 w 189"/>
                  <a:gd name="T29" fmla="*/ 147 h 274"/>
                  <a:gd name="T30" fmla="*/ 177 w 189"/>
                  <a:gd name="T31" fmla="*/ 167 h 274"/>
                  <a:gd name="T32" fmla="*/ 176 w 189"/>
                  <a:gd name="T33" fmla="*/ 153 h 274"/>
                  <a:gd name="T34" fmla="*/ 150 w 189"/>
                  <a:gd name="T35" fmla="*/ 136 h 274"/>
                  <a:gd name="T36" fmla="*/ 161 w 189"/>
                  <a:gd name="T37" fmla="*/ 109 h 274"/>
                  <a:gd name="T38" fmla="*/ 143 w 189"/>
                  <a:gd name="T39" fmla="*/ 93 h 274"/>
                  <a:gd name="T40" fmla="*/ 126 w 189"/>
                  <a:gd name="T41" fmla="*/ 91 h 274"/>
                  <a:gd name="T42" fmla="*/ 126 w 189"/>
                  <a:gd name="T43" fmla="*/ 73 h 274"/>
                  <a:gd name="T44" fmla="*/ 162 w 189"/>
                  <a:gd name="T45" fmla="*/ 62 h 274"/>
                  <a:gd name="T46" fmla="*/ 174 w 189"/>
                  <a:gd name="T47" fmla="*/ 69 h 274"/>
                  <a:gd name="T48" fmla="*/ 182 w 189"/>
                  <a:gd name="T49" fmla="*/ 86 h 274"/>
                  <a:gd name="T50" fmla="*/ 152 w 189"/>
                  <a:gd name="T51" fmla="*/ 87 h 274"/>
                  <a:gd name="T52" fmla="*/ 168 w 189"/>
                  <a:gd name="T53" fmla="*/ 114 h 274"/>
                  <a:gd name="T54" fmla="*/ 164 w 189"/>
                  <a:gd name="T55" fmla="*/ 127 h 274"/>
                  <a:gd name="T56" fmla="*/ 185 w 189"/>
                  <a:gd name="T57" fmla="*/ 154 h 274"/>
                  <a:gd name="T58" fmla="*/ 172 w 189"/>
                  <a:gd name="T59" fmla="*/ 192 h 274"/>
                  <a:gd name="T60" fmla="*/ 161 w 189"/>
                  <a:gd name="T61" fmla="*/ 187 h 274"/>
                  <a:gd name="T62" fmla="*/ 151 w 189"/>
                  <a:gd name="T63" fmla="*/ 186 h 274"/>
                  <a:gd name="T64" fmla="*/ 142 w 189"/>
                  <a:gd name="T65" fmla="*/ 178 h 274"/>
                  <a:gd name="T66" fmla="*/ 123 w 189"/>
                  <a:gd name="T67" fmla="*/ 164 h 274"/>
                  <a:gd name="T68" fmla="*/ 116 w 189"/>
                  <a:gd name="T69" fmla="*/ 226 h 274"/>
                  <a:gd name="T70" fmla="*/ 117 w 189"/>
                  <a:gd name="T71" fmla="*/ 244 h 274"/>
                  <a:gd name="T72" fmla="*/ 99 w 189"/>
                  <a:gd name="T73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9" h="274">
                    <a:moveTo>
                      <a:pt x="99" y="274"/>
                    </a:moveTo>
                    <a:cubicBezTo>
                      <a:pt x="95" y="274"/>
                      <a:pt x="91" y="274"/>
                      <a:pt x="87" y="274"/>
                    </a:cubicBezTo>
                    <a:cubicBezTo>
                      <a:pt x="78" y="268"/>
                      <a:pt x="65" y="248"/>
                      <a:pt x="66" y="233"/>
                    </a:cubicBezTo>
                    <a:cubicBezTo>
                      <a:pt x="67" y="227"/>
                      <a:pt x="77" y="218"/>
                      <a:pt x="76" y="210"/>
                    </a:cubicBezTo>
                    <a:cubicBezTo>
                      <a:pt x="84" y="211"/>
                      <a:pt x="89" y="218"/>
                      <a:pt x="94" y="218"/>
                    </a:cubicBezTo>
                    <a:cubicBezTo>
                      <a:pt x="119" y="160"/>
                      <a:pt x="79" y="97"/>
                      <a:pt x="65" y="51"/>
                    </a:cubicBezTo>
                    <a:cubicBezTo>
                      <a:pt x="44" y="41"/>
                      <a:pt x="19" y="36"/>
                      <a:pt x="0" y="24"/>
                    </a:cubicBezTo>
                    <a:cubicBezTo>
                      <a:pt x="5" y="16"/>
                      <a:pt x="6" y="12"/>
                      <a:pt x="10" y="4"/>
                    </a:cubicBezTo>
                    <a:cubicBezTo>
                      <a:pt x="26" y="0"/>
                      <a:pt x="33" y="8"/>
                      <a:pt x="47" y="15"/>
                    </a:cubicBezTo>
                    <a:cubicBezTo>
                      <a:pt x="55" y="18"/>
                      <a:pt x="63" y="23"/>
                      <a:pt x="69" y="25"/>
                    </a:cubicBezTo>
                    <a:cubicBezTo>
                      <a:pt x="81" y="30"/>
                      <a:pt x="100" y="32"/>
                      <a:pt x="100" y="42"/>
                    </a:cubicBezTo>
                    <a:cubicBezTo>
                      <a:pt x="100" y="50"/>
                      <a:pt x="91" y="50"/>
                      <a:pt x="90" y="56"/>
                    </a:cubicBezTo>
                    <a:cubicBezTo>
                      <a:pt x="89" y="74"/>
                      <a:pt x="102" y="88"/>
                      <a:pt x="109" y="103"/>
                    </a:cubicBezTo>
                    <a:cubicBezTo>
                      <a:pt x="111" y="108"/>
                      <a:pt x="112" y="114"/>
                      <a:pt x="113" y="118"/>
                    </a:cubicBezTo>
                    <a:cubicBezTo>
                      <a:pt x="117" y="127"/>
                      <a:pt x="135" y="141"/>
                      <a:pt x="143" y="147"/>
                    </a:cubicBezTo>
                    <a:cubicBezTo>
                      <a:pt x="153" y="155"/>
                      <a:pt x="165" y="165"/>
                      <a:pt x="177" y="167"/>
                    </a:cubicBezTo>
                    <a:cubicBezTo>
                      <a:pt x="175" y="164"/>
                      <a:pt x="177" y="157"/>
                      <a:pt x="176" y="153"/>
                    </a:cubicBezTo>
                    <a:cubicBezTo>
                      <a:pt x="167" y="148"/>
                      <a:pt x="153" y="146"/>
                      <a:pt x="150" y="136"/>
                    </a:cubicBezTo>
                    <a:cubicBezTo>
                      <a:pt x="147" y="126"/>
                      <a:pt x="152" y="114"/>
                      <a:pt x="161" y="109"/>
                    </a:cubicBezTo>
                    <a:cubicBezTo>
                      <a:pt x="153" y="106"/>
                      <a:pt x="151" y="96"/>
                      <a:pt x="143" y="93"/>
                    </a:cubicBezTo>
                    <a:cubicBezTo>
                      <a:pt x="138" y="92"/>
                      <a:pt x="132" y="96"/>
                      <a:pt x="126" y="91"/>
                    </a:cubicBezTo>
                    <a:cubicBezTo>
                      <a:pt x="131" y="86"/>
                      <a:pt x="125" y="76"/>
                      <a:pt x="126" y="73"/>
                    </a:cubicBezTo>
                    <a:cubicBezTo>
                      <a:pt x="131" y="67"/>
                      <a:pt x="147" y="58"/>
                      <a:pt x="162" y="62"/>
                    </a:cubicBezTo>
                    <a:cubicBezTo>
                      <a:pt x="166" y="62"/>
                      <a:pt x="170" y="67"/>
                      <a:pt x="174" y="69"/>
                    </a:cubicBezTo>
                    <a:cubicBezTo>
                      <a:pt x="183" y="75"/>
                      <a:pt x="187" y="77"/>
                      <a:pt x="182" y="86"/>
                    </a:cubicBezTo>
                    <a:cubicBezTo>
                      <a:pt x="176" y="83"/>
                      <a:pt x="164" y="90"/>
                      <a:pt x="152" y="87"/>
                    </a:cubicBezTo>
                    <a:cubicBezTo>
                      <a:pt x="155" y="94"/>
                      <a:pt x="163" y="105"/>
                      <a:pt x="168" y="114"/>
                    </a:cubicBezTo>
                    <a:cubicBezTo>
                      <a:pt x="166" y="118"/>
                      <a:pt x="165" y="122"/>
                      <a:pt x="164" y="127"/>
                    </a:cubicBezTo>
                    <a:cubicBezTo>
                      <a:pt x="169" y="137"/>
                      <a:pt x="180" y="141"/>
                      <a:pt x="185" y="154"/>
                    </a:cubicBezTo>
                    <a:cubicBezTo>
                      <a:pt x="189" y="168"/>
                      <a:pt x="187" y="192"/>
                      <a:pt x="172" y="192"/>
                    </a:cubicBezTo>
                    <a:cubicBezTo>
                      <a:pt x="168" y="192"/>
                      <a:pt x="166" y="189"/>
                      <a:pt x="161" y="187"/>
                    </a:cubicBezTo>
                    <a:cubicBezTo>
                      <a:pt x="157" y="187"/>
                      <a:pt x="153" y="187"/>
                      <a:pt x="151" y="186"/>
                    </a:cubicBezTo>
                    <a:cubicBezTo>
                      <a:pt x="147" y="185"/>
                      <a:pt x="146" y="181"/>
                      <a:pt x="142" y="178"/>
                    </a:cubicBezTo>
                    <a:cubicBezTo>
                      <a:pt x="136" y="173"/>
                      <a:pt x="126" y="170"/>
                      <a:pt x="123" y="164"/>
                    </a:cubicBezTo>
                    <a:cubicBezTo>
                      <a:pt x="127" y="189"/>
                      <a:pt x="118" y="206"/>
                      <a:pt x="116" y="226"/>
                    </a:cubicBezTo>
                    <a:cubicBezTo>
                      <a:pt x="116" y="232"/>
                      <a:pt x="118" y="239"/>
                      <a:pt x="117" y="244"/>
                    </a:cubicBezTo>
                    <a:cubicBezTo>
                      <a:pt x="116" y="257"/>
                      <a:pt x="107" y="266"/>
                      <a:pt x="99" y="27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222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6">
            <a:extLst>
              <a:ext uri="{FF2B5EF4-FFF2-40B4-BE49-F238E27FC236}">
                <a16:creationId xmlns:a16="http://schemas.microsoft.com/office/drawing/2014/main" id="{E0452E1E-1664-4DDC-A28B-62ECFA399E61}"/>
              </a:ext>
            </a:extLst>
          </p:cNvPr>
          <p:cNvSpPr txBox="1"/>
          <p:nvPr/>
        </p:nvSpPr>
        <p:spPr>
          <a:xfrm>
            <a:off x="564018" y="3075057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chemeClr val="accent1"/>
                </a:solidFill>
                <a:cs typeface="+mn-ea"/>
                <a:sym typeface="+mn-lt"/>
              </a:rPr>
              <a:t>谢谢您的观看！</a:t>
            </a:r>
          </a:p>
        </p:txBody>
      </p:sp>
      <p:sp>
        <p:nvSpPr>
          <p:cNvPr id="12" name="TextBox 32">
            <a:extLst>
              <a:ext uri="{FF2B5EF4-FFF2-40B4-BE49-F238E27FC236}">
                <a16:creationId xmlns:a16="http://schemas.microsoft.com/office/drawing/2014/main" id="{1B0E480A-1094-4CB1-A749-2DEDDB2BBFEC}"/>
              </a:ext>
            </a:extLst>
          </p:cNvPr>
          <p:cNvSpPr txBox="1"/>
          <p:nvPr/>
        </p:nvSpPr>
        <p:spPr>
          <a:xfrm>
            <a:off x="601548" y="3801995"/>
            <a:ext cx="5738366" cy="379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65" b="1" dirty="0">
                <a:solidFill>
                  <a:schemeClr val="accent1"/>
                </a:solidFill>
                <a:cs typeface="+mn-ea"/>
                <a:sym typeface="+mn-lt"/>
              </a:rPr>
              <a:t>GUANGXI UNIVERSITY OF CHINESE MEDICINE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AF4CC6C9-5DD2-4938-A30A-BBB74440CA06}"/>
              </a:ext>
            </a:extLst>
          </p:cNvPr>
          <p:cNvSpPr txBox="1"/>
          <p:nvPr/>
        </p:nvSpPr>
        <p:spPr>
          <a:xfrm>
            <a:off x="564018" y="1588203"/>
            <a:ext cx="25955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000" b="1" spc="-300" dirty="0">
                <a:solidFill>
                  <a:schemeClr val="accent2"/>
                </a:solidFill>
                <a:cs typeface="+mn-ea"/>
                <a:sym typeface="+mn-lt"/>
              </a:rPr>
              <a:t>2020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10C53D6-995F-4F1E-B75D-CB3C129C82D9}"/>
              </a:ext>
            </a:extLst>
          </p:cNvPr>
          <p:cNvSpPr txBox="1"/>
          <p:nvPr/>
        </p:nvSpPr>
        <p:spPr>
          <a:xfrm>
            <a:off x="625636" y="4455084"/>
            <a:ext cx="3693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2A3D52"/>
                </a:solidFill>
                <a:cs typeface="+mn-ea"/>
                <a:sym typeface="+mn-lt"/>
              </a:rPr>
              <a:t>设计制作：现代教育技术与信息中心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FD9C69C-6DC3-426D-B00D-CCCF6329A7FB}"/>
              </a:ext>
            </a:extLst>
          </p:cNvPr>
          <p:cNvSpPr/>
          <p:nvPr/>
        </p:nvSpPr>
        <p:spPr>
          <a:xfrm>
            <a:off x="625637" y="4849483"/>
            <a:ext cx="34676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rgbClr val="2A3D52"/>
                </a:solidFill>
                <a:cs typeface="+mn-ea"/>
                <a:sym typeface="+mn-lt"/>
              </a:rPr>
              <a:t>素材提供：现代教育技术与信息中心</a:t>
            </a:r>
          </a:p>
        </p:txBody>
      </p:sp>
    </p:spTree>
    <p:extLst>
      <p:ext uri="{BB962C8B-B14F-4D97-AF65-F5344CB8AC3E}">
        <p14:creationId xmlns:p14="http://schemas.microsoft.com/office/powerpoint/2010/main" val="42245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0"/>
          <p:cNvSpPr>
            <a:spLocks noChangeArrowheads="1"/>
          </p:cNvSpPr>
          <p:nvPr/>
        </p:nvSpPr>
        <p:spPr bwMode="auto">
          <a:xfrm>
            <a:off x="7238462" y="1476058"/>
            <a:ext cx="3648359" cy="523240"/>
          </a:xfrm>
          <a:prstGeom prst="rect">
            <a:avLst/>
          </a:prstGeom>
          <a:noFill/>
          <a:ln>
            <a:noFill/>
          </a:ln>
        </p:spPr>
        <p:txBody>
          <a:bodyPr wrap="square" lIns="92956" tIns="46479" rIns="92956" bIns="46479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单击添加标题</a:t>
            </a:r>
          </a:p>
        </p:txBody>
      </p:sp>
      <p:sp>
        <p:nvSpPr>
          <p:cNvPr id="17" name="矩形 8"/>
          <p:cNvSpPr>
            <a:spLocks noChangeArrowheads="1"/>
          </p:cNvSpPr>
          <p:nvPr/>
        </p:nvSpPr>
        <p:spPr bwMode="auto">
          <a:xfrm>
            <a:off x="6106141" y="1400576"/>
            <a:ext cx="814982" cy="6589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2956" tIns="46479" rIns="92956" bIns="46479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5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01</a:t>
            </a:r>
          </a:p>
        </p:txBody>
      </p:sp>
      <p:sp>
        <p:nvSpPr>
          <p:cNvPr id="18" name="TextBox 19"/>
          <p:cNvSpPr>
            <a:spLocks noChangeArrowheads="1"/>
          </p:cNvSpPr>
          <p:nvPr/>
        </p:nvSpPr>
        <p:spPr bwMode="auto">
          <a:xfrm>
            <a:off x="7252226" y="2652103"/>
            <a:ext cx="3638558" cy="523240"/>
          </a:xfrm>
          <a:prstGeom prst="rect">
            <a:avLst/>
          </a:prstGeom>
          <a:noFill/>
          <a:ln>
            <a:noFill/>
          </a:ln>
        </p:spPr>
        <p:txBody>
          <a:bodyPr wrap="square" lIns="92956" tIns="46479" rIns="92956" bIns="46479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defTabSz="914400">
              <a:defRPr/>
            </a:pPr>
            <a:r>
              <a:rPr lang="zh-CN" altLang="en-US" sz="2800" b="1" kern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单击添加标题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6111719" y="2576621"/>
            <a:ext cx="812283" cy="658959"/>
          </a:xfrm>
          <a:prstGeom prst="rect">
            <a:avLst/>
          </a:prstGeom>
          <a:solidFill>
            <a:schemeClr val="accent2"/>
          </a:solidFill>
          <a:ln w="25400">
            <a:noFill/>
            <a:bevel/>
          </a:ln>
        </p:spPr>
        <p:txBody>
          <a:bodyPr lIns="92956" tIns="46479" rIns="92956" bIns="46479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5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02</a:t>
            </a:r>
          </a:p>
        </p:txBody>
      </p:sp>
      <p:sp>
        <p:nvSpPr>
          <p:cNvPr id="20" name="TextBox 22"/>
          <p:cNvSpPr>
            <a:spLocks noChangeArrowheads="1"/>
          </p:cNvSpPr>
          <p:nvPr/>
        </p:nvSpPr>
        <p:spPr bwMode="auto">
          <a:xfrm>
            <a:off x="7238462" y="3819479"/>
            <a:ext cx="3648359" cy="523240"/>
          </a:xfrm>
          <a:prstGeom prst="rect">
            <a:avLst/>
          </a:prstGeom>
          <a:noFill/>
          <a:ln>
            <a:noFill/>
          </a:ln>
        </p:spPr>
        <p:txBody>
          <a:bodyPr wrap="square" lIns="92956" tIns="46479" rIns="92956" bIns="46479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defTabSz="914400">
              <a:defRPr/>
            </a:pPr>
            <a:r>
              <a:rPr lang="zh-CN" altLang="en-US" sz="2800" b="1" ker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单击添加标题</a:t>
            </a:r>
          </a:p>
        </p:txBody>
      </p:sp>
      <p:sp>
        <p:nvSpPr>
          <p:cNvPr id="21" name="矩形 8"/>
          <p:cNvSpPr>
            <a:spLocks noChangeArrowheads="1"/>
          </p:cNvSpPr>
          <p:nvPr/>
        </p:nvSpPr>
        <p:spPr bwMode="auto">
          <a:xfrm>
            <a:off x="6106141" y="3741300"/>
            <a:ext cx="814982" cy="661656"/>
          </a:xfrm>
          <a:prstGeom prst="rect">
            <a:avLst/>
          </a:prstGeom>
          <a:solidFill>
            <a:schemeClr val="accent1"/>
          </a:solidFill>
          <a:ln w="25400">
            <a:noFill/>
            <a:bevel/>
          </a:ln>
        </p:spPr>
        <p:txBody>
          <a:bodyPr lIns="92956" tIns="46479" rIns="92956" bIns="46479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5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03</a:t>
            </a:r>
          </a:p>
        </p:txBody>
      </p:sp>
      <p:sp>
        <p:nvSpPr>
          <p:cNvPr id="22" name="TextBox 25"/>
          <p:cNvSpPr>
            <a:spLocks noChangeArrowheads="1"/>
          </p:cNvSpPr>
          <p:nvPr/>
        </p:nvSpPr>
        <p:spPr bwMode="auto">
          <a:xfrm>
            <a:off x="7252225" y="5091307"/>
            <a:ext cx="3638720" cy="523240"/>
          </a:xfrm>
          <a:prstGeom prst="rect">
            <a:avLst/>
          </a:prstGeom>
          <a:noFill/>
          <a:ln>
            <a:noFill/>
          </a:ln>
        </p:spPr>
        <p:txBody>
          <a:bodyPr wrap="square" lIns="92956" tIns="46479" rIns="92956" bIns="46479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defTabSz="914400">
              <a:defRPr/>
            </a:pPr>
            <a:r>
              <a:rPr lang="zh-CN" altLang="en-US" sz="2800" b="1" kern="0">
                <a:solidFill>
                  <a:schemeClr val="accent4"/>
                </a:solidFill>
                <a:latin typeface="+mn-lt"/>
                <a:ea typeface="+mn-ea"/>
                <a:cs typeface="+mn-ea"/>
                <a:sym typeface="+mn-lt"/>
              </a:rPr>
              <a:t>单击添加标题</a:t>
            </a:r>
          </a:p>
        </p:txBody>
      </p:sp>
      <p:sp>
        <p:nvSpPr>
          <p:cNvPr id="23" name="矩形 8"/>
          <p:cNvSpPr>
            <a:spLocks noChangeArrowheads="1"/>
          </p:cNvSpPr>
          <p:nvPr/>
        </p:nvSpPr>
        <p:spPr bwMode="auto">
          <a:xfrm>
            <a:off x="6106142" y="5031773"/>
            <a:ext cx="812285" cy="661660"/>
          </a:xfrm>
          <a:prstGeom prst="rect">
            <a:avLst/>
          </a:prstGeom>
          <a:solidFill>
            <a:schemeClr val="accent2"/>
          </a:solidFill>
          <a:ln w="25400">
            <a:noFill/>
            <a:bevel/>
          </a:ln>
        </p:spPr>
        <p:txBody>
          <a:bodyPr lIns="92956" tIns="46479" rIns="92956" bIns="46479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5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04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25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2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5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2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7" grpId="0" bldLvl="0" animBg="1"/>
      <p:bldP spid="17" grpId="1" bldLvl="0" animBg="1"/>
      <p:bldP spid="18" grpId="0" bldLvl="0" animBg="1"/>
      <p:bldP spid="19" grpId="0" bldLvl="0" animBg="1"/>
      <p:bldP spid="19" grpId="1" bldLvl="0" animBg="1"/>
      <p:bldP spid="20" grpId="0" bldLvl="0" animBg="1"/>
      <p:bldP spid="21" grpId="0" bldLvl="0" animBg="1"/>
      <p:bldP spid="21" grpId="1" bldLvl="0" animBg="1"/>
      <p:bldP spid="22" grpId="0" bldLvl="0" animBg="1"/>
      <p:bldP spid="23" grpId="0" bldLvl="0" animBg="1"/>
      <p:bldP spid="23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713481" y="2022694"/>
            <a:ext cx="1585297" cy="1845547"/>
            <a:chOff x="1732158" y="1983171"/>
            <a:chExt cx="1586048" cy="1845225"/>
          </a:xfrm>
        </p:grpSpPr>
        <p:sp>
          <p:nvSpPr>
            <p:cNvPr id="5" name="Freeform 4"/>
            <p:cNvSpPr/>
            <p:nvPr/>
          </p:nvSpPr>
          <p:spPr>
            <a:xfrm rot="16200000">
              <a:off x="1649374" y="2159564"/>
              <a:ext cx="1751616" cy="1586048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130">
                <a:lnSpc>
                  <a:spcPct val="130000"/>
                </a:lnSpc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 rot="16200000">
              <a:off x="1649374" y="2065955"/>
              <a:ext cx="1751616" cy="1586048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130">
                <a:lnSpc>
                  <a:spcPct val="130000"/>
                </a:lnSpc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50203" name="Freeform 61"/>
            <p:cNvSpPr>
              <a:spLocks noEditPoints="1"/>
            </p:cNvSpPr>
            <p:nvPr/>
          </p:nvSpPr>
          <p:spPr bwMode="auto">
            <a:xfrm>
              <a:off x="2189082" y="2358077"/>
              <a:ext cx="671582" cy="527098"/>
            </a:xfrm>
            <a:custGeom>
              <a:avLst/>
              <a:gdLst>
                <a:gd name="T0" fmla="*/ 316784 w 106"/>
                <a:gd name="T1" fmla="*/ 69856 h 83"/>
                <a:gd name="T2" fmla="*/ 323120 w 106"/>
                <a:gd name="T3" fmla="*/ 69856 h 83"/>
                <a:gd name="T4" fmla="*/ 323120 w 106"/>
                <a:gd name="T5" fmla="*/ 273075 h 83"/>
                <a:gd name="T6" fmla="*/ 120378 w 106"/>
                <a:gd name="T7" fmla="*/ 171466 h 83"/>
                <a:gd name="T8" fmla="*/ 120378 w 106"/>
                <a:gd name="T9" fmla="*/ 165115 h 83"/>
                <a:gd name="T10" fmla="*/ 348462 w 106"/>
                <a:gd name="T11" fmla="*/ 266724 h 83"/>
                <a:gd name="T12" fmla="*/ 354798 w 106"/>
                <a:gd name="T13" fmla="*/ 273075 h 83"/>
                <a:gd name="T14" fmla="*/ 551204 w 106"/>
                <a:gd name="T15" fmla="*/ 171466 h 83"/>
                <a:gd name="T16" fmla="*/ 354798 w 106"/>
                <a:gd name="T17" fmla="*/ 69856 h 83"/>
                <a:gd name="T18" fmla="*/ 348462 w 106"/>
                <a:gd name="T19" fmla="*/ 69856 h 83"/>
                <a:gd name="T20" fmla="*/ 95035 w 106"/>
                <a:gd name="T21" fmla="*/ 184167 h 83"/>
                <a:gd name="T22" fmla="*/ 6336 w 106"/>
                <a:gd name="T23" fmla="*/ 222270 h 83"/>
                <a:gd name="T24" fmla="*/ 6336 w 106"/>
                <a:gd name="T25" fmla="*/ 234971 h 83"/>
                <a:gd name="T26" fmla="*/ 215413 w 106"/>
                <a:gd name="T27" fmla="*/ 336581 h 83"/>
                <a:gd name="T28" fmla="*/ 304113 w 106"/>
                <a:gd name="T29" fmla="*/ 292127 h 83"/>
                <a:gd name="T30" fmla="*/ 665246 w 106"/>
                <a:gd name="T31" fmla="*/ 101609 h 83"/>
                <a:gd name="T32" fmla="*/ 665246 w 106"/>
                <a:gd name="T33" fmla="*/ 114310 h 83"/>
                <a:gd name="T34" fmla="*/ 576547 w 106"/>
                <a:gd name="T35" fmla="*/ 158764 h 83"/>
                <a:gd name="T36" fmla="*/ 367469 w 106"/>
                <a:gd name="T37" fmla="*/ 50805 h 83"/>
                <a:gd name="T38" fmla="*/ 456169 w 106"/>
                <a:gd name="T39" fmla="*/ 0 h 83"/>
                <a:gd name="T40" fmla="*/ 665246 w 106"/>
                <a:gd name="T41" fmla="*/ 101609 h 83"/>
                <a:gd name="T42" fmla="*/ 671582 w 106"/>
                <a:gd name="T43" fmla="*/ 228621 h 83"/>
                <a:gd name="T44" fmla="*/ 456169 w 106"/>
                <a:gd name="T45" fmla="*/ 336581 h 83"/>
                <a:gd name="T46" fmla="*/ 367469 w 106"/>
                <a:gd name="T47" fmla="*/ 298477 h 83"/>
                <a:gd name="T48" fmla="*/ 367469 w 106"/>
                <a:gd name="T49" fmla="*/ 285776 h 83"/>
                <a:gd name="T50" fmla="*/ 582882 w 106"/>
                <a:gd name="T51" fmla="*/ 184167 h 83"/>
                <a:gd name="T52" fmla="*/ 304113 w 106"/>
                <a:gd name="T53" fmla="*/ 44454 h 83"/>
                <a:gd name="T54" fmla="*/ 209077 w 106"/>
                <a:gd name="T55" fmla="*/ 0 h 83"/>
                <a:gd name="T56" fmla="*/ 0 w 106"/>
                <a:gd name="T57" fmla="*/ 107960 h 83"/>
                <a:gd name="T58" fmla="*/ 88700 w 106"/>
                <a:gd name="T59" fmla="*/ 158764 h 83"/>
                <a:gd name="T60" fmla="*/ 304113 w 106"/>
                <a:gd name="T61" fmla="*/ 57155 h 83"/>
                <a:gd name="T62" fmla="*/ 304113 w 106"/>
                <a:gd name="T63" fmla="*/ 44454 h 83"/>
                <a:gd name="T64" fmla="*/ 348462 w 106"/>
                <a:gd name="T65" fmla="*/ 520747 h 83"/>
                <a:gd name="T66" fmla="*/ 354798 w 106"/>
                <a:gd name="T67" fmla="*/ 527098 h 83"/>
                <a:gd name="T68" fmla="*/ 570211 w 106"/>
                <a:gd name="T69" fmla="*/ 412788 h 83"/>
                <a:gd name="T70" fmla="*/ 563875 w 106"/>
                <a:gd name="T71" fmla="*/ 311178 h 83"/>
                <a:gd name="T72" fmla="*/ 462505 w 106"/>
                <a:gd name="T73" fmla="*/ 361983 h 83"/>
                <a:gd name="T74" fmla="*/ 456169 w 106"/>
                <a:gd name="T75" fmla="*/ 361983 h 83"/>
                <a:gd name="T76" fmla="*/ 354798 w 106"/>
                <a:gd name="T77" fmla="*/ 311178 h 83"/>
                <a:gd name="T78" fmla="*/ 348462 w 106"/>
                <a:gd name="T79" fmla="*/ 317529 h 83"/>
                <a:gd name="T80" fmla="*/ 107707 w 106"/>
                <a:gd name="T81" fmla="*/ 311178 h 83"/>
                <a:gd name="T82" fmla="*/ 209077 w 106"/>
                <a:gd name="T83" fmla="*/ 361983 h 83"/>
                <a:gd name="T84" fmla="*/ 316784 w 106"/>
                <a:gd name="T85" fmla="*/ 311178 h 83"/>
                <a:gd name="T86" fmla="*/ 323120 w 106"/>
                <a:gd name="T87" fmla="*/ 317529 h 83"/>
                <a:gd name="T88" fmla="*/ 323120 w 106"/>
                <a:gd name="T89" fmla="*/ 527098 h 83"/>
                <a:gd name="T90" fmla="*/ 107707 w 106"/>
                <a:gd name="T91" fmla="*/ 419138 h 83"/>
                <a:gd name="T92" fmla="*/ 101371 w 106"/>
                <a:gd name="T93" fmla="*/ 317529 h 8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05" h="83">
                  <a:moveTo>
                    <a:pt x="19" y="26"/>
                  </a:moveTo>
                  <a:cubicBezTo>
                    <a:pt x="50" y="11"/>
                    <a:pt x="50" y="11"/>
                    <a:pt x="50" y="11"/>
                  </a:cubicBezTo>
                  <a:cubicBezTo>
                    <a:pt x="50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3"/>
                    <a:pt x="51" y="43"/>
                  </a:cubicBezTo>
                  <a:cubicBezTo>
                    <a:pt x="51" y="43"/>
                    <a:pt x="50" y="43"/>
                    <a:pt x="50" y="43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6"/>
                    <a:pt x="19" y="26"/>
                    <a:pt x="19" y="26"/>
                  </a:cubicBezTo>
                  <a:close/>
                  <a:moveTo>
                    <a:pt x="55" y="11"/>
                  </a:moveTo>
                  <a:cubicBezTo>
                    <a:pt x="55" y="42"/>
                    <a:pt x="55" y="42"/>
                    <a:pt x="55" y="42"/>
                  </a:cubicBezTo>
                  <a:cubicBezTo>
                    <a:pt x="55" y="42"/>
                    <a:pt x="55" y="43"/>
                    <a:pt x="55" y="43"/>
                  </a:cubicBezTo>
                  <a:cubicBezTo>
                    <a:pt x="55" y="43"/>
                    <a:pt x="56" y="43"/>
                    <a:pt x="56" y="43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1"/>
                    <a:pt x="55" y="11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lose/>
                  <a:moveTo>
                    <a:pt x="48" y="45"/>
                  </a:move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4" y="29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6"/>
                    <a:pt x="0" y="36"/>
                    <a:pt x="0" y="36"/>
                  </a:cubicBezTo>
                  <a:cubicBezTo>
                    <a:pt x="0" y="37"/>
                    <a:pt x="1" y="37"/>
                    <a:pt x="1" y="37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4"/>
                    <a:pt x="34" y="54"/>
                    <a:pt x="34" y="53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7"/>
                    <a:pt x="48" y="46"/>
                    <a:pt x="48" y="46"/>
                  </a:cubicBezTo>
                  <a:cubicBezTo>
                    <a:pt x="48" y="45"/>
                    <a:pt x="48" y="45"/>
                    <a:pt x="48" y="45"/>
                  </a:cubicBezTo>
                  <a:close/>
                  <a:moveTo>
                    <a:pt x="105" y="16"/>
                  </a:moveTo>
                  <a:cubicBezTo>
                    <a:pt x="105" y="17"/>
                    <a:pt x="106" y="17"/>
                    <a:pt x="106" y="17"/>
                  </a:cubicBezTo>
                  <a:cubicBezTo>
                    <a:pt x="106" y="18"/>
                    <a:pt x="105" y="18"/>
                    <a:pt x="105" y="18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105" y="16"/>
                    <a:pt x="105" y="16"/>
                    <a:pt x="105" y="16"/>
                  </a:cubicBezTo>
                  <a:close/>
                  <a:moveTo>
                    <a:pt x="105" y="35"/>
                  </a:moveTo>
                  <a:cubicBezTo>
                    <a:pt x="105" y="36"/>
                    <a:pt x="106" y="36"/>
                    <a:pt x="106" y="36"/>
                  </a:cubicBezTo>
                  <a:cubicBezTo>
                    <a:pt x="106" y="37"/>
                    <a:pt x="105" y="37"/>
                    <a:pt x="105" y="37"/>
                  </a:cubicBezTo>
                  <a:cubicBezTo>
                    <a:pt x="72" y="53"/>
                    <a:pt x="72" y="53"/>
                    <a:pt x="72" y="53"/>
                  </a:cubicBezTo>
                  <a:cubicBezTo>
                    <a:pt x="72" y="54"/>
                    <a:pt x="72" y="54"/>
                    <a:pt x="72" y="53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7"/>
                    <a:pt x="58" y="46"/>
                    <a:pt x="58" y="46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91" y="29"/>
                    <a:pt x="91" y="29"/>
                    <a:pt x="92" y="29"/>
                  </a:cubicBezTo>
                  <a:cubicBezTo>
                    <a:pt x="105" y="35"/>
                    <a:pt x="105" y="35"/>
                    <a:pt x="105" y="35"/>
                  </a:cubicBezTo>
                  <a:close/>
                  <a:moveTo>
                    <a:pt x="48" y="7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3" y="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18"/>
                    <a:pt x="1" y="18"/>
                    <a:pt x="1" y="18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7"/>
                    <a:pt x="48" y="7"/>
                    <a:pt x="48" y="7"/>
                  </a:cubicBezTo>
                  <a:close/>
                  <a:moveTo>
                    <a:pt x="55" y="50"/>
                  </a:moveTo>
                  <a:cubicBezTo>
                    <a:pt x="55" y="82"/>
                    <a:pt x="55" y="82"/>
                    <a:pt x="55" y="82"/>
                  </a:cubicBezTo>
                  <a:cubicBezTo>
                    <a:pt x="55" y="82"/>
                    <a:pt x="55" y="83"/>
                    <a:pt x="55" y="83"/>
                  </a:cubicBezTo>
                  <a:cubicBezTo>
                    <a:pt x="55" y="83"/>
                    <a:pt x="56" y="83"/>
                    <a:pt x="56" y="83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90" y="50"/>
                    <a:pt x="89" y="49"/>
                    <a:pt x="89" y="49"/>
                  </a:cubicBezTo>
                  <a:cubicBezTo>
                    <a:pt x="89" y="49"/>
                    <a:pt x="89" y="49"/>
                    <a:pt x="88" y="49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6" y="49"/>
                    <a:pt x="55" y="49"/>
                    <a:pt x="55" y="49"/>
                  </a:cubicBezTo>
                  <a:cubicBezTo>
                    <a:pt x="55" y="49"/>
                    <a:pt x="55" y="50"/>
                    <a:pt x="55" y="50"/>
                  </a:cubicBezTo>
                  <a:close/>
                  <a:moveTo>
                    <a:pt x="16" y="50"/>
                  </a:moveTo>
                  <a:cubicBezTo>
                    <a:pt x="16" y="50"/>
                    <a:pt x="17" y="49"/>
                    <a:pt x="17" y="49"/>
                  </a:cubicBezTo>
                  <a:cubicBezTo>
                    <a:pt x="17" y="49"/>
                    <a:pt x="17" y="49"/>
                    <a:pt x="18" y="49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1" y="49"/>
                    <a:pt x="51" y="49"/>
                  </a:cubicBezTo>
                  <a:cubicBezTo>
                    <a:pt x="51" y="49"/>
                    <a:pt x="51" y="50"/>
                    <a:pt x="51" y="50"/>
                  </a:cubicBezTo>
                  <a:cubicBezTo>
                    <a:pt x="51" y="82"/>
                    <a:pt x="51" y="82"/>
                    <a:pt x="51" y="82"/>
                  </a:cubicBezTo>
                  <a:cubicBezTo>
                    <a:pt x="51" y="82"/>
                    <a:pt x="51" y="83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6" y="66"/>
                    <a:pt x="16" y="65"/>
                  </a:cubicBezTo>
                  <a:lnTo>
                    <a:pt x="16" y="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090635" y="2022694"/>
            <a:ext cx="1585297" cy="1848720"/>
            <a:chOff x="4110208" y="1983171"/>
            <a:chExt cx="1585433" cy="1848898"/>
          </a:xfrm>
        </p:grpSpPr>
        <p:sp>
          <p:nvSpPr>
            <p:cNvPr id="4" name="Freeform 3"/>
            <p:cNvSpPr/>
            <p:nvPr/>
          </p:nvSpPr>
          <p:spPr>
            <a:xfrm rot="16200000">
              <a:off x="4026880" y="2163308"/>
              <a:ext cx="1752089" cy="15854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130">
                <a:lnSpc>
                  <a:spcPct val="130000"/>
                </a:lnSpc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 rot="16200000">
              <a:off x="4026880" y="2066499"/>
              <a:ext cx="1752089" cy="15854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130">
                <a:lnSpc>
                  <a:spcPct val="130000"/>
                </a:lnSpc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50200" name="Freeform 11"/>
            <p:cNvSpPr>
              <a:spLocks noEditPoints="1"/>
            </p:cNvSpPr>
            <p:nvPr/>
          </p:nvSpPr>
          <p:spPr bwMode="auto">
            <a:xfrm>
              <a:off x="4619781" y="2358077"/>
              <a:ext cx="571344" cy="472924"/>
            </a:xfrm>
            <a:custGeom>
              <a:avLst/>
              <a:gdLst>
                <a:gd name="T0" fmla="*/ 517594 w 287"/>
                <a:gd name="T1" fmla="*/ 155646 h 237"/>
                <a:gd name="T2" fmla="*/ 485742 w 287"/>
                <a:gd name="T3" fmla="*/ 187573 h 237"/>
                <a:gd name="T4" fmla="*/ 517594 w 287"/>
                <a:gd name="T5" fmla="*/ 221496 h 237"/>
                <a:gd name="T6" fmla="*/ 551437 w 287"/>
                <a:gd name="T7" fmla="*/ 187573 h 237"/>
                <a:gd name="T8" fmla="*/ 517594 w 287"/>
                <a:gd name="T9" fmla="*/ 155646 h 237"/>
                <a:gd name="T10" fmla="*/ 53750 w 287"/>
                <a:gd name="T11" fmla="*/ 155646 h 237"/>
                <a:gd name="T12" fmla="*/ 21898 w 287"/>
                <a:gd name="T13" fmla="*/ 187573 h 237"/>
                <a:gd name="T14" fmla="*/ 53750 w 287"/>
                <a:gd name="T15" fmla="*/ 221496 h 237"/>
                <a:gd name="T16" fmla="*/ 85602 w 287"/>
                <a:gd name="T17" fmla="*/ 187573 h 237"/>
                <a:gd name="T18" fmla="*/ 53750 w 287"/>
                <a:gd name="T19" fmla="*/ 155646 h 237"/>
                <a:gd name="T20" fmla="*/ 422038 w 287"/>
                <a:gd name="T21" fmla="*/ 97778 h 237"/>
                <a:gd name="T22" fmla="*/ 374260 w 287"/>
                <a:gd name="T23" fmla="*/ 145669 h 237"/>
                <a:gd name="T24" fmla="*/ 422038 w 287"/>
                <a:gd name="T25" fmla="*/ 193560 h 237"/>
                <a:gd name="T26" fmla="*/ 469816 w 287"/>
                <a:gd name="T27" fmla="*/ 145669 h 237"/>
                <a:gd name="T28" fmla="*/ 422038 w 287"/>
                <a:gd name="T29" fmla="*/ 97778 h 237"/>
                <a:gd name="T30" fmla="*/ 571344 w 287"/>
                <a:gd name="T31" fmla="*/ 391110 h 237"/>
                <a:gd name="T32" fmla="*/ 515603 w 287"/>
                <a:gd name="T33" fmla="*/ 391110 h 237"/>
                <a:gd name="T34" fmla="*/ 515603 w 287"/>
                <a:gd name="T35" fmla="*/ 289342 h 237"/>
                <a:gd name="T36" fmla="*/ 503659 w 287"/>
                <a:gd name="T37" fmla="*/ 241451 h 237"/>
                <a:gd name="T38" fmla="*/ 517594 w 287"/>
                <a:gd name="T39" fmla="*/ 239455 h 237"/>
                <a:gd name="T40" fmla="*/ 571344 w 287"/>
                <a:gd name="T41" fmla="*/ 293333 h 237"/>
                <a:gd name="T42" fmla="*/ 571344 w 287"/>
                <a:gd name="T43" fmla="*/ 391110 h 237"/>
                <a:gd name="T44" fmla="*/ 149306 w 287"/>
                <a:gd name="T45" fmla="*/ 97778 h 237"/>
                <a:gd name="T46" fmla="*/ 101528 w 287"/>
                <a:gd name="T47" fmla="*/ 145669 h 237"/>
                <a:gd name="T48" fmla="*/ 149306 w 287"/>
                <a:gd name="T49" fmla="*/ 193560 h 237"/>
                <a:gd name="T50" fmla="*/ 197084 w 287"/>
                <a:gd name="T51" fmla="*/ 145669 h 237"/>
                <a:gd name="T52" fmla="*/ 149306 w 287"/>
                <a:gd name="T53" fmla="*/ 97778 h 237"/>
                <a:gd name="T54" fmla="*/ 53750 w 287"/>
                <a:gd name="T55" fmla="*/ 239455 h 237"/>
                <a:gd name="T56" fmla="*/ 67685 w 287"/>
                <a:gd name="T57" fmla="*/ 241451 h 237"/>
                <a:gd name="T58" fmla="*/ 55741 w 287"/>
                <a:gd name="T59" fmla="*/ 289342 h 237"/>
                <a:gd name="T60" fmla="*/ 55741 w 287"/>
                <a:gd name="T61" fmla="*/ 391110 h 237"/>
                <a:gd name="T62" fmla="*/ 0 w 287"/>
                <a:gd name="T63" fmla="*/ 391110 h 237"/>
                <a:gd name="T64" fmla="*/ 0 w 287"/>
                <a:gd name="T65" fmla="*/ 293333 h 237"/>
                <a:gd name="T66" fmla="*/ 53750 w 287"/>
                <a:gd name="T67" fmla="*/ 239455 h 237"/>
                <a:gd name="T68" fmla="*/ 286667 w 287"/>
                <a:gd name="T69" fmla="*/ 0 h 237"/>
                <a:gd name="T70" fmla="*/ 215001 w 287"/>
                <a:gd name="T71" fmla="*/ 71837 h 237"/>
                <a:gd name="T72" fmla="*/ 286667 w 287"/>
                <a:gd name="T73" fmla="*/ 143673 h 237"/>
                <a:gd name="T74" fmla="*/ 356343 w 287"/>
                <a:gd name="T75" fmla="*/ 71837 h 237"/>
                <a:gd name="T76" fmla="*/ 286667 w 287"/>
                <a:gd name="T77" fmla="*/ 0 h 237"/>
                <a:gd name="T78" fmla="*/ 499677 w 287"/>
                <a:gd name="T79" fmla="*/ 427028 h 237"/>
                <a:gd name="T80" fmla="*/ 414075 w 287"/>
                <a:gd name="T81" fmla="*/ 427028 h 237"/>
                <a:gd name="T82" fmla="*/ 414075 w 287"/>
                <a:gd name="T83" fmla="*/ 273378 h 237"/>
                <a:gd name="T84" fmla="*/ 400140 w 287"/>
                <a:gd name="T85" fmla="*/ 215510 h 237"/>
                <a:gd name="T86" fmla="*/ 422038 w 287"/>
                <a:gd name="T87" fmla="*/ 211519 h 237"/>
                <a:gd name="T88" fmla="*/ 499677 w 287"/>
                <a:gd name="T89" fmla="*/ 289342 h 237"/>
                <a:gd name="T90" fmla="*/ 499677 w 287"/>
                <a:gd name="T91" fmla="*/ 427028 h 237"/>
                <a:gd name="T92" fmla="*/ 157269 w 287"/>
                <a:gd name="T93" fmla="*/ 273378 h 237"/>
                <a:gd name="T94" fmla="*/ 157269 w 287"/>
                <a:gd name="T95" fmla="*/ 427028 h 237"/>
                <a:gd name="T96" fmla="*/ 73658 w 287"/>
                <a:gd name="T97" fmla="*/ 427028 h 237"/>
                <a:gd name="T98" fmla="*/ 73658 w 287"/>
                <a:gd name="T99" fmla="*/ 289342 h 237"/>
                <a:gd name="T100" fmla="*/ 149306 w 287"/>
                <a:gd name="T101" fmla="*/ 211519 h 237"/>
                <a:gd name="T102" fmla="*/ 171204 w 287"/>
                <a:gd name="T103" fmla="*/ 215510 h 237"/>
                <a:gd name="T104" fmla="*/ 157269 w 287"/>
                <a:gd name="T105" fmla="*/ 273378 h 237"/>
                <a:gd name="T106" fmla="*/ 175186 w 287"/>
                <a:gd name="T107" fmla="*/ 472924 h 237"/>
                <a:gd name="T108" fmla="*/ 398149 w 287"/>
                <a:gd name="T109" fmla="*/ 472924 h 237"/>
                <a:gd name="T110" fmla="*/ 398149 w 287"/>
                <a:gd name="T111" fmla="*/ 273378 h 237"/>
                <a:gd name="T112" fmla="*/ 286667 w 287"/>
                <a:gd name="T113" fmla="*/ 161632 h 237"/>
                <a:gd name="T114" fmla="*/ 175186 w 287"/>
                <a:gd name="T115" fmla="*/ 273378 h 237"/>
                <a:gd name="T116" fmla="*/ 175186 w 287"/>
                <a:gd name="T117" fmla="*/ 472924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87" h="236">
                  <a:moveTo>
                    <a:pt x="260" y="78"/>
                  </a:moveTo>
                  <a:cubicBezTo>
                    <a:pt x="251" y="78"/>
                    <a:pt x="244" y="85"/>
                    <a:pt x="244" y="94"/>
                  </a:cubicBezTo>
                  <a:cubicBezTo>
                    <a:pt x="244" y="103"/>
                    <a:pt x="251" y="111"/>
                    <a:pt x="260" y="111"/>
                  </a:cubicBezTo>
                  <a:cubicBezTo>
                    <a:pt x="269" y="111"/>
                    <a:pt x="277" y="103"/>
                    <a:pt x="277" y="94"/>
                  </a:cubicBezTo>
                  <a:cubicBezTo>
                    <a:pt x="277" y="85"/>
                    <a:pt x="269" y="78"/>
                    <a:pt x="260" y="78"/>
                  </a:cubicBezTo>
                  <a:close/>
                  <a:moveTo>
                    <a:pt x="27" y="78"/>
                  </a:moveTo>
                  <a:cubicBezTo>
                    <a:pt x="18" y="78"/>
                    <a:pt x="11" y="85"/>
                    <a:pt x="11" y="94"/>
                  </a:cubicBezTo>
                  <a:cubicBezTo>
                    <a:pt x="11" y="103"/>
                    <a:pt x="18" y="111"/>
                    <a:pt x="27" y="111"/>
                  </a:cubicBezTo>
                  <a:cubicBezTo>
                    <a:pt x="36" y="111"/>
                    <a:pt x="43" y="103"/>
                    <a:pt x="43" y="94"/>
                  </a:cubicBezTo>
                  <a:cubicBezTo>
                    <a:pt x="43" y="85"/>
                    <a:pt x="36" y="78"/>
                    <a:pt x="27" y="78"/>
                  </a:cubicBezTo>
                  <a:close/>
                  <a:moveTo>
                    <a:pt x="212" y="49"/>
                  </a:moveTo>
                  <a:cubicBezTo>
                    <a:pt x="199" y="49"/>
                    <a:pt x="188" y="59"/>
                    <a:pt x="188" y="73"/>
                  </a:cubicBezTo>
                  <a:cubicBezTo>
                    <a:pt x="188" y="86"/>
                    <a:pt x="199" y="97"/>
                    <a:pt x="212" y="97"/>
                  </a:cubicBezTo>
                  <a:cubicBezTo>
                    <a:pt x="225" y="97"/>
                    <a:pt x="236" y="86"/>
                    <a:pt x="236" y="73"/>
                  </a:cubicBezTo>
                  <a:cubicBezTo>
                    <a:pt x="236" y="59"/>
                    <a:pt x="225" y="49"/>
                    <a:pt x="212" y="49"/>
                  </a:cubicBezTo>
                  <a:close/>
                  <a:moveTo>
                    <a:pt x="287" y="196"/>
                  </a:moveTo>
                  <a:cubicBezTo>
                    <a:pt x="259" y="196"/>
                    <a:pt x="259" y="196"/>
                    <a:pt x="259" y="196"/>
                  </a:cubicBezTo>
                  <a:cubicBezTo>
                    <a:pt x="259" y="145"/>
                    <a:pt x="259" y="145"/>
                    <a:pt x="259" y="145"/>
                  </a:cubicBezTo>
                  <a:cubicBezTo>
                    <a:pt x="259" y="136"/>
                    <a:pt x="257" y="128"/>
                    <a:pt x="253" y="121"/>
                  </a:cubicBezTo>
                  <a:cubicBezTo>
                    <a:pt x="255" y="120"/>
                    <a:pt x="258" y="120"/>
                    <a:pt x="260" y="120"/>
                  </a:cubicBezTo>
                  <a:cubicBezTo>
                    <a:pt x="275" y="120"/>
                    <a:pt x="287" y="132"/>
                    <a:pt x="287" y="147"/>
                  </a:cubicBezTo>
                  <a:lnTo>
                    <a:pt x="287" y="196"/>
                  </a:lnTo>
                  <a:close/>
                  <a:moveTo>
                    <a:pt x="75" y="49"/>
                  </a:moveTo>
                  <a:cubicBezTo>
                    <a:pt x="62" y="49"/>
                    <a:pt x="51" y="59"/>
                    <a:pt x="51" y="73"/>
                  </a:cubicBezTo>
                  <a:cubicBezTo>
                    <a:pt x="51" y="86"/>
                    <a:pt x="62" y="97"/>
                    <a:pt x="75" y="97"/>
                  </a:cubicBezTo>
                  <a:cubicBezTo>
                    <a:pt x="88" y="97"/>
                    <a:pt x="99" y="86"/>
                    <a:pt x="99" y="73"/>
                  </a:cubicBezTo>
                  <a:cubicBezTo>
                    <a:pt x="99" y="59"/>
                    <a:pt x="88" y="49"/>
                    <a:pt x="75" y="49"/>
                  </a:cubicBezTo>
                  <a:close/>
                  <a:moveTo>
                    <a:pt x="27" y="120"/>
                  </a:moveTo>
                  <a:cubicBezTo>
                    <a:pt x="29" y="120"/>
                    <a:pt x="32" y="120"/>
                    <a:pt x="34" y="121"/>
                  </a:cubicBezTo>
                  <a:cubicBezTo>
                    <a:pt x="30" y="128"/>
                    <a:pt x="28" y="136"/>
                    <a:pt x="28" y="145"/>
                  </a:cubicBezTo>
                  <a:cubicBezTo>
                    <a:pt x="28" y="196"/>
                    <a:pt x="28" y="196"/>
                    <a:pt x="28" y="196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32"/>
                    <a:pt x="12" y="120"/>
                    <a:pt x="27" y="120"/>
                  </a:cubicBezTo>
                  <a:close/>
                  <a:moveTo>
                    <a:pt x="144" y="0"/>
                  </a:moveTo>
                  <a:cubicBezTo>
                    <a:pt x="124" y="0"/>
                    <a:pt x="108" y="16"/>
                    <a:pt x="108" y="36"/>
                  </a:cubicBezTo>
                  <a:cubicBezTo>
                    <a:pt x="108" y="56"/>
                    <a:pt x="124" y="72"/>
                    <a:pt x="144" y="72"/>
                  </a:cubicBezTo>
                  <a:cubicBezTo>
                    <a:pt x="163" y="72"/>
                    <a:pt x="179" y="56"/>
                    <a:pt x="179" y="36"/>
                  </a:cubicBezTo>
                  <a:cubicBezTo>
                    <a:pt x="179" y="16"/>
                    <a:pt x="163" y="0"/>
                    <a:pt x="144" y="0"/>
                  </a:cubicBezTo>
                  <a:close/>
                  <a:moveTo>
                    <a:pt x="251" y="214"/>
                  </a:moveTo>
                  <a:cubicBezTo>
                    <a:pt x="208" y="214"/>
                    <a:pt x="208" y="214"/>
                    <a:pt x="208" y="214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08" y="127"/>
                    <a:pt x="206" y="117"/>
                    <a:pt x="201" y="108"/>
                  </a:cubicBezTo>
                  <a:cubicBezTo>
                    <a:pt x="205" y="107"/>
                    <a:pt x="208" y="106"/>
                    <a:pt x="212" y="106"/>
                  </a:cubicBezTo>
                  <a:cubicBezTo>
                    <a:pt x="233" y="106"/>
                    <a:pt x="251" y="124"/>
                    <a:pt x="251" y="145"/>
                  </a:cubicBezTo>
                  <a:lnTo>
                    <a:pt x="251" y="214"/>
                  </a:lnTo>
                  <a:close/>
                  <a:moveTo>
                    <a:pt x="79" y="137"/>
                  </a:moveTo>
                  <a:cubicBezTo>
                    <a:pt x="79" y="214"/>
                    <a:pt x="79" y="214"/>
                    <a:pt x="79" y="214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7" y="145"/>
                    <a:pt x="37" y="145"/>
                    <a:pt x="37" y="145"/>
                  </a:cubicBezTo>
                  <a:cubicBezTo>
                    <a:pt x="37" y="124"/>
                    <a:pt x="54" y="106"/>
                    <a:pt x="75" y="106"/>
                  </a:cubicBezTo>
                  <a:cubicBezTo>
                    <a:pt x="79" y="106"/>
                    <a:pt x="83" y="107"/>
                    <a:pt x="86" y="108"/>
                  </a:cubicBezTo>
                  <a:cubicBezTo>
                    <a:pt x="81" y="117"/>
                    <a:pt x="79" y="127"/>
                    <a:pt x="79" y="137"/>
                  </a:cubicBezTo>
                  <a:close/>
                  <a:moveTo>
                    <a:pt x="88" y="237"/>
                  </a:moveTo>
                  <a:cubicBezTo>
                    <a:pt x="200" y="237"/>
                    <a:pt x="200" y="237"/>
                    <a:pt x="200" y="237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200" y="106"/>
                    <a:pt x="174" y="81"/>
                    <a:pt x="144" y="81"/>
                  </a:cubicBezTo>
                  <a:cubicBezTo>
                    <a:pt x="113" y="81"/>
                    <a:pt x="88" y="106"/>
                    <a:pt x="88" y="137"/>
                  </a:cubicBezTo>
                  <a:lnTo>
                    <a:pt x="88" y="2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467787" y="2022694"/>
            <a:ext cx="1585297" cy="1848720"/>
            <a:chOff x="6488259" y="1983170"/>
            <a:chExt cx="1585433" cy="1848898"/>
          </a:xfrm>
        </p:grpSpPr>
        <p:sp>
          <p:nvSpPr>
            <p:cNvPr id="3" name="Freeform 2"/>
            <p:cNvSpPr/>
            <p:nvPr/>
          </p:nvSpPr>
          <p:spPr>
            <a:xfrm rot="16200000">
              <a:off x="6404931" y="2163307"/>
              <a:ext cx="1752089" cy="15854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130">
                <a:lnSpc>
                  <a:spcPct val="130000"/>
                </a:lnSpc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 rot="16200000">
              <a:off x="6404931" y="2066498"/>
              <a:ext cx="1752089" cy="15854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130">
                <a:lnSpc>
                  <a:spcPct val="130000"/>
                </a:lnSpc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50197" name="Freeform 37"/>
            <p:cNvSpPr>
              <a:spLocks noEditPoints="1"/>
            </p:cNvSpPr>
            <p:nvPr/>
          </p:nvSpPr>
          <p:spPr bwMode="auto">
            <a:xfrm>
              <a:off x="6998585" y="2328809"/>
              <a:ext cx="573790" cy="569813"/>
            </a:xfrm>
            <a:custGeom>
              <a:avLst/>
              <a:gdLst>
                <a:gd name="T0" fmla="*/ 0 w 120"/>
                <a:gd name="T1" fmla="*/ 284907 h 120"/>
                <a:gd name="T2" fmla="*/ 573790 w 120"/>
                <a:gd name="T3" fmla="*/ 284907 h 120"/>
                <a:gd name="T4" fmla="*/ 396871 w 120"/>
                <a:gd name="T5" fmla="*/ 113963 h 120"/>
                <a:gd name="T6" fmla="*/ 411216 w 120"/>
                <a:gd name="T7" fmla="*/ 66478 h 120"/>
                <a:gd name="T8" fmla="*/ 411216 w 120"/>
                <a:gd name="T9" fmla="*/ 132956 h 120"/>
                <a:gd name="T10" fmla="*/ 224734 w 120"/>
                <a:gd name="T11" fmla="*/ 365630 h 120"/>
                <a:gd name="T12" fmla="*/ 196045 w 120"/>
                <a:gd name="T13" fmla="*/ 417863 h 120"/>
                <a:gd name="T14" fmla="*/ 181700 w 120"/>
                <a:gd name="T15" fmla="*/ 451102 h 120"/>
                <a:gd name="T16" fmla="*/ 176919 w 120"/>
                <a:gd name="T17" fmla="*/ 522329 h 120"/>
                <a:gd name="T18" fmla="*/ 148229 w 120"/>
                <a:gd name="T19" fmla="*/ 470096 h 120"/>
                <a:gd name="T20" fmla="*/ 124321 w 120"/>
                <a:gd name="T21" fmla="*/ 422611 h 120"/>
                <a:gd name="T22" fmla="*/ 81287 w 120"/>
                <a:gd name="T23" fmla="*/ 389372 h 120"/>
                <a:gd name="T24" fmla="*/ 76505 w 120"/>
                <a:gd name="T25" fmla="*/ 322894 h 120"/>
                <a:gd name="T26" fmla="*/ 71724 w 120"/>
                <a:gd name="T27" fmla="*/ 284907 h 120"/>
                <a:gd name="T28" fmla="*/ 47816 w 120"/>
                <a:gd name="T29" fmla="*/ 256416 h 120"/>
                <a:gd name="T30" fmla="*/ 47816 w 120"/>
                <a:gd name="T31" fmla="*/ 213680 h 120"/>
                <a:gd name="T32" fmla="*/ 181700 w 120"/>
                <a:gd name="T33" fmla="*/ 94969 h 120"/>
                <a:gd name="T34" fmla="*/ 148229 w 120"/>
                <a:gd name="T35" fmla="*/ 94969 h 120"/>
                <a:gd name="T36" fmla="*/ 133884 w 120"/>
                <a:gd name="T37" fmla="*/ 123459 h 120"/>
                <a:gd name="T38" fmla="*/ 153011 w 120"/>
                <a:gd name="T39" fmla="*/ 132956 h 120"/>
                <a:gd name="T40" fmla="*/ 148229 w 120"/>
                <a:gd name="T41" fmla="*/ 113963 h 120"/>
                <a:gd name="T42" fmla="*/ 224734 w 120"/>
                <a:gd name="T43" fmla="*/ 142453 h 120"/>
                <a:gd name="T44" fmla="*/ 196045 w 120"/>
                <a:gd name="T45" fmla="*/ 161447 h 120"/>
                <a:gd name="T46" fmla="*/ 176919 w 120"/>
                <a:gd name="T47" fmla="*/ 170944 h 120"/>
                <a:gd name="T48" fmla="*/ 181700 w 120"/>
                <a:gd name="T49" fmla="*/ 204183 h 120"/>
                <a:gd name="T50" fmla="*/ 157792 w 120"/>
                <a:gd name="T51" fmla="*/ 232674 h 120"/>
                <a:gd name="T52" fmla="*/ 138666 w 120"/>
                <a:gd name="T53" fmla="*/ 242171 h 120"/>
                <a:gd name="T54" fmla="*/ 100413 w 120"/>
                <a:gd name="T55" fmla="*/ 232674 h 120"/>
                <a:gd name="T56" fmla="*/ 71724 w 120"/>
                <a:gd name="T57" fmla="*/ 256416 h 120"/>
                <a:gd name="T58" fmla="*/ 76505 w 120"/>
                <a:gd name="T59" fmla="*/ 275410 h 120"/>
                <a:gd name="T60" fmla="*/ 129103 w 120"/>
                <a:gd name="T61" fmla="*/ 294403 h 120"/>
                <a:gd name="T62" fmla="*/ 196045 w 120"/>
                <a:gd name="T63" fmla="*/ 313397 h 120"/>
                <a:gd name="T64" fmla="*/ 224734 w 120"/>
                <a:gd name="T65" fmla="*/ 365630 h 120"/>
                <a:gd name="T66" fmla="*/ 262987 w 120"/>
                <a:gd name="T67" fmla="*/ 99717 h 120"/>
                <a:gd name="T68" fmla="*/ 210390 w 120"/>
                <a:gd name="T69" fmla="*/ 71227 h 120"/>
                <a:gd name="T70" fmla="*/ 301240 w 120"/>
                <a:gd name="T71" fmla="*/ 47484 h 120"/>
                <a:gd name="T72" fmla="*/ 511629 w 120"/>
                <a:gd name="T73" fmla="*/ 294403 h 120"/>
                <a:gd name="T74" fmla="*/ 439906 w 120"/>
                <a:gd name="T75" fmla="*/ 484341 h 120"/>
                <a:gd name="T76" fmla="*/ 435124 w 120"/>
                <a:gd name="T77" fmla="*/ 436857 h 120"/>
                <a:gd name="T78" fmla="*/ 401653 w 120"/>
                <a:gd name="T79" fmla="*/ 384624 h 120"/>
                <a:gd name="T80" fmla="*/ 315585 w 120"/>
                <a:gd name="T81" fmla="*/ 318146 h 120"/>
                <a:gd name="T82" fmla="*/ 463814 w 120"/>
                <a:gd name="T83" fmla="*/ 265913 h 120"/>
                <a:gd name="T84" fmla="*/ 502066 w 120"/>
                <a:gd name="T85" fmla="*/ 232674 h 120"/>
                <a:gd name="T86" fmla="*/ 444687 w 120"/>
                <a:gd name="T87" fmla="*/ 185189 h 120"/>
                <a:gd name="T88" fmla="*/ 435124 w 120"/>
                <a:gd name="T89" fmla="*/ 246919 h 120"/>
                <a:gd name="T90" fmla="*/ 377745 w 120"/>
                <a:gd name="T91" fmla="*/ 232674 h 120"/>
                <a:gd name="T92" fmla="*/ 349056 w 120"/>
                <a:gd name="T93" fmla="*/ 208931 h 120"/>
                <a:gd name="T94" fmla="*/ 363400 w 120"/>
                <a:gd name="T95" fmla="*/ 166195 h 120"/>
                <a:gd name="T96" fmla="*/ 430343 w 120"/>
                <a:gd name="T97" fmla="*/ 170944 h 120"/>
                <a:gd name="T98" fmla="*/ 478158 w 120"/>
                <a:gd name="T99" fmla="*/ 170944 h 120"/>
                <a:gd name="T100" fmla="*/ 502066 w 120"/>
                <a:gd name="T101" fmla="*/ 151950 h 120"/>
                <a:gd name="T102" fmla="*/ 525974 w 120"/>
                <a:gd name="T103" fmla="*/ 270661 h 120"/>
                <a:gd name="T104" fmla="*/ 511629 w 120"/>
                <a:gd name="T105" fmla="*/ 294403 h 12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20" h="120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93"/>
                    <a:pt x="27" y="120"/>
                    <a:pt x="60" y="120"/>
                  </a:cubicBezTo>
                  <a:cubicBezTo>
                    <a:pt x="93" y="120"/>
                    <a:pt x="120" y="93"/>
                    <a:pt x="120" y="60"/>
                  </a:cubicBezTo>
                  <a:cubicBezTo>
                    <a:pt x="120" y="27"/>
                    <a:pt x="93" y="0"/>
                    <a:pt x="60" y="0"/>
                  </a:cubicBezTo>
                  <a:close/>
                  <a:moveTo>
                    <a:pt x="83" y="24"/>
                  </a:moveTo>
                  <a:cubicBezTo>
                    <a:pt x="87" y="21"/>
                    <a:pt x="87" y="21"/>
                    <a:pt x="87" y="21"/>
                  </a:cubicBezTo>
                  <a:cubicBezTo>
                    <a:pt x="87" y="21"/>
                    <a:pt x="85" y="17"/>
                    <a:pt x="86" y="14"/>
                  </a:cubicBezTo>
                  <a:cubicBezTo>
                    <a:pt x="87" y="14"/>
                    <a:pt x="91" y="16"/>
                    <a:pt x="94" y="20"/>
                  </a:cubicBezTo>
                  <a:cubicBezTo>
                    <a:pt x="92" y="29"/>
                    <a:pt x="86" y="28"/>
                    <a:pt x="86" y="28"/>
                  </a:cubicBezTo>
                  <a:cubicBezTo>
                    <a:pt x="86" y="28"/>
                    <a:pt x="82" y="28"/>
                    <a:pt x="83" y="24"/>
                  </a:cubicBezTo>
                  <a:close/>
                  <a:moveTo>
                    <a:pt x="47" y="77"/>
                  </a:moveTo>
                  <a:cubicBezTo>
                    <a:pt x="46" y="78"/>
                    <a:pt x="45" y="81"/>
                    <a:pt x="44" y="84"/>
                  </a:cubicBezTo>
                  <a:cubicBezTo>
                    <a:pt x="43" y="86"/>
                    <a:pt x="42" y="87"/>
                    <a:pt x="41" y="88"/>
                  </a:cubicBezTo>
                  <a:cubicBezTo>
                    <a:pt x="39" y="89"/>
                    <a:pt x="39" y="91"/>
                    <a:pt x="39" y="91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9" y="99"/>
                    <a:pt x="40" y="100"/>
                  </a:cubicBezTo>
                  <a:cubicBezTo>
                    <a:pt x="40" y="102"/>
                    <a:pt x="37" y="110"/>
                    <a:pt x="37" y="110"/>
                  </a:cubicBezTo>
                  <a:cubicBezTo>
                    <a:pt x="34" y="109"/>
                    <a:pt x="33" y="106"/>
                    <a:pt x="32" y="104"/>
                  </a:cubicBezTo>
                  <a:cubicBezTo>
                    <a:pt x="32" y="102"/>
                    <a:pt x="30" y="101"/>
                    <a:pt x="31" y="99"/>
                  </a:cubicBezTo>
                  <a:cubicBezTo>
                    <a:pt x="31" y="96"/>
                    <a:pt x="29" y="95"/>
                    <a:pt x="28" y="94"/>
                  </a:cubicBezTo>
                  <a:cubicBezTo>
                    <a:pt x="27" y="92"/>
                    <a:pt x="26" y="90"/>
                    <a:pt x="26" y="89"/>
                  </a:cubicBezTo>
                  <a:cubicBezTo>
                    <a:pt x="26" y="88"/>
                    <a:pt x="23" y="86"/>
                    <a:pt x="23" y="86"/>
                  </a:cubicBezTo>
                  <a:cubicBezTo>
                    <a:pt x="23" y="86"/>
                    <a:pt x="18" y="83"/>
                    <a:pt x="17" y="82"/>
                  </a:cubicBezTo>
                  <a:cubicBezTo>
                    <a:pt x="16" y="81"/>
                    <a:pt x="15" y="77"/>
                    <a:pt x="15" y="75"/>
                  </a:cubicBezTo>
                  <a:cubicBezTo>
                    <a:pt x="15" y="73"/>
                    <a:pt x="16" y="68"/>
                    <a:pt x="16" y="68"/>
                  </a:cubicBezTo>
                  <a:cubicBezTo>
                    <a:pt x="16" y="68"/>
                    <a:pt x="18" y="66"/>
                    <a:pt x="17" y="65"/>
                  </a:cubicBezTo>
                  <a:cubicBezTo>
                    <a:pt x="15" y="64"/>
                    <a:pt x="15" y="60"/>
                    <a:pt x="15" y="60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1" y="55"/>
                    <a:pt x="10" y="54"/>
                  </a:cubicBezTo>
                  <a:cubicBezTo>
                    <a:pt x="10" y="52"/>
                    <a:pt x="10" y="51"/>
                    <a:pt x="11" y="50"/>
                  </a:cubicBezTo>
                  <a:cubicBezTo>
                    <a:pt x="11" y="49"/>
                    <a:pt x="10" y="46"/>
                    <a:pt x="10" y="45"/>
                  </a:cubicBezTo>
                  <a:cubicBezTo>
                    <a:pt x="20" y="20"/>
                    <a:pt x="37" y="15"/>
                    <a:pt x="37" y="15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5" y="21"/>
                    <a:pt x="34" y="21"/>
                  </a:cubicBezTo>
                  <a:cubicBezTo>
                    <a:pt x="32" y="20"/>
                    <a:pt x="31" y="20"/>
                    <a:pt x="31" y="2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8" y="25"/>
                    <a:pt x="28" y="26"/>
                  </a:cubicBezTo>
                  <a:cubicBezTo>
                    <a:pt x="28" y="27"/>
                    <a:pt x="29" y="29"/>
                    <a:pt x="29" y="29"/>
                  </a:cubicBezTo>
                  <a:cubicBezTo>
                    <a:pt x="29" y="29"/>
                    <a:pt x="32" y="29"/>
                    <a:pt x="32" y="28"/>
                  </a:cubicBezTo>
                  <a:cubicBezTo>
                    <a:pt x="32" y="27"/>
                    <a:pt x="32" y="26"/>
                    <a:pt x="32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4" y="23"/>
                    <a:pt x="40" y="24"/>
                  </a:cubicBezTo>
                  <a:cubicBezTo>
                    <a:pt x="47" y="24"/>
                    <a:pt x="44" y="29"/>
                    <a:pt x="47" y="30"/>
                  </a:cubicBezTo>
                  <a:cubicBezTo>
                    <a:pt x="50" y="31"/>
                    <a:pt x="45" y="35"/>
                    <a:pt x="44" y="37"/>
                  </a:cubicBezTo>
                  <a:cubicBezTo>
                    <a:pt x="43" y="39"/>
                    <a:pt x="41" y="34"/>
                    <a:pt x="41" y="34"/>
                  </a:cubicBezTo>
                  <a:cubicBezTo>
                    <a:pt x="41" y="34"/>
                    <a:pt x="43" y="32"/>
                    <a:pt x="40" y="32"/>
                  </a:cubicBezTo>
                  <a:cubicBezTo>
                    <a:pt x="37" y="31"/>
                    <a:pt x="35" y="36"/>
                    <a:pt x="37" y="36"/>
                  </a:cubicBezTo>
                  <a:cubicBezTo>
                    <a:pt x="38" y="36"/>
                    <a:pt x="40" y="38"/>
                    <a:pt x="39" y="39"/>
                  </a:cubicBezTo>
                  <a:cubicBezTo>
                    <a:pt x="39" y="40"/>
                    <a:pt x="39" y="40"/>
                    <a:pt x="38" y="43"/>
                  </a:cubicBezTo>
                  <a:cubicBezTo>
                    <a:pt x="36" y="46"/>
                    <a:pt x="34" y="48"/>
                    <a:pt x="34" y="48"/>
                  </a:cubicBezTo>
                  <a:cubicBezTo>
                    <a:pt x="34" y="48"/>
                    <a:pt x="32" y="47"/>
                    <a:pt x="33" y="49"/>
                  </a:cubicBezTo>
                  <a:cubicBezTo>
                    <a:pt x="34" y="51"/>
                    <a:pt x="33" y="54"/>
                    <a:pt x="33" y="55"/>
                  </a:cubicBezTo>
                  <a:cubicBezTo>
                    <a:pt x="33" y="57"/>
                    <a:pt x="29" y="54"/>
                    <a:pt x="29" y="51"/>
                  </a:cubicBezTo>
                  <a:cubicBezTo>
                    <a:pt x="28" y="48"/>
                    <a:pt x="25" y="51"/>
                    <a:pt x="24" y="51"/>
                  </a:cubicBezTo>
                  <a:cubicBezTo>
                    <a:pt x="23" y="51"/>
                    <a:pt x="21" y="50"/>
                    <a:pt x="21" y="49"/>
                  </a:cubicBezTo>
                  <a:cubicBezTo>
                    <a:pt x="20" y="48"/>
                    <a:pt x="15" y="52"/>
                    <a:pt x="14" y="52"/>
                  </a:cubicBezTo>
                  <a:cubicBezTo>
                    <a:pt x="13" y="53"/>
                    <a:pt x="13" y="55"/>
                    <a:pt x="15" y="54"/>
                  </a:cubicBezTo>
                  <a:cubicBezTo>
                    <a:pt x="17" y="53"/>
                    <a:pt x="19" y="54"/>
                    <a:pt x="19" y="56"/>
                  </a:cubicBezTo>
                  <a:cubicBezTo>
                    <a:pt x="18" y="58"/>
                    <a:pt x="16" y="57"/>
                    <a:pt x="16" y="58"/>
                  </a:cubicBezTo>
                  <a:cubicBezTo>
                    <a:pt x="17" y="60"/>
                    <a:pt x="19" y="61"/>
                    <a:pt x="19" y="63"/>
                  </a:cubicBezTo>
                  <a:cubicBezTo>
                    <a:pt x="20" y="65"/>
                    <a:pt x="25" y="63"/>
                    <a:pt x="27" y="62"/>
                  </a:cubicBezTo>
                  <a:cubicBezTo>
                    <a:pt x="28" y="62"/>
                    <a:pt x="33" y="61"/>
                    <a:pt x="33" y="63"/>
                  </a:cubicBezTo>
                  <a:cubicBezTo>
                    <a:pt x="34" y="65"/>
                    <a:pt x="39" y="66"/>
                    <a:pt x="41" y="66"/>
                  </a:cubicBezTo>
                  <a:cubicBezTo>
                    <a:pt x="43" y="67"/>
                    <a:pt x="46" y="67"/>
                    <a:pt x="49" y="69"/>
                  </a:cubicBezTo>
                  <a:cubicBezTo>
                    <a:pt x="51" y="72"/>
                    <a:pt x="47" y="76"/>
                    <a:pt x="47" y="77"/>
                  </a:cubicBezTo>
                  <a:close/>
                  <a:moveTo>
                    <a:pt x="59" y="14"/>
                  </a:moveTo>
                  <a:cubicBezTo>
                    <a:pt x="58" y="17"/>
                    <a:pt x="54" y="20"/>
                    <a:pt x="55" y="21"/>
                  </a:cubicBezTo>
                  <a:cubicBezTo>
                    <a:pt x="55" y="22"/>
                    <a:pt x="55" y="27"/>
                    <a:pt x="51" y="23"/>
                  </a:cubicBezTo>
                  <a:cubicBezTo>
                    <a:pt x="47" y="19"/>
                    <a:pt x="43" y="18"/>
                    <a:pt x="44" y="15"/>
                  </a:cubicBezTo>
                  <a:cubicBezTo>
                    <a:pt x="44" y="14"/>
                    <a:pt x="48" y="14"/>
                    <a:pt x="48" y="13"/>
                  </a:cubicBezTo>
                  <a:cubicBezTo>
                    <a:pt x="53" y="7"/>
                    <a:pt x="62" y="8"/>
                    <a:pt x="63" y="10"/>
                  </a:cubicBezTo>
                  <a:cubicBezTo>
                    <a:pt x="61" y="12"/>
                    <a:pt x="59" y="11"/>
                    <a:pt x="59" y="14"/>
                  </a:cubicBezTo>
                  <a:close/>
                  <a:moveTo>
                    <a:pt x="107" y="62"/>
                  </a:moveTo>
                  <a:cubicBezTo>
                    <a:pt x="107" y="62"/>
                    <a:pt x="109" y="65"/>
                    <a:pt x="112" y="65"/>
                  </a:cubicBezTo>
                  <a:cubicBezTo>
                    <a:pt x="110" y="87"/>
                    <a:pt x="92" y="102"/>
                    <a:pt x="92" y="102"/>
                  </a:cubicBezTo>
                  <a:cubicBezTo>
                    <a:pt x="89" y="99"/>
                    <a:pt x="90" y="96"/>
                    <a:pt x="90" y="96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77"/>
                    <a:pt x="84" y="81"/>
                  </a:cubicBezTo>
                  <a:cubicBezTo>
                    <a:pt x="77" y="83"/>
                    <a:pt x="80" y="83"/>
                    <a:pt x="72" y="83"/>
                  </a:cubicBezTo>
                  <a:cubicBezTo>
                    <a:pt x="64" y="84"/>
                    <a:pt x="66" y="67"/>
                    <a:pt x="66" y="67"/>
                  </a:cubicBezTo>
                  <a:cubicBezTo>
                    <a:pt x="66" y="43"/>
                    <a:pt x="84" y="61"/>
                    <a:pt x="84" y="61"/>
                  </a:cubicBezTo>
                  <a:cubicBezTo>
                    <a:pt x="95" y="69"/>
                    <a:pt x="97" y="56"/>
                    <a:pt x="97" y="56"/>
                  </a:cubicBezTo>
                  <a:cubicBezTo>
                    <a:pt x="104" y="53"/>
                    <a:pt x="104" y="53"/>
                    <a:pt x="104" y="53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3" y="39"/>
                    <a:pt x="91" y="43"/>
                    <a:pt x="94" y="48"/>
                  </a:cubicBezTo>
                  <a:cubicBezTo>
                    <a:pt x="94" y="48"/>
                    <a:pt x="93" y="53"/>
                    <a:pt x="91" y="52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2" y="47"/>
                    <a:pt x="79" y="49"/>
                  </a:cubicBezTo>
                  <a:cubicBezTo>
                    <a:pt x="75" y="52"/>
                    <a:pt x="69" y="49"/>
                    <a:pt x="69" y="49"/>
                  </a:cubicBezTo>
                  <a:cubicBezTo>
                    <a:pt x="69" y="49"/>
                    <a:pt x="69" y="46"/>
                    <a:pt x="73" y="44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2"/>
                    <a:pt x="75" y="38"/>
                    <a:pt x="76" y="35"/>
                  </a:cubicBezTo>
                  <a:cubicBezTo>
                    <a:pt x="77" y="32"/>
                    <a:pt x="78" y="35"/>
                    <a:pt x="81" y="33"/>
                  </a:cubicBezTo>
                  <a:cubicBezTo>
                    <a:pt x="84" y="31"/>
                    <a:pt x="86" y="37"/>
                    <a:pt x="90" y="36"/>
                  </a:cubicBezTo>
                  <a:cubicBezTo>
                    <a:pt x="94" y="36"/>
                    <a:pt x="92" y="35"/>
                    <a:pt x="95" y="33"/>
                  </a:cubicBezTo>
                  <a:cubicBezTo>
                    <a:pt x="98" y="32"/>
                    <a:pt x="100" y="36"/>
                    <a:pt x="100" y="36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7"/>
                    <a:pt x="105" y="30"/>
                    <a:pt x="105" y="32"/>
                  </a:cubicBezTo>
                  <a:cubicBezTo>
                    <a:pt x="109" y="38"/>
                    <a:pt x="114" y="55"/>
                    <a:pt x="112" y="58"/>
                  </a:cubicBezTo>
                  <a:cubicBezTo>
                    <a:pt x="111" y="57"/>
                    <a:pt x="110" y="57"/>
                    <a:pt x="110" y="57"/>
                  </a:cubicBezTo>
                  <a:cubicBezTo>
                    <a:pt x="103" y="57"/>
                    <a:pt x="103" y="57"/>
                    <a:pt x="103" y="57"/>
                  </a:cubicBezTo>
                  <a:lnTo>
                    <a:pt x="107" y="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1872" tIns="60936" rIns="121872" bIns="60936"/>
            <a:lstStyle/>
            <a:p>
              <a:pPr>
                <a:lnSpc>
                  <a:spcPct val="13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838594" y="2022694"/>
            <a:ext cx="1591645" cy="1863003"/>
            <a:chOff x="8860086" y="1983168"/>
            <a:chExt cx="1591659" cy="1862695"/>
          </a:xfrm>
        </p:grpSpPr>
        <p:sp>
          <p:nvSpPr>
            <p:cNvPr id="2" name="Freeform 1"/>
            <p:cNvSpPr/>
            <p:nvPr/>
          </p:nvSpPr>
          <p:spPr>
            <a:xfrm rot="16200000">
              <a:off x="8776926" y="2177392"/>
              <a:ext cx="1751631" cy="1585311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130">
                <a:lnSpc>
                  <a:spcPct val="130000"/>
                </a:lnSpc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 rot="16200000">
              <a:off x="8783274" y="2066328"/>
              <a:ext cx="1751631" cy="1585311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130">
                <a:lnSpc>
                  <a:spcPct val="130000"/>
                </a:lnSpc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50194" name="Freeform 18"/>
            <p:cNvSpPr/>
            <p:nvPr/>
          </p:nvSpPr>
          <p:spPr bwMode="auto">
            <a:xfrm>
              <a:off x="9387843" y="2397504"/>
              <a:ext cx="549534" cy="549533"/>
            </a:xfrm>
            <a:custGeom>
              <a:avLst/>
              <a:gdLst>
                <a:gd name="T0" fmla="*/ 406045 w 360"/>
                <a:gd name="T1" fmla="*/ 549533 h 360"/>
                <a:gd name="T2" fmla="*/ 448786 w 360"/>
                <a:gd name="T3" fmla="*/ 505265 h 360"/>
                <a:gd name="T4" fmla="*/ 373988 w 360"/>
                <a:gd name="T5" fmla="*/ 236604 h 360"/>
                <a:gd name="T6" fmla="*/ 485422 w 360"/>
                <a:gd name="T7" fmla="*/ 125171 h 360"/>
                <a:gd name="T8" fmla="*/ 519004 w 360"/>
                <a:gd name="T9" fmla="*/ 29003 h 360"/>
                <a:gd name="T10" fmla="*/ 424362 w 360"/>
                <a:gd name="T11" fmla="*/ 64112 h 360"/>
                <a:gd name="T12" fmla="*/ 312929 w 360"/>
                <a:gd name="T13" fmla="*/ 175545 h 360"/>
                <a:gd name="T14" fmla="*/ 42742 w 360"/>
                <a:gd name="T15" fmla="*/ 99221 h 360"/>
                <a:gd name="T16" fmla="*/ 0 w 360"/>
                <a:gd name="T17" fmla="*/ 143489 h 360"/>
                <a:gd name="T18" fmla="*/ 225920 w 360"/>
                <a:gd name="T19" fmla="*/ 262555 h 360"/>
                <a:gd name="T20" fmla="*/ 149595 w 360"/>
                <a:gd name="T21" fmla="*/ 338879 h 360"/>
                <a:gd name="T22" fmla="*/ 58006 w 360"/>
                <a:gd name="T23" fmla="*/ 344985 h 360"/>
                <a:gd name="T24" fmla="*/ 13738 w 360"/>
                <a:gd name="T25" fmla="*/ 387726 h 360"/>
                <a:gd name="T26" fmla="*/ 122119 w 360"/>
                <a:gd name="T27" fmla="*/ 427415 h 360"/>
                <a:gd name="T28" fmla="*/ 160281 w 360"/>
                <a:gd name="T29" fmla="*/ 534268 h 360"/>
                <a:gd name="T30" fmla="*/ 204549 w 360"/>
                <a:gd name="T31" fmla="*/ 491527 h 360"/>
                <a:gd name="T32" fmla="*/ 209128 w 360"/>
                <a:gd name="T33" fmla="*/ 399938 h 360"/>
                <a:gd name="T34" fmla="*/ 286979 w 360"/>
                <a:gd name="T35" fmla="*/ 322087 h 360"/>
                <a:gd name="T36" fmla="*/ 406045 w 360"/>
                <a:gd name="T37" fmla="*/ 549533 h 3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60" h="360">
                  <a:moveTo>
                    <a:pt x="266" y="360"/>
                  </a:moveTo>
                  <a:cubicBezTo>
                    <a:pt x="294" y="331"/>
                    <a:pt x="294" y="331"/>
                    <a:pt x="294" y="331"/>
                  </a:cubicBezTo>
                  <a:cubicBezTo>
                    <a:pt x="245" y="155"/>
                    <a:pt x="245" y="155"/>
                    <a:pt x="245" y="155"/>
                  </a:cubicBezTo>
                  <a:cubicBezTo>
                    <a:pt x="318" y="82"/>
                    <a:pt x="318" y="82"/>
                    <a:pt x="318" y="82"/>
                  </a:cubicBezTo>
                  <a:cubicBezTo>
                    <a:pt x="318" y="82"/>
                    <a:pt x="360" y="39"/>
                    <a:pt x="340" y="19"/>
                  </a:cubicBezTo>
                  <a:cubicBezTo>
                    <a:pt x="320" y="0"/>
                    <a:pt x="278" y="42"/>
                    <a:pt x="278" y="42"/>
                  </a:cubicBezTo>
                  <a:cubicBezTo>
                    <a:pt x="205" y="115"/>
                    <a:pt x="205" y="115"/>
                    <a:pt x="205" y="115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148" y="172"/>
                    <a:pt x="148" y="172"/>
                    <a:pt x="148" y="172"/>
                  </a:cubicBezTo>
                  <a:cubicBezTo>
                    <a:pt x="98" y="222"/>
                    <a:pt x="98" y="222"/>
                    <a:pt x="98" y="222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9" y="254"/>
                    <a:pt x="9" y="254"/>
                    <a:pt x="9" y="254"/>
                  </a:cubicBezTo>
                  <a:cubicBezTo>
                    <a:pt x="80" y="280"/>
                    <a:pt x="80" y="280"/>
                    <a:pt x="80" y="280"/>
                  </a:cubicBezTo>
                  <a:cubicBezTo>
                    <a:pt x="105" y="350"/>
                    <a:pt x="105" y="350"/>
                    <a:pt x="105" y="350"/>
                  </a:cubicBezTo>
                  <a:cubicBezTo>
                    <a:pt x="134" y="322"/>
                    <a:pt x="134" y="322"/>
                    <a:pt x="134" y="322"/>
                  </a:cubicBezTo>
                  <a:cubicBezTo>
                    <a:pt x="137" y="262"/>
                    <a:pt x="137" y="262"/>
                    <a:pt x="137" y="262"/>
                  </a:cubicBezTo>
                  <a:cubicBezTo>
                    <a:pt x="188" y="211"/>
                    <a:pt x="188" y="211"/>
                    <a:pt x="188" y="211"/>
                  </a:cubicBezTo>
                  <a:lnTo>
                    <a:pt x="266" y="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03BABF57-F2F9-4C7D-B1E5-03D56102CE97}"/>
              </a:ext>
            </a:extLst>
          </p:cNvPr>
          <p:cNvGrpSpPr/>
          <p:nvPr/>
        </p:nvGrpSpPr>
        <p:grpSpPr>
          <a:xfrm>
            <a:off x="1368473" y="3738159"/>
            <a:ext cx="2275313" cy="2138820"/>
            <a:chOff x="1388488" y="3955135"/>
            <a:chExt cx="2275313" cy="2138820"/>
          </a:xfrm>
        </p:grpSpPr>
        <p:sp>
          <p:nvSpPr>
            <p:cNvPr id="69" name="圆角矩形 30"/>
            <p:cNvSpPr/>
            <p:nvPr/>
          </p:nvSpPr>
          <p:spPr>
            <a:xfrm>
              <a:off x="1388488" y="3955135"/>
              <a:ext cx="2275313" cy="213882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000" spc="300" dirty="0">
                  <a:ln w="1270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cs typeface="+mn-ea"/>
                  <a:sym typeface="+mn-lt"/>
                </a:rPr>
                <a:t>单击添加标题</a:t>
              </a:r>
            </a:p>
            <a:p>
              <a:pPr algn="ctr">
                <a:lnSpc>
                  <a:spcPct val="130000"/>
                </a:lnSpc>
              </a:pPr>
              <a:endParaRPr sz="1200" dirty="0">
                <a:solidFill>
                  <a:schemeClr val="tx2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sz="1200" dirty="0">
                  <a:solidFill>
                    <a:schemeClr val="tx2"/>
                  </a:solidFill>
                  <a:cs typeface="+mn-ea"/>
                  <a:sym typeface="+mn-lt"/>
                </a:rPr>
                <a:t>welcome to download this </a:t>
              </a:r>
              <a:r>
                <a:rPr sz="1200" dirty="0" err="1">
                  <a:solidFill>
                    <a:schemeClr val="tx2"/>
                  </a:solidFill>
                  <a:cs typeface="+mn-ea"/>
                  <a:sym typeface="+mn-lt"/>
                </a:rPr>
                <a:t>template,Please</a:t>
              </a:r>
              <a:r>
                <a:rPr sz="1200" dirty="0">
                  <a:solidFill>
                    <a:schemeClr val="tx2"/>
                  </a:solidFill>
                  <a:cs typeface="+mn-ea"/>
                  <a:sym typeface="+mn-lt"/>
                </a:rPr>
                <a:t> add content here.</a:t>
              </a:r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2238211" y="4901065"/>
              <a:ext cx="57586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47A06DEF-2416-4888-AAB9-2AD4574C5FD7}"/>
              </a:ext>
            </a:extLst>
          </p:cNvPr>
          <p:cNvGrpSpPr/>
          <p:nvPr/>
        </p:nvGrpSpPr>
        <p:grpSpPr>
          <a:xfrm>
            <a:off x="3731342" y="3738159"/>
            <a:ext cx="2303882" cy="2138820"/>
            <a:chOff x="3751357" y="3955135"/>
            <a:chExt cx="2303882" cy="2138820"/>
          </a:xfrm>
        </p:grpSpPr>
        <p:sp>
          <p:nvSpPr>
            <p:cNvPr id="70" name="圆角矩形 31"/>
            <p:cNvSpPr/>
            <p:nvPr/>
          </p:nvSpPr>
          <p:spPr>
            <a:xfrm>
              <a:off x="3751357" y="3955135"/>
              <a:ext cx="2303882" cy="213882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defTabSz="913130">
                <a:lnSpc>
                  <a:spcPct val="130000"/>
                </a:lnSpc>
                <a:defRPr/>
              </a:pPr>
              <a:r>
                <a:rPr lang="zh-CN" altLang="en-US" sz="2000" spc="300" dirty="0">
                  <a:ln w="1270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cs typeface="+mn-ea"/>
                  <a:sym typeface="+mn-lt"/>
                </a:rPr>
                <a:t>单击添加标题</a:t>
              </a:r>
            </a:p>
            <a:p>
              <a:pPr algn="ctr" defTabSz="913130">
                <a:lnSpc>
                  <a:spcPct val="130000"/>
                </a:lnSpc>
                <a:defRPr/>
              </a:pPr>
              <a:endParaRPr sz="1200" dirty="0">
                <a:solidFill>
                  <a:schemeClr val="tx2"/>
                </a:solidFill>
                <a:cs typeface="+mn-ea"/>
                <a:sym typeface="+mn-lt"/>
              </a:endParaRPr>
            </a:p>
            <a:p>
              <a:pPr algn="ctr" defTabSz="913130">
                <a:lnSpc>
                  <a:spcPct val="130000"/>
                </a:lnSpc>
                <a:defRPr/>
              </a:pPr>
              <a:r>
                <a:rPr sz="1200" dirty="0">
                  <a:solidFill>
                    <a:schemeClr val="tx2"/>
                  </a:solidFill>
                  <a:cs typeface="+mn-ea"/>
                  <a:sym typeface="+mn-lt"/>
                </a:rPr>
                <a:t>welcome to download this </a:t>
              </a:r>
              <a:r>
                <a:rPr sz="1200" dirty="0" err="1">
                  <a:solidFill>
                    <a:schemeClr val="tx2"/>
                  </a:solidFill>
                  <a:cs typeface="+mn-ea"/>
                  <a:sym typeface="+mn-lt"/>
                </a:rPr>
                <a:t>template,Please</a:t>
              </a:r>
              <a:r>
                <a:rPr sz="1200" dirty="0">
                  <a:solidFill>
                    <a:schemeClr val="tx2"/>
                  </a:solidFill>
                  <a:cs typeface="+mn-ea"/>
                  <a:sym typeface="+mn-lt"/>
                </a:rPr>
                <a:t> add content here.</a:t>
              </a: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4615365" y="4901065"/>
              <a:ext cx="57586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EBA9F332-3934-45A8-887D-8941F9EBB240}"/>
              </a:ext>
            </a:extLst>
          </p:cNvPr>
          <p:cNvGrpSpPr/>
          <p:nvPr/>
        </p:nvGrpSpPr>
        <p:grpSpPr>
          <a:xfrm>
            <a:off x="6044375" y="3738159"/>
            <a:ext cx="2432122" cy="2138820"/>
            <a:chOff x="6064390" y="3955135"/>
            <a:chExt cx="2432122" cy="2138820"/>
          </a:xfrm>
        </p:grpSpPr>
        <p:sp>
          <p:nvSpPr>
            <p:cNvPr id="71" name="圆角矩形 32"/>
            <p:cNvSpPr/>
            <p:nvPr/>
          </p:nvSpPr>
          <p:spPr>
            <a:xfrm>
              <a:off x="6064390" y="3955135"/>
              <a:ext cx="2432122" cy="213882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defTabSz="913130">
                <a:lnSpc>
                  <a:spcPct val="130000"/>
                </a:lnSpc>
                <a:defRPr/>
              </a:pPr>
              <a:r>
                <a:rPr lang="zh-CN" altLang="en-US" sz="2000" spc="300" dirty="0">
                  <a:ln w="1270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cs typeface="+mn-ea"/>
                  <a:sym typeface="+mn-lt"/>
                </a:rPr>
                <a:t>单击添加标题</a:t>
              </a:r>
            </a:p>
            <a:p>
              <a:pPr algn="ctr" defTabSz="913130">
                <a:lnSpc>
                  <a:spcPct val="130000"/>
                </a:lnSpc>
                <a:defRPr/>
              </a:pPr>
              <a:endParaRPr sz="1200" dirty="0">
                <a:solidFill>
                  <a:schemeClr val="tx2"/>
                </a:solidFill>
                <a:cs typeface="+mn-ea"/>
                <a:sym typeface="+mn-lt"/>
              </a:endParaRPr>
            </a:p>
            <a:p>
              <a:pPr algn="ctr" defTabSz="913130">
                <a:lnSpc>
                  <a:spcPct val="130000"/>
                </a:lnSpc>
                <a:defRPr/>
              </a:pPr>
              <a:r>
                <a:rPr sz="1200" dirty="0">
                  <a:solidFill>
                    <a:schemeClr val="tx2"/>
                  </a:solidFill>
                  <a:cs typeface="+mn-ea"/>
                  <a:sym typeface="+mn-lt"/>
                </a:rPr>
                <a:t>welcome to download this </a:t>
              </a:r>
              <a:r>
                <a:rPr sz="1200" dirty="0" err="1">
                  <a:solidFill>
                    <a:schemeClr val="tx2"/>
                  </a:solidFill>
                  <a:cs typeface="+mn-ea"/>
                  <a:sym typeface="+mn-lt"/>
                </a:rPr>
                <a:t>template,Please</a:t>
              </a:r>
              <a:r>
                <a:rPr sz="1200" dirty="0">
                  <a:solidFill>
                    <a:schemeClr val="tx2"/>
                  </a:solidFill>
                  <a:cs typeface="+mn-ea"/>
                  <a:sym typeface="+mn-lt"/>
                </a:rPr>
                <a:t> add content here.</a:t>
              </a:r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6992517" y="4901065"/>
              <a:ext cx="57586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CB7CC98B-DD2A-4E4C-87C2-8DD5BA67F2EC}"/>
              </a:ext>
            </a:extLst>
          </p:cNvPr>
          <p:cNvGrpSpPr/>
          <p:nvPr/>
        </p:nvGrpSpPr>
        <p:grpSpPr>
          <a:xfrm>
            <a:off x="8418355" y="3741333"/>
            <a:ext cx="2432122" cy="2138820"/>
            <a:chOff x="8438370" y="3958309"/>
            <a:chExt cx="2432122" cy="2138820"/>
          </a:xfrm>
        </p:grpSpPr>
        <p:sp>
          <p:nvSpPr>
            <p:cNvPr id="16" name="圆角矩形 32"/>
            <p:cNvSpPr/>
            <p:nvPr/>
          </p:nvSpPr>
          <p:spPr>
            <a:xfrm>
              <a:off x="8438370" y="3958309"/>
              <a:ext cx="2432122" cy="213882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defTabSz="913130">
                <a:lnSpc>
                  <a:spcPct val="130000"/>
                </a:lnSpc>
                <a:defRPr/>
              </a:pPr>
              <a:r>
                <a:rPr lang="zh-CN" altLang="en-US" sz="2000" spc="300" dirty="0">
                  <a:ln w="12700" cmpd="sng">
                    <a:noFill/>
                    <a:prstDash val="solid"/>
                    <a:miter lim="800000"/>
                  </a:ln>
                  <a:solidFill>
                    <a:schemeClr val="tx1"/>
                  </a:solidFill>
                  <a:cs typeface="+mn-ea"/>
                  <a:sym typeface="+mn-lt"/>
                </a:rPr>
                <a:t>单击添加标题</a:t>
              </a:r>
            </a:p>
            <a:p>
              <a:pPr algn="ctr" defTabSz="913130">
                <a:lnSpc>
                  <a:spcPct val="130000"/>
                </a:lnSpc>
                <a:defRPr/>
              </a:pPr>
              <a:endParaRPr sz="1200" dirty="0">
                <a:solidFill>
                  <a:schemeClr val="tx2"/>
                </a:solidFill>
                <a:cs typeface="+mn-ea"/>
                <a:sym typeface="+mn-lt"/>
              </a:endParaRPr>
            </a:p>
            <a:p>
              <a:pPr algn="ctr" defTabSz="913130">
                <a:lnSpc>
                  <a:spcPct val="130000"/>
                </a:lnSpc>
                <a:defRPr/>
              </a:pPr>
              <a:r>
                <a:rPr sz="1200" dirty="0">
                  <a:solidFill>
                    <a:schemeClr val="tx2"/>
                  </a:solidFill>
                  <a:cs typeface="+mn-ea"/>
                  <a:sym typeface="+mn-lt"/>
                </a:rPr>
                <a:t>welcome to download this </a:t>
              </a:r>
              <a:r>
                <a:rPr sz="1200" dirty="0" err="1">
                  <a:solidFill>
                    <a:schemeClr val="tx2"/>
                  </a:solidFill>
                  <a:cs typeface="+mn-ea"/>
                  <a:sym typeface="+mn-lt"/>
                </a:rPr>
                <a:t>template,Please</a:t>
              </a:r>
              <a:r>
                <a:rPr sz="1200" dirty="0">
                  <a:solidFill>
                    <a:schemeClr val="tx2"/>
                  </a:solidFill>
                  <a:cs typeface="+mn-ea"/>
                  <a:sym typeface="+mn-lt"/>
                </a:rPr>
                <a:t> add content here.</a:t>
              </a: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9366498" y="4904240"/>
              <a:ext cx="57586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37"/>
          <p:cNvSpPr txBox="1"/>
          <p:nvPr/>
        </p:nvSpPr>
        <p:spPr>
          <a:xfrm>
            <a:off x="1417299" y="289947"/>
            <a:ext cx="2487862" cy="426085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lvl="0" algn="l"/>
            <a:r>
              <a:rPr lang="zh-CN" altLang="en-US" sz="2170">
                <a:solidFill>
                  <a:schemeClr val="accent1"/>
                </a:solidFill>
                <a:cs typeface="+mn-ea"/>
                <a:sym typeface="+mn-lt"/>
              </a:rPr>
              <a:t>单击添加标题</a:t>
            </a:r>
            <a:endParaRPr lang="zh-CN" altLang="zh-CN" sz="217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9" name="文本框 38"/>
          <p:cNvSpPr txBox="1"/>
          <p:nvPr/>
        </p:nvSpPr>
        <p:spPr>
          <a:xfrm>
            <a:off x="1368473" y="711818"/>
            <a:ext cx="2763044" cy="279400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algn="l" defTabSz="685165"/>
            <a:r>
              <a:rPr lang="en-US" altLang="zh-CN" sz="122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122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07D5EF5-06D4-42C7-BA0B-8D1028BD9434}"/>
              </a:ext>
            </a:extLst>
          </p:cNvPr>
          <p:cNvSpPr/>
          <p:nvPr/>
        </p:nvSpPr>
        <p:spPr>
          <a:xfrm>
            <a:off x="210967" y="320943"/>
            <a:ext cx="649537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50" kern="0" dirty="0">
                <a:solidFill>
                  <a:schemeClr val="bg2"/>
                </a:solidFill>
                <a:cs typeface="+mn-ea"/>
              </a:rPr>
              <a:t>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6A60DC7-754A-465B-A647-2FB7B56257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2" r="15602"/>
          <a:stretch>
            <a:fillRect/>
          </a:stretch>
        </p:blipFill>
        <p:spPr>
          <a:xfrm>
            <a:off x="7493726" y="1841863"/>
            <a:ext cx="3822450" cy="4167175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1093279" y="2359427"/>
            <a:ext cx="1229605" cy="12296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84141" y="2707393"/>
            <a:ext cx="1047881" cy="533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60%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093279" y="4316949"/>
            <a:ext cx="1229605" cy="12296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22148" y="4664915"/>
            <a:ext cx="1047881" cy="533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80%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2540813" y="2279922"/>
            <a:ext cx="1954381" cy="4587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000" spc="300">
                <a:ln w="12700" cmpd="sng">
                  <a:noFill/>
                  <a:prstDash val="solid"/>
                  <a:miter lim="800000"/>
                </a:ln>
                <a:cs typeface="+mn-ea"/>
                <a:sym typeface="+mn-lt"/>
              </a:rPr>
              <a:t>单击添加标题</a:t>
            </a:r>
          </a:p>
        </p:txBody>
      </p:sp>
      <p:sp>
        <p:nvSpPr>
          <p:cNvPr id="15" name="Rectangle 25"/>
          <p:cNvSpPr/>
          <p:nvPr/>
        </p:nvSpPr>
        <p:spPr>
          <a:xfrm>
            <a:off x="2540982" y="2742565"/>
            <a:ext cx="4739178" cy="547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>
                <a:solidFill>
                  <a:schemeClr val="tx2"/>
                </a:solidFill>
                <a:cs typeface="+mn-ea"/>
                <a:sym typeface="+mn-lt"/>
              </a:rPr>
              <a:t>welcome to download this template,Please add content here.welcome to download this template,Please add content here.</a:t>
            </a:r>
          </a:p>
        </p:txBody>
      </p:sp>
      <p:sp>
        <p:nvSpPr>
          <p:cNvPr id="16" name="TextBox 19"/>
          <p:cNvSpPr txBox="1"/>
          <p:nvPr/>
        </p:nvSpPr>
        <p:spPr>
          <a:xfrm>
            <a:off x="2540813" y="4317166"/>
            <a:ext cx="1954381" cy="4587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000" spc="300">
                <a:ln w="12700" cmpd="sng">
                  <a:noFill/>
                  <a:prstDash val="solid"/>
                  <a:miter lim="800000"/>
                </a:ln>
                <a:cs typeface="+mn-ea"/>
                <a:sym typeface="+mn-lt"/>
              </a:rPr>
              <a:t>单击添加标题</a:t>
            </a:r>
          </a:p>
        </p:txBody>
      </p:sp>
      <p:sp>
        <p:nvSpPr>
          <p:cNvPr id="17" name="Rectangle 25"/>
          <p:cNvSpPr/>
          <p:nvPr/>
        </p:nvSpPr>
        <p:spPr>
          <a:xfrm>
            <a:off x="2540813" y="4779808"/>
            <a:ext cx="4739178" cy="547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>
                <a:solidFill>
                  <a:schemeClr val="tx2"/>
                </a:solidFill>
                <a:cs typeface="+mn-ea"/>
                <a:sym typeface="+mn-lt"/>
              </a:rPr>
              <a:t>welcome to download this template,Please add content here.welcome to download this template,Please add content here.</a:t>
            </a:r>
          </a:p>
        </p:txBody>
      </p:sp>
      <p:sp>
        <p:nvSpPr>
          <p:cNvPr id="20" name="文本框 37">
            <a:extLst>
              <a:ext uri="{FF2B5EF4-FFF2-40B4-BE49-F238E27FC236}">
                <a16:creationId xmlns:a16="http://schemas.microsoft.com/office/drawing/2014/main" id="{6DEF92A9-93EA-42FD-99A2-0C3AF26E7805}"/>
              </a:ext>
            </a:extLst>
          </p:cNvPr>
          <p:cNvSpPr txBox="1"/>
          <p:nvPr/>
        </p:nvSpPr>
        <p:spPr>
          <a:xfrm>
            <a:off x="1417299" y="289947"/>
            <a:ext cx="2487862" cy="426085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lvl="0" algn="l"/>
            <a:r>
              <a:rPr lang="zh-CN" altLang="en-US" sz="2170">
                <a:solidFill>
                  <a:schemeClr val="accent1"/>
                </a:solidFill>
                <a:cs typeface="+mn-ea"/>
                <a:sym typeface="+mn-lt"/>
              </a:rPr>
              <a:t>单击添加标题</a:t>
            </a:r>
            <a:endParaRPr lang="zh-CN" altLang="zh-CN" sz="217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1" name="文本框 38">
            <a:extLst>
              <a:ext uri="{FF2B5EF4-FFF2-40B4-BE49-F238E27FC236}">
                <a16:creationId xmlns:a16="http://schemas.microsoft.com/office/drawing/2014/main" id="{6735950B-DCFA-4340-9355-258F67E9B528}"/>
              </a:ext>
            </a:extLst>
          </p:cNvPr>
          <p:cNvSpPr txBox="1"/>
          <p:nvPr/>
        </p:nvSpPr>
        <p:spPr>
          <a:xfrm>
            <a:off x="1368473" y="711818"/>
            <a:ext cx="2763044" cy="279400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algn="l" defTabSz="685165"/>
            <a:r>
              <a:rPr lang="en-US" altLang="zh-CN" sz="122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122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3CDC531-465E-4FA1-A5B5-6045B02ADEEE}"/>
              </a:ext>
            </a:extLst>
          </p:cNvPr>
          <p:cNvSpPr/>
          <p:nvPr/>
        </p:nvSpPr>
        <p:spPr>
          <a:xfrm>
            <a:off x="210967" y="320943"/>
            <a:ext cx="649537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50" kern="0" dirty="0">
                <a:solidFill>
                  <a:schemeClr val="bg2"/>
                </a:solidFill>
                <a:cs typeface="+mn-ea"/>
              </a:rPr>
              <a:t>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1AF4C77-C194-41EA-9AEC-DED93A6289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r="6471"/>
          <a:stretch>
            <a:fillRect/>
          </a:stretch>
        </p:blipFill>
        <p:spPr>
          <a:xfrm>
            <a:off x="1200695" y="2286002"/>
            <a:ext cx="4574487" cy="3502515"/>
          </a:xfrm>
          <a:prstGeom prst="rect">
            <a:avLst/>
          </a:prstGeom>
        </p:spPr>
      </p:pic>
      <p:grpSp>
        <p:nvGrpSpPr>
          <p:cNvPr id="14" name="Group 7"/>
          <p:cNvGrpSpPr/>
          <p:nvPr/>
        </p:nvGrpSpPr>
        <p:grpSpPr>
          <a:xfrm>
            <a:off x="6013760" y="2305279"/>
            <a:ext cx="5172148" cy="3502485"/>
            <a:chOff x="7845714" y="1736884"/>
            <a:chExt cx="3513178" cy="1942019"/>
          </a:xfrm>
        </p:grpSpPr>
        <p:grpSp>
          <p:nvGrpSpPr>
            <p:cNvPr id="15" name="Group 35"/>
            <p:cNvGrpSpPr/>
            <p:nvPr/>
          </p:nvGrpSpPr>
          <p:grpSpPr>
            <a:xfrm>
              <a:off x="7845714" y="1736884"/>
              <a:ext cx="3513178" cy="1942019"/>
              <a:chOff x="7541909" y="1631854"/>
              <a:chExt cx="4060088" cy="1942019"/>
            </a:xfrm>
          </p:grpSpPr>
          <p:sp>
            <p:nvSpPr>
              <p:cNvPr id="17" name="Rectangle 29"/>
              <p:cNvSpPr/>
              <p:nvPr/>
            </p:nvSpPr>
            <p:spPr>
              <a:xfrm>
                <a:off x="7541909" y="1726544"/>
                <a:ext cx="4060088" cy="1847329"/>
              </a:xfrm>
              <a:prstGeom prst="rect">
                <a:avLst/>
              </a:prstGeom>
              <a:solidFill>
                <a:schemeClr val="accent2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en-GB" sz="140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Rectangle 33"/>
              <p:cNvSpPr/>
              <p:nvPr/>
            </p:nvSpPr>
            <p:spPr>
              <a:xfrm>
                <a:off x="7541909" y="1631854"/>
                <a:ext cx="4060088" cy="43543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r>
                  <a:rPr lang="zh-CN" altLang="en-US" sz="2000" spc="300">
                    <a:ln w="12700" cmpd="sng">
                      <a:noFill/>
                      <a:prstDash val="solid"/>
                      <a:miter lim="800000"/>
                    </a:ln>
                    <a:solidFill>
                      <a:schemeClr val="bg1"/>
                    </a:solidFill>
                    <a:cs typeface="+mn-ea"/>
                    <a:sym typeface="+mn-lt"/>
                  </a:rPr>
                  <a:t>单击添加标题</a:t>
                </a:r>
              </a:p>
            </p:txBody>
          </p:sp>
        </p:grpSp>
        <p:sp>
          <p:nvSpPr>
            <p:cNvPr id="16" name="Rectangle 34"/>
            <p:cNvSpPr/>
            <p:nvPr/>
          </p:nvSpPr>
          <p:spPr>
            <a:xfrm>
              <a:off x="8030005" y="2302039"/>
              <a:ext cx="3133230" cy="11594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71450">
                <a:lnSpc>
                  <a:spcPct val="130000"/>
                </a:lnSpc>
                <a:spcBef>
                  <a:spcPts val="750"/>
                </a:spcBef>
                <a:buFont typeface="Arial" panose="020B0604020202020204" pitchFamily="34" charset="0"/>
              </a:pPr>
              <a:r>
                <a:rPr sz="1200">
                  <a:solidFill>
                    <a:schemeClr val="bg1"/>
                  </a:solidFill>
                  <a:cs typeface="+mn-ea"/>
                  <a:sym typeface="+mn-lt"/>
                </a:rPr>
                <a:t>welcome to download this template,Please add content here.welcome to download this template,Please add content here.welcome to download this template,Please add content here.</a:t>
              </a:r>
            </a:p>
            <a:p>
              <a:pPr indent="-171450">
                <a:lnSpc>
                  <a:spcPct val="130000"/>
                </a:lnSpc>
                <a:spcBef>
                  <a:spcPts val="750"/>
                </a:spcBef>
                <a:buFont typeface="Arial" panose="020B0604020202020204" pitchFamily="34" charset="0"/>
              </a:pPr>
              <a:r>
                <a:rPr sz="1200">
                  <a:solidFill>
                    <a:schemeClr val="bg1"/>
                  </a:solidFill>
                  <a:cs typeface="+mn-ea"/>
                  <a:sym typeface="+mn-lt"/>
                </a:rPr>
                <a:t>welcome to download this template,Please add content here.welcome to download this template,Please add content here.welcome to download this template,Please add content here.</a:t>
              </a:r>
            </a:p>
          </p:txBody>
        </p:sp>
      </p:grpSp>
      <p:sp>
        <p:nvSpPr>
          <p:cNvPr id="24" name="文本框 37">
            <a:extLst>
              <a:ext uri="{FF2B5EF4-FFF2-40B4-BE49-F238E27FC236}">
                <a16:creationId xmlns:a16="http://schemas.microsoft.com/office/drawing/2014/main" id="{36667B95-05DE-41D7-B35C-9C0783B32EF3}"/>
              </a:ext>
            </a:extLst>
          </p:cNvPr>
          <p:cNvSpPr txBox="1"/>
          <p:nvPr/>
        </p:nvSpPr>
        <p:spPr>
          <a:xfrm>
            <a:off x="1417299" y="289947"/>
            <a:ext cx="2487862" cy="426085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lvl="0" algn="l"/>
            <a:r>
              <a:rPr lang="zh-CN" altLang="en-US" sz="2170">
                <a:solidFill>
                  <a:schemeClr val="accent1"/>
                </a:solidFill>
                <a:cs typeface="+mn-ea"/>
                <a:sym typeface="+mn-lt"/>
              </a:rPr>
              <a:t>单击添加标题</a:t>
            </a:r>
            <a:endParaRPr lang="zh-CN" altLang="zh-CN" sz="217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5" name="文本框 38">
            <a:extLst>
              <a:ext uri="{FF2B5EF4-FFF2-40B4-BE49-F238E27FC236}">
                <a16:creationId xmlns:a16="http://schemas.microsoft.com/office/drawing/2014/main" id="{1FFEBB36-DC51-421C-A8CA-88D0A38AB22E}"/>
              </a:ext>
            </a:extLst>
          </p:cNvPr>
          <p:cNvSpPr txBox="1"/>
          <p:nvPr/>
        </p:nvSpPr>
        <p:spPr>
          <a:xfrm>
            <a:off x="1368473" y="711818"/>
            <a:ext cx="2763044" cy="279400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algn="l" defTabSz="685165"/>
            <a:r>
              <a:rPr lang="en-US" altLang="zh-CN" sz="122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122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759E9F2-B1BB-4FAF-842D-8358B393A5F6}"/>
              </a:ext>
            </a:extLst>
          </p:cNvPr>
          <p:cNvSpPr/>
          <p:nvPr/>
        </p:nvSpPr>
        <p:spPr>
          <a:xfrm>
            <a:off x="210967" y="320943"/>
            <a:ext cx="649537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50" kern="0" dirty="0">
                <a:solidFill>
                  <a:schemeClr val="bg2"/>
                </a:solidFill>
                <a:cs typeface="+mn-ea"/>
              </a:rPr>
              <a:t>02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D088780-220B-42DF-95F3-3A14CA69AE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" r="1082"/>
          <a:stretch>
            <a:fillRect/>
          </a:stretch>
        </p:blipFill>
        <p:spPr>
          <a:xfrm>
            <a:off x="1606443" y="1795503"/>
            <a:ext cx="4463431" cy="254260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C3F7EF3-EB70-46E5-B87C-492FDC9CD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0" b="7270"/>
          <a:stretch>
            <a:fillRect/>
          </a:stretch>
        </p:blipFill>
        <p:spPr>
          <a:xfrm>
            <a:off x="6262328" y="3376748"/>
            <a:ext cx="4463431" cy="2542608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579737" y="1797883"/>
            <a:ext cx="9137199" cy="4097049"/>
            <a:chOff x="4970463" y="1130300"/>
            <a:chExt cx="4068762" cy="3468688"/>
          </a:xfrm>
        </p:grpSpPr>
        <p:sp>
          <p:nvSpPr>
            <p:cNvPr id="12" name="矩形 29711"/>
            <p:cNvSpPr/>
            <p:nvPr/>
          </p:nvSpPr>
          <p:spPr>
            <a:xfrm>
              <a:off x="4970463" y="3351213"/>
              <a:ext cx="2017712" cy="1247775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30000"/>
                </a:lnSpc>
              </a:pPr>
              <a:endParaRPr lang="zh-CN" altLang="en-US" sz="2000">
                <a:cs typeface="+mn-ea"/>
                <a:sym typeface="+mn-lt"/>
              </a:endParaRPr>
            </a:p>
          </p:txBody>
        </p:sp>
        <p:sp>
          <p:nvSpPr>
            <p:cNvPr id="13" name="矩形 29712"/>
            <p:cNvSpPr/>
            <p:nvPr/>
          </p:nvSpPr>
          <p:spPr>
            <a:xfrm>
              <a:off x="7051675" y="1130300"/>
              <a:ext cx="1987550" cy="1260475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30000"/>
                </a:lnSpc>
              </a:pPr>
              <a:endParaRPr lang="zh-CN" altLang="en-US" sz="2000">
                <a:cs typeface="+mn-ea"/>
                <a:sym typeface="+mn-lt"/>
              </a:endParaRPr>
            </a:p>
          </p:txBody>
        </p:sp>
      </p:grpSp>
      <p:sp>
        <p:nvSpPr>
          <p:cNvPr id="48" name="矩形 57"/>
          <p:cNvSpPr/>
          <p:nvPr/>
        </p:nvSpPr>
        <p:spPr>
          <a:xfrm>
            <a:off x="7201286" y="1961061"/>
            <a:ext cx="2494338" cy="45868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10" tIns="45705" rIns="91410" bIns="45705">
            <a:spAutoFit/>
          </a:bodyPr>
          <a:lstStyle/>
          <a:p>
            <a:pPr lvl="0" algn="ctr" eaLnBrk="1" hangingPunct="1">
              <a:lnSpc>
                <a:spcPct val="130000"/>
              </a:lnSpc>
              <a:buNone/>
            </a:pPr>
            <a:r>
              <a:rPr lang="zh-CN" altLang="en-US" sz="2000" spc="300">
                <a:ln w="12700" cmpd="sng">
                  <a:noFill/>
                  <a:prstDash val="solid"/>
                  <a:miter lim="800000"/>
                </a:ln>
                <a:solidFill>
                  <a:schemeClr val="bg1"/>
                </a:solidFill>
                <a:cs typeface="+mn-ea"/>
                <a:sym typeface="+mn-lt"/>
              </a:rPr>
              <a:t>单击添加标题</a:t>
            </a:r>
          </a:p>
        </p:txBody>
      </p:sp>
      <p:sp>
        <p:nvSpPr>
          <p:cNvPr id="49" name="矩形 47"/>
          <p:cNvSpPr/>
          <p:nvPr/>
        </p:nvSpPr>
        <p:spPr>
          <a:xfrm>
            <a:off x="6343917" y="2454977"/>
            <a:ext cx="4209076" cy="54800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10" tIns="45705" rIns="91410" bIns="45705">
            <a:spAutoFit/>
          </a:bodyPr>
          <a:lstStyle/>
          <a:p>
            <a:pPr lvl="0" algn="ctr" eaLnBrk="1" hangingPunct="1">
              <a:lnSpc>
                <a:spcPct val="130000"/>
              </a:lnSpc>
              <a:buNone/>
            </a:pPr>
            <a:r>
              <a:rPr sz="1200">
                <a:solidFill>
                  <a:schemeClr val="bg1"/>
                </a:solidFill>
                <a:cs typeface="+mn-ea"/>
                <a:sym typeface="+mn-lt"/>
              </a:rPr>
              <a:t>welcome to download this template,Please add content here.</a:t>
            </a:r>
          </a:p>
        </p:txBody>
      </p:sp>
      <p:sp>
        <p:nvSpPr>
          <p:cNvPr id="2" name="矩形 57"/>
          <p:cNvSpPr/>
          <p:nvPr/>
        </p:nvSpPr>
        <p:spPr>
          <a:xfrm>
            <a:off x="2547814" y="4614746"/>
            <a:ext cx="2494338" cy="45868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10" tIns="45705" rIns="91410" bIns="45705">
            <a:spAutoFit/>
          </a:bodyPr>
          <a:lstStyle/>
          <a:p>
            <a:pPr lvl="0" algn="ctr" eaLnBrk="1" hangingPunct="1">
              <a:lnSpc>
                <a:spcPct val="130000"/>
              </a:lnSpc>
              <a:buNone/>
            </a:pPr>
            <a:r>
              <a:rPr lang="zh-CN" altLang="en-US" sz="2000" spc="300">
                <a:ln w="12700" cmpd="sng">
                  <a:noFill/>
                  <a:prstDash val="solid"/>
                  <a:miter lim="800000"/>
                </a:ln>
                <a:solidFill>
                  <a:schemeClr val="bg1"/>
                </a:solidFill>
                <a:cs typeface="+mn-ea"/>
                <a:sym typeface="+mn-lt"/>
              </a:rPr>
              <a:t>单击添加标题</a:t>
            </a:r>
          </a:p>
        </p:txBody>
      </p:sp>
      <p:sp>
        <p:nvSpPr>
          <p:cNvPr id="3" name="矩形 47"/>
          <p:cNvSpPr/>
          <p:nvPr/>
        </p:nvSpPr>
        <p:spPr>
          <a:xfrm>
            <a:off x="1690445" y="5108663"/>
            <a:ext cx="4209076" cy="54800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10" tIns="45705" rIns="91410" bIns="45705">
            <a:spAutoFit/>
          </a:bodyPr>
          <a:lstStyle/>
          <a:p>
            <a:pPr lvl="0" algn="ctr" eaLnBrk="1" hangingPunct="1">
              <a:lnSpc>
                <a:spcPct val="130000"/>
              </a:lnSpc>
              <a:buNone/>
            </a:pPr>
            <a:r>
              <a:rPr sz="1200">
                <a:solidFill>
                  <a:schemeClr val="bg1"/>
                </a:solidFill>
                <a:cs typeface="+mn-ea"/>
                <a:sym typeface="+mn-lt"/>
              </a:rPr>
              <a:t>welcome to download this template,Please add content here.</a:t>
            </a:r>
          </a:p>
        </p:txBody>
      </p:sp>
      <p:sp>
        <p:nvSpPr>
          <p:cNvPr id="16" name="文本框 37"/>
          <p:cNvSpPr txBox="1"/>
          <p:nvPr/>
        </p:nvSpPr>
        <p:spPr>
          <a:xfrm>
            <a:off x="1375204" y="278553"/>
            <a:ext cx="2487862" cy="426085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lvl="0" algn="l"/>
            <a:r>
              <a:rPr lang="zh-CN" altLang="en-US" sz="2170" dirty="0">
                <a:solidFill>
                  <a:schemeClr val="accent1"/>
                </a:solidFill>
                <a:cs typeface="+mn-ea"/>
                <a:sym typeface="+mn-lt"/>
              </a:rPr>
              <a:t>单击添加标题</a:t>
            </a:r>
            <a:endParaRPr lang="zh-CN" altLang="zh-CN" sz="217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7" name="文本框 38"/>
          <p:cNvSpPr txBox="1"/>
          <p:nvPr/>
        </p:nvSpPr>
        <p:spPr>
          <a:xfrm>
            <a:off x="1326378" y="700424"/>
            <a:ext cx="2763044" cy="279400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algn="l" defTabSz="685165"/>
            <a:r>
              <a:rPr lang="en-US" altLang="zh-CN" sz="122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122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78D6D61-3918-4CDF-AD13-E9EC611E29AE}"/>
              </a:ext>
            </a:extLst>
          </p:cNvPr>
          <p:cNvSpPr/>
          <p:nvPr/>
        </p:nvSpPr>
        <p:spPr>
          <a:xfrm>
            <a:off x="210966" y="320943"/>
            <a:ext cx="649538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50" kern="0" dirty="0">
                <a:solidFill>
                  <a:schemeClr val="bg2"/>
                </a:solidFill>
                <a:cs typeface="+mn-ea"/>
              </a:rPr>
              <a:t>03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>
                                      <p:cBhvr>
                                        <p:cTn id="12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>
                                      <p:cBhvr>
                                        <p:cTn id="16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>
                                      <p:cBhvr>
                                        <p:cTn id="24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ldLvl="0"/>
      <p:bldP spid="49" grpId="0" bldLvl="0"/>
      <p:bldP spid="2" grpId="0" bldLvl="0"/>
      <p:bldP spid="3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659BADD-2475-4DDA-939C-1D98659F2C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7" b="16547"/>
          <a:stretch>
            <a:fillRect/>
          </a:stretch>
        </p:blipFill>
        <p:spPr>
          <a:xfrm>
            <a:off x="5965372" y="1946366"/>
            <a:ext cx="4973228" cy="2495514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5964546" y="4512721"/>
            <a:ext cx="5317524" cy="1510971"/>
            <a:chOff x="433954" y="4626797"/>
            <a:chExt cx="6566647" cy="1865909"/>
          </a:xfrm>
        </p:grpSpPr>
        <p:sp>
          <p:nvSpPr>
            <p:cNvPr id="11" name="Oval 8"/>
            <p:cNvSpPr/>
            <p:nvPr/>
          </p:nvSpPr>
          <p:spPr>
            <a:xfrm>
              <a:off x="433954" y="4760896"/>
              <a:ext cx="616689" cy="61668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 sz="16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2" name="Rectangle 9"/>
            <p:cNvSpPr/>
            <p:nvPr/>
          </p:nvSpPr>
          <p:spPr>
            <a:xfrm>
              <a:off x="1061136" y="4634637"/>
              <a:ext cx="2508750" cy="7628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sz="1200">
                  <a:solidFill>
                    <a:schemeClr val="tx2"/>
                  </a:solidFill>
                  <a:cs typeface="+mn-ea"/>
                  <a:sym typeface="+mn-lt"/>
                </a:rPr>
                <a:t>welcome to download this template</a:t>
              </a:r>
            </a:p>
          </p:txBody>
        </p:sp>
        <p:sp>
          <p:nvSpPr>
            <p:cNvPr id="13" name="Oval 10"/>
            <p:cNvSpPr/>
            <p:nvPr/>
          </p:nvSpPr>
          <p:spPr>
            <a:xfrm>
              <a:off x="3783210" y="4753000"/>
              <a:ext cx="616689" cy="6166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 sz="16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4" name="Rectangle 11"/>
            <p:cNvSpPr/>
            <p:nvPr/>
          </p:nvSpPr>
          <p:spPr>
            <a:xfrm>
              <a:off x="4410317" y="4626797"/>
              <a:ext cx="2466415" cy="7628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sz="1200">
                  <a:solidFill>
                    <a:schemeClr val="tx2"/>
                  </a:solidFill>
                  <a:cs typeface="+mn-ea"/>
                  <a:sym typeface="+mn-lt"/>
                </a:rPr>
                <a:t>welcome to download this template</a:t>
              </a:r>
            </a:p>
          </p:txBody>
        </p:sp>
        <p:sp>
          <p:nvSpPr>
            <p:cNvPr id="15" name="Oval 12"/>
            <p:cNvSpPr/>
            <p:nvPr/>
          </p:nvSpPr>
          <p:spPr>
            <a:xfrm>
              <a:off x="433954" y="5856051"/>
              <a:ext cx="616689" cy="61668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 sz="16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6" name="Rectangle 13"/>
            <p:cNvSpPr/>
            <p:nvPr/>
          </p:nvSpPr>
          <p:spPr>
            <a:xfrm>
              <a:off x="1061136" y="5729863"/>
              <a:ext cx="2630266" cy="7628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sz="1200">
                  <a:solidFill>
                    <a:schemeClr val="tx2"/>
                  </a:solidFill>
                  <a:cs typeface="+mn-ea"/>
                  <a:sym typeface="+mn-lt"/>
                </a:rPr>
                <a:t>welcome to download this template</a:t>
              </a:r>
            </a:p>
          </p:txBody>
        </p:sp>
        <p:sp>
          <p:nvSpPr>
            <p:cNvPr id="17" name="Oval 14"/>
            <p:cNvSpPr/>
            <p:nvPr/>
          </p:nvSpPr>
          <p:spPr>
            <a:xfrm>
              <a:off x="3783210" y="5848155"/>
              <a:ext cx="616689" cy="61668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 sz="16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8" name="Rectangle 15"/>
            <p:cNvSpPr/>
            <p:nvPr/>
          </p:nvSpPr>
          <p:spPr>
            <a:xfrm>
              <a:off x="4410317" y="5722024"/>
              <a:ext cx="2590284" cy="7628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sz="1200">
                  <a:solidFill>
                    <a:schemeClr val="tx2"/>
                  </a:solidFill>
                  <a:cs typeface="+mn-ea"/>
                  <a:sym typeface="+mn-lt"/>
                </a:rPr>
                <a:t>welcome to download this template</a:t>
              </a:r>
            </a:p>
          </p:txBody>
        </p:sp>
        <p:sp>
          <p:nvSpPr>
            <p:cNvPr id="19" name="Freeform 11"/>
            <p:cNvSpPr>
              <a:spLocks noEditPoints="1"/>
            </p:cNvSpPr>
            <p:nvPr/>
          </p:nvSpPr>
          <p:spPr bwMode="auto">
            <a:xfrm>
              <a:off x="568508" y="5995234"/>
              <a:ext cx="329960" cy="322529"/>
            </a:xfrm>
            <a:custGeom>
              <a:avLst/>
              <a:gdLst>
                <a:gd name="T0" fmla="*/ 90 w 94"/>
                <a:gd name="T1" fmla="*/ 55 h 92"/>
                <a:gd name="T2" fmla="*/ 90 w 94"/>
                <a:gd name="T3" fmla="*/ 85 h 92"/>
                <a:gd name="T4" fmla="*/ 53 w 94"/>
                <a:gd name="T5" fmla="*/ 89 h 92"/>
                <a:gd name="T6" fmla="*/ 54 w 94"/>
                <a:gd name="T7" fmla="*/ 59 h 92"/>
                <a:gd name="T8" fmla="*/ 46 w 94"/>
                <a:gd name="T9" fmla="*/ 0 h 92"/>
                <a:gd name="T10" fmla="*/ 0 w 94"/>
                <a:gd name="T11" fmla="*/ 46 h 92"/>
                <a:gd name="T12" fmla="*/ 46 w 94"/>
                <a:gd name="T13" fmla="*/ 92 h 92"/>
                <a:gd name="T14" fmla="*/ 45 w 94"/>
                <a:gd name="T15" fmla="*/ 84 h 92"/>
                <a:gd name="T16" fmla="*/ 20 w 94"/>
                <a:gd name="T17" fmla="*/ 72 h 92"/>
                <a:gd name="T18" fmla="*/ 20 w 94"/>
                <a:gd name="T19" fmla="*/ 20 h 92"/>
                <a:gd name="T20" fmla="*/ 72 w 94"/>
                <a:gd name="T21" fmla="*/ 20 h 92"/>
                <a:gd name="T22" fmla="*/ 83 w 94"/>
                <a:gd name="T23" fmla="*/ 50 h 92"/>
                <a:gd name="T24" fmla="*/ 92 w 94"/>
                <a:gd name="T25" fmla="*/ 50 h 92"/>
                <a:gd name="T26" fmla="*/ 79 w 94"/>
                <a:gd name="T27" fmla="*/ 13 h 92"/>
                <a:gd name="T28" fmla="*/ 47 w 94"/>
                <a:gd name="T29" fmla="*/ 41 h 92"/>
                <a:gd name="T30" fmla="*/ 31 w 94"/>
                <a:gd name="T31" fmla="*/ 19 h 92"/>
                <a:gd name="T32" fmla="*/ 41 w 94"/>
                <a:gd name="T33" fmla="*/ 44 h 92"/>
                <a:gd name="T34" fmla="*/ 47 w 94"/>
                <a:gd name="T35" fmla="*/ 55 h 92"/>
                <a:gd name="T36" fmla="*/ 54 w 94"/>
                <a:gd name="T37" fmla="*/ 47 h 92"/>
                <a:gd name="T38" fmla="*/ 62 w 94"/>
                <a:gd name="T39" fmla="*/ 30 h 92"/>
                <a:gd name="T40" fmla="*/ 47 w 94"/>
                <a:gd name="T41" fmla="*/ 41 h 92"/>
                <a:gd name="T42" fmla="*/ 88 w 94"/>
                <a:gd name="T43" fmla="*/ 75 h 92"/>
                <a:gd name="T44" fmla="*/ 87 w 94"/>
                <a:gd name="T45" fmla="*/ 74 h 92"/>
                <a:gd name="T46" fmla="*/ 86 w 94"/>
                <a:gd name="T47" fmla="*/ 71 h 92"/>
                <a:gd name="T48" fmla="*/ 81 w 94"/>
                <a:gd name="T49" fmla="*/ 83 h 92"/>
                <a:gd name="T50" fmla="*/ 85 w 94"/>
                <a:gd name="T51" fmla="*/ 76 h 92"/>
                <a:gd name="T52" fmla="*/ 86 w 94"/>
                <a:gd name="T53" fmla="*/ 76 h 92"/>
                <a:gd name="T54" fmla="*/ 87 w 94"/>
                <a:gd name="T55" fmla="*/ 83 h 92"/>
                <a:gd name="T56" fmla="*/ 66 w 94"/>
                <a:gd name="T57" fmla="*/ 80 h 92"/>
                <a:gd name="T58" fmla="*/ 67 w 94"/>
                <a:gd name="T59" fmla="*/ 69 h 92"/>
                <a:gd name="T60" fmla="*/ 68 w 94"/>
                <a:gd name="T61" fmla="*/ 61 h 92"/>
                <a:gd name="T62" fmla="*/ 57 w 94"/>
                <a:gd name="T63" fmla="*/ 64 h 92"/>
                <a:gd name="T64" fmla="*/ 61 w 94"/>
                <a:gd name="T65" fmla="*/ 68 h 92"/>
                <a:gd name="T66" fmla="*/ 63 w 94"/>
                <a:gd name="T67" fmla="*/ 63 h 92"/>
                <a:gd name="T68" fmla="*/ 62 w 94"/>
                <a:gd name="T69" fmla="*/ 69 h 92"/>
                <a:gd name="T70" fmla="*/ 54 w 94"/>
                <a:gd name="T71" fmla="*/ 83 h 92"/>
                <a:gd name="T72" fmla="*/ 81 w 94"/>
                <a:gd name="T73" fmla="*/ 80 h 92"/>
                <a:gd name="T74" fmla="*/ 79 w 94"/>
                <a:gd name="T75" fmla="*/ 76 h 92"/>
                <a:gd name="T76" fmla="*/ 75 w 94"/>
                <a:gd name="T77" fmla="*/ 60 h 92"/>
                <a:gd name="T78" fmla="*/ 66 w 94"/>
                <a:gd name="T79" fmla="*/ 80 h 92"/>
                <a:gd name="T80" fmla="*/ 73 w 94"/>
                <a:gd name="T81" fmla="*/ 83 h 92"/>
                <a:gd name="T82" fmla="*/ 78 w 94"/>
                <a:gd name="T83" fmla="*/ 80 h 92"/>
                <a:gd name="T84" fmla="*/ 74 w 94"/>
                <a:gd name="T85" fmla="*/ 76 h 92"/>
                <a:gd name="T86" fmla="*/ 72 w 94"/>
                <a:gd name="T87" fmla="*/ 7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4" h="92">
                  <a:moveTo>
                    <a:pt x="58" y="55"/>
                  </a:moveTo>
                  <a:cubicBezTo>
                    <a:pt x="90" y="55"/>
                    <a:pt x="90" y="55"/>
                    <a:pt x="90" y="55"/>
                  </a:cubicBezTo>
                  <a:cubicBezTo>
                    <a:pt x="92" y="55"/>
                    <a:pt x="94" y="56"/>
                    <a:pt x="93" y="59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89" y="87"/>
                    <a:pt x="87" y="89"/>
                    <a:pt x="85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1" y="89"/>
                    <a:pt x="49" y="87"/>
                    <a:pt x="50" y="85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54" y="56"/>
                    <a:pt x="56" y="55"/>
                    <a:pt x="58" y="55"/>
                  </a:cubicBezTo>
                  <a:close/>
                  <a:moveTo>
                    <a:pt x="46" y="0"/>
                  </a:moveTo>
                  <a:cubicBezTo>
                    <a:pt x="34" y="0"/>
                    <a:pt x="22" y="5"/>
                    <a:pt x="14" y="13"/>
                  </a:cubicBezTo>
                  <a:cubicBezTo>
                    <a:pt x="6" y="22"/>
                    <a:pt x="0" y="33"/>
                    <a:pt x="0" y="46"/>
                  </a:cubicBezTo>
                  <a:cubicBezTo>
                    <a:pt x="0" y="58"/>
                    <a:pt x="6" y="70"/>
                    <a:pt x="14" y="78"/>
                  </a:cubicBezTo>
                  <a:cubicBezTo>
                    <a:pt x="22" y="86"/>
                    <a:pt x="34" y="92"/>
                    <a:pt x="46" y="92"/>
                  </a:cubicBezTo>
                  <a:cubicBezTo>
                    <a:pt x="47" y="92"/>
                    <a:pt x="47" y="92"/>
                    <a:pt x="48" y="91"/>
                  </a:cubicBezTo>
                  <a:cubicBezTo>
                    <a:pt x="46" y="90"/>
                    <a:pt x="45" y="87"/>
                    <a:pt x="45" y="84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36" y="82"/>
                    <a:pt x="27" y="78"/>
                    <a:pt x="20" y="72"/>
                  </a:cubicBezTo>
                  <a:cubicBezTo>
                    <a:pt x="14" y="65"/>
                    <a:pt x="10" y="56"/>
                    <a:pt x="10" y="46"/>
                  </a:cubicBezTo>
                  <a:cubicBezTo>
                    <a:pt x="10" y="36"/>
                    <a:pt x="14" y="26"/>
                    <a:pt x="20" y="20"/>
                  </a:cubicBezTo>
                  <a:cubicBezTo>
                    <a:pt x="27" y="13"/>
                    <a:pt x="36" y="9"/>
                    <a:pt x="46" y="9"/>
                  </a:cubicBezTo>
                  <a:cubicBezTo>
                    <a:pt x="56" y="9"/>
                    <a:pt x="66" y="13"/>
                    <a:pt x="72" y="20"/>
                  </a:cubicBezTo>
                  <a:cubicBezTo>
                    <a:pt x="79" y="26"/>
                    <a:pt x="83" y="36"/>
                    <a:pt x="83" y="46"/>
                  </a:cubicBezTo>
                  <a:cubicBezTo>
                    <a:pt x="83" y="47"/>
                    <a:pt x="83" y="49"/>
                    <a:pt x="83" y="50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91" y="50"/>
                    <a:pt x="91" y="50"/>
                    <a:pt x="92" y="50"/>
                  </a:cubicBezTo>
                  <a:cubicBezTo>
                    <a:pt x="92" y="49"/>
                    <a:pt x="92" y="47"/>
                    <a:pt x="92" y="46"/>
                  </a:cubicBezTo>
                  <a:cubicBezTo>
                    <a:pt x="92" y="33"/>
                    <a:pt x="87" y="22"/>
                    <a:pt x="79" y="13"/>
                  </a:cubicBezTo>
                  <a:cubicBezTo>
                    <a:pt x="70" y="5"/>
                    <a:pt x="59" y="0"/>
                    <a:pt x="46" y="0"/>
                  </a:cubicBezTo>
                  <a:close/>
                  <a:moveTo>
                    <a:pt x="47" y="41"/>
                  </a:moveTo>
                  <a:cubicBezTo>
                    <a:pt x="46" y="41"/>
                    <a:pt x="45" y="41"/>
                    <a:pt x="45" y="41"/>
                  </a:cubicBezTo>
                  <a:cubicBezTo>
                    <a:pt x="41" y="34"/>
                    <a:pt x="36" y="26"/>
                    <a:pt x="31" y="19"/>
                  </a:cubicBezTo>
                  <a:cubicBezTo>
                    <a:pt x="30" y="20"/>
                    <a:pt x="29" y="21"/>
                    <a:pt x="27" y="21"/>
                  </a:cubicBezTo>
                  <a:cubicBezTo>
                    <a:pt x="31" y="30"/>
                    <a:pt x="36" y="37"/>
                    <a:pt x="41" y="44"/>
                  </a:cubicBezTo>
                  <a:cubicBezTo>
                    <a:pt x="40" y="45"/>
                    <a:pt x="40" y="47"/>
                    <a:pt x="40" y="48"/>
                  </a:cubicBezTo>
                  <a:cubicBezTo>
                    <a:pt x="40" y="52"/>
                    <a:pt x="43" y="55"/>
                    <a:pt x="47" y="55"/>
                  </a:cubicBezTo>
                  <a:cubicBezTo>
                    <a:pt x="51" y="55"/>
                    <a:pt x="54" y="52"/>
                    <a:pt x="54" y="48"/>
                  </a:cubicBezTo>
                  <a:cubicBezTo>
                    <a:pt x="54" y="48"/>
                    <a:pt x="54" y="47"/>
                    <a:pt x="54" y="47"/>
                  </a:cubicBezTo>
                  <a:cubicBezTo>
                    <a:pt x="58" y="43"/>
                    <a:pt x="62" y="39"/>
                    <a:pt x="65" y="33"/>
                  </a:cubicBezTo>
                  <a:cubicBezTo>
                    <a:pt x="64" y="32"/>
                    <a:pt x="63" y="31"/>
                    <a:pt x="62" y="30"/>
                  </a:cubicBezTo>
                  <a:cubicBezTo>
                    <a:pt x="57" y="34"/>
                    <a:pt x="53" y="38"/>
                    <a:pt x="50" y="42"/>
                  </a:cubicBezTo>
                  <a:cubicBezTo>
                    <a:pt x="49" y="41"/>
                    <a:pt x="48" y="41"/>
                    <a:pt x="47" y="41"/>
                  </a:cubicBezTo>
                  <a:close/>
                  <a:moveTo>
                    <a:pt x="87" y="83"/>
                  </a:moveTo>
                  <a:cubicBezTo>
                    <a:pt x="88" y="75"/>
                    <a:pt x="88" y="75"/>
                    <a:pt x="88" y="75"/>
                  </a:cubicBezTo>
                  <a:cubicBezTo>
                    <a:pt x="88" y="75"/>
                    <a:pt x="88" y="74"/>
                    <a:pt x="88" y="74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86" y="74"/>
                    <a:pt x="85" y="74"/>
                    <a:pt x="85" y="74"/>
                  </a:cubicBezTo>
                  <a:cubicBezTo>
                    <a:pt x="86" y="71"/>
                    <a:pt x="86" y="71"/>
                    <a:pt x="86" y="71"/>
                  </a:cubicBezTo>
                  <a:cubicBezTo>
                    <a:pt x="83" y="71"/>
                    <a:pt x="83" y="71"/>
                    <a:pt x="83" y="71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85" y="76"/>
                    <a:pt x="85" y="76"/>
                    <a:pt x="85" y="76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6" y="75"/>
                    <a:pt x="86" y="75"/>
                    <a:pt x="86" y="76"/>
                  </a:cubicBezTo>
                  <a:cubicBezTo>
                    <a:pt x="84" y="83"/>
                    <a:pt x="84" y="83"/>
                    <a:pt x="84" y="83"/>
                  </a:cubicBezTo>
                  <a:cubicBezTo>
                    <a:pt x="87" y="83"/>
                    <a:pt x="87" y="83"/>
                    <a:pt x="87" y="83"/>
                  </a:cubicBezTo>
                  <a:close/>
                  <a:moveTo>
                    <a:pt x="65" y="83"/>
                  </a:moveTo>
                  <a:cubicBezTo>
                    <a:pt x="66" y="80"/>
                    <a:pt x="66" y="80"/>
                    <a:pt x="66" y="80"/>
                  </a:cubicBezTo>
                  <a:cubicBezTo>
                    <a:pt x="60" y="80"/>
                    <a:pt x="60" y="80"/>
                    <a:pt x="60" y="80"/>
                  </a:cubicBezTo>
                  <a:cubicBezTo>
                    <a:pt x="67" y="69"/>
                    <a:pt x="67" y="69"/>
                    <a:pt x="67" y="69"/>
                  </a:cubicBezTo>
                  <a:cubicBezTo>
                    <a:pt x="68" y="68"/>
                    <a:pt x="68" y="67"/>
                    <a:pt x="68" y="66"/>
                  </a:cubicBezTo>
                  <a:cubicBezTo>
                    <a:pt x="69" y="64"/>
                    <a:pt x="69" y="62"/>
                    <a:pt x="68" y="61"/>
                  </a:cubicBezTo>
                  <a:cubicBezTo>
                    <a:pt x="67" y="60"/>
                    <a:pt x="66" y="59"/>
                    <a:pt x="64" y="59"/>
                  </a:cubicBezTo>
                  <a:cubicBezTo>
                    <a:pt x="60" y="59"/>
                    <a:pt x="58" y="61"/>
                    <a:pt x="57" y="64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3"/>
                    <a:pt x="62" y="63"/>
                    <a:pt x="63" y="63"/>
                  </a:cubicBezTo>
                  <a:cubicBezTo>
                    <a:pt x="64" y="63"/>
                    <a:pt x="64" y="64"/>
                    <a:pt x="64" y="65"/>
                  </a:cubicBezTo>
                  <a:cubicBezTo>
                    <a:pt x="63" y="67"/>
                    <a:pt x="63" y="68"/>
                    <a:pt x="62" y="69"/>
                  </a:cubicBezTo>
                  <a:cubicBezTo>
                    <a:pt x="54" y="80"/>
                    <a:pt x="54" y="80"/>
                    <a:pt x="54" y="80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65" y="83"/>
                    <a:pt x="65" y="83"/>
                    <a:pt x="65" y="83"/>
                  </a:cubicBezTo>
                  <a:close/>
                  <a:moveTo>
                    <a:pt x="81" y="80"/>
                  </a:moveTo>
                  <a:cubicBezTo>
                    <a:pt x="81" y="76"/>
                    <a:pt x="81" y="76"/>
                    <a:pt x="81" y="76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3" y="83"/>
                    <a:pt x="73" y="83"/>
                    <a:pt x="73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81" y="80"/>
                    <a:pt x="81" y="80"/>
                    <a:pt x="81" y="80"/>
                  </a:cubicBezTo>
                  <a:close/>
                  <a:moveTo>
                    <a:pt x="74" y="76"/>
                  </a:moveTo>
                  <a:cubicBezTo>
                    <a:pt x="75" y="67"/>
                    <a:pt x="75" y="67"/>
                    <a:pt x="75" y="67"/>
                  </a:cubicBezTo>
                  <a:cubicBezTo>
                    <a:pt x="72" y="76"/>
                    <a:pt x="72" y="76"/>
                    <a:pt x="72" y="76"/>
                  </a:cubicBezTo>
                  <a:lnTo>
                    <a:pt x="74" y="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19" tIns="45709" rIns="91419" bIns="45709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 sz="160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0" name="Freeform 70"/>
            <p:cNvSpPr/>
            <p:nvPr/>
          </p:nvSpPr>
          <p:spPr bwMode="auto">
            <a:xfrm>
              <a:off x="3942180" y="6006314"/>
              <a:ext cx="298748" cy="274967"/>
            </a:xfrm>
            <a:custGeom>
              <a:avLst/>
              <a:gdLst>
                <a:gd name="T0" fmla="*/ 29 w 85"/>
                <a:gd name="T1" fmla="*/ 0 h 78"/>
                <a:gd name="T2" fmla="*/ 34 w 85"/>
                <a:gd name="T3" fmla="*/ 29 h 78"/>
                <a:gd name="T4" fmla="*/ 8 w 85"/>
                <a:gd name="T5" fmla="*/ 29 h 78"/>
                <a:gd name="T6" fmla="*/ 6 w 85"/>
                <a:gd name="T7" fmla="*/ 29 h 78"/>
                <a:gd name="T8" fmla="*/ 0 w 85"/>
                <a:gd name="T9" fmla="*/ 35 h 78"/>
                <a:gd name="T10" fmla="*/ 0 w 85"/>
                <a:gd name="T11" fmla="*/ 35 h 78"/>
                <a:gd name="T12" fmla="*/ 4 w 85"/>
                <a:gd name="T13" fmla="*/ 42 h 78"/>
                <a:gd name="T14" fmla="*/ 0 w 85"/>
                <a:gd name="T15" fmla="*/ 47 h 78"/>
                <a:gd name="T16" fmla="*/ 0 w 85"/>
                <a:gd name="T17" fmla="*/ 47 h 78"/>
                <a:gd name="T18" fmla="*/ 5 w 85"/>
                <a:gd name="T19" fmla="*/ 54 h 78"/>
                <a:gd name="T20" fmla="*/ 4 w 85"/>
                <a:gd name="T21" fmla="*/ 58 h 78"/>
                <a:gd name="T22" fmla="*/ 4 w 85"/>
                <a:gd name="T23" fmla="*/ 58 h 78"/>
                <a:gd name="T24" fmla="*/ 10 w 85"/>
                <a:gd name="T25" fmla="*/ 65 h 78"/>
                <a:gd name="T26" fmla="*/ 11 w 85"/>
                <a:gd name="T27" fmla="*/ 65 h 78"/>
                <a:gd name="T28" fmla="*/ 9 w 85"/>
                <a:gd name="T29" fmla="*/ 70 h 78"/>
                <a:gd name="T30" fmla="*/ 9 w 85"/>
                <a:gd name="T31" fmla="*/ 70 h 78"/>
                <a:gd name="T32" fmla="*/ 15 w 85"/>
                <a:gd name="T33" fmla="*/ 77 h 78"/>
                <a:gd name="T34" fmla="*/ 29 w 85"/>
                <a:gd name="T35" fmla="*/ 77 h 78"/>
                <a:gd name="T36" fmla="*/ 45 w 85"/>
                <a:gd name="T37" fmla="*/ 77 h 78"/>
                <a:gd name="T38" fmla="*/ 46 w 85"/>
                <a:gd name="T39" fmla="*/ 77 h 78"/>
                <a:gd name="T40" fmla="*/ 51 w 85"/>
                <a:gd name="T41" fmla="*/ 71 h 78"/>
                <a:gd name="T42" fmla="*/ 66 w 85"/>
                <a:gd name="T43" fmla="*/ 69 h 78"/>
                <a:gd name="T44" fmla="*/ 66 w 85"/>
                <a:gd name="T45" fmla="*/ 78 h 78"/>
                <a:gd name="T46" fmla="*/ 85 w 85"/>
                <a:gd name="T47" fmla="*/ 78 h 78"/>
                <a:gd name="T48" fmla="*/ 85 w 85"/>
                <a:gd name="T49" fmla="*/ 25 h 78"/>
                <a:gd name="T50" fmla="*/ 66 w 85"/>
                <a:gd name="T51" fmla="*/ 25 h 78"/>
                <a:gd name="T52" fmla="*/ 66 w 85"/>
                <a:gd name="T53" fmla="*/ 32 h 78"/>
                <a:gd name="T54" fmla="*/ 61 w 85"/>
                <a:gd name="T55" fmla="*/ 32 h 78"/>
                <a:gd name="T56" fmla="*/ 29 w 85"/>
                <a:gd name="T5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" h="78">
                  <a:moveTo>
                    <a:pt x="29" y="0"/>
                  </a:moveTo>
                  <a:cubicBezTo>
                    <a:pt x="1" y="7"/>
                    <a:pt x="33" y="28"/>
                    <a:pt x="34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3" y="29"/>
                    <a:pt x="0" y="32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1" y="41"/>
                    <a:pt x="4" y="42"/>
                  </a:cubicBezTo>
                  <a:cubicBezTo>
                    <a:pt x="2" y="43"/>
                    <a:pt x="0" y="45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51"/>
                    <a:pt x="2" y="53"/>
                    <a:pt x="5" y="54"/>
                  </a:cubicBezTo>
                  <a:cubicBezTo>
                    <a:pt x="4" y="55"/>
                    <a:pt x="4" y="57"/>
                    <a:pt x="4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2"/>
                    <a:pt x="7" y="65"/>
                    <a:pt x="10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9" y="66"/>
                    <a:pt x="9" y="68"/>
                    <a:pt x="9" y="70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9" y="74"/>
                    <a:pt x="12" y="77"/>
                    <a:pt x="15" y="77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51" y="71"/>
                    <a:pt x="51" y="71"/>
                    <a:pt x="51" y="71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8"/>
                    <a:pt x="66" y="78"/>
                    <a:pt x="66" y="78"/>
                  </a:cubicBezTo>
                  <a:cubicBezTo>
                    <a:pt x="85" y="78"/>
                    <a:pt x="85" y="78"/>
                    <a:pt x="85" y="78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57" y="16"/>
                    <a:pt x="32" y="1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19" tIns="45709" rIns="91419" bIns="45709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 sz="160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1" name="Freeform 71"/>
            <p:cNvSpPr>
              <a:spLocks noEditPoints="1"/>
            </p:cNvSpPr>
            <p:nvPr/>
          </p:nvSpPr>
          <p:spPr bwMode="auto">
            <a:xfrm>
              <a:off x="3926574" y="4871200"/>
              <a:ext cx="329960" cy="349282"/>
            </a:xfrm>
            <a:custGeom>
              <a:avLst/>
              <a:gdLst>
                <a:gd name="T0" fmla="*/ 170 w 222"/>
                <a:gd name="T1" fmla="*/ 29 h 235"/>
                <a:gd name="T2" fmla="*/ 182 w 222"/>
                <a:gd name="T3" fmla="*/ 7 h 235"/>
                <a:gd name="T4" fmla="*/ 151 w 222"/>
                <a:gd name="T5" fmla="*/ 19 h 235"/>
                <a:gd name="T6" fmla="*/ 7 w 222"/>
                <a:gd name="T7" fmla="*/ 159 h 235"/>
                <a:gd name="T8" fmla="*/ 31 w 222"/>
                <a:gd name="T9" fmla="*/ 223 h 235"/>
                <a:gd name="T10" fmla="*/ 31 w 222"/>
                <a:gd name="T11" fmla="*/ 171 h 235"/>
                <a:gd name="T12" fmla="*/ 109 w 222"/>
                <a:gd name="T13" fmla="*/ 114 h 235"/>
                <a:gd name="T14" fmla="*/ 116 w 222"/>
                <a:gd name="T15" fmla="*/ 93 h 235"/>
                <a:gd name="T16" fmla="*/ 87 w 222"/>
                <a:gd name="T17" fmla="*/ 104 h 235"/>
                <a:gd name="T18" fmla="*/ 76 w 222"/>
                <a:gd name="T19" fmla="*/ 100 h 235"/>
                <a:gd name="T20" fmla="*/ 116 w 222"/>
                <a:gd name="T21" fmla="*/ 83 h 235"/>
                <a:gd name="T22" fmla="*/ 132 w 222"/>
                <a:gd name="T23" fmla="*/ 90 h 235"/>
                <a:gd name="T24" fmla="*/ 132 w 222"/>
                <a:gd name="T25" fmla="*/ 19 h 235"/>
                <a:gd name="T26" fmla="*/ 180 w 222"/>
                <a:gd name="T27" fmla="*/ 0 h 235"/>
                <a:gd name="T28" fmla="*/ 182 w 222"/>
                <a:gd name="T29" fmla="*/ 0 h 235"/>
                <a:gd name="T30" fmla="*/ 222 w 222"/>
                <a:gd name="T31" fmla="*/ 19 h 235"/>
                <a:gd name="T32" fmla="*/ 173 w 222"/>
                <a:gd name="T33" fmla="*/ 187 h 235"/>
                <a:gd name="T34" fmla="*/ 158 w 222"/>
                <a:gd name="T35" fmla="*/ 180 h 235"/>
                <a:gd name="T36" fmla="*/ 106 w 222"/>
                <a:gd name="T37" fmla="*/ 211 h 235"/>
                <a:gd name="T38" fmla="*/ 90 w 222"/>
                <a:gd name="T39" fmla="*/ 201 h 235"/>
                <a:gd name="T40" fmla="*/ 38 w 222"/>
                <a:gd name="T41" fmla="*/ 235 h 235"/>
                <a:gd name="T42" fmla="*/ 2 w 222"/>
                <a:gd name="T43" fmla="*/ 218 h 235"/>
                <a:gd name="T44" fmla="*/ 0 w 222"/>
                <a:gd name="T45" fmla="*/ 213 h 235"/>
                <a:gd name="T46" fmla="*/ 0 w 222"/>
                <a:gd name="T47" fmla="*/ 147 h 235"/>
                <a:gd name="T48" fmla="*/ 47 w 222"/>
                <a:gd name="T49" fmla="*/ 128 h 235"/>
                <a:gd name="T50" fmla="*/ 50 w 222"/>
                <a:gd name="T51" fmla="*/ 128 h 235"/>
                <a:gd name="T52" fmla="*/ 90 w 222"/>
                <a:gd name="T53" fmla="*/ 147 h 235"/>
                <a:gd name="T54" fmla="*/ 99 w 222"/>
                <a:gd name="T55" fmla="*/ 199 h 235"/>
                <a:gd name="T56" fmla="*/ 76 w 222"/>
                <a:gd name="T57" fmla="*/ 114 h 235"/>
                <a:gd name="T58" fmla="*/ 68 w 222"/>
                <a:gd name="T59" fmla="*/ 138 h 235"/>
                <a:gd name="T60" fmla="*/ 68 w 222"/>
                <a:gd name="T61" fmla="*/ 102 h 235"/>
                <a:gd name="T62" fmla="*/ 139 w 222"/>
                <a:gd name="T63" fmla="*/ 95 h 235"/>
                <a:gd name="T64" fmla="*/ 158 w 222"/>
                <a:gd name="T65" fmla="*/ 102 h 235"/>
                <a:gd name="T66" fmla="*/ 165 w 222"/>
                <a:gd name="T67" fmla="*/ 175 h 235"/>
                <a:gd name="T68" fmla="*/ 139 w 222"/>
                <a:gd name="T69" fmla="*/ 31 h 235"/>
                <a:gd name="T70" fmla="*/ 139 w 222"/>
                <a:gd name="T71" fmla="*/ 95 h 235"/>
                <a:gd name="T72" fmla="*/ 38 w 222"/>
                <a:gd name="T73" fmla="*/ 159 h 235"/>
                <a:gd name="T74" fmla="*/ 47 w 222"/>
                <a:gd name="T75" fmla="*/ 138 h 235"/>
                <a:gd name="T76" fmla="*/ 19 w 222"/>
                <a:gd name="T77" fmla="*/ 149 h 235"/>
                <a:gd name="T78" fmla="*/ 173 w 222"/>
                <a:gd name="T79" fmla="*/ 36 h 235"/>
                <a:gd name="T80" fmla="*/ 173 w 222"/>
                <a:gd name="T81" fmla="*/ 3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1" h="235">
                  <a:moveTo>
                    <a:pt x="151" y="19"/>
                  </a:moveTo>
                  <a:lnTo>
                    <a:pt x="170" y="29"/>
                  </a:lnTo>
                  <a:lnTo>
                    <a:pt x="203" y="19"/>
                  </a:lnTo>
                  <a:lnTo>
                    <a:pt x="182" y="7"/>
                  </a:lnTo>
                  <a:lnTo>
                    <a:pt x="151" y="19"/>
                  </a:lnTo>
                  <a:lnTo>
                    <a:pt x="151" y="19"/>
                  </a:lnTo>
                  <a:close/>
                  <a:moveTo>
                    <a:pt x="31" y="171"/>
                  </a:moveTo>
                  <a:lnTo>
                    <a:pt x="7" y="159"/>
                  </a:lnTo>
                  <a:lnTo>
                    <a:pt x="7" y="211"/>
                  </a:lnTo>
                  <a:lnTo>
                    <a:pt x="31" y="223"/>
                  </a:lnTo>
                  <a:lnTo>
                    <a:pt x="31" y="171"/>
                  </a:lnTo>
                  <a:lnTo>
                    <a:pt x="31" y="171"/>
                  </a:lnTo>
                  <a:close/>
                  <a:moveTo>
                    <a:pt x="87" y="104"/>
                  </a:moveTo>
                  <a:lnTo>
                    <a:pt x="109" y="114"/>
                  </a:lnTo>
                  <a:lnTo>
                    <a:pt x="137" y="102"/>
                  </a:lnTo>
                  <a:lnTo>
                    <a:pt x="116" y="93"/>
                  </a:lnTo>
                  <a:lnTo>
                    <a:pt x="87" y="104"/>
                  </a:lnTo>
                  <a:lnTo>
                    <a:pt x="87" y="104"/>
                  </a:lnTo>
                  <a:close/>
                  <a:moveTo>
                    <a:pt x="68" y="102"/>
                  </a:moveTo>
                  <a:lnTo>
                    <a:pt x="76" y="100"/>
                  </a:lnTo>
                  <a:lnTo>
                    <a:pt x="116" y="83"/>
                  </a:lnTo>
                  <a:lnTo>
                    <a:pt x="116" y="83"/>
                  </a:lnTo>
                  <a:lnTo>
                    <a:pt x="118" y="83"/>
                  </a:lnTo>
                  <a:lnTo>
                    <a:pt x="132" y="90"/>
                  </a:lnTo>
                  <a:lnTo>
                    <a:pt x="132" y="24"/>
                  </a:lnTo>
                  <a:lnTo>
                    <a:pt x="132" y="19"/>
                  </a:lnTo>
                  <a:lnTo>
                    <a:pt x="139" y="14"/>
                  </a:lnTo>
                  <a:lnTo>
                    <a:pt x="180" y="0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215" y="14"/>
                  </a:lnTo>
                  <a:lnTo>
                    <a:pt x="222" y="19"/>
                  </a:lnTo>
                  <a:lnTo>
                    <a:pt x="222" y="168"/>
                  </a:lnTo>
                  <a:lnTo>
                    <a:pt x="173" y="187"/>
                  </a:lnTo>
                  <a:lnTo>
                    <a:pt x="168" y="185"/>
                  </a:lnTo>
                  <a:lnTo>
                    <a:pt x="158" y="180"/>
                  </a:lnTo>
                  <a:lnTo>
                    <a:pt x="158" y="192"/>
                  </a:lnTo>
                  <a:lnTo>
                    <a:pt x="106" y="211"/>
                  </a:lnTo>
                  <a:lnTo>
                    <a:pt x="102" y="209"/>
                  </a:lnTo>
                  <a:lnTo>
                    <a:pt x="90" y="201"/>
                  </a:lnTo>
                  <a:lnTo>
                    <a:pt x="90" y="216"/>
                  </a:lnTo>
                  <a:lnTo>
                    <a:pt x="38" y="235"/>
                  </a:lnTo>
                  <a:lnTo>
                    <a:pt x="33" y="232"/>
                  </a:lnTo>
                  <a:lnTo>
                    <a:pt x="2" y="218"/>
                  </a:lnTo>
                  <a:lnTo>
                    <a:pt x="0" y="216"/>
                  </a:lnTo>
                  <a:lnTo>
                    <a:pt x="0" y="213"/>
                  </a:lnTo>
                  <a:lnTo>
                    <a:pt x="0" y="154"/>
                  </a:lnTo>
                  <a:lnTo>
                    <a:pt x="0" y="147"/>
                  </a:lnTo>
                  <a:lnTo>
                    <a:pt x="7" y="145"/>
                  </a:lnTo>
                  <a:lnTo>
                    <a:pt x="47" y="128"/>
                  </a:lnTo>
                  <a:lnTo>
                    <a:pt x="47" y="128"/>
                  </a:lnTo>
                  <a:lnTo>
                    <a:pt x="50" y="128"/>
                  </a:lnTo>
                  <a:lnTo>
                    <a:pt x="80" y="145"/>
                  </a:lnTo>
                  <a:lnTo>
                    <a:pt x="90" y="147"/>
                  </a:lnTo>
                  <a:lnTo>
                    <a:pt x="90" y="194"/>
                  </a:lnTo>
                  <a:lnTo>
                    <a:pt x="99" y="199"/>
                  </a:lnTo>
                  <a:lnTo>
                    <a:pt x="99" y="126"/>
                  </a:lnTo>
                  <a:lnTo>
                    <a:pt x="76" y="114"/>
                  </a:lnTo>
                  <a:lnTo>
                    <a:pt x="76" y="142"/>
                  </a:lnTo>
                  <a:lnTo>
                    <a:pt x="68" y="138"/>
                  </a:lnTo>
                  <a:lnTo>
                    <a:pt x="68" y="109"/>
                  </a:lnTo>
                  <a:lnTo>
                    <a:pt x="68" y="102"/>
                  </a:lnTo>
                  <a:lnTo>
                    <a:pt x="68" y="102"/>
                  </a:lnTo>
                  <a:close/>
                  <a:moveTo>
                    <a:pt x="139" y="95"/>
                  </a:moveTo>
                  <a:lnTo>
                    <a:pt x="149" y="100"/>
                  </a:lnTo>
                  <a:lnTo>
                    <a:pt x="158" y="102"/>
                  </a:lnTo>
                  <a:lnTo>
                    <a:pt x="158" y="171"/>
                  </a:lnTo>
                  <a:lnTo>
                    <a:pt x="165" y="175"/>
                  </a:lnTo>
                  <a:lnTo>
                    <a:pt x="165" y="43"/>
                  </a:lnTo>
                  <a:lnTo>
                    <a:pt x="139" y="31"/>
                  </a:lnTo>
                  <a:lnTo>
                    <a:pt x="139" y="95"/>
                  </a:lnTo>
                  <a:lnTo>
                    <a:pt x="139" y="95"/>
                  </a:lnTo>
                  <a:close/>
                  <a:moveTo>
                    <a:pt x="19" y="149"/>
                  </a:moveTo>
                  <a:lnTo>
                    <a:pt x="38" y="159"/>
                  </a:lnTo>
                  <a:lnTo>
                    <a:pt x="71" y="147"/>
                  </a:lnTo>
                  <a:lnTo>
                    <a:pt x="47" y="138"/>
                  </a:lnTo>
                  <a:lnTo>
                    <a:pt x="19" y="149"/>
                  </a:lnTo>
                  <a:lnTo>
                    <a:pt x="19" y="149"/>
                  </a:lnTo>
                  <a:close/>
                  <a:moveTo>
                    <a:pt x="173" y="38"/>
                  </a:moveTo>
                  <a:lnTo>
                    <a:pt x="173" y="36"/>
                  </a:lnTo>
                  <a:lnTo>
                    <a:pt x="173" y="38"/>
                  </a:lnTo>
                  <a:lnTo>
                    <a:pt x="173" y="38"/>
                  </a:lnTo>
                  <a:lnTo>
                    <a:pt x="173" y="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19" tIns="45709" rIns="91419" bIns="45709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 sz="160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2" name="Freeform 105"/>
            <p:cNvSpPr>
              <a:spLocks noEditPoints="1"/>
            </p:cNvSpPr>
            <p:nvPr/>
          </p:nvSpPr>
          <p:spPr bwMode="auto">
            <a:xfrm>
              <a:off x="627960" y="4893495"/>
              <a:ext cx="270508" cy="326987"/>
            </a:xfrm>
            <a:custGeom>
              <a:avLst/>
              <a:gdLst>
                <a:gd name="T0" fmla="*/ 0 w 77"/>
                <a:gd name="T1" fmla="*/ 85 h 93"/>
                <a:gd name="T2" fmla="*/ 30 w 77"/>
                <a:gd name="T3" fmla="*/ 20 h 93"/>
                <a:gd name="T4" fmla="*/ 38 w 77"/>
                <a:gd name="T5" fmla="*/ 26 h 93"/>
                <a:gd name="T6" fmla="*/ 39 w 77"/>
                <a:gd name="T7" fmla="*/ 27 h 93"/>
                <a:gd name="T8" fmla="*/ 39 w 77"/>
                <a:gd name="T9" fmla="*/ 27 h 93"/>
                <a:gd name="T10" fmla="*/ 40 w 77"/>
                <a:gd name="T11" fmla="*/ 27 h 93"/>
                <a:gd name="T12" fmla="*/ 40 w 77"/>
                <a:gd name="T13" fmla="*/ 28 h 93"/>
                <a:gd name="T14" fmla="*/ 40 w 77"/>
                <a:gd name="T15" fmla="*/ 28 h 93"/>
                <a:gd name="T16" fmla="*/ 41 w 77"/>
                <a:gd name="T17" fmla="*/ 28 h 93"/>
                <a:gd name="T18" fmla="*/ 41 w 77"/>
                <a:gd name="T19" fmla="*/ 29 h 93"/>
                <a:gd name="T20" fmla="*/ 42 w 77"/>
                <a:gd name="T21" fmla="*/ 29 h 93"/>
                <a:gd name="T22" fmla="*/ 42 w 77"/>
                <a:gd name="T23" fmla="*/ 29 h 93"/>
                <a:gd name="T24" fmla="*/ 43 w 77"/>
                <a:gd name="T25" fmla="*/ 29 h 93"/>
                <a:gd name="T26" fmla="*/ 43 w 77"/>
                <a:gd name="T27" fmla="*/ 30 h 93"/>
                <a:gd name="T28" fmla="*/ 43 w 77"/>
                <a:gd name="T29" fmla="*/ 30 h 93"/>
                <a:gd name="T30" fmla="*/ 48 w 77"/>
                <a:gd name="T31" fmla="*/ 33 h 93"/>
                <a:gd name="T32" fmla="*/ 48 w 77"/>
                <a:gd name="T33" fmla="*/ 33 h 93"/>
                <a:gd name="T34" fmla="*/ 49 w 77"/>
                <a:gd name="T35" fmla="*/ 34 h 93"/>
                <a:gd name="T36" fmla="*/ 49 w 77"/>
                <a:gd name="T37" fmla="*/ 34 h 93"/>
                <a:gd name="T38" fmla="*/ 50 w 77"/>
                <a:gd name="T39" fmla="*/ 34 h 93"/>
                <a:gd name="T40" fmla="*/ 50 w 77"/>
                <a:gd name="T41" fmla="*/ 35 h 93"/>
                <a:gd name="T42" fmla="*/ 50 w 77"/>
                <a:gd name="T43" fmla="*/ 35 h 93"/>
                <a:gd name="T44" fmla="*/ 51 w 77"/>
                <a:gd name="T45" fmla="*/ 35 h 93"/>
                <a:gd name="T46" fmla="*/ 51 w 77"/>
                <a:gd name="T47" fmla="*/ 36 h 93"/>
                <a:gd name="T48" fmla="*/ 52 w 77"/>
                <a:gd name="T49" fmla="*/ 36 h 93"/>
                <a:gd name="T50" fmla="*/ 52 w 77"/>
                <a:gd name="T51" fmla="*/ 36 h 93"/>
                <a:gd name="T52" fmla="*/ 53 w 77"/>
                <a:gd name="T53" fmla="*/ 37 h 93"/>
                <a:gd name="T54" fmla="*/ 53 w 77"/>
                <a:gd name="T55" fmla="*/ 37 h 93"/>
                <a:gd name="T56" fmla="*/ 48 w 77"/>
                <a:gd name="T57" fmla="*/ 79 h 93"/>
                <a:gd name="T58" fmla="*/ 7 w 77"/>
                <a:gd name="T59" fmla="*/ 91 h 93"/>
                <a:gd name="T60" fmla="*/ 35 w 77"/>
                <a:gd name="T61" fmla="*/ 64 h 93"/>
                <a:gd name="T62" fmla="*/ 19 w 77"/>
                <a:gd name="T63" fmla="*/ 53 h 93"/>
                <a:gd name="T64" fmla="*/ 3 w 77"/>
                <a:gd name="T65" fmla="*/ 88 h 93"/>
                <a:gd name="T66" fmla="*/ 73 w 77"/>
                <a:gd name="T67" fmla="*/ 93 h 93"/>
                <a:gd name="T68" fmla="*/ 54 w 77"/>
                <a:gd name="T69" fmla="*/ 83 h 93"/>
                <a:gd name="T70" fmla="*/ 69 w 77"/>
                <a:gd name="T71" fmla="*/ 42 h 93"/>
                <a:gd name="T72" fmla="*/ 34 w 77"/>
                <a:gd name="T73" fmla="*/ 0 h 93"/>
                <a:gd name="T74" fmla="*/ 69 w 77"/>
                <a:gd name="T75" fmla="*/ 4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7" h="93">
                  <a:moveTo>
                    <a:pt x="3" y="88"/>
                  </a:moveTo>
                  <a:cubicBezTo>
                    <a:pt x="2" y="87"/>
                    <a:pt x="1" y="86"/>
                    <a:pt x="0" y="85"/>
                  </a:cubicBezTo>
                  <a:cubicBezTo>
                    <a:pt x="0" y="72"/>
                    <a:pt x="0" y="58"/>
                    <a:pt x="0" y="45"/>
                  </a:cubicBezTo>
                  <a:cubicBezTo>
                    <a:pt x="12" y="40"/>
                    <a:pt x="21" y="32"/>
                    <a:pt x="30" y="20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53" y="55"/>
                    <a:pt x="49" y="67"/>
                    <a:pt x="48" y="79"/>
                  </a:cubicBezTo>
                  <a:cubicBezTo>
                    <a:pt x="36" y="84"/>
                    <a:pt x="23" y="88"/>
                    <a:pt x="11" y="93"/>
                  </a:cubicBezTo>
                  <a:cubicBezTo>
                    <a:pt x="9" y="92"/>
                    <a:pt x="8" y="91"/>
                    <a:pt x="7" y="91"/>
                  </a:cubicBezTo>
                  <a:cubicBezTo>
                    <a:pt x="23" y="68"/>
                    <a:pt x="23" y="68"/>
                    <a:pt x="23" y="68"/>
                  </a:cubicBezTo>
                  <a:cubicBezTo>
                    <a:pt x="27" y="69"/>
                    <a:pt x="32" y="68"/>
                    <a:pt x="35" y="64"/>
                  </a:cubicBezTo>
                  <a:cubicBezTo>
                    <a:pt x="38" y="60"/>
                    <a:pt x="37" y="54"/>
                    <a:pt x="32" y="51"/>
                  </a:cubicBezTo>
                  <a:cubicBezTo>
                    <a:pt x="28" y="47"/>
                    <a:pt x="22" y="49"/>
                    <a:pt x="19" y="53"/>
                  </a:cubicBezTo>
                  <a:cubicBezTo>
                    <a:pt x="16" y="57"/>
                    <a:pt x="16" y="62"/>
                    <a:pt x="19" y="65"/>
                  </a:cubicBezTo>
                  <a:cubicBezTo>
                    <a:pt x="3" y="88"/>
                    <a:pt x="3" y="88"/>
                    <a:pt x="3" y="88"/>
                  </a:cubicBezTo>
                  <a:close/>
                  <a:moveTo>
                    <a:pt x="27" y="93"/>
                  </a:moveTo>
                  <a:cubicBezTo>
                    <a:pt x="73" y="93"/>
                    <a:pt x="73" y="93"/>
                    <a:pt x="73" y="93"/>
                  </a:cubicBezTo>
                  <a:cubicBezTo>
                    <a:pt x="73" y="83"/>
                    <a:pt x="73" y="83"/>
                    <a:pt x="73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27" y="93"/>
                    <a:pt x="27" y="93"/>
                    <a:pt x="27" y="93"/>
                  </a:cubicBezTo>
                  <a:close/>
                  <a:moveTo>
                    <a:pt x="69" y="42"/>
                  </a:moveTo>
                  <a:cubicBezTo>
                    <a:pt x="77" y="31"/>
                    <a:pt x="77" y="31"/>
                    <a:pt x="77" y="3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6" y="12"/>
                    <a:pt x="26" y="12"/>
                    <a:pt x="26" y="12"/>
                  </a:cubicBezTo>
                  <a:lnTo>
                    <a:pt x="69" y="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19" tIns="45709" rIns="91419" bIns="45709" numCol="1" anchor="t" anchorCtr="0" compatLnSpc="1"/>
            <a:lstStyle/>
            <a:p>
              <a:pPr>
                <a:lnSpc>
                  <a:spcPct val="130000"/>
                </a:lnSpc>
              </a:pPr>
              <a:endParaRPr lang="zh-CN" altLang="en-US" sz="160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4" name="品 2"/>
          <p:cNvSpPr>
            <a:spLocks noChangeArrowheads="1"/>
          </p:cNvSpPr>
          <p:nvPr/>
        </p:nvSpPr>
        <p:spPr bwMode="auto">
          <a:xfrm>
            <a:off x="1294699" y="1947915"/>
            <a:ext cx="4297212" cy="4053216"/>
          </a:xfrm>
          <a:prstGeom prst="rect">
            <a:avLst/>
          </a:prstGeom>
          <a:noFill/>
          <a:ln w="19050">
            <a:solidFill>
              <a:schemeClr val="accent1"/>
            </a:solidFill>
            <a:beve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4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TextBox 19"/>
          <p:cNvSpPr txBox="1"/>
          <p:nvPr/>
        </p:nvSpPr>
        <p:spPr>
          <a:xfrm>
            <a:off x="1598226" y="2240396"/>
            <a:ext cx="2613690" cy="458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000" spc="300">
                <a:ln w="12700" cmpd="sng">
                  <a:noFill/>
                  <a:prstDash val="solid"/>
                  <a:miter lim="800000"/>
                </a:ln>
                <a:cs typeface="+mn-ea"/>
                <a:sym typeface="+mn-lt"/>
              </a:rPr>
              <a:t>单击添加标题</a:t>
            </a:r>
          </a:p>
        </p:txBody>
      </p:sp>
      <p:sp>
        <p:nvSpPr>
          <p:cNvPr id="3" name="Rectangle 25"/>
          <p:cNvSpPr/>
          <p:nvPr/>
        </p:nvSpPr>
        <p:spPr>
          <a:xfrm>
            <a:off x="1598225" y="3020630"/>
            <a:ext cx="3699289" cy="2583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sz="1200">
                <a:solidFill>
                  <a:schemeClr val="tx2"/>
                </a:solidFill>
                <a:cs typeface="+mn-ea"/>
                <a:sym typeface="+mn-lt"/>
              </a:rPr>
              <a:t>此处添加详细文本描述，建议与标题相关并符合整体语言风格，语言描述尽量简洁生动。此处添加详细文本描述，建议与标题相关并符合整体语言风格，语言描述尽量简洁生动。此处添加详细文本描述，建议与标题相关并符合整体语言风格，语言描述尽量简洁生动。</a:t>
            </a:r>
          </a:p>
          <a:p>
            <a:pPr algn="l" fontAlgn="auto">
              <a:lnSpc>
                <a:spcPct val="150000"/>
              </a:lnSpc>
            </a:pPr>
            <a:endParaRPr sz="1200">
              <a:solidFill>
                <a:schemeClr val="tx2"/>
              </a:solidFill>
              <a:cs typeface="+mn-ea"/>
              <a:sym typeface="+mn-lt"/>
            </a:endParaRPr>
          </a:p>
          <a:p>
            <a:pPr algn="l" fontAlgn="auto">
              <a:lnSpc>
                <a:spcPct val="150000"/>
              </a:lnSpc>
            </a:pPr>
            <a:r>
              <a:rPr sz="1200">
                <a:solidFill>
                  <a:schemeClr val="tx2"/>
                </a:solidFill>
                <a:cs typeface="+mn-ea"/>
                <a:sym typeface="+mn-lt"/>
              </a:rPr>
              <a:t>welcome to download this template,Please add content here.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1721237" y="2876519"/>
            <a:ext cx="7770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37">
            <a:extLst>
              <a:ext uri="{FF2B5EF4-FFF2-40B4-BE49-F238E27FC236}">
                <a16:creationId xmlns:a16="http://schemas.microsoft.com/office/drawing/2014/main" id="{0FED43FD-0FB9-4F03-A91E-C3F552E38965}"/>
              </a:ext>
            </a:extLst>
          </p:cNvPr>
          <p:cNvSpPr txBox="1"/>
          <p:nvPr/>
        </p:nvSpPr>
        <p:spPr>
          <a:xfrm>
            <a:off x="1417299" y="289947"/>
            <a:ext cx="2487862" cy="426085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lvl="0" algn="l"/>
            <a:r>
              <a:rPr lang="zh-CN" altLang="en-US" sz="2170">
                <a:solidFill>
                  <a:schemeClr val="accent1"/>
                </a:solidFill>
                <a:cs typeface="+mn-ea"/>
                <a:sym typeface="+mn-lt"/>
              </a:rPr>
              <a:t>单击添加标题</a:t>
            </a:r>
            <a:endParaRPr lang="zh-CN" altLang="zh-CN" sz="217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1" name="文本框 38">
            <a:extLst>
              <a:ext uri="{FF2B5EF4-FFF2-40B4-BE49-F238E27FC236}">
                <a16:creationId xmlns:a16="http://schemas.microsoft.com/office/drawing/2014/main" id="{DE801010-C65C-4E9E-9900-731AE903CD70}"/>
              </a:ext>
            </a:extLst>
          </p:cNvPr>
          <p:cNvSpPr txBox="1"/>
          <p:nvPr/>
        </p:nvSpPr>
        <p:spPr>
          <a:xfrm>
            <a:off x="1368473" y="711818"/>
            <a:ext cx="2763044" cy="279400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algn="l" defTabSz="685165"/>
            <a:r>
              <a:rPr lang="en-US" altLang="zh-CN" sz="122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122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84E14D9-4E26-4AA2-BA5D-33FE80C5F0C8}"/>
              </a:ext>
            </a:extLst>
          </p:cNvPr>
          <p:cNvSpPr/>
          <p:nvPr/>
        </p:nvSpPr>
        <p:spPr>
          <a:xfrm>
            <a:off x="210966" y="320943"/>
            <a:ext cx="649538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50" kern="0" dirty="0">
                <a:solidFill>
                  <a:schemeClr val="bg2"/>
                </a:solidFill>
                <a:cs typeface="+mn-ea"/>
              </a:rPr>
              <a:t>03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475165" y="4312579"/>
            <a:ext cx="4601415" cy="1453345"/>
            <a:chOff x="6408665" y="3944803"/>
            <a:chExt cx="2672736" cy="1368082"/>
          </a:xfrm>
        </p:grpSpPr>
        <p:sp>
          <p:nvSpPr>
            <p:cNvPr id="8" name="矩形 7"/>
            <p:cNvSpPr/>
            <p:nvPr/>
          </p:nvSpPr>
          <p:spPr>
            <a:xfrm>
              <a:off x="6408665" y="3965639"/>
              <a:ext cx="2672736" cy="439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9" name="文本框 4"/>
            <p:cNvSpPr txBox="1"/>
            <p:nvPr/>
          </p:nvSpPr>
          <p:spPr>
            <a:xfrm>
              <a:off x="6714937" y="3944803"/>
              <a:ext cx="1942228" cy="431768"/>
            </a:xfrm>
            <a:prstGeom prst="rect">
              <a:avLst/>
            </a:prstGeom>
            <a:noFill/>
          </p:spPr>
          <p:txBody>
            <a:bodyPr wrap="square" lIns="91403" tIns="45701" rIns="91403" bIns="45701" rtlCol="0">
              <a:spAutoFit/>
            </a:bodyPr>
            <a:lstStyle/>
            <a:p>
              <a:pPr algn="ctr" defTabSz="913765">
                <a:lnSpc>
                  <a:spcPct val="130000"/>
                </a:lnSpc>
              </a:pPr>
              <a:r>
                <a:rPr lang="zh-CN" altLang="en-US" sz="2000" spc="300">
                  <a:ln w="12700" cmpd="sng">
                    <a:noFill/>
                    <a:prstDash val="solid"/>
                    <a:miter lim="800000"/>
                  </a:ln>
                  <a:solidFill>
                    <a:schemeClr val="bg1"/>
                  </a:solidFill>
                  <a:cs typeface="+mn-ea"/>
                  <a:sym typeface="+mn-lt"/>
                </a:rPr>
                <a:t>单击添加标题</a:t>
              </a:r>
            </a:p>
          </p:txBody>
        </p:sp>
        <p:sp>
          <p:nvSpPr>
            <p:cNvPr id="13" name="品 15"/>
            <p:cNvSpPr txBox="1"/>
            <p:nvPr>
              <p:custDataLst>
                <p:tags r:id="rId2"/>
              </p:custDataLst>
            </p:nvPr>
          </p:nvSpPr>
          <p:spPr>
            <a:xfrm>
              <a:off x="6432634" y="4571019"/>
              <a:ext cx="2648767" cy="741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  <a:buNone/>
              </a:pPr>
              <a:r>
                <a:rPr sz="1200">
                  <a:solidFill>
                    <a:schemeClr val="tx2"/>
                  </a:solidFill>
                  <a:cs typeface="+mn-ea"/>
                  <a:sym typeface="+mn-lt"/>
                </a:rPr>
                <a:t>welcome to download this template,Please add content here.welcome to download this template,Please add content here.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293000" y="4312579"/>
            <a:ext cx="4603954" cy="1424777"/>
            <a:chOff x="6407219" y="3944803"/>
            <a:chExt cx="2674211" cy="1341190"/>
          </a:xfrm>
        </p:grpSpPr>
        <p:sp>
          <p:nvSpPr>
            <p:cNvPr id="16" name="矩形 15"/>
            <p:cNvSpPr/>
            <p:nvPr/>
          </p:nvSpPr>
          <p:spPr>
            <a:xfrm>
              <a:off x="6408694" y="3965639"/>
              <a:ext cx="2672736" cy="4398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17" name="文本框 4"/>
            <p:cNvSpPr txBox="1"/>
            <p:nvPr/>
          </p:nvSpPr>
          <p:spPr>
            <a:xfrm>
              <a:off x="6714937" y="3944803"/>
              <a:ext cx="1942228" cy="431768"/>
            </a:xfrm>
            <a:prstGeom prst="rect">
              <a:avLst/>
            </a:prstGeom>
            <a:noFill/>
          </p:spPr>
          <p:txBody>
            <a:bodyPr wrap="square" lIns="91403" tIns="45701" rIns="91403" bIns="45701" rtlCol="0">
              <a:spAutoFit/>
            </a:bodyPr>
            <a:lstStyle/>
            <a:p>
              <a:pPr algn="ctr" defTabSz="913765">
                <a:lnSpc>
                  <a:spcPct val="130000"/>
                </a:lnSpc>
              </a:pPr>
              <a:r>
                <a:rPr lang="zh-CN" altLang="en-US" sz="2000" spc="300">
                  <a:ln w="12700" cmpd="sng">
                    <a:noFill/>
                    <a:prstDash val="solid"/>
                    <a:miter lim="800000"/>
                  </a:ln>
                  <a:solidFill>
                    <a:schemeClr val="bg1"/>
                  </a:solidFill>
                  <a:cs typeface="+mn-ea"/>
                  <a:sym typeface="+mn-lt"/>
                </a:rPr>
                <a:t>单击添加标题</a:t>
              </a:r>
            </a:p>
          </p:txBody>
        </p:sp>
        <p:sp>
          <p:nvSpPr>
            <p:cNvPr id="21" name="品 15"/>
            <p:cNvSpPr txBox="1"/>
            <p:nvPr>
              <p:custDataLst>
                <p:tags r:id="rId1"/>
              </p:custDataLst>
            </p:nvPr>
          </p:nvSpPr>
          <p:spPr>
            <a:xfrm>
              <a:off x="6407219" y="4544127"/>
              <a:ext cx="2674211" cy="741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  <a:buNone/>
              </a:pPr>
              <a:r>
                <a:rPr sz="1200">
                  <a:solidFill>
                    <a:schemeClr val="tx2"/>
                  </a:solidFill>
                  <a:cs typeface="+mn-ea"/>
                  <a:sym typeface="+mn-lt"/>
                </a:rPr>
                <a:t>welcome to download this template,Please add content here.welcome to download this template,Please add content here.</a:t>
              </a: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D9EA99E7-C359-4092-8B41-E38432677E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6" b="12616"/>
          <a:stretch>
            <a:fillRect/>
          </a:stretch>
        </p:blipFill>
        <p:spPr>
          <a:xfrm>
            <a:off x="6295208" y="2047493"/>
            <a:ext cx="4601620" cy="229340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758C3CF-7E10-4F3F-B8BD-56E74A5774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6" b="12616"/>
          <a:stretch>
            <a:fillRect/>
          </a:stretch>
        </p:blipFill>
        <p:spPr>
          <a:xfrm>
            <a:off x="1468254" y="2047493"/>
            <a:ext cx="4601620" cy="2293409"/>
          </a:xfrm>
          <a:prstGeom prst="rect">
            <a:avLst/>
          </a:prstGeom>
        </p:spPr>
      </p:pic>
      <p:sp>
        <p:nvSpPr>
          <p:cNvPr id="23" name="文本框 37">
            <a:extLst>
              <a:ext uri="{FF2B5EF4-FFF2-40B4-BE49-F238E27FC236}">
                <a16:creationId xmlns:a16="http://schemas.microsoft.com/office/drawing/2014/main" id="{0CBF6BB2-1428-4377-922A-2B5F60B455F6}"/>
              </a:ext>
            </a:extLst>
          </p:cNvPr>
          <p:cNvSpPr txBox="1"/>
          <p:nvPr/>
        </p:nvSpPr>
        <p:spPr>
          <a:xfrm>
            <a:off x="1417299" y="289947"/>
            <a:ext cx="2487862" cy="426085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lvl="0" algn="l"/>
            <a:r>
              <a:rPr lang="zh-CN" altLang="en-US" sz="2170">
                <a:solidFill>
                  <a:schemeClr val="accent1"/>
                </a:solidFill>
                <a:cs typeface="+mn-ea"/>
                <a:sym typeface="+mn-lt"/>
              </a:rPr>
              <a:t>单击添加标题</a:t>
            </a:r>
            <a:endParaRPr lang="zh-CN" altLang="zh-CN" sz="217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4" name="文本框 38">
            <a:extLst>
              <a:ext uri="{FF2B5EF4-FFF2-40B4-BE49-F238E27FC236}">
                <a16:creationId xmlns:a16="http://schemas.microsoft.com/office/drawing/2014/main" id="{3584D7C3-C048-4DFF-B67D-833EAC294B94}"/>
              </a:ext>
            </a:extLst>
          </p:cNvPr>
          <p:cNvSpPr txBox="1"/>
          <p:nvPr/>
        </p:nvSpPr>
        <p:spPr>
          <a:xfrm>
            <a:off x="1368473" y="711818"/>
            <a:ext cx="2763044" cy="279400"/>
          </a:xfrm>
          <a:prstGeom prst="rect">
            <a:avLst/>
          </a:prstGeom>
          <a:noFill/>
        </p:spPr>
        <p:txBody>
          <a:bodyPr wrap="square" lIns="92925" tIns="46462" rIns="92925" bIns="46462" rtlCol="0">
            <a:spAutoFit/>
          </a:bodyPr>
          <a:lstStyle/>
          <a:p>
            <a:pPr algn="l" defTabSz="685165"/>
            <a:r>
              <a:rPr lang="en-US" altLang="zh-CN" sz="122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122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E375BD6-57E7-4374-B137-C229C1A8C014}"/>
              </a:ext>
            </a:extLst>
          </p:cNvPr>
          <p:cNvSpPr/>
          <p:nvPr/>
        </p:nvSpPr>
        <p:spPr>
          <a:xfrm>
            <a:off x="210966" y="320943"/>
            <a:ext cx="649538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50" kern="0" dirty="0">
                <a:solidFill>
                  <a:schemeClr val="bg2"/>
                </a:solidFill>
                <a:cs typeface="+mn-ea"/>
              </a:rPr>
              <a:t>04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2.0.50727.5485"/>
  <p:tag name="AS_OS" val="Microsoft Windows NT 6.1.7601 Service Pack 1"/>
  <p:tag name="AS_RELEASE_DATE" val="2018.04.09"/>
  <p:tag name="AS_TITLE" val="Aspose.Slides for .NET 2.0"/>
  <p:tag name="AS_VERSION" val="18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B4B4B4"/>
      </a:dk2>
      <a:lt2>
        <a:srgbClr val="FFFFFF"/>
      </a:lt2>
      <a:accent1>
        <a:srgbClr val="2A3D52"/>
      </a:accent1>
      <a:accent2>
        <a:srgbClr val="F1CA18"/>
      </a:accent2>
      <a:accent3>
        <a:srgbClr val="2A3D52"/>
      </a:accent3>
      <a:accent4>
        <a:srgbClr val="F1CA18"/>
      </a:accent4>
      <a:accent5>
        <a:srgbClr val="2A3D52"/>
      </a:accent5>
      <a:accent6>
        <a:srgbClr val="F1CA18"/>
      </a:accent6>
      <a:hlink>
        <a:srgbClr val="2A3D52"/>
      </a:hlink>
      <a:folHlink>
        <a:srgbClr val="F1CA18"/>
      </a:folHlink>
    </a:clrScheme>
    <a:fontScheme name="znqirtyb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B4B4B4"/>
    </a:dk2>
    <a:lt2>
      <a:srgbClr val="FFFFFF"/>
    </a:lt2>
    <a:accent1>
      <a:srgbClr val="2A3D52"/>
    </a:accent1>
    <a:accent2>
      <a:srgbClr val="F1CA18"/>
    </a:accent2>
    <a:accent3>
      <a:srgbClr val="2A3D52"/>
    </a:accent3>
    <a:accent4>
      <a:srgbClr val="F1CA18"/>
    </a:accent4>
    <a:accent5>
      <a:srgbClr val="2A3D52"/>
    </a:accent5>
    <a:accent6>
      <a:srgbClr val="F1CA18"/>
    </a:accent6>
    <a:hlink>
      <a:srgbClr val="2A3D52"/>
    </a:hlink>
    <a:folHlink>
      <a:srgbClr val="F1CA1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424</Words>
  <Application>Microsoft Office PowerPoint</Application>
  <PresentationFormat>宽屏</PresentationFormat>
  <Paragraphs>77</Paragraphs>
  <Slides>10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风云办公</Manager>
  <Company>上海剑姬网络科技有限公司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风云办公PPT模板</dc:title>
  <dc:creator>风云办公</dc:creator>
  <cp:keywords>风云办公</cp:keywords>
  <dc:description>风云办公 http://www.ppt118.com</dc:description>
  <cp:lastModifiedBy>tangtang</cp:lastModifiedBy>
  <cp:revision>133</cp:revision>
  <dcterms:created xsi:type="dcterms:W3CDTF">2015-05-05T08:02:00Z</dcterms:created>
  <dcterms:modified xsi:type="dcterms:W3CDTF">2020-04-09T03:36:46Z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2052-10.1.0.6930</vt:lpwstr>
  </property>
</Properties>
</file>