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18"/>
  </p:notesMasterIdLst>
  <p:sldIdLst>
    <p:sldId id="285" r:id="rId2"/>
    <p:sldId id="260" r:id="rId3"/>
    <p:sldId id="263" r:id="rId4"/>
    <p:sldId id="284" r:id="rId5"/>
    <p:sldId id="271" r:id="rId6"/>
    <p:sldId id="283" r:id="rId7"/>
    <p:sldId id="276" r:id="rId8"/>
    <p:sldId id="278" r:id="rId9"/>
    <p:sldId id="272" r:id="rId10"/>
    <p:sldId id="262" r:id="rId11"/>
    <p:sldId id="282" r:id="rId12"/>
    <p:sldId id="275" r:id="rId13"/>
    <p:sldId id="267" r:id="rId14"/>
    <p:sldId id="265" r:id="rId15"/>
    <p:sldId id="266" r:id="rId16"/>
    <p:sldId id="286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E71"/>
    <a:srgbClr val="157982"/>
    <a:srgbClr val="1B3553"/>
    <a:srgbClr val="4FB3B5"/>
    <a:srgbClr val="1D6477"/>
    <a:srgbClr val="E4ECEE"/>
    <a:srgbClr val="0F2A4A"/>
    <a:srgbClr val="EEFBFC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5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983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230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637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0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423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153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720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412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503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696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648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260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70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37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97708EE-77EF-4C6B-BC47-41BE2D941F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428"/>
            <a:ext cx="12190476" cy="6857143"/>
          </a:xfrm>
          <a:prstGeom prst="rect">
            <a:avLst/>
          </a:prstGeom>
          <a:effectLst/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7ED7DA0-0DE5-4FFF-B323-6CBC8547D4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75027" y="775957"/>
            <a:ext cx="4516973" cy="511861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8244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bg>
      <p:bgPr>
        <a:gradFill>
          <a:gsLst>
            <a:gs pos="0">
              <a:srgbClr val="1B3553"/>
            </a:gs>
            <a:gs pos="100000">
              <a:srgbClr val="4FB3B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086827B-9E9E-4FE4-81F0-1B5084A3A801}"/>
              </a:ext>
            </a:extLst>
          </p:cNvPr>
          <p:cNvSpPr txBox="1"/>
          <p:nvPr userDrawn="1"/>
        </p:nvSpPr>
        <p:spPr bwMode="auto">
          <a:xfrm>
            <a:off x="8240787" y="1334495"/>
            <a:ext cx="3771544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i="1" dirty="0">
                <a:solidFill>
                  <a:schemeClr val="bg1"/>
                </a:solidFill>
                <a:latin typeface="Humanst521 BT" panose="020B0602020204020204" pitchFamily="34" charset="0"/>
                <a:ea typeface="HiraginoGyoDS" panose="03000800000000000000" pitchFamily="66" charset="-128"/>
              </a:rPr>
              <a:t>CONTENT</a:t>
            </a: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9B3B1AEB-FE28-485A-8298-134D42247A9D}"/>
              </a:ext>
            </a:extLst>
          </p:cNvPr>
          <p:cNvSpPr/>
          <p:nvPr userDrawn="1"/>
        </p:nvSpPr>
        <p:spPr>
          <a:xfrm rot="1554631">
            <a:off x="-1119526" y="-1302081"/>
            <a:ext cx="13963149" cy="10425320"/>
          </a:xfrm>
          <a:custGeom>
            <a:avLst/>
            <a:gdLst>
              <a:gd name="connsiteX0" fmla="*/ 0 w 13963149"/>
              <a:gd name="connsiteY0" fmla="*/ 4256703 h 10425320"/>
              <a:gd name="connsiteX1" fmla="*/ 8762240 w 13963149"/>
              <a:gd name="connsiteY1" fmla="*/ 0 h 10425320"/>
              <a:gd name="connsiteX2" fmla="*/ 8827913 w 13963149"/>
              <a:gd name="connsiteY2" fmla="*/ 2146006 h 10425320"/>
              <a:gd name="connsiteX3" fmla="*/ 13959619 w 13963149"/>
              <a:gd name="connsiteY3" fmla="*/ 5090633 h 10425320"/>
              <a:gd name="connsiteX4" fmla="*/ 13963149 w 13963149"/>
              <a:gd name="connsiteY4" fmla="*/ 5097820 h 10425320"/>
              <a:gd name="connsiteX5" fmla="*/ 2996719 w 13963149"/>
              <a:gd name="connsiteY5" fmla="*/ 10425320 h 10425320"/>
              <a:gd name="connsiteX6" fmla="*/ 0 w 13963149"/>
              <a:gd name="connsiteY6" fmla="*/ 4256703 h 1042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63149" h="10425320">
                <a:moveTo>
                  <a:pt x="0" y="4256703"/>
                </a:moveTo>
                <a:lnTo>
                  <a:pt x="8762240" y="0"/>
                </a:lnTo>
                <a:lnTo>
                  <a:pt x="8827913" y="2146006"/>
                </a:lnTo>
                <a:lnTo>
                  <a:pt x="13959619" y="5090633"/>
                </a:lnTo>
                <a:lnTo>
                  <a:pt x="13963149" y="5097820"/>
                </a:lnTo>
                <a:lnTo>
                  <a:pt x="2996719" y="10425320"/>
                </a:lnTo>
                <a:lnTo>
                  <a:pt x="0" y="42567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468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CC0FFB1-A81B-4B04-A820-EB17DA2E872A}"/>
              </a:ext>
            </a:extLst>
          </p:cNvPr>
          <p:cNvSpPr/>
          <p:nvPr userDrawn="1"/>
        </p:nvSpPr>
        <p:spPr>
          <a:xfrm rot="5400000" flipH="1">
            <a:off x="6017135" y="683133"/>
            <a:ext cx="157732" cy="12192001"/>
          </a:xfrm>
          <a:prstGeom prst="rect">
            <a:avLst/>
          </a:prstGeom>
          <a:solidFill>
            <a:srgbClr val="115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等腰三角形 1">
            <a:extLst>
              <a:ext uri="{FF2B5EF4-FFF2-40B4-BE49-F238E27FC236}">
                <a16:creationId xmlns:a16="http://schemas.microsoft.com/office/drawing/2014/main" id="{1F4F91A6-A3C3-4A4E-9FB9-41FF1770B5E0}"/>
              </a:ext>
            </a:extLst>
          </p:cNvPr>
          <p:cNvSpPr/>
          <p:nvPr userDrawn="1"/>
        </p:nvSpPr>
        <p:spPr>
          <a:xfrm rot="5400000">
            <a:off x="-280851" y="446442"/>
            <a:ext cx="1254034" cy="692331"/>
          </a:xfrm>
          <a:prstGeom prst="triangle">
            <a:avLst/>
          </a:prstGeom>
          <a:gradFill flip="none" rotWithShape="1">
            <a:gsLst>
              <a:gs pos="0">
                <a:srgbClr val="1B3553"/>
              </a:gs>
              <a:gs pos="100000">
                <a:srgbClr val="4FB3B5"/>
              </a:gs>
            </a:gsLst>
            <a:lin ang="16200000" scaled="1"/>
            <a:tileRect/>
          </a:gradFill>
          <a:ln w="22873" cap="flat">
            <a:noFill/>
            <a:prstDash val="solid"/>
            <a:miter/>
          </a:ln>
        </p:spPr>
        <p:txBody>
          <a:bodyPr rtlCol="0" anchor="ctr"/>
          <a:lstStyle/>
          <a:p>
            <a: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84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EF8BD4D-2F94-47CD-BE11-CA251BA9C6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" y="0"/>
            <a:ext cx="1218879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C9EC74C-EACA-4913-9145-21295F3AA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575727" y="829745"/>
            <a:ext cx="4516973" cy="511861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128C645-7846-4387-8184-27A04203BF7A}"/>
              </a:ext>
            </a:extLst>
          </p:cNvPr>
          <p:cNvSpPr/>
          <p:nvPr userDrawn="1"/>
        </p:nvSpPr>
        <p:spPr>
          <a:xfrm flipH="1">
            <a:off x="0" y="0"/>
            <a:ext cx="317500" cy="6857999"/>
          </a:xfrm>
          <a:prstGeom prst="rect">
            <a:avLst/>
          </a:prstGeom>
          <a:solidFill>
            <a:srgbClr val="115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66B3C7C-0ECA-441B-AF82-16A6A9AE0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00" y="152400"/>
            <a:ext cx="12188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3" r:id="rId2"/>
    <p:sldLayoutId id="2147483652" r:id="rId3"/>
    <p:sldLayoutId id="2147483651" r:id="rId4"/>
    <p:sldLayoutId id="2147483657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152C3D6-C665-46B2-8823-BFE543661E3C}"/>
              </a:ext>
            </a:extLst>
          </p:cNvPr>
          <p:cNvSpPr txBox="1"/>
          <p:nvPr/>
        </p:nvSpPr>
        <p:spPr>
          <a:xfrm>
            <a:off x="1022588" y="3429000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6099454C-24B5-4752-B1A4-629E66360CD1}"/>
              </a:ext>
            </a:extLst>
          </p:cNvPr>
          <p:cNvGrpSpPr/>
          <p:nvPr/>
        </p:nvGrpSpPr>
        <p:grpSpPr>
          <a:xfrm>
            <a:off x="3319046" y="2450682"/>
            <a:ext cx="4923615" cy="847690"/>
            <a:chOff x="2783470" y="2858688"/>
            <a:chExt cx="6625058" cy="114062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7CDB27D7-4A82-4F85-9342-8773289382B0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50" name="Freeform 62">
                <a:extLst>
                  <a:ext uri="{FF2B5EF4-FFF2-40B4-BE49-F238E27FC236}">
                    <a16:creationId xmlns:a16="http://schemas.microsoft.com/office/drawing/2014/main" id="{89EE6A3F-7122-466E-B43A-850E5DAA55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63">
                <a:extLst>
                  <a:ext uri="{FF2B5EF4-FFF2-40B4-BE49-F238E27FC236}">
                    <a16:creationId xmlns:a16="http://schemas.microsoft.com/office/drawing/2014/main" id="{3364EC8E-F764-4BE6-B97D-6F9B0D4F22A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67">
                <a:extLst>
                  <a:ext uri="{FF2B5EF4-FFF2-40B4-BE49-F238E27FC236}">
                    <a16:creationId xmlns:a16="http://schemas.microsoft.com/office/drawing/2014/main" id="{6769F773-61D2-4B46-8E78-034AB148610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5" name="Freeform 77">
              <a:extLst>
                <a:ext uri="{FF2B5EF4-FFF2-40B4-BE49-F238E27FC236}">
                  <a16:creationId xmlns:a16="http://schemas.microsoft.com/office/drawing/2014/main" id="{814F5741-A1D6-4A79-A8FB-2903E62A5193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33BFF209-7FC9-4BC7-89CD-033396FBD37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79">
              <a:extLst>
                <a:ext uri="{FF2B5EF4-FFF2-40B4-BE49-F238E27FC236}">
                  <a16:creationId xmlns:a16="http://schemas.microsoft.com/office/drawing/2014/main" id="{D4B4B680-BB1A-48C4-B498-E709176D63E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80">
              <a:extLst>
                <a:ext uri="{FF2B5EF4-FFF2-40B4-BE49-F238E27FC236}">
                  <a16:creationId xmlns:a16="http://schemas.microsoft.com/office/drawing/2014/main" id="{61365CFB-3D55-415E-A068-D6972A93D91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81">
              <a:extLst>
                <a:ext uri="{FF2B5EF4-FFF2-40B4-BE49-F238E27FC236}">
                  <a16:creationId xmlns:a16="http://schemas.microsoft.com/office/drawing/2014/main" id="{06E92AB1-CAD6-464F-9F47-4321D750984A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82">
              <a:extLst>
                <a:ext uri="{FF2B5EF4-FFF2-40B4-BE49-F238E27FC236}">
                  <a16:creationId xmlns:a16="http://schemas.microsoft.com/office/drawing/2014/main" id="{4058EE70-8F89-4D93-A677-4F5AE121513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83">
              <a:extLst>
                <a:ext uri="{FF2B5EF4-FFF2-40B4-BE49-F238E27FC236}">
                  <a16:creationId xmlns:a16="http://schemas.microsoft.com/office/drawing/2014/main" id="{FA57EC56-907D-40B2-B3F6-CADD42DB84D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FFAEB825-C873-46BB-8990-4058A90D3BE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0DC22F78-0ADF-44E2-B02B-E86CBE42041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C79969B4-92DF-4F4A-B672-A026FDAF420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AC7FADD5-FE1A-414B-84A6-F09714A63D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88">
              <a:extLst>
                <a:ext uri="{FF2B5EF4-FFF2-40B4-BE49-F238E27FC236}">
                  <a16:creationId xmlns:a16="http://schemas.microsoft.com/office/drawing/2014/main" id="{4BB192FF-94B6-4A05-B2C8-A0D170AD6B0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CBB6F133-A455-47A0-8D10-8780E0D6DE5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90">
              <a:extLst>
                <a:ext uri="{FF2B5EF4-FFF2-40B4-BE49-F238E27FC236}">
                  <a16:creationId xmlns:a16="http://schemas.microsoft.com/office/drawing/2014/main" id="{75A52E1A-7A93-472C-8BCD-66578EF92F6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91">
              <a:extLst>
                <a:ext uri="{FF2B5EF4-FFF2-40B4-BE49-F238E27FC236}">
                  <a16:creationId xmlns:a16="http://schemas.microsoft.com/office/drawing/2014/main" id="{1CD70BEA-FEB2-4D57-A452-347DF742D2D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92">
              <a:extLst>
                <a:ext uri="{FF2B5EF4-FFF2-40B4-BE49-F238E27FC236}">
                  <a16:creationId xmlns:a16="http://schemas.microsoft.com/office/drawing/2014/main" id="{86831D0D-73AB-4E63-BBFE-AC939F890A4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93">
              <a:extLst>
                <a:ext uri="{FF2B5EF4-FFF2-40B4-BE49-F238E27FC236}">
                  <a16:creationId xmlns:a16="http://schemas.microsoft.com/office/drawing/2014/main" id="{CCAFD623-4D3C-4CC0-9E05-591F964BFBB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94">
              <a:extLst>
                <a:ext uri="{FF2B5EF4-FFF2-40B4-BE49-F238E27FC236}">
                  <a16:creationId xmlns:a16="http://schemas.microsoft.com/office/drawing/2014/main" id="{C9F78F71-19CC-4EEA-A178-EEC3BA3E409C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95">
              <a:extLst>
                <a:ext uri="{FF2B5EF4-FFF2-40B4-BE49-F238E27FC236}">
                  <a16:creationId xmlns:a16="http://schemas.microsoft.com/office/drawing/2014/main" id="{9D255281-03E8-4C95-A88A-B65D0A16860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96">
              <a:extLst>
                <a:ext uri="{FF2B5EF4-FFF2-40B4-BE49-F238E27FC236}">
                  <a16:creationId xmlns:a16="http://schemas.microsoft.com/office/drawing/2014/main" id="{2A2E4642-5E52-43A2-89FE-0AEAE6ABC1F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97">
              <a:extLst>
                <a:ext uri="{FF2B5EF4-FFF2-40B4-BE49-F238E27FC236}">
                  <a16:creationId xmlns:a16="http://schemas.microsoft.com/office/drawing/2014/main" id="{89D6C1D4-F308-43CD-90E9-475B8A9E4B1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64442221-1031-4B56-B166-F07396A7BF9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99">
              <a:extLst>
                <a:ext uri="{FF2B5EF4-FFF2-40B4-BE49-F238E27FC236}">
                  <a16:creationId xmlns:a16="http://schemas.microsoft.com/office/drawing/2014/main" id="{D8A6FF36-26D2-44E8-B68A-E9960CFAAF6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650F47BC-6408-4B39-967B-92917FD9BF3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01">
              <a:extLst>
                <a:ext uri="{FF2B5EF4-FFF2-40B4-BE49-F238E27FC236}">
                  <a16:creationId xmlns:a16="http://schemas.microsoft.com/office/drawing/2014/main" id="{C431B383-B196-45E6-9EC8-44651174E0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6A7D4419-E3AE-4B0D-B8DD-52526861E5C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03">
              <a:extLst>
                <a:ext uri="{FF2B5EF4-FFF2-40B4-BE49-F238E27FC236}">
                  <a16:creationId xmlns:a16="http://schemas.microsoft.com/office/drawing/2014/main" id="{491733CD-4747-425D-BB43-927120C193C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5A154352-213D-4D1E-BC7A-058D6A8D025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05">
              <a:extLst>
                <a:ext uri="{FF2B5EF4-FFF2-40B4-BE49-F238E27FC236}">
                  <a16:creationId xmlns:a16="http://schemas.microsoft.com/office/drawing/2014/main" id="{68619A66-B00D-4276-8B0D-7A8B0F65025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06">
              <a:extLst>
                <a:ext uri="{FF2B5EF4-FFF2-40B4-BE49-F238E27FC236}">
                  <a16:creationId xmlns:a16="http://schemas.microsoft.com/office/drawing/2014/main" id="{9C36AE0A-B57E-462C-A9B2-8A9FF5F87FE4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07">
              <a:extLst>
                <a:ext uri="{FF2B5EF4-FFF2-40B4-BE49-F238E27FC236}">
                  <a16:creationId xmlns:a16="http://schemas.microsoft.com/office/drawing/2014/main" id="{8B0682AE-9AFF-494B-8F64-62D6B1B61AF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08">
              <a:extLst>
                <a:ext uri="{FF2B5EF4-FFF2-40B4-BE49-F238E27FC236}">
                  <a16:creationId xmlns:a16="http://schemas.microsoft.com/office/drawing/2014/main" id="{A320E320-F673-452A-97E3-177F5A3B69B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109">
              <a:extLst>
                <a:ext uri="{FF2B5EF4-FFF2-40B4-BE49-F238E27FC236}">
                  <a16:creationId xmlns:a16="http://schemas.microsoft.com/office/drawing/2014/main" id="{6C034A9E-8F1F-44DB-9329-52854941614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10">
              <a:extLst>
                <a:ext uri="{FF2B5EF4-FFF2-40B4-BE49-F238E27FC236}">
                  <a16:creationId xmlns:a16="http://schemas.microsoft.com/office/drawing/2014/main" id="{839A2D5B-EEA5-4762-99CD-3D2F722F5B0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CC50869D-D9D6-4314-96DD-761558826678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40" name="Freeform 64">
                <a:extLst>
                  <a:ext uri="{FF2B5EF4-FFF2-40B4-BE49-F238E27FC236}">
                    <a16:creationId xmlns:a16="http://schemas.microsoft.com/office/drawing/2014/main" id="{02DA37B0-C66B-455D-8858-B83E338211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65">
                <a:extLst>
                  <a:ext uri="{FF2B5EF4-FFF2-40B4-BE49-F238E27FC236}">
                    <a16:creationId xmlns:a16="http://schemas.microsoft.com/office/drawing/2014/main" id="{52F91BDB-7C1C-476A-8684-A2F0CE2D9146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66">
                <a:extLst>
                  <a:ext uri="{FF2B5EF4-FFF2-40B4-BE49-F238E27FC236}">
                    <a16:creationId xmlns:a16="http://schemas.microsoft.com/office/drawing/2014/main" id="{E00E9C97-C93B-40CC-B54E-F691424C35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68">
                <a:extLst>
                  <a:ext uri="{FF2B5EF4-FFF2-40B4-BE49-F238E27FC236}">
                    <a16:creationId xmlns:a16="http://schemas.microsoft.com/office/drawing/2014/main" id="{430D5B68-C11E-49C3-A379-6CFC1488EAE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69">
                <a:extLst>
                  <a:ext uri="{FF2B5EF4-FFF2-40B4-BE49-F238E27FC236}">
                    <a16:creationId xmlns:a16="http://schemas.microsoft.com/office/drawing/2014/main" id="{FF4A4965-46E7-418F-9BE3-D44988902B5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70">
                <a:extLst>
                  <a:ext uri="{FF2B5EF4-FFF2-40B4-BE49-F238E27FC236}">
                    <a16:creationId xmlns:a16="http://schemas.microsoft.com/office/drawing/2014/main" id="{DBFD0BF2-3292-4FF8-9ABA-D66BA9CE75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72">
                <a:extLst>
                  <a:ext uri="{FF2B5EF4-FFF2-40B4-BE49-F238E27FC236}">
                    <a16:creationId xmlns:a16="http://schemas.microsoft.com/office/drawing/2014/main" id="{008106F5-FBA9-4DA7-9472-EDD75CDD607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BF940CA7-478A-45F8-AC20-20A2D29CA547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EB681BF2-8296-4A1B-ACA0-EBBF1239795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117">
                <a:extLst>
                  <a:ext uri="{FF2B5EF4-FFF2-40B4-BE49-F238E27FC236}">
                    <a16:creationId xmlns:a16="http://schemas.microsoft.com/office/drawing/2014/main" id="{8869ADFF-B530-48CA-9A5C-41B826C3EF7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7486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46CB4E9B-2302-4B0E-BD86-34DA7A743384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64817C6-E6EA-4B9A-A592-A9CB03E1C15D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FB98B2EA-3C58-4B9B-91E6-AC31BE57435E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6FF19E8-6AAA-4029-B1C8-FE7513AA75AB}"/>
              </a:ext>
            </a:extLst>
          </p:cNvPr>
          <p:cNvGrpSpPr/>
          <p:nvPr/>
        </p:nvGrpSpPr>
        <p:grpSpPr>
          <a:xfrm>
            <a:off x="3850802" y="2171700"/>
            <a:ext cx="4490396" cy="3199116"/>
            <a:chOff x="3850802" y="2171700"/>
            <a:chExt cx="4490396" cy="3199116"/>
          </a:xfrm>
        </p:grpSpPr>
        <p:sp>
          <p:nvSpPr>
            <p:cNvPr id="11" name="îṥḷïďè">
              <a:extLst>
                <a:ext uri="{FF2B5EF4-FFF2-40B4-BE49-F238E27FC236}">
                  <a16:creationId xmlns:a16="http://schemas.microsoft.com/office/drawing/2014/main" id="{E0A35D85-697B-480D-B32D-60348BF114E5}"/>
                </a:ext>
              </a:extLst>
            </p:cNvPr>
            <p:cNvSpPr/>
            <p:nvPr/>
          </p:nvSpPr>
          <p:spPr>
            <a:xfrm rot="20290814">
              <a:off x="5115948" y="2796038"/>
              <a:ext cx="1009400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2" name="îṣḷídé">
              <a:extLst>
                <a:ext uri="{FF2B5EF4-FFF2-40B4-BE49-F238E27FC236}">
                  <a16:creationId xmlns:a16="http://schemas.microsoft.com/office/drawing/2014/main" id="{D85D0981-3A3F-4153-82DD-6712C94768BD}"/>
                </a:ext>
              </a:extLst>
            </p:cNvPr>
            <p:cNvSpPr/>
            <p:nvPr/>
          </p:nvSpPr>
          <p:spPr>
            <a:xfrm>
              <a:off x="5862780" y="2341741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3" name="ïṡḷiḓè">
              <a:extLst>
                <a:ext uri="{FF2B5EF4-FFF2-40B4-BE49-F238E27FC236}">
                  <a16:creationId xmlns:a16="http://schemas.microsoft.com/office/drawing/2014/main" id="{B6492A49-5E2C-42DC-BE51-14AFC291709F}"/>
                </a:ext>
              </a:extLst>
            </p:cNvPr>
            <p:cNvSpPr/>
            <p:nvPr/>
          </p:nvSpPr>
          <p:spPr>
            <a:xfrm rot="4368681">
              <a:off x="4589354" y="4202266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4" name="íŝľíḋè">
              <a:extLst>
                <a:ext uri="{FF2B5EF4-FFF2-40B4-BE49-F238E27FC236}">
                  <a16:creationId xmlns:a16="http://schemas.microsoft.com/office/drawing/2014/main" id="{5869DFC9-0BE2-4473-B588-308E3C9F1202}"/>
                </a:ext>
              </a:extLst>
            </p:cNvPr>
            <p:cNvSpPr/>
            <p:nvPr/>
          </p:nvSpPr>
          <p:spPr>
            <a:xfrm>
              <a:off x="5042257" y="4700147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5" name="isḷïḑè">
              <a:extLst>
                <a:ext uri="{FF2B5EF4-FFF2-40B4-BE49-F238E27FC236}">
                  <a16:creationId xmlns:a16="http://schemas.microsoft.com/office/drawing/2014/main" id="{1F4C1EEE-55DD-4911-858C-944833823C0B}"/>
                </a:ext>
              </a:extLst>
            </p:cNvPr>
            <p:cNvSpPr/>
            <p:nvPr/>
          </p:nvSpPr>
          <p:spPr>
            <a:xfrm rot="6672201">
              <a:off x="3847268" y="3960838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6" name="îšļîḍé">
              <a:extLst>
                <a:ext uri="{FF2B5EF4-FFF2-40B4-BE49-F238E27FC236}">
                  <a16:creationId xmlns:a16="http://schemas.microsoft.com/office/drawing/2014/main" id="{8EA5D31D-FD33-4D7F-A12F-42A59EA9491A}"/>
                </a:ext>
              </a:extLst>
            </p:cNvPr>
            <p:cNvSpPr/>
            <p:nvPr/>
          </p:nvSpPr>
          <p:spPr>
            <a:xfrm>
              <a:off x="3850802" y="4270903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7" name="ïŝ1íďè">
              <a:extLst>
                <a:ext uri="{FF2B5EF4-FFF2-40B4-BE49-F238E27FC236}">
                  <a16:creationId xmlns:a16="http://schemas.microsoft.com/office/drawing/2014/main" id="{E31D7E55-44DF-4851-A7A1-49EBC80B89CD}"/>
                </a:ext>
              </a:extLst>
            </p:cNvPr>
            <p:cNvSpPr/>
            <p:nvPr/>
          </p:nvSpPr>
          <p:spPr>
            <a:xfrm rot="20290814">
              <a:off x="6649358" y="4777552"/>
              <a:ext cx="1009400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8" name="íṣ1iďê">
              <a:extLst>
                <a:ext uri="{FF2B5EF4-FFF2-40B4-BE49-F238E27FC236}">
                  <a16:creationId xmlns:a16="http://schemas.microsoft.com/office/drawing/2014/main" id="{6D823DA8-7B93-44C3-A0B5-875C6B8818A9}"/>
                </a:ext>
              </a:extLst>
            </p:cNvPr>
            <p:cNvSpPr/>
            <p:nvPr/>
          </p:nvSpPr>
          <p:spPr>
            <a:xfrm>
              <a:off x="6252801" y="4781926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19" name="ï$ľîdè">
              <a:extLst>
                <a:ext uri="{FF2B5EF4-FFF2-40B4-BE49-F238E27FC236}">
                  <a16:creationId xmlns:a16="http://schemas.microsoft.com/office/drawing/2014/main" id="{507BE5FC-ECF9-4DC8-9AE3-FF3B295A4B42}"/>
                </a:ext>
              </a:extLst>
            </p:cNvPr>
            <p:cNvSpPr/>
            <p:nvPr/>
          </p:nvSpPr>
          <p:spPr>
            <a:xfrm rot="6971444">
              <a:off x="7443487" y="3542679"/>
              <a:ext cx="1009400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0" name="í$líḓê">
              <a:extLst>
                <a:ext uri="{FF2B5EF4-FFF2-40B4-BE49-F238E27FC236}">
                  <a16:creationId xmlns:a16="http://schemas.microsoft.com/office/drawing/2014/main" id="{025A3A4A-EAEF-4F33-AFFC-149664EBABD1}"/>
                </a:ext>
              </a:extLst>
            </p:cNvPr>
            <p:cNvSpPr/>
            <p:nvPr/>
          </p:nvSpPr>
          <p:spPr>
            <a:xfrm>
              <a:off x="7752308" y="2986321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1" name="îṧ1íḓe">
              <a:extLst>
                <a:ext uri="{FF2B5EF4-FFF2-40B4-BE49-F238E27FC236}">
                  <a16:creationId xmlns:a16="http://schemas.microsoft.com/office/drawing/2014/main" id="{1AB31046-E898-4C78-98D3-9403A092797F}"/>
                </a:ext>
              </a:extLst>
            </p:cNvPr>
            <p:cNvSpPr/>
            <p:nvPr/>
          </p:nvSpPr>
          <p:spPr>
            <a:xfrm rot="2788240">
              <a:off x="6667181" y="3874503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2" name="ïś1iḍê">
              <a:extLst>
                <a:ext uri="{FF2B5EF4-FFF2-40B4-BE49-F238E27FC236}">
                  <a16:creationId xmlns:a16="http://schemas.microsoft.com/office/drawing/2014/main" id="{D3E2382D-1BA4-4F76-B66C-F5FF1D910F37}"/>
                </a:ext>
              </a:extLst>
            </p:cNvPr>
            <p:cNvSpPr/>
            <p:nvPr/>
          </p:nvSpPr>
          <p:spPr>
            <a:xfrm rot="18000000">
              <a:off x="6420991" y="2889973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3" name="ísḷidé">
              <a:extLst>
                <a:ext uri="{FF2B5EF4-FFF2-40B4-BE49-F238E27FC236}">
                  <a16:creationId xmlns:a16="http://schemas.microsoft.com/office/drawing/2014/main" id="{7716A1B4-0418-4D04-9C2A-0BBA8598EDDF}"/>
                </a:ext>
              </a:extLst>
            </p:cNvPr>
            <p:cNvSpPr/>
            <p:nvPr/>
          </p:nvSpPr>
          <p:spPr>
            <a:xfrm>
              <a:off x="6368668" y="3101206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4" name="íşlïďè">
              <a:extLst>
                <a:ext uri="{FF2B5EF4-FFF2-40B4-BE49-F238E27FC236}">
                  <a16:creationId xmlns:a16="http://schemas.microsoft.com/office/drawing/2014/main" id="{3CC313AC-7F26-4031-A8EA-624A90C297BF}"/>
                </a:ext>
              </a:extLst>
            </p:cNvPr>
            <p:cNvSpPr/>
            <p:nvPr/>
          </p:nvSpPr>
          <p:spPr>
            <a:xfrm>
              <a:off x="6933382" y="2171700"/>
              <a:ext cx="588890" cy="5888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5" name="isḷiḋe">
              <a:extLst>
                <a:ext uri="{FF2B5EF4-FFF2-40B4-BE49-F238E27FC236}">
                  <a16:creationId xmlns:a16="http://schemas.microsoft.com/office/drawing/2014/main" id="{6B68B462-0A45-4DDE-9D40-C93C399446BC}"/>
                </a:ext>
              </a:extLst>
            </p:cNvPr>
            <p:cNvSpPr/>
            <p:nvPr/>
          </p:nvSpPr>
          <p:spPr>
            <a:xfrm rot="2306345">
              <a:off x="4954486" y="3776775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sp>
          <p:nvSpPr>
            <p:cNvPr id="26" name="íṩ1íďe">
              <a:extLst>
                <a:ext uri="{FF2B5EF4-FFF2-40B4-BE49-F238E27FC236}">
                  <a16:creationId xmlns:a16="http://schemas.microsoft.com/office/drawing/2014/main" id="{B08EF25D-E9D9-48EF-AB6B-D93E6FDD2D53}"/>
                </a:ext>
              </a:extLst>
            </p:cNvPr>
            <p:cNvSpPr/>
            <p:nvPr/>
          </p:nvSpPr>
          <p:spPr>
            <a:xfrm rot="323843">
              <a:off x="6158414" y="4246634"/>
              <a:ext cx="1009399" cy="115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 fontScale="25000" lnSpcReduction="20000"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HK" altLang="en-US">
                <a:cs typeface="+mn-ea"/>
                <a:sym typeface="+mn-lt"/>
              </a:endParaRPr>
            </a:p>
          </p:txBody>
        </p:sp>
        <p:grpSp>
          <p:nvGrpSpPr>
            <p:cNvPr id="54" name="îşliḑe">
              <a:extLst>
                <a:ext uri="{FF2B5EF4-FFF2-40B4-BE49-F238E27FC236}">
                  <a16:creationId xmlns:a16="http://schemas.microsoft.com/office/drawing/2014/main" id="{56EB326A-D85D-45F5-B8F0-64F35FF5B2E3}"/>
                </a:ext>
              </a:extLst>
            </p:cNvPr>
            <p:cNvGrpSpPr/>
            <p:nvPr/>
          </p:nvGrpSpPr>
          <p:grpSpPr>
            <a:xfrm>
              <a:off x="7079728" y="3849392"/>
              <a:ext cx="1172116" cy="1172116"/>
              <a:chOff x="7250535" y="3730252"/>
              <a:chExt cx="1375632" cy="1375632"/>
            </a:xfrm>
          </p:grpSpPr>
          <p:sp>
            <p:nvSpPr>
              <p:cNvPr id="55" name="ísḻïdé">
                <a:extLst>
                  <a:ext uri="{FF2B5EF4-FFF2-40B4-BE49-F238E27FC236}">
                    <a16:creationId xmlns:a16="http://schemas.microsoft.com/office/drawing/2014/main" id="{AE58364A-FA00-4872-A28D-666D964B3DC7}"/>
                  </a:ext>
                </a:extLst>
              </p:cNvPr>
              <p:cNvSpPr/>
              <p:nvPr/>
            </p:nvSpPr>
            <p:spPr>
              <a:xfrm>
                <a:off x="7250535" y="3730252"/>
                <a:ext cx="1375632" cy="1375632"/>
              </a:xfrm>
              <a:prstGeom prst="ellipse">
                <a:avLst/>
              </a:prstGeom>
              <a:solidFill>
                <a:srgbClr val="1579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  <p:sp>
            <p:nvSpPr>
              <p:cNvPr id="56" name="ïšḻîḋe">
                <a:extLst>
                  <a:ext uri="{FF2B5EF4-FFF2-40B4-BE49-F238E27FC236}">
                    <a16:creationId xmlns:a16="http://schemas.microsoft.com/office/drawing/2014/main" id="{4A631A7D-46FD-43DC-89DA-109D8E9DB327}"/>
                  </a:ext>
                </a:extLst>
              </p:cNvPr>
              <p:cNvSpPr/>
              <p:nvPr/>
            </p:nvSpPr>
            <p:spPr>
              <a:xfrm>
                <a:off x="7692001" y="4230936"/>
                <a:ext cx="492700" cy="374265"/>
              </a:xfrm>
              <a:custGeom>
                <a:avLst/>
                <a:gdLst>
                  <a:gd name="T0" fmla="*/ 2664 w 2711"/>
                  <a:gd name="T1" fmla="*/ 1581 h 2062"/>
                  <a:gd name="T2" fmla="*/ 909 w 2711"/>
                  <a:gd name="T3" fmla="*/ 1581 h 2062"/>
                  <a:gd name="T4" fmla="*/ 861 w 2711"/>
                  <a:gd name="T5" fmla="*/ 1534 h 2062"/>
                  <a:gd name="T6" fmla="*/ 861 w 2711"/>
                  <a:gd name="T7" fmla="*/ 434 h 2062"/>
                  <a:gd name="T8" fmla="*/ 909 w 2711"/>
                  <a:gd name="T9" fmla="*/ 386 h 2062"/>
                  <a:gd name="T10" fmla="*/ 2664 w 2711"/>
                  <a:gd name="T11" fmla="*/ 386 h 2062"/>
                  <a:gd name="T12" fmla="*/ 2711 w 2711"/>
                  <a:gd name="T13" fmla="*/ 434 h 2062"/>
                  <a:gd name="T14" fmla="*/ 2711 w 2711"/>
                  <a:gd name="T15" fmla="*/ 1534 h 2062"/>
                  <a:gd name="T16" fmla="*/ 2664 w 2711"/>
                  <a:gd name="T17" fmla="*/ 1581 h 2062"/>
                  <a:gd name="T18" fmla="*/ 2177 w 2711"/>
                  <a:gd name="T19" fmla="*/ 1928 h 2062"/>
                  <a:gd name="T20" fmla="*/ 2000 w 2711"/>
                  <a:gd name="T21" fmla="*/ 1928 h 2062"/>
                  <a:gd name="T22" fmla="*/ 2000 w 2711"/>
                  <a:gd name="T23" fmla="*/ 1715 h 2062"/>
                  <a:gd name="T24" fmla="*/ 1573 w 2711"/>
                  <a:gd name="T25" fmla="*/ 1715 h 2062"/>
                  <a:gd name="T26" fmla="*/ 1573 w 2711"/>
                  <a:gd name="T27" fmla="*/ 1928 h 2062"/>
                  <a:gd name="T28" fmla="*/ 1395 w 2711"/>
                  <a:gd name="T29" fmla="*/ 1928 h 2062"/>
                  <a:gd name="T30" fmla="*/ 1329 w 2711"/>
                  <a:gd name="T31" fmla="*/ 1995 h 2062"/>
                  <a:gd name="T32" fmla="*/ 1395 w 2711"/>
                  <a:gd name="T33" fmla="*/ 2062 h 2062"/>
                  <a:gd name="T34" fmla="*/ 1640 w 2711"/>
                  <a:gd name="T35" fmla="*/ 2062 h 2062"/>
                  <a:gd name="T36" fmla="*/ 1933 w 2711"/>
                  <a:gd name="T37" fmla="*/ 2062 h 2062"/>
                  <a:gd name="T38" fmla="*/ 2177 w 2711"/>
                  <a:gd name="T39" fmla="*/ 2062 h 2062"/>
                  <a:gd name="T40" fmla="*/ 2244 w 2711"/>
                  <a:gd name="T41" fmla="*/ 1995 h 2062"/>
                  <a:gd name="T42" fmla="*/ 2177 w 2711"/>
                  <a:gd name="T43" fmla="*/ 1928 h 2062"/>
                  <a:gd name="T44" fmla="*/ 1065 w 2711"/>
                  <a:gd name="T45" fmla="*/ 253 h 2062"/>
                  <a:gd name="T46" fmla="*/ 909 w 2711"/>
                  <a:gd name="T47" fmla="*/ 253 h 2062"/>
                  <a:gd name="T48" fmla="*/ 880 w 2711"/>
                  <a:gd name="T49" fmla="*/ 255 h 2062"/>
                  <a:gd name="T50" fmla="*/ 863 w 2711"/>
                  <a:gd name="T51" fmla="*/ 253 h 2062"/>
                  <a:gd name="T52" fmla="*/ 201 w 2711"/>
                  <a:gd name="T53" fmla="*/ 253 h 2062"/>
                  <a:gd name="T54" fmla="*/ 135 w 2711"/>
                  <a:gd name="T55" fmla="*/ 320 h 2062"/>
                  <a:gd name="T56" fmla="*/ 201 w 2711"/>
                  <a:gd name="T57" fmla="*/ 386 h 2062"/>
                  <a:gd name="T58" fmla="*/ 735 w 2711"/>
                  <a:gd name="T59" fmla="*/ 386 h 2062"/>
                  <a:gd name="T60" fmla="*/ 728 w 2711"/>
                  <a:gd name="T61" fmla="*/ 434 h 2062"/>
                  <a:gd name="T62" fmla="*/ 728 w 2711"/>
                  <a:gd name="T63" fmla="*/ 558 h 2062"/>
                  <a:gd name="T64" fmla="*/ 201 w 2711"/>
                  <a:gd name="T65" fmla="*/ 558 h 2062"/>
                  <a:gd name="T66" fmla="*/ 135 w 2711"/>
                  <a:gd name="T67" fmla="*/ 624 h 2062"/>
                  <a:gd name="T68" fmla="*/ 201 w 2711"/>
                  <a:gd name="T69" fmla="*/ 691 h 2062"/>
                  <a:gd name="T70" fmla="*/ 728 w 2711"/>
                  <a:gd name="T71" fmla="*/ 691 h 2062"/>
                  <a:gd name="T72" fmla="*/ 728 w 2711"/>
                  <a:gd name="T73" fmla="*/ 863 h 2062"/>
                  <a:gd name="T74" fmla="*/ 201 w 2711"/>
                  <a:gd name="T75" fmla="*/ 863 h 2062"/>
                  <a:gd name="T76" fmla="*/ 135 w 2711"/>
                  <a:gd name="T77" fmla="*/ 929 h 2062"/>
                  <a:gd name="T78" fmla="*/ 201 w 2711"/>
                  <a:gd name="T79" fmla="*/ 996 h 2062"/>
                  <a:gd name="T80" fmla="*/ 728 w 2711"/>
                  <a:gd name="T81" fmla="*/ 996 h 2062"/>
                  <a:gd name="T82" fmla="*/ 728 w 2711"/>
                  <a:gd name="T83" fmla="*/ 1534 h 2062"/>
                  <a:gd name="T84" fmla="*/ 909 w 2711"/>
                  <a:gd name="T85" fmla="*/ 1715 h 2062"/>
                  <a:gd name="T86" fmla="*/ 1065 w 2711"/>
                  <a:gd name="T87" fmla="*/ 1715 h 2062"/>
                  <a:gd name="T88" fmla="*/ 1065 w 2711"/>
                  <a:gd name="T89" fmla="*/ 1995 h 2062"/>
                  <a:gd name="T90" fmla="*/ 998 w 2711"/>
                  <a:gd name="T91" fmla="*/ 2062 h 2062"/>
                  <a:gd name="T92" fmla="*/ 67 w 2711"/>
                  <a:gd name="T93" fmla="*/ 2062 h 2062"/>
                  <a:gd name="T94" fmla="*/ 0 w 2711"/>
                  <a:gd name="T95" fmla="*/ 1995 h 2062"/>
                  <a:gd name="T96" fmla="*/ 0 w 2711"/>
                  <a:gd name="T97" fmla="*/ 66 h 2062"/>
                  <a:gd name="T98" fmla="*/ 67 w 2711"/>
                  <a:gd name="T99" fmla="*/ 0 h 2062"/>
                  <a:gd name="T100" fmla="*/ 998 w 2711"/>
                  <a:gd name="T101" fmla="*/ 0 h 2062"/>
                  <a:gd name="T102" fmla="*/ 1065 w 2711"/>
                  <a:gd name="T103" fmla="*/ 66 h 2062"/>
                  <a:gd name="T104" fmla="*/ 1065 w 2711"/>
                  <a:gd name="T105" fmla="*/ 253 h 2062"/>
                  <a:gd name="T106" fmla="*/ 430 w 2711"/>
                  <a:gd name="T107" fmla="*/ 1569 h 2062"/>
                  <a:gd name="T108" fmla="*/ 532 w 2711"/>
                  <a:gd name="T109" fmla="*/ 1672 h 2062"/>
                  <a:gd name="T110" fmla="*/ 635 w 2711"/>
                  <a:gd name="T111" fmla="*/ 1569 h 2062"/>
                  <a:gd name="T112" fmla="*/ 532 w 2711"/>
                  <a:gd name="T113" fmla="*/ 1466 h 2062"/>
                  <a:gd name="T114" fmla="*/ 430 w 2711"/>
                  <a:gd name="T115" fmla="*/ 1569 h 20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11" h="2062">
                    <a:moveTo>
                      <a:pt x="2664" y="1581"/>
                    </a:moveTo>
                    <a:lnTo>
                      <a:pt x="909" y="1581"/>
                    </a:lnTo>
                    <a:cubicBezTo>
                      <a:pt x="883" y="1581"/>
                      <a:pt x="861" y="1560"/>
                      <a:pt x="861" y="1534"/>
                    </a:cubicBezTo>
                    <a:lnTo>
                      <a:pt x="861" y="434"/>
                    </a:lnTo>
                    <a:cubicBezTo>
                      <a:pt x="861" y="407"/>
                      <a:pt x="883" y="386"/>
                      <a:pt x="909" y="386"/>
                    </a:cubicBezTo>
                    <a:lnTo>
                      <a:pt x="2664" y="386"/>
                    </a:lnTo>
                    <a:cubicBezTo>
                      <a:pt x="2690" y="386"/>
                      <a:pt x="2711" y="408"/>
                      <a:pt x="2711" y="434"/>
                    </a:cubicBezTo>
                    <a:lnTo>
                      <a:pt x="2711" y="1534"/>
                    </a:lnTo>
                    <a:cubicBezTo>
                      <a:pt x="2711" y="1560"/>
                      <a:pt x="2690" y="1581"/>
                      <a:pt x="2664" y="1581"/>
                    </a:cubicBezTo>
                    <a:close/>
                    <a:moveTo>
                      <a:pt x="2177" y="1928"/>
                    </a:moveTo>
                    <a:lnTo>
                      <a:pt x="2000" y="1928"/>
                    </a:lnTo>
                    <a:lnTo>
                      <a:pt x="2000" y="1715"/>
                    </a:lnTo>
                    <a:lnTo>
                      <a:pt x="1573" y="1715"/>
                    </a:lnTo>
                    <a:lnTo>
                      <a:pt x="1573" y="1928"/>
                    </a:lnTo>
                    <a:lnTo>
                      <a:pt x="1395" y="1928"/>
                    </a:lnTo>
                    <a:cubicBezTo>
                      <a:pt x="1358" y="1928"/>
                      <a:pt x="1329" y="1958"/>
                      <a:pt x="1329" y="1995"/>
                    </a:cubicBezTo>
                    <a:cubicBezTo>
                      <a:pt x="1329" y="2032"/>
                      <a:pt x="1358" y="2062"/>
                      <a:pt x="1395" y="2062"/>
                    </a:cubicBezTo>
                    <a:lnTo>
                      <a:pt x="1640" y="2062"/>
                    </a:lnTo>
                    <a:lnTo>
                      <a:pt x="1933" y="2062"/>
                    </a:lnTo>
                    <a:lnTo>
                      <a:pt x="2177" y="2062"/>
                    </a:lnTo>
                    <a:cubicBezTo>
                      <a:pt x="2214" y="2062"/>
                      <a:pt x="2244" y="2032"/>
                      <a:pt x="2244" y="1995"/>
                    </a:cubicBezTo>
                    <a:cubicBezTo>
                      <a:pt x="2244" y="1958"/>
                      <a:pt x="2214" y="1928"/>
                      <a:pt x="2177" y="1928"/>
                    </a:cubicBezTo>
                    <a:close/>
                    <a:moveTo>
                      <a:pt x="1065" y="253"/>
                    </a:moveTo>
                    <a:lnTo>
                      <a:pt x="909" y="253"/>
                    </a:lnTo>
                    <a:cubicBezTo>
                      <a:pt x="899" y="253"/>
                      <a:pt x="890" y="254"/>
                      <a:pt x="880" y="255"/>
                    </a:cubicBezTo>
                    <a:cubicBezTo>
                      <a:pt x="875" y="254"/>
                      <a:pt x="869" y="253"/>
                      <a:pt x="863" y="253"/>
                    </a:cubicBezTo>
                    <a:lnTo>
                      <a:pt x="201" y="253"/>
                    </a:lnTo>
                    <a:cubicBezTo>
                      <a:pt x="164" y="253"/>
                      <a:pt x="135" y="283"/>
                      <a:pt x="135" y="320"/>
                    </a:cubicBezTo>
                    <a:cubicBezTo>
                      <a:pt x="135" y="356"/>
                      <a:pt x="164" y="386"/>
                      <a:pt x="201" y="386"/>
                    </a:cubicBezTo>
                    <a:lnTo>
                      <a:pt x="735" y="386"/>
                    </a:lnTo>
                    <a:cubicBezTo>
                      <a:pt x="730" y="401"/>
                      <a:pt x="728" y="417"/>
                      <a:pt x="728" y="434"/>
                    </a:cubicBezTo>
                    <a:lnTo>
                      <a:pt x="728" y="558"/>
                    </a:lnTo>
                    <a:lnTo>
                      <a:pt x="201" y="558"/>
                    </a:lnTo>
                    <a:cubicBezTo>
                      <a:pt x="164" y="558"/>
                      <a:pt x="135" y="588"/>
                      <a:pt x="135" y="624"/>
                    </a:cubicBezTo>
                    <a:cubicBezTo>
                      <a:pt x="135" y="661"/>
                      <a:pt x="164" y="691"/>
                      <a:pt x="201" y="691"/>
                    </a:cubicBezTo>
                    <a:lnTo>
                      <a:pt x="728" y="691"/>
                    </a:lnTo>
                    <a:lnTo>
                      <a:pt x="728" y="863"/>
                    </a:lnTo>
                    <a:lnTo>
                      <a:pt x="201" y="863"/>
                    </a:lnTo>
                    <a:cubicBezTo>
                      <a:pt x="164" y="863"/>
                      <a:pt x="135" y="893"/>
                      <a:pt x="135" y="929"/>
                    </a:cubicBezTo>
                    <a:cubicBezTo>
                      <a:pt x="135" y="966"/>
                      <a:pt x="164" y="996"/>
                      <a:pt x="201" y="996"/>
                    </a:cubicBezTo>
                    <a:lnTo>
                      <a:pt x="728" y="996"/>
                    </a:lnTo>
                    <a:lnTo>
                      <a:pt x="728" y="1534"/>
                    </a:lnTo>
                    <a:cubicBezTo>
                      <a:pt x="728" y="1633"/>
                      <a:pt x="809" y="1715"/>
                      <a:pt x="909" y="1715"/>
                    </a:cubicBezTo>
                    <a:lnTo>
                      <a:pt x="1065" y="1715"/>
                    </a:lnTo>
                    <a:lnTo>
                      <a:pt x="1065" y="1995"/>
                    </a:lnTo>
                    <a:cubicBezTo>
                      <a:pt x="1065" y="2032"/>
                      <a:pt x="1035" y="2062"/>
                      <a:pt x="998" y="2062"/>
                    </a:cubicBezTo>
                    <a:lnTo>
                      <a:pt x="67" y="2062"/>
                    </a:lnTo>
                    <a:cubicBezTo>
                      <a:pt x="30" y="2062"/>
                      <a:pt x="0" y="2032"/>
                      <a:pt x="0" y="1995"/>
                    </a:cubicBezTo>
                    <a:lnTo>
                      <a:pt x="0" y="66"/>
                    </a:lnTo>
                    <a:cubicBezTo>
                      <a:pt x="0" y="29"/>
                      <a:pt x="30" y="0"/>
                      <a:pt x="67" y="0"/>
                    </a:cubicBezTo>
                    <a:lnTo>
                      <a:pt x="998" y="0"/>
                    </a:lnTo>
                    <a:cubicBezTo>
                      <a:pt x="1035" y="0"/>
                      <a:pt x="1065" y="29"/>
                      <a:pt x="1065" y="66"/>
                    </a:cubicBezTo>
                    <a:lnTo>
                      <a:pt x="1065" y="253"/>
                    </a:lnTo>
                    <a:close/>
                    <a:moveTo>
                      <a:pt x="430" y="1569"/>
                    </a:moveTo>
                    <a:cubicBezTo>
                      <a:pt x="430" y="1626"/>
                      <a:pt x="476" y="1672"/>
                      <a:pt x="532" y="1672"/>
                    </a:cubicBezTo>
                    <a:cubicBezTo>
                      <a:pt x="589" y="1672"/>
                      <a:pt x="635" y="1626"/>
                      <a:pt x="635" y="1569"/>
                    </a:cubicBezTo>
                    <a:cubicBezTo>
                      <a:pt x="635" y="1512"/>
                      <a:pt x="589" y="1466"/>
                      <a:pt x="532" y="1466"/>
                    </a:cubicBezTo>
                    <a:cubicBezTo>
                      <a:pt x="476" y="1466"/>
                      <a:pt x="430" y="1512"/>
                      <a:pt x="430" y="15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 fontScale="92500" lnSpcReduction="200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48" name="ï$ļídê">
              <a:extLst>
                <a:ext uri="{FF2B5EF4-FFF2-40B4-BE49-F238E27FC236}">
                  <a16:creationId xmlns:a16="http://schemas.microsoft.com/office/drawing/2014/main" id="{4BF07D23-9E4F-4894-89A9-455347204488}"/>
                </a:ext>
              </a:extLst>
            </p:cNvPr>
            <p:cNvGrpSpPr/>
            <p:nvPr/>
          </p:nvGrpSpPr>
          <p:grpSpPr>
            <a:xfrm>
              <a:off x="4016170" y="2450368"/>
              <a:ext cx="1453599" cy="1453599"/>
              <a:chOff x="3655049" y="2088314"/>
              <a:chExt cx="1705989" cy="1705989"/>
            </a:xfrm>
          </p:grpSpPr>
          <p:sp>
            <p:nvSpPr>
              <p:cNvPr id="49" name="îṡlîdê">
                <a:extLst>
                  <a:ext uri="{FF2B5EF4-FFF2-40B4-BE49-F238E27FC236}">
                    <a16:creationId xmlns:a16="http://schemas.microsoft.com/office/drawing/2014/main" id="{42577ABF-B13F-489B-8A5B-879D5176E4E7}"/>
                  </a:ext>
                </a:extLst>
              </p:cNvPr>
              <p:cNvSpPr/>
              <p:nvPr/>
            </p:nvSpPr>
            <p:spPr>
              <a:xfrm>
                <a:off x="3655049" y="2088314"/>
                <a:ext cx="1705989" cy="1705989"/>
              </a:xfrm>
              <a:prstGeom prst="ellipse">
                <a:avLst/>
              </a:prstGeom>
              <a:solidFill>
                <a:srgbClr val="1579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  <p:sp>
            <p:nvSpPr>
              <p:cNvPr id="50" name="îṥḻîḋé">
                <a:extLst>
                  <a:ext uri="{FF2B5EF4-FFF2-40B4-BE49-F238E27FC236}">
                    <a16:creationId xmlns:a16="http://schemas.microsoft.com/office/drawing/2014/main" id="{7787879F-5CC3-4D5B-8DD1-C73F332CA33F}"/>
                  </a:ext>
                </a:extLst>
              </p:cNvPr>
              <p:cNvSpPr/>
              <p:nvPr/>
            </p:nvSpPr>
            <p:spPr>
              <a:xfrm>
                <a:off x="4198906" y="2628067"/>
                <a:ext cx="618272" cy="626481"/>
              </a:xfrm>
              <a:custGeom>
                <a:avLst/>
                <a:gdLst>
                  <a:gd name="T0" fmla="*/ 3621 w 6468"/>
                  <a:gd name="T1" fmla="*/ 3299 h 6564"/>
                  <a:gd name="T2" fmla="*/ 4214 w 6468"/>
                  <a:gd name="T3" fmla="*/ 4727 h 6564"/>
                  <a:gd name="T4" fmla="*/ 6337 w 6468"/>
                  <a:gd name="T5" fmla="*/ 4571 h 6564"/>
                  <a:gd name="T6" fmla="*/ 5974 w 6468"/>
                  <a:gd name="T7" fmla="*/ 3603 h 6564"/>
                  <a:gd name="T8" fmla="*/ 6429 w 6468"/>
                  <a:gd name="T9" fmla="*/ 3225 h 6564"/>
                  <a:gd name="T10" fmla="*/ 6022 w 6468"/>
                  <a:gd name="T11" fmla="*/ 2697 h 6564"/>
                  <a:gd name="T12" fmla="*/ 5080 w 6468"/>
                  <a:gd name="T13" fmla="*/ 2269 h 6564"/>
                  <a:gd name="T14" fmla="*/ 5136 w 6468"/>
                  <a:gd name="T15" fmla="*/ 1681 h 6564"/>
                  <a:gd name="T16" fmla="*/ 4477 w 6468"/>
                  <a:gd name="T17" fmla="*/ 1593 h 6564"/>
                  <a:gd name="T18" fmla="*/ 3837 w 6468"/>
                  <a:gd name="T19" fmla="*/ 1917 h 6564"/>
                  <a:gd name="T20" fmla="*/ 3357 w 6468"/>
                  <a:gd name="T21" fmla="*/ 2412 h 6564"/>
                  <a:gd name="T22" fmla="*/ 3445 w 6468"/>
                  <a:gd name="T23" fmla="*/ 2889 h 6564"/>
                  <a:gd name="T24" fmla="*/ 5048 w 6468"/>
                  <a:gd name="T25" fmla="*/ 3547 h 6564"/>
                  <a:gd name="T26" fmla="*/ 2792 w 6468"/>
                  <a:gd name="T27" fmla="*/ 4483 h 6564"/>
                  <a:gd name="T28" fmla="*/ 2397 w 6468"/>
                  <a:gd name="T29" fmla="*/ 3364 h 6564"/>
                  <a:gd name="T30" fmla="*/ 1830 w 6468"/>
                  <a:gd name="T31" fmla="*/ 3843 h 6564"/>
                  <a:gd name="T32" fmla="*/ 1502 w 6468"/>
                  <a:gd name="T33" fmla="*/ 4577 h 6564"/>
                  <a:gd name="T34" fmla="*/ 1589 w 6468"/>
                  <a:gd name="T35" fmla="*/ 5239 h 6564"/>
                  <a:gd name="T36" fmla="*/ 2178 w 6468"/>
                  <a:gd name="T37" fmla="*/ 5181 h 6564"/>
                  <a:gd name="T38" fmla="*/ 2609 w 6468"/>
                  <a:gd name="T39" fmla="*/ 6123 h 6564"/>
                  <a:gd name="T40" fmla="*/ 3138 w 6468"/>
                  <a:gd name="T41" fmla="*/ 6528 h 6564"/>
                  <a:gd name="T42" fmla="*/ 3513 w 6468"/>
                  <a:gd name="T43" fmla="*/ 6072 h 6564"/>
                  <a:gd name="T44" fmla="*/ 4484 w 6468"/>
                  <a:gd name="T45" fmla="*/ 6433 h 6564"/>
                  <a:gd name="T46" fmla="*/ 5145 w 6468"/>
                  <a:gd name="T47" fmla="*/ 6347 h 6564"/>
                  <a:gd name="T48" fmla="*/ 5088 w 6468"/>
                  <a:gd name="T49" fmla="*/ 5759 h 6564"/>
                  <a:gd name="T50" fmla="*/ 6029 w 6468"/>
                  <a:gd name="T51" fmla="*/ 5328 h 6564"/>
                  <a:gd name="T52" fmla="*/ 6434 w 6468"/>
                  <a:gd name="T53" fmla="*/ 4799 h 6564"/>
                  <a:gd name="T54" fmla="*/ 370 w 6468"/>
                  <a:gd name="T55" fmla="*/ 1975 h 6564"/>
                  <a:gd name="T56" fmla="*/ 0 w 6468"/>
                  <a:gd name="T57" fmla="*/ 1827 h 6564"/>
                  <a:gd name="T58" fmla="*/ 148 w 6468"/>
                  <a:gd name="T59" fmla="*/ 1436 h 6564"/>
                  <a:gd name="T60" fmla="*/ 580 w 6468"/>
                  <a:gd name="T61" fmla="*/ 947 h 6564"/>
                  <a:gd name="T62" fmla="*/ 424 w 6468"/>
                  <a:gd name="T63" fmla="*/ 583 h 6564"/>
                  <a:gd name="T64" fmla="*/ 802 w 6468"/>
                  <a:gd name="T65" fmla="*/ 412 h 6564"/>
                  <a:gd name="T66" fmla="*/ 1454 w 6468"/>
                  <a:gd name="T67" fmla="*/ 371 h 6564"/>
                  <a:gd name="T68" fmla="*/ 1602 w 6468"/>
                  <a:gd name="T69" fmla="*/ 0 h 6564"/>
                  <a:gd name="T70" fmla="*/ 1993 w 6468"/>
                  <a:gd name="T71" fmla="*/ 148 h 6564"/>
                  <a:gd name="T72" fmla="*/ 2482 w 6468"/>
                  <a:gd name="T73" fmla="*/ 580 h 6564"/>
                  <a:gd name="T74" fmla="*/ 2848 w 6468"/>
                  <a:gd name="T75" fmla="*/ 423 h 6564"/>
                  <a:gd name="T76" fmla="*/ 3018 w 6468"/>
                  <a:gd name="T77" fmla="*/ 801 h 6564"/>
                  <a:gd name="T78" fmla="*/ 3060 w 6468"/>
                  <a:gd name="T79" fmla="*/ 1453 h 6564"/>
                  <a:gd name="T80" fmla="*/ 3430 w 6468"/>
                  <a:gd name="T81" fmla="*/ 1601 h 6564"/>
                  <a:gd name="T82" fmla="*/ 3282 w 6468"/>
                  <a:gd name="T83" fmla="*/ 1992 h 6564"/>
                  <a:gd name="T84" fmla="*/ 2850 w 6468"/>
                  <a:gd name="T85" fmla="*/ 2481 h 6564"/>
                  <a:gd name="T86" fmla="*/ 3008 w 6468"/>
                  <a:gd name="T87" fmla="*/ 2847 h 6564"/>
                  <a:gd name="T88" fmla="*/ 2629 w 6468"/>
                  <a:gd name="T89" fmla="*/ 3017 h 6564"/>
                  <a:gd name="T90" fmla="*/ 1977 w 6468"/>
                  <a:gd name="T91" fmla="*/ 3059 h 6564"/>
                  <a:gd name="T92" fmla="*/ 1829 w 6468"/>
                  <a:gd name="T93" fmla="*/ 3429 h 6564"/>
                  <a:gd name="T94" fmla="*/ 1438 w 6468"/>
                  <a:gd name="T95" fmla="*/ 3281 h 6564"/>
                  <a:gd name="T96" fmla="*/ 949 w 6468"/>
                  <a:gd name="T97" fmla="*/ 2849 h 6564"/>
                  <a:gd name="T98" fmla="*/ 584 w 6468"/>
                  <a:gd name="T99" fmla="*/ 3007 h 6564"/>
                  <a:gd name="T100" fmla="*/ 413 w 6468"/>
                  <a:gd name="T101" fmla="*/ 2628 h 6564"/>
                  <a:gd name="T102" fmla="*/ 370 w 6468"/>
                  <a:gd name="T103" fmla="*/ 1975 h 6564"/>
                  <a:gd name="T104" fmla="*/ 2173 w 6468"/>
                  <a:gd name="T105" fmla="*/ 2177 h 6564"/>
                  <a:gd name="T106" fmla="*/ 1257 w 6468"/>
                  <a:gd name="T107" fmla="*/ 1251 h 6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468" h="6564">
                    <a:moveTo>
                      <a:pt x="3204" y="4309"/>
                    </a:moveTo>
                    <a:cubicBezTo>
                      <a:pt x="3040" y="3916"/>
                      <a:pt x="3228" y="3463"/>
                      <a:pt x="3621" y="3299"/>
                    </a:cubicBezTo>
                    <a:cubicBezTo>
                      <a:pt x="4014" y="3135"/>
                      <a:pt x="4468" y="3323"/>
                      <a:pt x="4632" y="3716"/>
                    </a:cubicBezTo>
                    <a:cubicBezTo>
                      <a:pt x="4796" y="4109"/>
                      <a:pt x="4608" y="4563"/>
                      <a:pt x="4214" y="4727"/>
                    </a:cubicBezTo>
                    <a:cubicBezTo>
                      <a:pt x="3821" y="4891"/>
                      <a:pt x="3368" y="4703"/>
                      <a:pt x="3204" y="4309"/>
                    </a:cubicBezTo>
                    <a:close/>
                    <a:moveTo>
                      <a:pt x="6337" y="4571"/>
                    </a:moveTo>
                    <a:lnTo>
                      <a:pt x="5974" y="4421"/>
                    </a:lnTo>
                    <a:cubicBezTo>
                      <a:pt x="6028" y="4156"/>
                      <a:pt x="6029" y="3877"/>
                      <a:pt x="5974" y="3603"/>
                    </a:cubicBezTo>
                    <a:lnTo>
                      <a:pt x="6336" y="3452"/>
                    </a:lnTo>
                    <a:cubicBezTo>
                      <a:pt x="6424" y="3416"/>
                      <a:pt x="6466" y="3315"/>
                      <a:pt x="6429" y="3225"/>
                    </a:cubicBezTo>
                    <a:lnTo>
                      <a:pt x="6249" y="2791"/>
                    </a:lnTo>
                    <a:cubicBezTo>
                      <a:pt x="6213" y="2703"/>
                      <a:pt x="6112" y="2660"/>
                      <a:pt x="6022" y="2697"/>
                    </a:cubicBezTo>
                    <a:lnTo>
                      <a:pt x="5660" y="2848"/>
                    </a:lnTo>
                    <a:cubicBezTo>
                      <a:pt x="5504" y="2615"/>
                      <a:pt x="5305" y="2419"/>
                      <a:pt x="5080" y="2269"/>
                    </a:cubicBezTo>
                    <a:lnTo>
                      <a:pt x="5229" y="1907"/>
                    </a:lnTo>
                    <a:cubicBezTo>
                      <a:pt x="5265" y="1819"/>
                      <a:pt x="5224" y="1717"/>
                      <a:pt x="5136" y="1681"/>
                    </a:cubicBezTo>
                    <a:lnTo>
                      <a:pt x="4702" y="1500"/>
                    </a:lnTo>
                    <a:cubicBezTo>
                      <a:pt x="4614" y="1464"/>
                      <a:pt x="4513" y="1505"/>
                      <a:pt x="4477" y="1593"/>
                    </a:cubicBezTo>
                    <a:lnTo>
                      <a:pt x="4328" y="1956"/>
                    </a:lnTo>
                    <a:cubicBezTo>
                      <a:pt x="4168" y="1924"/>
                      <a:pt x="4002" y="1911"/>
                      <a:pt x="3837" y="1917"/>
                    </a:cubicBezTo>
                    <a:cubicBezTo>
                      <a:pt x="3804" y="2165"/>
                      <a:pt x="3609" y="2361"/>
                      <a:pt x="3364" y="2397"/>
                    </a:cubicBezTo>
                    <a:cubicBezTo>
                      <a:pt x="3361" y="2403"/>
                      <a:pt x="3360" y="2407"/>
                      <a:pt x="3357" y="2412"/>
                    </a:cubicBezTo>
                    <a:cubicBezTo>
                      <a:pt x="3426" y="2507"/>
                      <a:pt x="3465" y="2621"/>
                      <a:pt x="3465" y="2743"/>
                    </a:cubicBezTo>
                    <a:cubicBezTo>
                      <a:pt x="3465" y="2793"/>
                      <a:pt x="3458" y="2841"/>
                      <a:pt x="3445" y="2889"/>
                    </a:cubicBezTo>
                    <a:cubicBezTo>
                      <a:pt x="3448" y="2888"/>
                      <a:pt x="3449" y="2887"/>
                      <a:pt x="3452" y="2887"/>
                    </a:cubicBezTo>
                    <a:cubicBezTo>
                      <a:pt x="4073" y="2628"/>
                      <a:pt x="4789" y="2924"/>
                      <a:pt x="5048" y="3547"/>
                    </a:cubicBezTo>
                    <a:cubicBezTo>
                      <a:pt x="5306" y="4168"/>
                      <a:pt x="5010" y="4884"/>
                      <a:pt x="4388" y="5143"/>
                    </a:cubicBezTo>
                    <a:cubicBezTo>
                      <a:pt x="3766" y="5401"/>
                      <a:pt x="3050" y="5105"/>
                      <a:pt x="2792" y="4483"/>
                    </a:cubicBezTo>
                    <a:cubicBezTo>
                      <a:pt x="2650" y="4140"/>
                      <a:pt x="2676" y="3771"/>
                      <a:pt x="2832" y="3464"/>
                    </a:cubicBezTo>
                    <a:cubicBezTo>
                      <a:pt x="2682" y="3491"/>
                      <a:pt x="2524" y="3459"/>
                      <a:pt x="2397" y="3364"/>
                    </a:cubicBezTo>
                    <a:cubicBezTo>
                      <a:pt x="2392" y="3367"/>
                      <a:pt x="2388" y="3368"/>
                      <a:pt x="2382" y="3369"/>
                    </a:cubicBezTo>
                    <a:cubicBezTo>
                      <a:pt x="2341" y="3637"/>
                      <a:pt x="2109" y="3843"/>
                      <a:pt x="1830" y="3843"/>
                    </a:cubicBezTo>
                    <a:cubicBezTo>
                      <a:pt x="1814" y="4035"/>
                      <a:pt x="1824" y="4231"/>
                      <a:pt x="1864" y="4427"/>
                    </a:cubicBezTo>
                    <a:lnTo>
                      <a:pt x="1502" y="4577"/>
                    </a:lnTo>
                    <a:cubicBezTo>
                      <a:pt x="1414" y="4613"/>
                      <a:pt x="1372" y="4715"/>
                      <a:pt x="1409" y="4804"/>
                    </a:cubicBezTo>
                    <a:lnTo>
                      <a:pt x="1589" y="5239"/>
                    </a:lnTo>
                    <a:cubicBezTo>
                      <a:pt x="1625" y="5327"/>
                      <a:pt x="1726" y="5369"/>
                      <a:pt x="1816" y="5332"/>
                    </a:cubicBezTo>
                    <a:lnTo>
                      <a:pt x="2178" y="5181"/>
                    </a:lnTo>
                    <a:cubicBezTo>
                      <a:pt x="2334" y="5415"/>
                      <a:pt x="2533" y="5611"/>
                      <a:pt x="2758" y="5760"/>
                    </a:cubicBezTo>
                    <a:lnTo>
                      <a:pt x="2609" y="6123"/>
                    </a:lnTo>
                    <a:cubicBezTo>
                      <a:pt x="2573" y="6211"/>
                      <a:pt x="2614" y="6312"/>
                      <a:pt x="2702" y="6348"/>
                    </a:cubicBezTo>
                    <a:lnTo>
                      <a:pt x="3138" y="6528"/>
                    </a:lnTo>
                    <a:cubicBezTo>
                      <a:pt x="3226" y="6564"/>
                      <a:pt x="3328" y="6523"/>
                      <a:pt x="3364" y="6435"/>
                    </a:cubicBezTo>
                    <a:lnTo>
                      <a:pt x="3513" y="6072"/>
                    </a:lnTo>
                    <a:cubicBezTo>
                      <a:pt x="3778" y="6125"/>
                      <a:pt x="4057" y="6127"/>
                      <a:pt x="4333" y="6072"/>
                    </a:cubicBezTo>
                    <a:lnTo>
                      <a:pt x="4484" y="6433"/>
                    </a:lnTo>
                    <a:cubicBezTo>
                      <a:pt x="4520" y="6521"/>
                      <a:pt x="4621" y="6564"/>
                      <a:pt x="4710" y="6527"/>
                    </a:cubicBezTo>
                    <a:lnTo>
                      <a:pt x="5145" y="6347"/>
                    </a:lnTo>
                    <a:cubicBezTo>
                      <a:pt x="5233" y="6311"/>
                      <a:pt x="5276" y="6209"/>
                      <a:pt x="5238" y="6120"/>
                    </a:cubicBezTo>
                    <a:lnTo>
                      <a:pt x="5088" y="5759"/>
                    </a:lnTo>
                    <a:cubicBezTo>
                      <a:pt x="5321" y="5603"/>
                      <a:pt x="5517" y="5404"/>
                      <a:pt x="5666" y="5179"/>
                    </a:cubicBezTo>
                    <a:lnTo>
                      <a:pt x="6029" y="5328"/>
                    </a:lnTo>
                    <a:cubicBezTo>
                      <a:pt x="6117" y="5364"/>
                      <a:pt x="6218" y="5323"/>
                      <a:pt x="6254" y="5235"/>
                    </a:cubicBezTo>
                    <a:lnTo>
                      <a:pt x="6434" y="4799"/>
                    </a:lnTo>
                    <a:cubicBezTo>
                      <a:pt x="6468" y="4708"/>
                      <a:pt x="6425" y="4608"/>
                      <a:pt x="6337" y="4571"/>
                    </a:cubicBezTo>
                    <a:close/>
                    <a:moveTo>
                      <a:pt x="370" y="1975"/>
                    </a:moveTo>
                    <a:lnTo>
                      <a:pt x="145" y="1973"/>
                    </a:lnTo>
                    <a:cubicBezTo>
                      <a:pt x="65" y="1973"/>
                      <a:pt x="0" y="1908"/>
                      <a:pt x="0" y="1827"/>
                    </a:cubicBezTo>
                    <a:lnTo>
                      <a:pt x="1" y="1581"/>
                    </a:lnTo>
                    <a:cubicBezTo>
                      <a:pt x="1" y="1501"/>
                      <a:pt x="66" y="1436"/>
                      <a:pt x="148" y="1436"/>
                    </a:cubicBezTo>
                    <a:lnTo>
                      <a:pt x="373" y="1437"/>
                    </a:lnTo>
                    <a:cubicBezTo>
                      <a:pt x="408" y="1264"/>
                      <a:pt x="477" y="1097"/>
                      <a:pt x="580" y="947"/>
                    </a:cubicBezTo>
                    <a:lnTo>
                      <a:pt x="422" y="788"/>
                    </a:lnTo>
                    <a:cubicBezTo>
                      <a:pt x="366" y="731"/>
                      <a:pt x="366" y="639"/>
                      <a:pt x="424" y="583"/>
                    </a:cubicBezTo>
                    <a:lnTo>
                      <a:pt x="597" y="411"/>
                    </a:lnTo>
                    <a:cubicBezTo>
                      <a:pt x="654" y="355"/>
                      <a:pt x="746" y="355"/>
                      <a:pt x="802" y="412"/>
                    </a:cubicBezTo>
                    <a:lnTo>
                      <a:pt x="961" y="572"/>
                    </a:lnTo>
                    <a:cubicBezTo>
                      <a:pt x="1113" y="471"/>
                      <a:pt x="1281" y="404"/>
                      <a:pt x="1454" y="371"/>
                    </a:cubicBezTo>
                    <a:lnTo>
                      <a:pt x="1456" y="145"/>
                    </a:lnTo>
                    <a:cubicBezTo>
                      <a:pt x="1456" y="65"/>
                      <a:pt x="1521" y="0"/>
                      <a:pt x="1602" y="0"/>
                    </a:cubicBezTo>
                    <a:lnTo>
                      <a:pt x="1848" y="1"/>
                    </a:lnTo>
                    <a:cubicBezTo>
                      <a:pt x="1928" y="1"/>
                      <a:pt x="1993" y="67"/>
                      <a:pt x="1993" y="148"/>
                    </a:cubicBezTo>
                    <a:lnTo>
                      <a:pt x="1992" y="373"/>
                    </a:lnTo>
                    <a:cubicBezTo>
                      <a:pt x="2165" y="408"/>
                      <a:pt x="2332" y="477"/>
                      <a:pt x="2482" y="580"/>
                    </a:cubicBezTo>
                    <a:lnTo>
                      <a:pt x="2642" y="421"/>
                    </a:lnTo>
                    <a:cubicBezTo>
                      <a:pt x="2700" y="365"/>
                      <a:pt x="2792" y="365"/>
                      <a:pt x="2848" y="423"/>
                    </a:cubicBezTo>
                    <a:lnTo>
                      <a:pt x="3020" y="596"/>
                    </a:lnTo>
                    <a:cubicBezTo>
                      <a:pt x="3076" y="653"/>
                      <a:pt x="3076" y="745"/>
                      <a:pt x="3018" y="801"/>
                    </a:cubicBezTo>
                    <a:lnTo>
                      <a:pt x="2858" y="960"/>
                    </a:lnTo>
                    <a:cubicBezTo>
                      <a:pt x="2960" y="1112"/>
                      <a:pt x="3026" y="1280"/>
                      <a:pt x="3060" y="1453"/>
                    </a:cubicBezTo>
                    <a:lnTo>
                      <a:pt x="3285" y="1455"/>
                    </a:lnTo>
                    <a:cubicBezTo>
                      <a:pt x="3365" y="1455"/>
                      <a:pt x="3430" y="1520"/>
                      <a:pt x="3430" y="1601"/>
                    </a:cubicBezTo>
                    <a:lnTo>
                      <a:pt x="3429" y="1847"/>
                    </a:lnTo>
                    <a:cubicBezTo>
                      <a:pt x="3429" y="1927"/>
                      <a:pt x="3364" y="1992"/>
                      <a:pt x="3282" y="1992"/>
                    </a:cubicBezTo>
                    <a:lnTo>
                      <a:pt x="3057" y="1991"/>
                    </a:lnTo>
                    <a:cubicBezTo>
                      <a:pt x="3022" y="2164"/>
                      <a:pt x="2953" y="2331"/>
                      <a:pt x="2850" y="2481"/>
                    </a:cubicBezTo>
                    <a:lnTo>
                      <a:pt x="3009" y="2641"/>
                    </a:lnTo>
                    <a:cubicBezTo>
                      <a:pt x="3065" y="2699"/>
                      <a:pt x="3065" y="2791"/>
                      <a:pt x="3008" y="2847"/>
                    </a:cubicBezTo>
                    <a:lnTo>
                      <a:pt x="2834" y="3019"/>
                    </a:lnTo>
                    <a:cubicBezTo>
                      <a:pt x="2777" y="3075"/>
                      <a:pt x="2685" y="3075"/>
                      <a:pt x="2629" y="3017"/>
                    </a:cubicBezTo>
                    <a:lnTo>
                      <a:pt x="2470" y="2857"/>
                    </a:lnTo>
                    <a:cubicBezTo>
                      <a:pt x="2318" y="2959"/>
                      <a:pt x="2150" y="3025"/>
                      <a:pt x="1977" y="3059"/>
                    </a:cubicBezTo>
                    <a:lnTo>
                      <a:pt x="1976" y="3284"/>
                    </a:lnTo>
                    <a:cubicBezTo>
                      <a:pt x="1976" y="3364"/>
                      <a:pt x="1910" y="3429"/>
                      <a:pt x="1829" y="3429"/>
                    </a:cubicBezTo>
                    <a:lnTo>
                      <a:pt x="1584" y="3428"/>
                    </a:lnTo>
                    <a:cubicBezTo>
                      <a:pt x="1504" y="3428"/>
                      <a:pt x="1438" y="3363"/>
                      <a:pt x="1438" y="3281"/>
                    </a:cubicBezTo>
                    <a:lnTo>
                      <a:pt x="1440" y="3056"/>
                    </a:lnTo>
                    <a:cubicBezTo>
                      <a:pt x="1266" y="3021"/>
                      <a:pt x="1100" y="2952"/>
                      <a:pt x="949" y="2849"/>
                    </a:cubicBezTo>
                    <a:lnTo>
                      <a:pt x="789" y="3008"/>
                    </a:lnTo>
                    <a:cubicBezTo>
                      <a:pt x="732" y="3064"/>
                      <a:pt x="640" y="3064"/>
                      <a:pt x="584" y="3007"/>
                    </a:cubicBezTo>
                    <a:lnTo>
                      <a:pt x="412" y="2833"/>
                    </a:lnTo>
                    <a:cubicBezTo>
                      <a:pt x="356" y="2776"/>
                      <a:pt x="356" y="2684"/>
                      <a:pt x="413" y="2628"/>
                    </a:cubicBezTo>
                    <a:lnTo>
                      <a:pt x="573" y="2469"/>
                    </a:lnTo>
                    <a:cubicBezTo>
                      <a:pt x="470" y="2316"/>
                      <a:pt x="404" y="2148"/>
                      <a:pt x="370" y="1975"/>
                    </a:cubicBezTo>
                    <a:close/>
                    <a:moveTo>
                      <a:pt x="1252" y="2172"/>
                    </a:moveTo>
                    <a:cubicBezTo>
                      <a:pt x="1505" y="2428"/>
                      <a:pt x="1917" y="2431"/>
                      <a:pt x="2173" y="2177"/>
                    </a:cubicBezTo>
                    <a:cubicBezTo>
                      <a:pt x="2429" y="1924"/>
                      <a:pt x="2432" y="1512"/>
                      <a:pt x="2178" y="1256"/>
                    </a:cubicBezTo>
                    <a:cubicBezTo>
                      <a:pt x="1925" y="1000"/>
                      <a:pt x="1513" y="997"/>
                      <a:pt x="1257" y="1251"/>
                    </a:cubicBezTo>
                    <a:cubicBezTo>
                      <a:pt x="1000" y="1504"/>
                      <a:pt x="998" y="1916"/>
                      <a:pt x="1252" y="217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</p:grpSp>
        <p:grpSp>
          <p:nvGrpSpPr>
            <p:cNvPr id="51" name="isľïḋê">
              <a:extLst>
                <a:ext uri="{FF2B5EF4-FFF2-40B4-BE49-F238E27FC236}">
                  <a16:creationId xmlns:a16="http://schemas.microsoft.com/office/drawing/2014/main" id="{F0A77C19-D82A-43E2-9B45-0F5ADEC8FFC3}"/>
                </a:ext>
              </a:extLst>
            </p:cNvPr>
            <p:cNvGrpSpPr/>
            <p:nvPr/>
          </p:nvGrpSpPr>
          <p:grpSpPr>
            <a:xfrm>
              <a:off x="5485807" y="3750439"/>
              <a:ext cx="800997" cy="800997"/>
              <a:chOff x="5379860" y="3614118"/>
              <a:chExt cx="940075" cy="940075"/>
            </a:xfrm>
          </p:grpSpPr>
          <p:sp>
            <p:nvSpPr>
              <p:cNvPr id="52" name="íš1ïḑê">
                <a:extLst>
                  <a:ext uri="{FF2B5EF4-FFF2-40B4-BE49-F238E27FC236}">
                    <a16:creationId xmlns:a16="http://schemas.microsoft.com/office/drawing/2014/main" id="{3A29C313-89E6-4214-B238-E3F745651F8B}"/>
                  </a:ext>
                </a:extLst>
              </p:cNvPr>
              <p:cNvSpPr/>
              <p:nvPr/>
            </p:nvSpPr>
            <p:spPr>
              <a:xfrm>
                <a:off x="5379860" y="3614118"/>
                <a:ext cx="940075" cy="940075"/>
              </a:xfrm>
              <a:prstGeom prst="ellipse">
                <a:avLst/>
              </a:prstGeom>
              <a:solidFill>
                <a:srgbClr val="0F2A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ïslîḓê">
                <a:extLst>
                  <a:ext uri="{FF2B5EF4-FFF2-40B4-BE49-F238E27FC236}">
                    <a16:creationId xmlns:a16="http://schemas.microsoft.com/office/drawing/2014/main" id="{C187A8D5-AFC7-405A-82D7-33C938D1FA46}"/>
                  </a:ext>
                </a:extLst>
              </p:cNvPr>
              <p:cNvSpPr/>
              <p:nvPr/>
            </p:nvSpPr>
            <p:spPr>
              <a:xfrm>
                <a:off x="5678533" y="3912024"/>
                <a:ext cx="342726" cy="344261"/>
              </a:xfrm>
              <a:custGeom>
                <a:avLst/>
                <a:gdLst>
                  <a:gd name="T0" fmla="*/ 136 w 322"/>
                  <a:gd name="T1" fmla="*/ 151 h 324"/>
                  <a:gd name="T2" fmla="*/ 136 w 322"/>
                  <a:gd name="T3" fmla="*/ 25 h 324"/>
                  <a:gd name="T4" fmla="*/ 161 w 322"/>
                  <a:gd name="T5" fmla="*/ 0 h 324"/>
                  <a:gd name="T6" fmla="*/ 186 w 322"/>
                  <a:gd name="T7" fmla="*/ 25 h 324"/>
                  <a:gd name="T8" fmla="*/ 186 w 322"/>
                  <a:gd name="T9" fmla="*/ 151 h 324"/>
                  <a:gd name="T10" fmla="*/ 161 w 322"/>
                  <a:gd name="T11" fmla="*/ 176 h 324"/>
                  <a:gd name="T12" fmla="*/ 136 w 322"/>
                  <a:gd name="T13" fmla="*/ 151 h 324"/>
                  <a:gd name="T14" fmla="*/ 261 w 322"/>
                  <a:gd name="T15" fmla="*/ 37 h 324"/>
                  <a:gd name="T16" fmla="*/ 234 w 322"/>
                  <a:gd name="T17" fmla="*/ 40 h 324"/>
                  <a:gd name="T18" fmla="*/ 237 w 322"/>
                  <a:gd name="T19" fmla="*/ 66 h 324"/>
                  <a:gd name="T20" fmla="*/ 284 w 322"/>
                  <a:gd name="T21" fmla="*/ 163 h 324"/>
                  <a:gd name="T22" fmla="*/ 161 w 322"/>
                  <a:gd name="T23" fmla="*/ 286 h 324"/>
                  <a:gd name="T24" fmla="*/ 38 w 322"/>
                  <a:gd name="T25" fmla="*/ 163 h 324"/>
                  <a:gd name="T26" fmla="*/ 85 w 322"/>
                  <a:gd name="T27" fmla="*/ 66 h 324"/>
                  <a:gd name="T28" fmla="*/ 88 w 322"/>
                  <a:gd name="T29" fmla="*/ 40 h 324"/>
                  <a:gd name="T30" fmla="*/ 61 w 322"/>
                  <a:gd name="T31" fmla="*/ 37 h 324"/>
                  <a:gd name="T32" fmla="*/ 0 w 322"/>
                  <a:gd name="T33" fmla="*/ 163 h 324"/>
                  <a:gd name="T34" fmla="*/ 161 w 322"/>
                  <a:gd name="T35" fmla="*/ 324 h 324"/>
                  <a:gd name="T36" fmla="*/ 322 w 322"/>
                  <a:gd name="T37" fmla="*/ 163 h 324"/>
                  <a:gd name="T38" fmla="*/ 261 w 322"/>
                  <a:gd name="T39" fmla="*/ 37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2" h="324">
                    <a:moveTo>
                      <a:pt x="136" y="151"/>
                    </a:moveTo>
                    <a:lnTo>
                      <a:pt x="136" y="25"/>
                    </a:lnTo>
                    <a:cubicBezTo>
                      <a:pt x="136" y="11"/>
                      <a:pt x="147" y="0"/>
                      <a:pt x="161" y="0"/>
                    </a:cubicBezTo>
                    <a:cubicBezTo>
                      <a:pt x="175" y="0"/>
                      <a:pt x="186" y="11"/>
                      <a:pt x="186" y="25"/>
                    </a:cubicBezTo>
                    <a:lnTo>
                      <a:pt x="186" y="151"/>
                    </a:lnTo>
                    <a:cubicBezTo>
                      <a:pt x="186" y="164"/>
                      <a:pt x="175" y="176"/>
                      <a:pt x="161" y="176"/>
                    </a:cubicBezTo>
                    <a:cubicBezTo>
                      <a:pt x="147" y="176"/>
                      <a:pt x="136" y="164"/>
                      <a:pt x="136" y="151"/>
                    </a:cubicBezTo>
                    <a:close/>
                    <a:moveTo>
                      <a:pt x="261" y="37"/>
                    </a:moveTo>
                    <a:cubicBezTo>
                      <a:pt x="252" y="30"/>
                      <a:pt x="241" y="32"/>
                      <a:pt x="234" y="40"/>
                    </a:cubicBezTo>
                    <a:cubicBezTo>
                      <a:pt x="228" y="48"/>
                      <a:pt x="229" y="60"/>
                      <a:pt x="237" y="66"/>
                    </a:cubicBezTo>
                    <a:cubicBezTo>
                      <a:pt x="267" y="90"/>
                      <a:pt x="284" y="125"/>
                      <a:pt x="284" y="163"/>
                    </a:cubicBezTo>
                    <a:cubicBezTo>
                      <a:pt x="284" y="231"/>
                      <a:pt x="229" y="286"/>
                      <a:pt x="161" y="286"/>
                    </a:cubicBezTo>
                    <a:cubicBezTo>
                      <a:pt x="93" y="286"/>
                      <a:pt x="38" y="231"/>
                      <a:pt x="38" y="163"/>
                    </a:cubicBezTo>
                    <a:cubicBezTo>
                      <a:pt x="38" y="125"/>
                      <a:pt x="55" y="90"/>
                      <a:pt x="85" y="66"/>
                    </a:cubicBezTo>
                    <a:cubicBezTo>
                      <a:pt x="93" y="60"/>
                      <a:pt x="94" y="48"/>
                      <a:pt x="88" y="40"/>
                    </a:cubicBezTo>
                    <a:cubicBezTo>
                      <a:pt x="81" y="32"/>
                      <a:pt x="70" y="30"/>
                      <a:pt x="61" y="37"/>
                    </a:cubicBezTo>
                    <a:cubicBezTo>
                      <a:pt x="23" y="68"/>
                      <a:pt x="0" y="114"/>
                      <a:pt x="0" y="163"/>
                    </a:cubicBezTo>
                    <a:cubicBezTo>
                      <a:pt x="0" y="252"/>
                      <a:pt x="72" y="324"/>
                      <a:pt x="161" y="324"/>
                    </a:cubicBezTo>
                    <a:cubicBezTo>
                      <a:pt x="250" y="324"/>
                      <a:pt x="322" y="252"/>
                      <a:pt x="322" y="163"/>
                    </a:cubicBezTo>
                    <a:cubicBezTo>
                      <a:pt x="322" y="114"/>
                      <a:pt x="300" y="68"/>
                      <a:pt x="261" y="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 fontScale="85000" lnSpcReduction="200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HK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F4B49F4E-ED82-4363-9D9A-F90F00090433}"/>
              </a:ext>
            </a:extLst>
          </p:cNvPr>
          <p:cNvGrpSpPr/>
          <p:nvPr/>
        </p:nvGrpSpPr>
        <p:grpSpPr>
          <a:xfrm>
            <a:off x="1395766" y="4045486"/>
            <a:ext cx="2719887" cy="1278734"/>
            <a:chOff x="6609540" y="2090730"/>
            <a:chExt cx="2719887" cy="1278734"/>
          </a:xfrm>
        </p:grpSpPr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091A394A-F5C1-48A5-9A23-24CCF0973E59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6788ABC-D438-4592-9564-B518B81EA109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2719887" cy="95410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copyrightsThis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1EEDEDD9-A901-4338-BF5D-1701DB04E319}"/>
              </a:ext>
            </a:extLst>
          </p:cNvPr>
          <p:cNvGrpSpPr/>
          <p:nvPr/>
        </p:nvGrpSpPr>
        <p:grpSpPr>
          <a:xfrm>
            <a:off x="8524439" y="2116917"/>
            <a:ext cx="2706442" cy="1278734"/>
            <a:chOff x="6609541" y="2090730"/>
            <a:chExt cx="2706442" cy="1278734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E50A4F6C-536A-4DE0-BCD5-DE87377408B6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9AC94DDF-35A0-41A9-841C-0E18A9AFBBE6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2706442" cy="95410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copyrightsThis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300263F5-4C27-48D5-8F64-F7A1FAF0A8E7}"/>
              </a:ext>
            </a:extLst>
          </p:cNvPr>
          <p:cNvSpPr txBox="1"/>
          <p:nvPr/>
        </p:nvSpPr>
        <p:spPr bwMode="auto">
          <a:xfrm>
            <a:off x="3730443" y="523551"/>
            <a:ext cx="6045564" cy="147117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8000" i="1" dirty="0">
                <a:solidFill>
                  <a:srgbClr val="157982">
                    <a:alpha val="25000"/>
                  </a:srgbClr>
                </a:solidFill>
                <a:cs typeface="+mn-ea"/>
                <a:sym typeface="+mn-lt"/>
              </a:rPr>
              <a:t>PART 03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0F179B-3EAC-46EE-ACA4-B708F6EEB644}"/>
              </a:ext>
            </a:extLst>
          </p:cNvPr>
          <p:cNvSpPr txBox="1"/>
          <p:nvPr/>
        </p:nvSpPr>
        <p:spPr>
          <a:xfrm>
            <a:off x="6451507" y="1311573"/>
            <a:ext cx="489684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zh-CN" altLang="en-US" sz="54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标题文字添加</a:t>
            </a:r>
            <a:endParaRPr lang="zh-CN" altLang="en-US" sz="2800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1B0FB2A-37E1-4BC5-A9E4-0F4005F7C4C3}"/>
              </a:ext>
            </a:extLst>
          </p:cNvPr>
          <p:cNvSpPr txBox="1"/>
          <p:nvPr/>
        </p:nvSpPr>
        <p:spPr bwMode="auto">
          <a:xfrm>
            <a:off x="6413408" y="2293898"/>
            <a:ext cx="4896849" cy="58734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copyrights belong to Bao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tu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061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>
            <a:extLst>
              <a:ext uri="{FF2B5EF4-FFF2-40B4-BE49-F238E27FC236}">
                <a16:creationId xmlns:a16="http://schemas.microsoft.com/office/drawing/2014/main" id="{554CD980-3E85-4293-9A7A-845A18BF95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8" t="12236" r="46026" b="51656"/>
          <a:stretch>
            <a:fillRect/>
          </a:stretch>
        </p:blipFill>
        <p:spPr>
          <a:xfrm>
            <a:off x="4408480" y="2076152"/>
            <a:ext cx="1599973" cy="1591176"/>
          </a:xfrm>
          <a:custGeom>
            <a:avLst/>
            <a:gdLst>
              <a:gd name="connsiteX0" fmla="*/ 1599973 w 1599973"/>
              <a:gd name="connsiteY0" fmla="*/ 0 h 1591176"/>
              <a:gd name="connsiteX1" fmla="*/ 1599973 w 1599973"/>
              <a:gd name="connsiteY1" fmla="*/ 1013208 h 1591176"/>
              <a:gd name="connsiteX2" fmla="*/ 1552535 w 1599973"/>
              <a:gd name="connsiteY2" fmla="*/ 1017990 h 1591176"/>
              <a:gd name="connsiteX3" fmla="*/ 1017522 w 1599973"/>
              <a:gd name="connsiteY3" fmla="*/ 1553003 h 1591176"/>
              <a:gd name="connsiteX4" fmla="*/ 1013674 w 1599973"/>
              <a:gd name="connsiteY4" fmla="*/ 1591176 h 1591176"/>
              <a:gd name="connsiteX5" fmla="*/ 0 w 1599973"/>
              <a:gd name="connsiteY5" fmla="*/ 1591176 h 1591176"/>
              <a:gd name="connsiteX6" fmla="*/ 3856 w 1599973"/>
              <a:gd name="connsiteY6" fmla="*/ 1514801 h 1591176"/>
              <a:gd name="connsiteX7" fmla="*/ 1514332 w 1599973"/>
              <a:gd name="connsiteY7" fmla="*/ 4325 h 1591176"/>
              <a:gd name="connsiteX8" fmla="*/ 1599973 w 1599973"/>
              <a:gd name="connsiteY8" fmla="*/ 0 h 159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9973" h="1591176">
                <a:moveTo>
                  <a:pt x="1599973" y="0"/>
                </a:moveTo>
                <a:lnTo>
                  <a:pt x="1599973" y="1013208"/>
                </a:lnTo>
                <a:lnTo>
                  <a:pt x="1552535" y="1017990"/>
                </a:lnTo>
                <a:cubicBezTo>
                  <a:pt x="1283989" y="1072942"/>
                  <a:pt x="1072474" y="1284457"/>
                  <a:pt x="1017522" y="1553003"/>
                </a:cubicBezTo>
                <a:lnTo>
                  <a:pt x="1013674" y="1591176"/>
                </a:lnTo>
                <a:lnTo>
                  <a:pt x="0" y="1591176"/>
                </a:lnTo>
                <a:lnTo>
                  <a:pt x="3856" y="1514801"/>
                </a:lnTo>
                <a:cubicBezTo>
                  <a:pt x="84738" y="718370"/>
                  <a:pt x="717901" y="85207"/>
                  <a:pt x="1514332" y="4325"/>
                </a:cubicBezTo>
                <a:lnTo>
                  <a:pt x="1599973" y="0"/>
                </a:lnTo>
                <a:close/>
              </a:path>
            </a:pathLst>
          </a:cu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08A0D05E-F5B8-4A5F-BCC9-7504E97C29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3" t="12236" r="19177" b="51656"/>
          <a:stretch>
            <a:fillRect/>
          </a:stretch>
        </p:blipFill>
        <p:spPr>
          <a:xfrm>
            <a:off x="6183550" y="2076170"/>
            <a:ext cx="1599636" cy="1591158"/>
          </a:xfrm>
          <a:custGeom>
            <a:avLst/>
            <a:gdLst>
              <a:gd name="connsiteX0" fmla="*/ 0 w 1599636"/>
              <a:gd name="connsiteY0" fmla="*/ 0 h 1591158"/>
              <a:gd name="connsiteX1" fmla="*/ 85303 w 1599636"/>
              <a:gd name="connsiteY1" fmla="*/ 4307 h 1591158"/>
              <a:gd name="connsiteX2" fmla="*/ 1595779 w 1599636"/>
              <a:gd name="connsiteY2" fmla="*/ 1514783 h 1591158"/>
              <a:gd name="connsiteX3" fmla="*/ 1599636 w 1599636"/>
              <a:gd name="connsiteY3" fmla="*/ 1591158 h 1591158"/>
              <a:gd name="connsiteX4" fmla="*/ 593456 w 1599636"/>
              <a:gd name="connsiteY4" fmla="*/ 1591158 h 1591158"/>
              <a:gd name="connsiteX5" fmla="*/ 589608 w 1599636"/>
              <a:gd name="connsiteY5" fmla="*/ 1552985 h 1591158"/>
              <a:gd name="connsiteX6" fmla="*/ 54594 w 1599636"/>
              <a:gd name="connsiteY6" fmla="*/ 1017972 h 1591158"/>
              <a:gd name="connsiteX7" fmla="*/ 0 w 1599636"/>
              <a:gd name="connsiteY7" fmla="*/ 1012468 h 1591158"/>
              <a:gd name="connsiteX8" fmla="*/ 0 w 1599636"/>
              <a:gd name="connsiteY8" fmla="*/ 0 h 159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9636" h="1591158">
                <a:moveTo>
                  <a:pt x="0" y="0"/>
                </a:moveTo>
                <a:lnTo>
                  <a:pt x="85303" y="4307"/>
                </a:lnTo>
                <a:cubicBezTo>
                  <a:pt x="881735" y="85189"/>
                  <a:pt x="1514897" y="718352"/>
                  <a:pt x="1595779" y="1514783"/>
                </a:cubicBezTo>
                <a:lnTo>
                  <a:pt x="1599636" y="1591158"/>
                </a:lnTo>
                <a:lnTo>
                  <a:pt x="593456" y="1591158"/>
                </a:lnTo>
                <a:lnTo>
                  <a:pt x="589608" y="1552985"/>
                </a:lnTo>
                <a:cubicBezTo>
                  <a:pt x="534655" y="1284439"/>
                  <a:pt x="323140" y="1072924"/>
                  <a:pt x="54594" y="1017972"/>
                </a:cubicBezTo>
                <a:lnTo>
                  <a:pt x="0" y="101246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CCDEAE3B-0C31-41E0-AC1F-B0E20AA430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4" t="52318" r="46026" b="11161"/>
          <a:stretch>
            <a:fillRect/>
          </a:stretch>
        </p:blipFill>
        <p:spPr>
          <a:xfrm>
            <a:off x="4407560" y="3842426"/>
            <a:ext cx="1600892" cy="1609370"/>
          </a:xfrm>
          <a:custGeom>
            <a:avLst/>
            <a:gdLst>
              <a:gd name="connsiteX0" fmla="*/ 0 w 1600892"/>
              <a:gd name="connsiteY0" fmla="*/ 0 h 1609370"/>
              <a:gd name="connsiteX1" fmla="*/ 1012004 w 1600892"/>
              <a:gd name="connsiteY1" fmla="*/ 0 h 1609370"/>
              <a:gd name="connsiteX2" fmla="*/ 1018441 w 1600892"/>
              <a:gd name="connsiteY2" fmla="*/ 63859 h 1609370"/>
              <a:gd name="connsiteX3" fmla="*/ 1553454 w 1600892"/>
              <a:gd name="connsiteY3" fmla="*/ 598873 h 1609370"/>
              <a:gd name="connsiteX4" fmla="*/ 1600892 w 1600892"/>
              <a:gd name="connsiteY4" fmla="*/ 603655 h 1609370"/>
              <a:gd name="connsiteX5" fmla="*/ 1600892 w 1600892"/>
              <a:gd name="connsiteY5" fmla="*/ 1609370 h 1609370"/>
              <a:gd name="connsiteX6" fmla="*/ 1515251 w 1600892"/>
              <a:gd name="connsiteY6" fmla="*/ 1605045 h 1609370"/>
              <a:gd name="connsiteX7" fmla="*/ 4775 w 1600892"/>
              <a:gd name="connsiteY7" fmla="*/ 94569 h 1609370"/>
              <a:gd name="connsiteX8" fmla="*/ 0 w 1600892"/>
              <a:gd name="connsiteY8" fmla="*/ 0 h 160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0892" h="1609370">
                <a:moveTo>
                  <a:pt x="0" y="0"/>
                </a:moveTo>
                <a:lnTo>
                  <a:pt x="1012004" y="0"/>
                </a:lnTo>
                <a:lnTo>
                  <a:pt x="1018441" y="63859"/>
                </a:lnTo>
                <a:cubicBezTo>
                  <a:pt x="1073393" y="332405"/>
                  <a:pt x="1284908" y="543920"/>
                  <a:pt x="1553454" y="598873"/>
                </a:cubicBezTo>
                <a:lnTo>
                  <a:pt x="1600892" y="603655"/>
                </a:lnTo>
                <a:lnTo>
                  <a:pt x="1600892" y="1609370"/>
                </a:lnTo>
                <a:lnTo>
                  <a:pt x="1515251" y="1605045"/>
                </a:lnTo>
                <a:cubicBezTo>
                  <a:pt x="718820" y="1524163"/>
                  <a:pt x="85657" y="891001"/>
                  <a:pt x="4775" y="94569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FA8A1124-525F-42AD-8E16-D3BBCE2954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3" t="52318" r="19163" b="11161"/>
          <a:stretch>
            <a:fillRect/>
          </a:stretch>
        </p:blipFill>
        <p:spPr>
          <a:xfrm>
            <a:off x="6183551" y="3842428"/>
            <a:ext cx="1600555" cy="1609353"/>
          </a:xfrm>
          <a:custGeom>
            <a:avLst/>
            <a:gdLst>
              <a:gd name="connsiteX0" fmla="*/ 596046 w 1600555"/>
              <a:gd name="connsiteY0" fmla="*/ 0 h 1609353"/>
              <a:gd name="connsiteX1" fmla="*/ 1600555 w 1600555"/>
              <a:gd name="connsiteY1" fmla="*/ 0 h 1609353"/>
              <a:gd name="connsiteX2" fmla="*/ 1595779 w 1600555"/>
              <a:gd name="connsiteY2" fmla="*/ 94569 h 1609353"/>
              <a:gd name="connsiteX3" fmla="*/ 85303 w 1600555"/>
              <a:gd name="connsiteY3" fmla="*/ 1605045 h 1609353"/>
              <a:gd name="connsiteX4" fmla="*/ 0 w 1600555"/>
              <a:gd name="connsiteY4" fmla="*/ 1609353 h 1609353"/>
              <a:gd name="connsiteX5" fmla="*/ 0 w 1600555"/>
              <a:gd name="connsiteY5" fmla="*/ 604377 h 1609353"/>
              <a:gd name="connsiteX6" fmla="*/ 54594 w 1600555"/>
              <a:gd name="connsiteY6" fmla="*/ 598873 h 1609353"/>
              <a:gd name="connsiteX7" fmla="*/ 589608 w 1600555"/>
              <a:gd name="connsiteY7" fmla="*/ 63859 h 1609353"/>
              <a:gd name="connsiteX8" fmla="*/ 596046 w 1600555"/>
              <a:gd name="connsiteY8" fmla="*/ 0 h 160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0555" h="1609353">
                <a:moveTo>
                  <a:pt x="596046" y="0"/>
                </a:moveTo>
                <a:lnTo>
                  <a:pt x="1600555" y="0"/>
                </a:lnTo>
                <a:lnTo>
                  <a:pt x="1595779" y="94569"/>
                </a:lnTo>
                <a:cubicBezTo>
                  <a:pt x="1514897" y="891001"/>
                  <a:pt x="881735" y="1524163"/>
                  <a:pt x="85303" y="1605045"/>
                </a:cubicBezTo>
                <a:lnTo>
                  <a:pt x="0" y="1609353"/>
                </a:lnTo>
                <a:lnTo>
                  <a:pt x="0" y="604377"/>
                </a:lnTo>
                <a:lnTo>
                  <a:pt x="54594" y="598873"/>
                </a:lnTo>
                <a:cubicBezTo>
                  <a:pt x="323140" y="543920"/>
                  <a:pt x="534655" y="332405"/>
                  <a:pt x="589608" y="63859"/>
                </a:cubicBezTo>
                <a:lnTo>
                  <a:pt x="596046" y="0"/>
                </a:lnTo>
                <a:close/>
              </a:path>
            </a:pathLst>
          </a:custGeom>
        </p:spPr>
      </p:pic>
      <p:grpSp>
        <p:nvGrpSpPr>
          <p:cNvPr id="28" name="组合 27">
            <a:extLst>
              <a:ext uri="{FF2B5EF4-FFF2-40B4-BE49-F238E27FC236}">
                <a16:creationId xmlns:a16="http://schemas.microsoft.com/office/drawing/2014/main" id="{206057E8-A242-4D25-B0DC-37C8D717D2A6}"/>
              </a:ext>
            </a:extLst>
          </p:cNvPr>
          <p:cNvGrpSpPr/>
          <p:nvPr/>
        </p:nvGrpSpPr>
        <p:grpSpPr>
          <a:xfrm>
            <a:off x="7953207" y="2271439"/>
            <a:ext cx="3343275" cy="847847"/>
            <a:chOff x="6609540" y="2090730"/>
            <a:chExt cx="3343275" cy="847847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E63BB3EE-5D93-4DBD-A088-C60B4CE76344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18FB48AE-5FD9-4FB3-8883-B229FF2712BB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</a:t>
              </a:r>
            </a:p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DE773CA8-9915-4393-93FB-DA73A55319BB}"/>
              </a:ext>
            </a:extLst>
          </p:cNvPr>
          <p:cNvGrpSpPr/>
          <p:nvPr/>
        </p:nvGrpSpPr>
        <p:grpSpPr>
          <a:xfrm>
            <a:off x="7953207" y="4427160"/>
            <a:ext cx="3343275" cy="847847"/>
            <a:chOff x="6609540" y="2090730"/>
            <a:chExt cx="3343275" cy="847847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711E20CF-A99C-4F0D-953B-E2774E83307E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CBD1B664-1A41-4358-B8AA-AB2A261C8D68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</a:t>
              </a:r>
            </a:p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AFDD59DB-DA72-4C3D-82DA-879050C3D37E}"/>
              </a:ext>
            </a:extLst>
          </p:cNvPr>
          <p:cNvGrpSpPr/>
          <p:nvPr/>
        </p:nvGrpSpPr>
        <p:grpSpPr>
          <a:xfrm>
            <a:off x="904875" y="2271439"/>
            <a:ext cx="3343275" cy="847847"/>
            <a:chOff x="6609540" y="2090730"/>
            <a:chExt cx="3343275" cy="847847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9EEE350-DB15-426C-A401-40A019FE36D9}"/>
                </a:ext>
              </a:extLst>
            </p:cNvPr>
            <p:cNvSpPr txBox="1"/>
            <p:nvPr/>
          </p:nvSpPr>
          <p:spPr bwMode="auto">
            <a:xfrm>
              <a:off x="860280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FBC1A4DA-21F4-497A-B1A8-F546DB3B381F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</a:t>
              </a:r>
            </a:p>
            <a:p>
              <a:pPr algn="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39C62765-87DE-4BF3-8CAD-BE15B18AAF88}"/>
              </a:ext>
            </a:extLst>
          </p:cNvPr>
          <p:cNvGrpSpPr/>
          <p:nvPr/>
        </p:nvGrpSpPr>
        <p:grpSpPr>
          <a:xfrm>
            <a:off x="904875" y="4427160"/>
            <a:ext cx="3343275" cy="847847"/>
            <a:chOff x="6609540" y="2090730"/>
            <a:chExt cx="3343275" cy="847847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5DE6F329-731F-4A5A-AC75-8087B1222FDD}"/>
                </a:ext>
              </a:extLst>
            </p:cNvPr>
            <p:cNvSpPr txBox="1"/>
            <p:nvPr/>
          </p:nvSpPr>
          <p:spPr bwMode="auto">
            <a:xfrm>
              <a:off x="860280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6443589-198F-4441-95FF-6FD75E8A3AAD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</a:t>
              </a:r>
            </a:p>
            <a:p>
              <a:pPr algn="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2A2129DB-E0F4-4301-A59E-581926610A0B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BCD870E3-0F91-4BEA-8B50-BB5B4EB57258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3C36EADD-C931-4296-95D2-FF93BDFDB621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sp>
        <p:nvSpPr>
          <p:cNvPr id="73" name="椭圆 72">
            <a:extLst>
              <a:ext uri="{FF2B5EF4-FFF2-40B4-BE49-F238E27FC236}">
                <a16:creationId xmlns:a16="http://schemas.microsoft.com/office/drawing/2014/main" id="{66567950-9A66-4706-9B05-3452D2247709}"/>
              </a:ext>
            </a:extLst>
          </p:cNvPr>
          <p:cNvSpPr/>
          <p:nvPr/>
        </p:nvSpPr>
        <p:spPr>
          <a:xfrm>
            <a:off x="5571016" y="3248240"/>
            <a:ext cx="1049967" cy="1049967"/>
          </a:xfrm>
          <a:prstGeom prst="ellipse">
            <a:avLst/>
          </a:prstGeom>
          <a:solidFill>
            <a:srgbClr val="1579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56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35AE4E90-280C-41EF-9946-C93893D1E840}"/>
              </a:ext>
            </a:extLst>
          </p:cNvPr>
          <p:cNvGrpSpPr/>
          <p:nvPr/>
        </p:nvGrpSpPr>
        <p:grpSpPr>
          <a:xfrm>
            <a:off x="1019171" y="2095500"/>
            <a:ext cx="6038854" cy="3514725"/>
            <a:chOff x="1019171" y="2095500"/>
            <a:chExt cx="6038854" cy="3514725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5A646728-7B69-41AB-83D6-29230872CE74}"/>
                </a:ext>
              </a:extLst>
            </p:cNvPr>
            <p:cNvGrpSpPr/>
            <p:nvPr/>
          </p:nvGrpSpPr>
          <p:grpSpPr>
            <a:xfrm>
              <a:off x="1019171" y="2286656"/>
              <a:ext cx="5076830" cy="704517"/>
              <a:chOff x="1019171" y="2286656"/>
              <a:chExt cx="5076830" cy="704517"/>
            </a:xfrm>
          </p:grpSpPr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8D29A95-DB36-4645-AC86-DE6AF177974B}"/>
                  </a:ext>
                </a:extLst>
              </p:cNvPr>
              <p:cNvSpPr txBox="1"/>
              <p:nvPr/>
            </p:nvSpPr>
            <p:spPr bwMode="auto">
              <a:xfrm>
                <a:off x="1019171" y="2377304"/>
                <a:ext cx="11525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800" dirty="0">
                    <a:solidFill>
                      <a:schemeClr val="bg2">
                        <a:lumMod val="10000"/>
                      </a:schemeClr>
                    </a:solidFill>
                    <a:cs typeface="+mn-ea"/>
                    <a:sym typeface="+mn-lt"/>
                  </a:rPr>
                  <a:t>2022</a:t>
                </a:r>
              </a:p>
            </p:txBody>
          </p:sp>
          <p:grpSp>
            <p:nvGrpSpPr>
              <p:cNvPr id="7" name="组合 6">
                <a:extLst>
                  <a:ext uri="{FF2B5EF4-FFF2-40B4-BE49-F238E27FC236}">
                    <a16:creationId xmlns:a16="http://schemas.microsoft.com/office/drawing/2014/main" id="{BAA59E35-4E92-4064-8B48-8027C9E48DDE}"/>
                  </a:ext>
                </a:extLst>
              </p:cNvPr>
              <p:cNvGrpSpPr/>
              <p:nvPr/>
            </p:nvGrpSpPr>
            <p:grpSpPr>
              <a:xfrm>
                <a:off x="2355744" y="2286656"/>
                <a:ext cx="3740257" cy="704517"/>
                <a:chOff x="2557220" y="2286656"/>
                <a:chExt cx="4769455" cy="1677632"/>
              </a:xfrm>
            </p:grpSpPr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8AEDC958-F694-4FCD-AF81-E3FDD51CEC24}"/>
                    </a:ext>
                  </a:extLst>
                </p:cNvPr>
                <p:cNvSpPr/>
                <p:nvPr/>
              </p:nvSpPr>
              <p:spPr>
                <a:xfrm>
                  <a:off x="2557220" y="2286656"/>
                  <a:ext cx="2991173" cy="720015"/>
                </a:xfrm>
                <a:prstGeom prst="rect">
                  <a:avLst/>
                </a:prstGeom>
                <a:solidFill>
                  <a:srgbClr val="0F2A4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" name="矩形 5">
                  <a:extLst>
                    <a:ext uri="{FF2B5EF4-FFF2-40B4-BE49-F238E27FC236}">
                      <a16:creationId xmlns:a16="http://schemas.microsoft.com/office/drawing/2014/main" id="{93881494-FF3D-4C2D-87FF-4B79413994FF}"/>
                    </a:ext>
                  </a:extLst>
                </p:cNvPr>
                <p:cNvSpPr/>
                <p:nvPr/>
              </p:nvSpPr>
              <p:spPr>
                <a:xfrm>
                  <a:off x="2557221" y="3244274"/>
                  <a:ext cx="4769454" cy="720014"/>
                </a:xfrm>
                <a:prstGeom prst="rect">
                  <a:avLst/>
                </a:prstGeom>
                <a:solidFill>
                  <a:srgbClr val="1579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C15158FF-D8D8-4610-B3F3-882E89D55A6D}"/>
                </a:ext>
              </a:extLst>
            </p:cNvPr>
            <p:cNvGrpSpPr/>
            <p:nvPr/>
          </p:nvGrpSpPr>
          <p:grpSpPr>
            <a:xfrm>
              <a:off x="1019171" y="3513632"/>
              <a:ext cx="5467354" cy="704517"/>
              <a:chOff x="1019171" y="2286656"/>
              <a:chExt cx="5467354" cy="704517"/>
            </a:xfrm>
          </p:grpSpPr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5C9AD81-3AC1-438E-9277-71E4A114A697}"/>
                  </a:ext>
                </a:extLst>
              </p:cNvPr>
              <p:cNvSpPr txBox="1"/>
              <p:nvPr/>
            </p:nvSpPr>
            <p:spPr bwMode="auto">
              <a:xfrm>
                <a:off x="1019171" y="2377304"/>
                <a:ext cx="11525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800" dirty="0">
                    <a:solidFill>
                      <a:schemeClr val="bg2">
                        <a:lumMod val="10000"/>
                      </a:schemeClr>
                    </a:solidFill>
                    <a:cs typeface="+mn-ea"/>
                    <a:sym typeface="+mn-lt"/>
                  </a:rPr>
                  <a:t>2022</a:t>
                </a:r>
              </a:p>
            </p:txBody>
          </p:sp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FB7CB272-E0DD-45F2-8D52-CBA8C1438E54}"/>
                  </a:ext>
                </a:extLst>
              </p:cNvPr>
              <p:cNvGrpSpPr/>
              <p:nvPr/>
            </p:nvGrpSpPr>
            <p:grpSpPr>
              <a:xfrm>
                <a:off x="2355744" y="2286656"/>
                <a:ext cx="4130781" cy="704517"/>
                <a:chOff x="2557220" y="2286656"/>
                <a:chExt cx="5267439" cy="1677632"/>
              </a:xfrm>
            </p:grpSpPr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0BD92781-3B5F-4CB0-825A-CB224271B3FD}"/>
                    </a:ext>
                  </a:extLst>
                </p:cNvPr>
                <p:cNvSpPr/>
                <p:nvPr/>
              </p:nvSpPr>
              <p:spPr>
                <a:xfrm>
                  <a:off x="2557220" y="2286656"/>
                  <a:ext cx="5267439" cy="720014"/>
                </a:xfrm>
                <a:prstGeom prst="rect">
                  <a:avLst/>
                </a:prstGeom>
                <a:solidFill>
                  <a:srgbClr val="0F2A4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矩形 12">
                  <a:extLst>
                    <a:ext uri="{FF2B5EF4-FFF2-40B4-BE49-F238E27FC236}">
                      <a16:creationId xmlns:a16="http://schemas.microsoft.com/office/drawing/2014/main" id="{DBB38DFA-65E3-4067-BE66-5983BBF4A418}"/>
                    </a:ext>
                  </a:extLst>
                </p:cNvPr>
                <p:cNvSpPr/>
                <p:nvPr/>
              </p:nvSpPr>
              <p:spPr>
                <a:xfrm>
                  <a:off x="2557221" y="3244274"/>
                  <a:ext cx="3409105" cy="720014"/>
                </a:xfrm>
                <a:prstGeom prst="rect">
                  <a:avLst/>
                </a:prstGeom>
                <a:solidFill>
                  <a:srgbClr val="1579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15DDDCD9-7240-4016-96C7-AA834C307C63}"/>
                </a:ext>
              </a:extLst>
            </p:cNvPr>
            <p:cNvGrpSpPr/>
            <p:nvPr/>
          </p:nvGrpSpPr>
          <p:grpSpPr>
            <a:xfrm>
              <a:off x="1019171" y="4740608"/>
              <a:ext cx="5955068" cy="704517"/>
              <a:chOff x="1019171" y="2286656"/>
              <a:chExt cx="5955068" cy="704517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F6878EC2-9A66-462C-B2E3-977892CC9B2C}"/>
                  </a:ext>
                </a:extLst>
              </p:cNvPr>
              <p:cNvSpPr txBox="1"/>
              <p:nvPr/>
            </p:nvSpPr>
            <p:spPr bwMode="auto">
              <a:xfrm>
                <a:off x="1019171" y="2377304"/>
                <a:ext cx="115253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800" dirty="0">
                    <a:solidFill>
                      <a:schemeClr val="bg2">
                        <a:lumMod val="10000"/>
                      </a:schemeClr>
                    </a:solidFill>
                    <a:cs typeface="+mn-ea"/>
                    <a:sym typeface="+mn-lt"/>
                  </a:rPr>
                  <a:t>2022</a:t>
                </a:r>
              </a:p>
            </p:txBody>
          </p:sp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336CBCFE-EAB0-45AF-BFAC-052E72D1EAB8}"/>
                  </a:ext>
                </a:extLst>
              </p:cNvPr>
              <p:cNvGrpSpPr/>
              <p:nvPr/>
            </p:nvGrpSpPr>
            <p:grpSpPr>
              <a:xfrm>
                <a:off x="2355744" y="2286656"/>
                <a:ext cx="4618495" cy="704517"/>
                <a:chOff x="2557220" y="2286656"/>
                <a:chExt cx="5889356" cy="1677632"/>
              </a:xfrm>
            </p:grpSpPr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0A90ADAB-5EBE-425E-B5FD-3E36AD1DB17E}"/>
                    </a:ext>
                  </a:extLst>
                </p:cNvPr>
                <p:cNvSpPr/>
                <p:nvPr/>
              </p:nvSpPr>
              <p:spPr>
                <a:xfrm>
                  <a:off x="2557221" y="2286656"/>
                  <a:ext cx="2073048" cy="720014"/>
                </a:xfrm>
                <a:prstGeom prst="rect">
                  <a:avLst/>
                </a:prstGeom>
                <a:solidFill>
                  <a:srgbClr val="0F2A4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C5027985-8E2A-46AC-8999-54D8C499EFD0}"/>
                    </a:ext>
                  </a:extLst>
                </p:cNvPr>
                <p:cNvSpPr/>
                <p:nvPr/>
              </p:nvSpPr>
              <p:spPr>
                <a:xfrm>
                  <a:off x="2557220" y="3244273"/>
                  <a:ext cx="5889356" cy="720015"/>
                </a:xfrm>
                <a:prstGeom prst="rect">
                  <a:avLst/>
                </a:prstGeom>
                <a:solidFill>
                  <a:srgbClr val="1579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</p:grpSp>
        </p:grp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DA995625-F9BD-4D8D-A8DA-D0D8FB78B8B0}"/>
                </a:ext>
              </a:extLst>
            </p:cNvPr>
            <p:cNvCxnSpPr/>
            <p:nvPr/>
          </p:nvCxnSpPr>
          <p:spPr>
            <a:xfrm>
              <a:off x="1200150" y="2095500"/>
              <a:ext cx="5857875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9E9A3008-8386-4736-AFAB-E0749A8E9E8B}"/>
                </a:ext>
              </a:extLst>
            </p:cNvPr>
            <p:cNvCxnSpPr/>
            <p:nvPr/>
          </p:nvCxnSpPr>
          <p:spPr>
            <a:xfrm>
              <a:off x="1200150" y="3267075"/>
              <a:ext cx="5857875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92071BA-F16F-415A-A18B-1DB6738A5440}"/>
                </a:ext>
              </a:extLst>
            </p:cNvPr>
            <p:cNvCxnSpPr/>
            <p:nvPr/>
          </p:nvCxnSpPr>
          <p:spPr>
            <a:xfrm>
              <a:off x="1200150" y="4438650"/>
              <a:ext cx="5857875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74C529BF-DD71-4945-8037-409FF798E911}"/>
                </a:ext>
              </a:extLst>
            </p:cNvPr>
            <p:cNvCxnSpPr/>
            <p:nvPr/>
          </p:nvCxnSpPr>
          <p:spPr>
            <a:xfrm>
              <a:off x="1200150" y="5610225"/>
              <a:ext cx="5857875" cy="0"/>
            </a:xfrm>
            <a:prstGeom prst="line">
              <a:avLst/>
            </a:prstGeom>
            <a:ln w="12700" cap="rnd">
              <a:solidFill>
                <a:schemeClr val="bg1">
                  <a:lumMod val="85000"/>
                </a:schemeClr>
              </a:solidFill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C94B4C2-D7B6-470E-9DF1-23D1A57474DD}"/>
              </a:ext>
            </a:extLst>
          </p:cNvPr>
          <p:cNvGrpSpPr/>
          <p:nvPr/>
        </p:nvGrpSpPr>
        <p:grpSpPr>
          <a:xfrm>
            <a:off x="7702549" y="2214990"/>
            <a:ext cx="3343275" cy="847847"/>
            <a:chOff x="6609540" y="2090730"/>
            <a:chExt cx="3343275" cy="847847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3E5F60ED-D194-4962-ADF3-5E11223A55D8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272BA9D-8BBD-4CE9-9FAB-636E0042BECB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CBA8855-A4E0-4D97-8881-01CF62221EB5}"/>
              </a:ext>
            </a:extLst>
          </p:cNvPr>
          <p:cNvGrpSpPr/>
          <p:nvPr/>
        </p:nvGrpSpPr>
        <p:grpSpPr>
          <a:xfrm>
            <a:off x="7702549" y="3441966"/>
            <a:ext cx="3343275" cy="847847"/>
            <a:chOff x="6609540" y="2090730"/>
            <a:chExt cx="3343275" cy="847847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89223042-88DC-4760-850A-DEE00C98F0CC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2197AC5-73E0-437C-A17A-F84D1D4C8DBA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5863C364-5F52-4852-B996-8450C1645733}"/>
              </a:ext>
            </a:extLst>
          </p:cNvPr>
          <p:cNvGrpSpPr/>
          <p:nvPr/>
        </p:nvGrpSpPr>
        <p:grpSpPr>
          <a:xfrm>
            <a:off x="7702549" y="4668942"/>
            <a:ext cx="3343275" cy="847847"/>
            <a:chOff x="6609540" y="2090730"/>
            <a:chExt cx="3343275" cy="847847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3ED6844-E265-4F46-BEAA-1DB096505D0C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A328B2F-BD92-42B3-889B-7164317FCF3F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1ED8671F-407E-46FB-B443-CE97B740EED0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791A0B52-BE0A-45A3-B3DC-4EAC775289A2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9F5204DF-7D0C-4B04-821D-CCECCF8EE4B6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967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>
            <a:extLst>
              <a:ext uri="{FF2B5EF4-FFF2-40B4-BE49-F238E27FC236}">
                <a16:creationId xmlns:a16="http://schemas.microsoft.com/office/drawing/2014/main" id="{90A404E1-E342-42D3-B2E7-CCD5410782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b="11703"/>
          <a:stretch>
            <a:fillRect/>
          </a:stretch>
        </p:blipFill>
        <p:spPr>
          <a:xfrm>
            <a:off x="6106139" y="4498979"/>
            <a:ext cx="2538413" cy="1296194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54B2B8D3-37DC-4B9B-BF84-F5192CB86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b="11703"/>
          <a:stretch>
            <a:fillRect/>
          </a:stretch>
        </p:blipFill>
        <p:spPr>
          <a:xfrm>
            <a:off x="8650406" y="2185229"/>
            <a:ext cx="2538413" cy="12961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52E542C9-38A8-4CEA-972A-C0A302720A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9" b="9209"/>
          <a:stretch>
            <a:fillRect/>
          </a:stretch>
        </p:blipFill>
        <p:spPr>
          <a:xfrm>
            <a:off x="3564093" y="2184764"/>
            <a:ext cx="2538413" cy="129619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34CAE5B3-DB00-4340-BC70-600668381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b="11703"/>
          <a:stretch>
            <a:fillRect/>
          </a:stretch>
        </p:blipFill>
        <p:spPr>
          <a:xfrm>
            <a:off x="1023248" y="4484073"/>
            <a:ext cx="2538413" cy="129619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FC528F6-191B-4D8A-B6D0-1EBF78E1CE11}"/>
              </a:ext>
            </a:extLst>
          </p:cNvPr>
          <p:cNvSpPr/>
          <p:nvPr/>
        </p:nvSpPr>
        <p:spPr>
          <a:xfrm>
            <a:off x="1019175" y="3695700"/>
            <a:ext cx="2538413" cy="576262"/>
          </a:xfrm>
          <a:prstGeom prst="rect">
            <a:avLst/>
          </a:prstGeom>
          <a:solidFill>
            <a:srgbClr val="1579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E2485B3-98E9-4BA6-A9D4-6537F1061717}"/>
              </a:ext>
            </a:extLst>
          </p:cNvPr>
          <p:cNvSpPr/>
          <p:nvPr/>
        </p:nvSpPr>
        <p:spPr>
          <a:xfrm>
            <a:off x="3557588" y="3695700"/>
            <a:ext cx="2538413" cy="576262"/>
          </a:xfrm>
          <a:prstGeom prst="rect">
            <a:avLst/>
          </a:prstGeom>
          <a:solidFill>
            <a:srgbClr val="0F2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DB6C567-ABF5-477E-AAA6-E822A1E581DA}"/>
              </a:ext>
            </a:extLst>
          </p:cNvPr>
          <p:cNvSpPr/>
          <p:nvPr/>
        </p:nvSpPr>
        <p:spPr>
          <a:xfrm>
            <a:off x="6096000" y="3695700"/>
            <a:ext cx="2538413" cy="576262"/>
          </a:xfrm>
          <a:prstGeom prst="rect">
            <a:avLst/>
          </a:prstGeom>
          <a:solidFill>
            <a:srgbClr val="1579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BC6E78E-9B87-4ADE-BE67-A93773049884}"/>
              </a:ext>
            </a:extLst>
          </p:cNvPr>
          <p:cNvSpPr/>
          <p:nvPr/>
        </p:nvSpPr>
        <p:spPr>
          <a:xfrm>
            <a:off x="8634413" y="3695700"/>
            <a:ext cx="2538413" cy="576262"/>
          </a:xfrm>
          <a:prstGeom prst="rect">
            <a:avLst/>
          </a:prstGeom>
          <a:solidFill>
            <a:srgbClr val="0F2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BC7BCCBF-51D6-40DE-970D-66C6607CF23B}"/>
              </a:ext>
            </a:extLst>
          </p:cNvPr>
          <p:cNvGrpSpPr/>
          <p:nvPr/>
        </p:nvGrpSpPr>
        <p:grpSpPr>
          <a:xfrm>
            <a:off x="1538287" y="3068638"/>
            <a:ext cx="1500188" cy="627062"/>
            <a:chOff x="2057400" y="2274888"/>
            <a:chExt cx="1500188" cy="863600"/>
          </a:xfrm>
        </p:grpSpPr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B13B1193-B7BC-47E0-8FD7-5354D2E4C194}"/>
                </a:ext>
              </a:extLst>
            </p:cNvPr>
            <p:cNvCxnSpPr/>
            <p:nvPr/>
          </p:nvCxnSpPr>
          <p:spPr>
            <a:xfrm>
              <a:off x="2807494" y="2274888"/>
              <a:ext cx="0" cy="86360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941E47E4-D2F4-45E6-A090-645CADC2C204}"/>
                </a:ext>
              </a:extLst>
            </p:cNvPr>
            <p:cNvCxnSpPr/>
            <p:nvPr/>
          </p:nvCxnSpPr>
          <p:spPr>
            <a:xfrm>
              <a:off x="2057400" y="2274888"/>
              <a:ext cx="1500188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62DEA44-D705-4167-874F-8EB79ECF2188}"/>
              </a:ext>
            </a:extLst>
          </p:cNvPr>
          <p:cNvGrpSpPr/>
          <p:nvPr/>
        </p:nvGrpSpPr>
        <p:grpSpPr>
          <a:xfrm>
            <a:off x="6615113" y="3068638"/>
            <a:ext cx="1500188" cy="627062"/>
            <a:chOff x="2057400" y="2274888"/>
            <a:chExt cx="1500188" cy="863600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7A5490C7-FD8A-46E1-9FAE-8771D78328AA}"/>
                </a:ext>
              </a:extLst>
            </p:cNvPr>
            <p:cNvCxnSpPr/>
            <p:nvPr/>
          </p:nvCxnSpPr>
          <p:spPr>
            <a:xfrm>
              <a:off x="2807494" y="2274888"/>
              <a:ext cx="0" cy="86360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6E04B7D5-2DAA-4B91-B5CB-EE3E7D4A6B73}"/>
                </a:ext>
              </a:extLst>
            </p:cNvPr>
            <p:cNvCxnSpPr/>
            <p:nvPr/>
          </p:nvCxnSpPr>
          <p:spPr>
            <a:xfrm>
              <a:off x="2057400" y="2274888"/>
              <a:ext cx="1500188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62B31873-C800-4C01-8D1C-B62068468073}"/>
              </a:ext>
            </a:extLst>
          </p:cNvPr>
          <p:cNvGrpSpPr/>
          <p:nvPr/>
        </p:nvGrpSpPr>
        <p:grpSpPr>
          <a:xfrm flipV="1">
            <a:off x="4076700" y="4271961"/>
            <a:ext cx="1500188" cy="627062"/>
            <a:chOff x="2057400" y="2274888"/>
            <a:chExt cx="1500188" cy="863600"/>
          </a:xfrm>
        </p:grpSpPr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23AC7A94-9DDE-4442-B08A-3441414C9233}"/>
                </a:ext>
              </a:extLst>
            </p:cNvPr>
            <p:cNvCxnSpPr/>
            <p:nvPr/>
          </p:nvCxnSpPr>
          <p:spPr>
            <a:xfrm>
              <a:off x="2807494" y="2274888"/>
              <a:ext cx="0" cy="86360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3386083-DCEC-4858-988C-95590B7CC1F9}"/>
                </a:ext>
              </a:extLst>
            </p:cNvPr>
            <p:cNvCxnSpPr/>
            <p:nvPr/>
          </p:nvCxnSpPr>
          <p:spPr>
            <a:xfrm>
              <a:off x="2057400" y="2274888"/>
              <a:ext cx="1500188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E395662-DD55-4841-B60E-2A265F154725}"/>
              </a:ext>
            </a:extLst>
          </p:cNvPr>
          <p:cNvGrpSpPr/>
          <p:nvPr/>
        </p:nvGrpSpPr>
        <p:grpSpPr>
          <a:xfrm flipV="1">
            <a:off x="9153525" y="4271961"/>
            <a:ext cx="1500188" cy="627062"/>
            <a:chOff x="2057400" y="2274888"/>
            <a:chExt cx="1500188" cy="863600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5DED16C6-5CB0-43D4-B496-6647DAB3049F}"/>
                </a:ext>
              </a:extLst>
            </p:cNvPr>
            <p:cNvCxnSpPr/>
            <p:nvPr/>
          </p:nvCxnSpPr>
          <p:spPr>
            <a:xfrm>
              <a:off x="2807494" y="2274888"/>
              <a:ext cx="0" cy="86360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0265B89F-FF72-4FE4-B481-81F70CEA3A74}"/>
                </a:ext>
              </a:extLst>
            </p:cNvPr>
            <p:cNvCxnSpPr/>
            <p:nvPr/>
          </p:nvCxnSpPr>
          <p:spPr>
            <a:xfrm>
              <a:off x="2057400" y="2274888"/>
              <a:ext cx="1500188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6FF732D2-B0F0-4268-BFBD-2531BD2D36A7}"/>
              </a:ext>
            </a:extLst>
          </p:cNvPr>
          <p:cNvGrpSpPr/>
          <p:nvPr/>
        </p:nvGrpSpPr>
        <p:grpSpPr>
          <a:xfrm>
            <a:off x="1109663" y="1942212"/>
            <a:ext cx="2357436" cy="1063291"/>
            <a:chOff x="6609541" y="2090730"/>
            <a:chExt cx="2357436" cy="1063291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C13C88A-EB35-4EFA-871D-A6E580B4B8AE}"/>
                </a:ext>
              </a:extLst>
            </p:cNvPr>
            <p:cNvSpPr txBox="1"/>
            <p:nvPr/>
          </p:nvSpPr>
          <p:spPr bwMode="auto">
            <a:xfrm>
              <a:off x="711325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CC0F55E7-EB7C-4645-81AF-A38A595C19DB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F5E3641B-E6E4-417B-BE72-D9B0A132660D}"/>
              </a:ext>
            </a:extLst>
          </p:cNvPr>
          <p:cNvGrpSpPr/>
          <p:nvPr/>
        </p:nvGrpSpPr>
        <p:grpSpPr>
          <a:xfrm>
            <a:off x="6200776" y="1942212"/>
            <a:ext cx="2357436" cy="1063291"/>
            <a:chOff x="6609541" y="2090730"/>
            <a:chExt cx="2357436" cy="1063291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4E59582-B044-464F-BE91-E5B6EC0CF065}"/>
                </a:ext>
              </a:extLst>
            </p:cNvPr>
            <p:cNvSpPr txBox="1"/>
            <p:nvPr/>
          </p:nvSpPr>
          <p:spPr bwMode="auto">
            <a:xfrm>
              <a:off x="711325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17A36B52-231F-45CD-B28C-E86CC22BBDBE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290453D0-894F-414F-8A5F-DD2CD728DD83}"/>
              </a:ext>
            </a:extLst>
          </p:cNvPr>
          <p:cNvGrpSpPr/>
          <p:nvPr/>
        </p:nvGrpSpPr>
        <p:grpSpPr>
          <a:xfrm>
            <a:off x="3648076" y="4981738"/>
            <a:ext cx="2357436" cy="1063291"/>
            <a:chOff x="6609541" y="2090730"/>
            <a:chExt cx="2357436" cy="1063291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D82DCC71-29E8-4617-9EFF-E15D8482FD5F}"/>
                </a:ext>
              </a:extLst>
            </p:cNvPr>
            <p:cNvSpPr txBox="1"/>
            <p:nvPr/>
          </p:nvSpPr>
          <p:spPr bwMode="auto">
            <a:xfrm>
              <a:off x="711325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D7FFFB8A-28E1-4669-825E-7C858A9C79AE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C050F51C-71FE-47D1-B882-2D547D65A71E}"/>
              </a:ext>
            </a:extLst>
          </p:cNvPr>
          <p:cNvGrpSpPr/>
          <p:nvPr/>
        </p:nvGrpSpPr>
        <p:grpSpPr>
          <a:xfrm>
            <a:off x="8724900" y="4981738"/>
            <a:ext cx="2357436" cy="1063291"/>
            <a:chOff x="6609541" y="2090730"/>
            <a:chExt cx="2357436" cy="1063291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64A25794-3555-4635-A759-EC7419278F57}"/>
                </a:ext>
              </a:extLst>
            </p:cNvPr>
            <p:cNvSpPr txBox="1"/>
            <p:nvPr/>
          </p:nvSpPr>
          <p:spPr bwMode="auto">
            <a:xfrm>
              <a:off x="7113254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B172F1A-F45A-4156-AAA6-A3BBB943DBDF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85A41C30-966B-40EC-B669-2FA1C114460C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0A656F19-776F-4201-BF8B-FADE2FE7CE7C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13390479-4E43-4433-AA30-61E36DA612FB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82A955E9-086B-4539-813E-37DB71A77561}"/>
              </a:ext>
            </a:extLst>
          </p:cNvPr>
          <p:cNvSpPr txBox="1"/>
          <p:nvPr/>
        </p:nvSpPr>
        <p:spPr bwMode="auto">
          <a:xfrm>
            <a:off x="1019170" y="3727548"/>
            <a:ext cx="2538413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CN" sz="2800" dirty="0">
                <a:solidFill>
                  <a:schemeClr val="bg1"/>
                </a:solidFill>
                <a:cs typeface="+mn-ea"/>
                <a:sym typeface="+mn-lt"/>
              </a:rPr>
              <a:t>2022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A995C31-0D8C-4CE1-B0FB-14F5DD264C13}"/>
              </a:ext>
            </a:extLst>
          </p:cNvPr>
          <p:cNvSpPr txBox="1"/>
          <p:nvPr/>
        </p:nvSpPr>
        <p:spPr bwMode="auto">
          <a:xfrm>
            <a:off x="3557587" y="3727548"/>
            <a:ext cx="2538413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CN" sz="2800" dirty="0">
                <a:solidFill>
                  <a:schemeClr val="bg1"/>
                </a:solidFill>
                <a:cs typeface="+mn-ea"/>
                <a:sym typeface="+mn-lt"/>
              </a:rPr>
              <a:t>2023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DCF16C7-0DBE-4DCA-A89C-15AF281A1279}"/>
              </a:ext>
            </a:extLst>
          </p:cNvPr>
          <p:cNvSpPr txBox="1"/>
          <p:nvPr/>
        </p:nvSpPr>
        <p:spPr bwMode="auto">
          <a:xfrm>
            <a:off x="6096004" y="3727548"/>
            <a:ext cx="2538413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CN" sz="2800" dirty="0">
                <a:solidFill>
                  <a:schemeClr val="bg1"/>
                </a:solidFill>
                <a:cs typeface="+mn-ea"/>
                <a:sym typeface="+mn-lt"/>
              </a:rPr>
              <a:t>2024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46254C3-9DF2-4540-B481-043F931BA69E}"/>
              </a:ext>
            </a:extLst>
          </p:cNvPr>
          <p:cNvSpPr txBox="1"/>
          <p:nvPr/>
        </p:nvSpPr>
        <p:spPr bwMode="auto">
          <a:xfrm>
            <a:off x="8634421" y="3727548"/>
            <a:ext cx="2538413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CN" sz="2800" dirty="0">
                <a:solidFill>
                  <a:schemeClr val="bg1"/>
                </a:solidFill>
                <a:cs typeface="+mn-ea"/>
                <a:sym typeface="+mn-lt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713815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0D50CA9C-F1E3-4E0D-8C2B-D2E1E5AFCD66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F6C0D9B-515A-40D8-8ED9-5DB6D6F3CDD2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43B48E5-4D63-41B8-947D-6AD1ED30A627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7A4BBF2B-4C2B-40D5-844F-C7149716727F}"/>
              </a:ext>
            </a:extLst>
          </p:cNvPr>
          <p:cNvGrpSpPr/>
          <p:nvPr/>
        </p:nvGrpSpPr>
        <p:grpSpPr>
          <a:xfrm>
            <a:off x="4403725" y="2282032"/>
            <a:ext cx="3384550" cy="1813718"/>
            <a:chOff x="4403725" y="2282032"/>
            <a:chExt cx="3384550" cy="1813718"/>
          </a:xfrm>
          <a:solidFill>
            <a:srgbClr val="157982"/>
          </a:solidFill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DAB23C3-08DE-40CB-80A2-27AB57FC0A9A}"/>
                </a:ext>
              </a:extLst>
            </p:cNvPr>
            <p:cNvSpPr/>
            <p:nvPr/>
          </p:nvSpPr>
          <p:spPr>
            <a:xfrm>
              <a:off x="4403725" y="2282032"/>
              <a:ext cx="3384550" cy="1813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2D5E7555-30D9-402F-96B7-932B80A40C3C}"/>
                </a:ext>
              </a:extLst>
            </p:cNvPr>
            <p:cNvGrpSpPr/>
            <p:nvPr/>
          </p:nvGrpSpPr>
          <p:grpSpPr>
            <a:xfrm>
              <a:off x="5397844" y="2657246"/>
              <a:ext cx="2357436" cy="1063291"/>
              <a:chOff x="6609541" y="2090730"/>
              <a:chExt cx="2357436" cy="1063291"/>
            </a:xfrm>
            <a:grpFill/>
          </p:grpSpPr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6688DBB-0769-4BB0-8938-DE9611502ACE}"/>
                  </a:ext>
                </a:extLst>
              </p:cNvPr>
              <p:cNvSpPr txBox="1"/>
              <p:nvPr/>
            </p:nvSpPr>
            <p:spPr bwMode="auto">
              <a:xfrm>
                <a:off x="6609541" y="2090730"/>
                <a:ext cx="1350011" cy="400110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di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标题添加</a:t>
                </a: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5A25CE1-C338-41E7-BF4F-AFDD67218BFF}"/>
                  </a:ext>
                </a:extLst>
              </p:cNvPr>
              <p:cNvSpPr txBox="1"/>
              <p:nvPr/>
            </p:nvSpPr>
            <p:spPr bwMode="auto">
              <a:xfrm>
                <a:off x="6609541" y="2415357"/>
                <a:ext cx="2357436" cy="738664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This template is exclusively designed by Fei </a:t>
                </a:r>
                <a:r>
                  <a:rPr lang="en-US" altLang="zh-CN" sz="1400" dirty="0" err="1">
                    <a:solidFill>
                      <a:schemeClr val="bg1"/>
                    </a:solidFill>
                    <a:cs typeface="+mn-ea"/>
                    <a:sym typeface="+mn-lt"/>
                  </a:rPr>
                  <a:t>er</a:t>
                </a: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 creative and copyrights</a:t>
                </a:r>
              </a:p>
            </p:txBody>
          </p:sp>
        </p:grp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C7D3DA92-C29E-40CE-AAF6-B6BEB1C3016B}"/>
                </a:ext>
              </a:extLst>
            </p:cNvPr>
            <p:cNvSpPr/>
            <p:nvPr/>
          </p:nvSpPr>
          <p:spPr>
            <a:xfrm>
              <a:off x="4739462" y="2982873"/>
              <a:ext cx="412612" cy="412038"/>
            </a:xfrm>
            <a:custGeom>
              <a:avLst/>
              <a:gdLst>
                <a:gd name="connsiteX0" fmla="*/ 443164 w 609403"/>
                <a:gd name="connsiteY0" fmla="*/ 187725 h 608556"/>
                <a:gd name="connsiteX1" fmla="*/ 458558 w 609403"/>
                <a:gd name="connsiteY1" fmla="*/ 194090 h 608556"/>
                <a:gd name="connsiteX2" fmla="*/ 464856 w 609403"/>
                <a:gd name="connsiteY2" fmla="*/ 209382 h 608556"/>
                <a:gd name="connsiteX3" fmla="*/ 458558 w 609403"/>
                <a:gd name="connsiteY3" fmla="*/ 224674 h 608556"/>
                <a:gd name="connsiteX4" fmla="*/ 268385 w 609403"/>
                <a:gd name="connsiteY4" fmla="*/ 414466 h 608556"/>
                <a:gd name="connsiteX5" fmla="*/ 253068 w 609403"/>
                <a:gd name="connsiteY5" fmla="*/ 420831 h 608556"/>
                <a:gd name="connsiteX6" fmla="*/ 237752 w 609403"/>
                <a:gd name="connsiteY6" fmla="*/ 414466 h 608556"/>
                <a:gd name="connsiteX7" fmla="*/ 150906 w 609403"/>
                <a:gd name="connsiteY7" fmla="*/ 327837 h 608556"/>
                <a:gd name="connsiteX8" fmla="*/ 150906 w 609403"/>
                <a:gd name="connsiteY8" fmla="*/ 297175 h 608556"/>
                <a:gd name="connsiteX9" fmla="*/ 166223 w 609403"/>
                <a:gd name="connsiteY9" fmla="*/ 290810 h 608556"/>
                <a:gd name="connsiteX10" fmla="*/ 181617 w 609403"/>
                <a:gd name="connsiteY10" fmla="*/ 297175 h 608556"/>
                <a:gd name="connsiteX11" fmla="*/ 253068 w 609403"/>
                <a:gd name="connsiteY11" fmla="*/ 368590 h 608556"/>
                <a:gd name="connsiteX12" fmla="*/ 427847 w 609403"/>
                <a:gd name="connsiteY12" fmla="*/ 194090 h 608556"/>
                <a:gd name="connsiteX13" fmla="*/ 443164 w 609403"/>
                <a:gd name="connsiteY13" fmla="*/ 187725 h 608556"/>
                <a:gd name="connsiteX14" fmla="*/ 443184 w 609403"/>
                <a:gd name="connsiteY14" fmla="*/ 187195 h 608556"/>
                <a:gd name="connsiteX15" fmla="*/ 427451 w 609403"/>
                <a:gd name="connsiteY15" fmla="*/ 193714 h 608556"/>
                <a:gd name="connsiteX16" fmla="*/ 253077 w 609403"/>
                <a:gd name="connsiteY16" fmla="*/ 367795 h 608556"/>
                <a:gd name="connsiteX17" fmla="*/ 181944 w 609403"/>
                <a:gd name="connsiteY17" fmla="*/ 296781 h 608556"/>
                <a:gd name="connsiteX18" fmla="*/ 150614 w 609403"/>
                <a:gd name="connsiteY18" fmla="*/ 296781 h 608556"/>
                <a:gd name="connsiteX19" fmla="*/ 150614 w 609403"/>
                <a:gd name="connsiteY19" fmla="*/ 328136 h 608556"/>
                <a:gd name="connsiteX20" fmla="*/ 237374 w 609403"/>
                <a:gd name="connsiteY20" fmla="*/ 414827 h 608556"/>
                <a:gd name="connsiteX21" fmla="*/ 253077 w 609403"/>
                <a:gd name="connsiteY21" fmla="*/ 421346 h 608556"/>
                <a:gd name="connsiteX22" fmla="*/ 268781 w 609403"/>
                <a:gd name="connsiteY22" fmla="*/ 414827 h 608556"/>
                <a:gd name="connsiteX23" fmla="*/ 458859 w 609403"/>
                <a:gd name="connsiteY23" fmla="*/ 225069 h 608556"/>
                <a:gd name="connsiteX24" fmla="*/ 458859 w 609403"/>
                <a:gd name="connsiteY24" fmla="*/ 193714 h 608556"/>
                <a:gd name="connsiteX25" fmla="*/ 443184 w 609403"/>
                <a:gd name="connsiteY25" fmla="*/ 187195 h 608556"/>
                <a:gd name="connsiteX26" fmla="*/ 443164 w 609403"/>
                <a:gd name="connsiteY26" fmla="*/ 186716 h 608556"/>
                <a:gd name="connsiteX27" fmla="*/ 459258 w 609403"/>
                <a:gd name="connsiteY27" fmla="*/ 193314 h 608556"/>
                <a:gd name="connsiteX28" fmla="*/ 465944 w 609403"/>
                <a:gd name="connsiteY28" fmla="*/ 209382 h 608556"/>
                <a:gd name="connsiteX29" fmla="*/ 459258 w 609403"/>
                <a:gd name="connsiteY29" fmla="*/ 225373 h 608556"/>
                <a:gd name="connsiteX30" fmla="*/ 269162 w 609403"/>
                <a:gd name="connsiteY30" fmla="*/ 415242 h 608556"/>
                <a:gd name="connsiteX31" fmla="*/ 253068 w 609403"/>
                <a:gd name="connsiteY31" fmla="*/ 421840 h 608556"/>
                <a:gd name="connsiteX32" fmla="*/ 237052 w 609403"/>
                <a:gd name="connsiteY32" fmla="*/ 415242 h 608556"/>
                <a:gd name="connsiteX33" fmla="*/ 150206 w 609403"/>
                <a:gd name="connsiteY33" fmla="*/ 328536 h 608556"/>
                <a:gd name="connsiteX34" fmla="*/ 150206 w 609403"/>
                <a:gd name="connsiteY34" fmla="*/ 296477 h 608556"/>
                <a:gd name="connsiteX35" fmla="*/ 166223 w 609403"/>
                <a:gd name="connsiteY35" fmla="*/ 289801 h 608556"/>
                <a:gd name="connsiteX36" fmla="*/ 182317 w 609403"/>
                <a:gd name="connsiteY36" fmla="*/ 296477 h 608556"/>
                <a:gd name="connsiteX37" fmla="*/ 253068 w 609403"/>
                <a:gd name="connsiteY37" fmla="*/ 367115 h 608556"/>
                <a:gd name="connsiteX38" fmla="*/ 427147 w 609403"/>
                <a:gd name="connsiteY38" fmla="*/ 193314 h 608556"/>
                <a:gd name="connsiteX39" fmla="*/ 443164 w 609403"/>
                <a:gd name="connsiteY39" fmla="*/ 186716 h 608556"/>
                <a:gd name="connsiteX40" fmla="*/ 304663 w 609403"/>
                <a:gd name="connsiteY40" fmla="*/ 45415 h 608556"/>
                <a:gd name="connsiteX41" fmla="*/ 121352 w 609403"/>
                <a:gd name="connsiteY41" fmla="*/ 121183 h 608556"/>
                <a:gd name="connsiteX42" fmla="*/ 45478 w 609403"/>
                <a:gd name="connsiteY42" fmla="*/ 304239 h 608556"/>
                <a:gd name="connsiteX43" fmla="*/ 121352 w 609403"/>
                <a:gd name="connsiteY43" fmla="*/ 487295 h 608556"/>
                <a:gd name="connsiteX44" fmla="*/ 304663 w 609403"/>
                <a:gd name="connsiteY44" fmla="*/ 563141 h 608556"/>
                <a:gd name="connsiteX45" fmla="*/ 487973 w 609403"/>
                <a:gd name="connsiteY45" fmla="*/ 487295 h 608556"/>
                <a:gd name="connsiteX46" fmla="*/ 563925 w 609403"/>
                <a:gd name="connsiteY46" fmla="*/ 304239 h 608556"/>
                <a:gd name="connsiteX47" fmla="*/ 487973 w 609403"/>
                <a:gd name="connsiteY47" fmla="*/ 121183 h 608556"/>
                <a:gd name="connsiteX48" fmla="*/ 304663 w 609403"/>
                <a:gd name="connsiteY48" fmla="*/ 45415 h 608556"/>
                <a:gd name="connsiteX49" fmla="*/ 304699 w 609403"/>
                <a:gd name="connsiteY49" fmla="*/ 44890 h 608556"/>
                <a:gd name="connsiteX50" fmla="*/ 564518 w 609403"/>
                <a:gd name="connsiteY50" fmla="*/ 304240 h 608556"/>
                <a:gd name="connsiteX51" fmla="*/ 304699 w 609403"/>
                <a:gd name="connsiteY51" fmla="*/ 563667 h 608556"/>
                <a:gd name="connsiteX52" fmla="*/ 44957 w 609403"/>
                <a:gd name="connsiteY52" fmla="*/ 304240 h 608556"/>
                <a:gd name="connsiteX53" fmla="*/ 304699 w 609403"/>
                <a:gd name="connsiteY53" fmla="*/ 44890 h 608556"/>
                <a:gd name="connsiteX54" fmla="*/ 304663 w 609403"/>
                <a:gd name="connsiteY54" fmla="*/ 44328 h 608556"/>
                <a:gd name="connsiteX55" fmla="*/ 120652 w 609403"/>
                <a:gd name="connsiteY55" fmla="*/ 120485 h 608556"/>
                <a:gd name="connsiteX56" fmla="*/ 44389 w 609403"/>
                <a:gd name="connsiteY56" fmla="*/ 304239 h 608556"/>
                <a:gd name="connsiteX57" fmla="*/ 120652 w 609403"/>
                <a:gd name="connsiteY57" fmla="*/ 488071 h 608556"/>
                <a:gd name="connsiteX58" fmla="*/ 304663 w 609403"/>
                <a:gd name="connsiteY58" fmla="*/ 564228 h 608556"/>
                <a:gd name="connsiteX59" fmla="*/ 488751 w 609403"/>
                <a:gd name="connsiteY59" fmla="*/ 488071 h 608556"/>
                <a:gd name="connsiteX60" fmla="*/ 565014 w 609403"/>
                <a:gd name="connsiteY60" fmla="*/ 304239 h 608556"/>
                <a:gd name="connsiteX61" fmla="*/ 488751 w 609403"/>
                <a:gd name="connsiteY61" fmla="*/ 120485 h 608556"/>
                <a:gd name="connsiteX62" fmla="*/ 304663 w 609403"/>
                <a:gd name="connsiteY62" fmla="*/ 44328 h 608556"/>
                <a:gd name="connsiteX63" fmla="*/ 304663 w 609403"/>
                <a:gd name="connsiteY63" fmla="*/ 1009 h 608556"/>
                <a:gd name="connsiteX64" fmla="*/ 422905 w 609403"/>
                <a:gd name="connsiteY64" fmla="*/ 24920 h 608556"/>
                <a:gd name="connsiteX65" fmla="*/ 519380 w 609403"/>
                <a:gd name="connsiteY65" fmla="*/ 89820 h 608556"/>
                <a:gd name="connsiteX66" fmla="*/ 584449 w 609403"/>
                <a:gd name="connsiteY66" fmla="*/ 186239 h 608556"/>
                <a:gd name="connsiteX67" fmla="*/ 608315 w 609403"/>
                <a:gd name="connsiteY67" fmla="*/ 304239 h 608556"/>
                <a:gd name="connsiteX68" fmla="*/ 584449 w 609403"/>
                <a:gd name="connsiteY68" fmla="*/ 422317 h 608556"/>
                <a:gd name="connsiteX69" fmla="*/ 519380 w 609403"/>
                <a:gd name="connsiteY69" fmla="*/ 518658 h 608556"/>
                <a:gd name="connsiteX70" fmla="*/ 422905 w 609403"/>
                <a:gd name="connsiteY70" fmla="*/ 583636 h 608556"/>
                <a:gd name="connsiteX71" fmla="*/ 304663 w 609403"/>
                <a:gd name="connsiteY71" fmla="*/ 607469 h 608556"/>
                <a:gd name="connsiteX72" fmla="*/ 186498 w 609403"/>
                <a:gd name="connsiteY72" fmla="*/ 583636 h 608556"/>
                <a:gd name="connsiteX73" fmla="*/ 89945 w 609403"/>
                <a:gd name="connsiteY73" fmla="*/ 518658 h 608556"/>
                <a:gd name="connsiteX74" fmla="*/ 24954 w 609403"/>
                <a:gd name="connsiteY74" fmla="*/ 422317 h 608556"/>
                <a:gd name="connsiteX75" fmla="*/ 1011 w 609403"/>
                <a:gd name="connsiteY75" fmla="*/ 304239 h 608556"/>
                <a:gd name="connsiteX76" fmla="*/ 24954 w 609403"/>
                <a:gd name="connsiteY76" fmla="*/ 186239 h 608556"/>
                <a:gd name="connsiteX77" fmla="*/ 89945 w 609403"/>
                <a:gd name="connsiteY77" fmla="*/ 89820 h 608556"/>
                <a:gd name="connsiteX78" fmla="*/ 186498 w 609403"/>
                <a:gd name="connsiteY78" fmla="*/ 24920 h 608556"/>
                <a:gd name="connsiteX79" fmla="*/ 304663 w 609403"/>
                <a:gd name="connsiteY79" fmla="*/ 1009 h 608556"/>
                <a:gd name="connsiteX80" fmla="*/ 304699 w 609403"/>
                <a:gd name="connsiteY80" fmla="*/ 565 h 608556"/>
                <a:gd name="connsiteX81" fmla="*/ 186295 w 609403"/>
                <a:gd name="connsiteY81" fmla="*/ 24396 h 608556"/>
                <a:gd name="connsiteX82" fmla="*/ 89659 w 609403"/>
                <a:gd name="connsiteY82" fmla="*/ 89525 h 608556"/>
                <a:gd name="connsiteX83" fmla="*/ 24432 w 609403"/>
                <a:gd name="connsiteY83" fmla="*/ 186015 h 608556"/>
                <a:gd name="connsiteX84" fmla="*/ 565 w 609403"/>
                <a:gd name="connsiteY84" fmla="*/ 304240 h 608556"/>
                <a:gd name="connsiteX85" fmla="*/ 24432 w 609403"/>
                <a:gd name="connsiteY85" fmla="*/ 422542 h 608556"/>
                <a:gd name="connsiteX86" fmla="*/ 89659 w 609403"/>
                <a:gd name="connsiteY86" fmla="*/ 519032 h 608556"/>
                <a:gd name="connsiteX87" fmla="*/ 186295 w 609403"/>
                <a:gd name="connsiteY87" fmla="*/ 584083 h 608556"/>
                <a:gd name="connsiteX88" fmla="*/ 304699 w 609403"/>
                <a:gd name="connsiteY88" fmla="*/ 607992 h 608556"/>
                <a:gd name="connsiteX89" fmla="*/ 423180 w 609403"/>
                <a:gd name="connsiteY89" fmla="*/ 584083 h 608556"/>
                <a:gd name="connsiteX90" fmla="*/ 519816 w 609403"/>
                <a:gd name="connsiteY90" fmla="*/ 519032 h 608556"/>
                <a:gd name="connsiteX91" fmla="*/ 584965 w 609403"/>
                <a:gd name="connsiteY91" fmla="*/ 422542 h 608556"/>
                <a:gd name="connsiteX92" fmla="*/ 608910 w 609403"/>
                <a:gd name="connsiteY92" fmla="*/ 304240 h 608556"/>
                <a:gd name="connsiteX93" fmla="*/ 584965 w 609403"/>
                <a:gd name="connsiteY93" fmla="*/ 186015 h 608556"/>
                <a:gd name="connsiteX94" fmla="*/ 519816 w 609403"/>
                <a:gd name="connsiteY94" fmla="*/ 89525 h 608556"/>
                <a:gd name="connsiteX95" fmla="*/ 423180 w 609403"/>
                <a:gd name="connsiteY95" fmla="*/ 24396 h 608556"/>
                <a:gd name="connsiteX96" fmla="*/ 304699 w 609403"/>
                <a:gd name="connsiteY96" fmla="*/ 565 h 608556"/>
                <a:gd name="connsiteX97" fmla="*/ 304663 w 609403"/>
                <a:gd name="connsiteY97" fmla="*/ 0 h 608556"/>
                <a:gd name="connsiteX98" fmla="*/ 423294 w 609403"/>
                <a:gd name="connsiteY98" fmla="*/ 23911 h 608556"/>
                <a:gd name="connsiteX99" fmla="*/ 520158 w 609403"/>
                <a:gd name="connsiteY99" fmla="*/ 89121 h 608556"/>
                <a:gd name="connsiteX100" fmla="*/ 585459 w 609403"/>
                <a:gd name="connsiteY100" fmla="*/ 185851 h 608556"/>
                <a:gd name="connsiteX101" fmla="*/ 609403 w 609403"/>
                <a:gd name="connsiteY101" fmla="*/ 304239 h 608556"/>
                <a:gd name="connsiteX102" fmla="*/ 585459 w 609403"/>
                <a:gd name="connsiteY102" fmla="*/ 422705 h 608556"/>
                <a:gd name="connsiteX103" fmla="*/ 520158 w 609403"/>
                <a:gd name="connsiteY103" fmla="*/ 519435 h 608556"/>
                <a:gd name="connsiteX104" fmla="*/ 423294 w 609403"/>
                <a:gd name="connsiteY104" fmla="*/ 584645 h 608556"/>
                <a:gd name="connsiteX105" fmla="*/ 304663 w 609403"/>
                <a:gd name="connsiteY105" fmla="*/ 608556 h 608556"/>
                <a:gd name="connsiteX106" fmla="*/ 186109 w 609403"/>
                <a:gd name="connsiteY106" fmla="*/ 584645 h 608556"/>
                <a:gd name="connsiteX107" fmla="*/ 89245 w 609403"/>
                <a:gd name="connsiteY107" fmla="*/ 519435 h 608556"/>
                <a:gd name="connsiteX108" fmla="*/ 23944 w 609403"/>
                <a:gd name="connsiteY108" fmla="*/ 422705 h 608556"/>
                <a:gd name="connsiteX109" fmla="*/ 0 w 609403"/>
                <a:gd name="connsiteY109" fmla="*/ 304239 h 608556"/>
                <a:gd name="connsiteX110" fmla="*/ 23944 w 609403"/>
                <a:gd name="connsiteY110" fmla="*/ 185851 h 608556"/>
                <a:gd name="connsiteX111" fmla="*/ 89245 w 609403"/>
                <a:gd name="connsiteY111" fmla="*/ 89121 h 608556"/>
                <a:gd name="connsiteX112" fmla="*/ 186109 w 609403"/>
                <a:gd name="connsiteY112" fmla="*/ 23911 h 608556"/>
                <a:gd name="connsiteX113" fmla="*/ 304663 w 609403"/>
                <a:gd name="connsiteY113" fmla="*/ 0 h 60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609403" h="608556">
                  <a:moveTo>
                    <a:pt x="443164" y="187725"/>
                  </a:moveTo>
                  <a:cubicBezTo>
                    <a:pt x="448995" y="187725"/>
                    <a:pt x="454437" y="189976"/>
                    <a:pt x="458558" y="194090"/>
                  </a:cubicBezTo>
                  <a:cubicBezTo>
                    <a:pt x="462601" y="198127"/>
                    <a:pt x="464856" y="203560"/>
                    <a:pt x="464856" y="209382"/>
                  </a:cubicBezTo>
                  <a:cubicBezTo>
                    <a:pt x="464856" y="215126"/>
                    <a:pt x="462601" y="220560"/>
                    <a:pt x="458558" y="224674"/>
                  </a:cubicBezTo>
                  <a:lnTo>
                    <a:pt x="268385" y="414466"/>
                  </a:lnTo>
                  <a:cubicBezTo>
                    <a:pt x="264342" y="418580"/>
                    <a:pt x="258899" y="420831"/>
                    <a:pt x="253068" y="420831"/>
                  </a:cubicBezTo>
                  <a:cubicBezTo>
                    <a:pt x="247315" y="420831"/>
                    <a:pt x="241872" y="418580"/>
                    <a:pt x="237752" y="414466"/>
                  </a:cubicBezTo>
                  <a:lnTo>
                    <a:pt x="150906" y="327837"/>
                  </a:lnTo>
                  <a:cubicBezTo>
                    <a:pt x="142509" y="319376"/>
                    <a:pt x="142509" y="305636"/>
                    <a:pt x="150906" y="297175"/>
                  </a:cubicBezTo>
                  <a:cubicBezTo>
                    <a:pt x="155027" y="293061"/>
                    <a:pt x="160469" y="290810"/>
                    <a:pt x="166223" y="290810"/>
                  </a:cubicBezTo>
                  <a:cubicBezTo>
                    <a:pt x="172054" y="290810"/>
                    <a:pt x="177496" y="293061"/>
                    <a:pt x="181617" y="297175"/>
                  </a:cubicBezTo>
                  <a:lnTo>
                    <a:pt x="253068" y="368590"/>
                  </a:lnTo>
                  <a:lnTo>
                    <a:pt x="427847" y="194090"/>
                  </a:lnTo>
                  <a:cubicBezTo>
                    <a:pt x="431968" y="189976"/>
                    <a:pt x="437410" y="187725"/>
                    <a:pt x="443164" y="187725"/>
                  </a:cubicBezTo>
                  <a:close/>
                  <a:moveTo>
                    <a:pt x="443184" y="187195"/>
                  </a:moveTo>
                  <a:cubicBezTo>
                    <a:pt x="437500" y="187195"/>
                    <a:pt x="431805" y="189368"/>
                    <a:pt x="427451" y="193714"/>
                  </a:cubicBezTo>
                  <a:lnTo>
                    <a:pt x="253077" y="367795"/>
                  </a:lnTo>
                  <a:lnTo>
                    <a:pt x="181944" y="296781"/>
                  </a:lnTo>
                  <a:cubicBezTo>
                    <a:pt x="173315" y="288166"/>
                    <a:pt x="159243" y="288166"/>
                    <a:pt x="150614" y="296781"/>
                  </a:cubicBezTo>
                  <a:cubicBezTo>
                    <a:pt x="141907" y="305474"/>
                    <a:pt x="141907" y="319521"/>
                    <a:pt x="150614" y="328136"/>
                  </a:cubicBezTo>
                  <a:lnTo>
                    <a:pt x="237374" y="414827"/>
                  </a:lnTo>
                  <a:cubicBezTo>
                    <a:pt x="241572" y="418940"/>
                    <a:pt x="247169" y="421346"/>
                    <a:pt x="253077" y="421346"/>
                  </a:cubicBezTo>
                  <a:cubicBezTo>
                    <a:pt x="258986" y="421346"/>
                    <a:pt x="264661" y="418940"/>
                    <a:pt x="268781" y="414827"/>
                  </a:cubicBezTo>
                  <a:lnTo>
                    <a:pt x="458859" y="225069"/>
                  </a:lnTo>
                  <a:cubicBezTo>
                    <a:pt x="467566" y="216377"/>
                    <a:pt x="467566" y="202329"/>
                    <a:pt x="458859" y="193714"/>
                  </a:cubicBezTo>
                  <a:cubicBezTo>
                    <a:pt x="454544" y="189368"/>
                    <a:pt x="448869" y="187195"/>
                    <a:pt x="443184" y="187195"/>
                  </a:cubicBezTo>
                  <a:close/>
                  <a:moveTo>
                    <a:pt x="443164" y="186716"/>
                  </a:moveTo>
                  <a:cubicBezTo>
                    <a:pt x="449228" y="186716"/>
                    <a:pt x="454982" y="189045"/>
                    <a:pt x="459258" y="193314"/>
                  </a:cubicBezTo>
                  <a:cubicBezTo>
                    <a:pt x="463534" y="197583"/>
                    <a:pt x="465944" y="203328"/>
                    <a:pt x="465944" y="209382"/>
                  </a:cubicBezTo>
                  <a:cubicBezTo>
                    <a:pt x="465944" y="215437"/>
                    <a:pt x="463534" y="221104"/>
                    <a:pt x="459258" y="225373"/>
                  </a:cubicBezTo>
                  <a:lnTo>
                    <a:pt x="269162" y="415242"/>
                  </a:lnTo>
                  <a:cubicBezTo>
                    <a:pt x="264886" y="419511"/>
                    <a:pt x="259132" y="421840"/>
                    <a:pt x="253068" y="421840"/>
                  </a:cubicBezTo>
                  <a:cubicBezTo>
                    <a:pt x="247004" y="421840"/>
                    <a:pt x="241328" y="419511"/>
                    <a:pt x="237052" y="415242"/>
                  </a:cubicBezTo>
                  <a:lnTo>
                    <a:pt x="150206" y="328536"/>
                  </a:lnTo>
                  <a:cubicBezTo>
                    <a:pt x="141343" y="319686"/>
                    <a:pt x="141343" y="305326"/>
                    <a:pt x="150206" y="296477"/>
                  </a:cubicBezTo>
                  <a:cubicBezTo>
                    <a:pt x="154483" y="292130"/>
                    <a:pt x="160158" y="289801"/>
                    <a:pt x="166223" y="289801"/>
                  </a:cubicBezTo>
                  <a:cubicBezTo>
                    <a:pt x="172365" y="289801"/>
                    <a:pt x="178040" y="292130"/>
                    <a:pt x="182317" y="296477"/>
                  </a:cubicBezTo>
                  <a:lnTo>
                    <a:pt x="253068" y="367115"/>
                  </a:lnTo>
                  <a:lnTo>
                    <a:pt x="427147" y="193314"/>
                  </a:lnTo>
                  <a:cubicBezTo>
                    <a:pt x="431424" y="189045"/>
                    <a:pt x="437099" y="186716"/>
                    <a:pt x="443164" y="186716"/>
                  </a:cubicBezTo>
                  <a:close/>
                  <a:moveTo>
                    <a:pt x="304663" y="45415"/>
                  </a:moveTo>
                  <a:cubicBezTo>
                    <a:pt x="235474" y="45415"/>
                    <a:pt x="170328" y="72275"/>
                    <a:pt x="121352" y="121183"/>
                  </a:cubicBezTo>
                  <a:cubicBezTo>
                    <a:pt x="72376" y="170091"/>
                    <a:pt x="45478" y="235147"/>
                    <a:pt x="45478" y="304239"/>
                  </a:cubicBezTo>
                  <a:cubicBezTo>
                    <a:pt x="45478" y="373409"/>
                    <a:pt x="72376" y="438465"/>
                    <a:pt x="121352" y="487295"/>
                  </a:cubicBezTo>
                  <a:cubicBezTo>
                    <a:pt x="170328" y="536203"/>
                    <a:pt x="235474" y="563141"/>
                    <a:pt x="304663" y="563141"/>
                  </a:cubicBezTo>
                  <a:cubicBezTo>
                    <a:pt x="373929" y="563141"/>
                    <a:pt x="439075" y="536203"/>
                    <a:pt x="487973" y="487295"/>
                  </a:cubicBezTo>
                  <a:cubicBezTo>
                    <a:pt x="536950" y="438465"/>
                    <a:pt x="563925" y="373409"/>
                    <a:pt x="563925" y="304239"/>
                  </a:cubicBezTo>
                  <a:cubicBezTo>
                    <a:pt x="563925" y="235147"/>
                    <a:pt x="536950" y="170091"/>
                    <a:pt x="487973" y="121183"/>
                  </a:cubicBezTo>
                  <a:cubicBezTo>
                    <a:pt x="439075" y="72275"/>
                    <a:pt x="373929" y="45415"/>
                    <a:pt x="304663" y="45415"/>
                  </a:cubicBezTo>
                  <a:close/>
                  <a:moveTo>
                    <a:pt x="304699" y="44890"/>
                  </a:moveTo>
                  <a:cubicBezTo>
                    <a:pt x="448214" y="44890"/>
                    <a:pt x="564518" y="161019"/>
                    <a:pt x="564518" y="304240"/>
                  </a:cubicBezTo>
                  <a:cubicBezTo>
                    <a:pt x="564518" y="447538"/>
                    <a:pt x="448214" y="563667"/>
                    <a:pt x="304699" y="563667"/>
                  </a:cubicBezTo>
                  <a:cubicBezTo>
                    <a:pt x="161261" y="563667"/>
                    <a:pt x="44957" y="447538"/>
                    <a:pt x="44957" y="304240"/>
                  </a:cubicBezTo>
                  <a:cubicBezTo>
                    <a:pt x="44957" y="161019"/>
                    <a:pt x="161261" y="44890"/>
                    <a:pt x="304699" y="44890"/>
                  </a:cubicBezTo>
                  <a:close/>
                  <a:moveTo>
                    <a:pt x="304663" y="44328"/>
                  </a:moveTo>
                  <a:cubicBezTo>
                    <a:pt x="235163" y="44328"/>
                    <a:pt x="169784" y="71344"/>
                    <a:pt x="120652" y="120485"/>
                  </a:cubicBezTo>
                  <a:cubicBezTo>
                    <a:pt x="71443" y="169548"/>
                    <a:pt x="44389" y="234836"/>
                    <a:pt x="44389" y="304239"/>
                  </a:cubicBezTo>
                  <a:cubicBezTo>
                    <a:pt x="44389" y="373720"/>
                    <a:pt x="71443" y="439008"/>
                    <a:pt x="120652" y="488071"/>
                  </a:cubicBezTo>
                  <a:cubicBezTo>
                    <a:pt x="169784" y="537135"/>
                    <a:pt x="235163" y="564228"/>
                    <a:pt x="304663" y="564228"/>
                  </a:cubicBezTo>
                  <a:cubicBezTo>
                    <a:pt x="374240" y="564228"/>
                    <a:pt x="439619" y="537135"/>
                    <a:pt x="488751" y="488071"/>
                  </a:cubicBezTo>
                  <a:cubicBezTo>
                    <a:pt x="537882" y="439008"/>
                    <a:pt x="565014" y="373720"/>
                    <a:pt x="565014" y="304239"/>
                  </a:cubicBezTo>
                  <a:cubicBezTo>
                    <a:pt x="565014" y="234836"/>
                    <a:pt x="537882" y="169548"/>
                    <a:pt x="488751" y="120485"/>
                  </a:cubicBezTo>
                  <a:cubicBezTo>
                    <a:pt x="439619" y="71344"/>
                    <a:pt x="374240" y="44328"/>
                    <a:pt x="304663" y="44328"/>
                  </a:cubicBezTo>
                  <a:close/>
                  <a:moveTo>
                    <a:pt x="304663" y="1009"/>
                  </a:moveTo>
                  <a:cubicBezTo>
                    <a:pt x="345632" y="1009"/>
                    <a:pt x="385434" y="9083"/>
                    <a:pt x="422905" y="24920"/>
                  </a:cubicBezTo>
                  <a:cubicBezTo>
                    <a:pt x="459054" y="40136"/>
                    <a:pt x="491549" y="62028"/>
                    <a:pt x="519380" y="89820"/>
                  </a:cubicBezTo>
                  <a:cubicBezTo>
                    <a:pt x="547289" y="117690"/>
                    <a:pt x="569212" y="150140"/>
                    <a:pt x="584449" y="186239"/>
                  </a:cubicBezTo>
                  <a:cubicBezTo>
                    <a:pt x="600308" y="223657"/>
                    <a:pt x="608315" y="263327"/>
                    <a:pt x="608315" y="304239"/>
                  </a:cubicBezTo>
                  <a:cubicBezTo>
                    <a:pt x="608315" y="345151"/>
                    <a:pt x="600308" y="384899"/>
                    <a:pt x="584449" y="422317"/>
                  </a:cubicBezTo>
                  <a:cubicBezTo>
                    <a:pt x="569212" y="458416"/>
                    <a:pt x="547289" y="490866"/>
                    <a:pt x="519380" y="518658"/>
                  </a:cubicBezTo>
                  <a:cubicBezTo>
                    <a:pt x="491549" y="546528"/>
                    <a:pt x="459054" y="568343"/>
                    <a:pt x="422905" y="583636"/>
                  </a:cubicBezTo>
                  <a:cubicBezTo>
                    <a:pt x="385434" y="599473"/>
                    <a:pt x="345632" y="607469"/>
                    <a:pt x="304663" y="607469"/>
                  </a:cubicBezTo>
                  <a:cubicBezTo>
                    <a:pt x="263694" y="607469"/>
                    <a:pt x="223969" y="599473"/>
                    <a:pt x="186498" y="583636"/>
                  </a:cubicBezTo>
                  <a:cubicBezTo>
                    <a:pt x="150349" y="568343"/>
                    <a:pt x="117854" y="546528"/>
                    <a:pt x="89945" y="518658"/>
                  </a:cubicBezTo>
                  <a:cubicBezTo>
                    <a:pt x="62114" y="490866"/>
                    <a:pt x="40191" y="458416"/>
                    <a:pt x="24954" y="422317"/>
                  </a:cubicBezTo>
                  <a:cubicBezTo>
                    <a:pt x="9096" y="384899"/>
                    <a:pt x="1011" y="345151"/>
                    <a:pt x="1011" y="304239"/>
                  </a:cubicBezTo>
                  <a:cubicBezTo>
                    <a:pt x="1011" y="263327"/>
                    <a:pt x="9096" y="223657"/>
                    <a:pt x="24954" y="186239"/>
                  </a:cubicBezTo>
                  <a:cubicBezTo>
                    <a:pt x="40191" y="150140"/>
                    <a:pt x="62114" y="117690"/>
                    <a:pt x="89945" y="89820"/>
                  </a:cubicBezTo>
                  <a:cubicBezTo>
                    <a:pt x="117854" y="62028"/>
                    <a:pt x="150349" y="40136"/>
                    <a:pt x="186498" y="24920"/>
                  </a:cubicBezTo>
                  <a:cubicBezTo>
                    <a:pt x="223969" y="9083"/>
                    <a:pt x="263694" y="1009"/>
                    <a:pt x="304663" y="1009"/>
                  </a:cubicBezTo>
                  <a:close/>
                  <a:moveTo>
                    <a:pt x="304699" y="565"/>
                  </a:moveTo>
                  <a:cubicBezTo>
                    <a:pt x="263650" y="565"/>
                    <a:pt x="223845" y="8561"/>
                    <a:pt x="186295" y="24396"/>
                  </a:cubicBezTo>
                  <a:cubicBezTo>
                    <a:pt x="150066" y="39689"/>
                    <a:pt x="117569" y="61657"/>
                    <a:pt x="89659" y="89525"/>
                  </a:cubicBezTo>
                  <a:cubicBezTo>
                    <a:pt x="61749" y="117393"/>
                    <a:pt x="39748" y="149841"/>
                    <a:pt x="24432" y="186015"/>
                  </a:cubicBezTo>
                  <a:cubicBezTo>
                    <a:pt x="8573" y="223508"/>
                    <a:pt x="565" y="263253"/>
                    <a:pt x="565" y="304240"/>
                  </a:cubicBezTo>
                  <a:cubicBezTo>
                    <a:pt x="565" y="345226"/>
                    <a:pt x="8573" y="385049"/>
                    <a:pt x="24432" y="422542"/>
                  </a:cubicBezTo>
                  <a:cubicBezTo>
                    <a:pt x="39748" y="458716"/>
                    <a:pt x="61749" y="491164"/>
                    <a:pt x="89659" y="519032"/>
                  </a:cubicBezTo>
                  <a:cubicBezTo>
                    <a:pt x="117569" y="546900"/>
                    <a:pt x="150066" y="568791"/>
                    <a:pt x="186295" y="584083"/>
                  </a:cubicBezTo>
                  <a:cubicBezTo>
                    <a:pt x="223845" y="599997"/>
                    <a:pt x="263650" y="607992"/>
                    <a:pt x="304699" y="607992"/>
                  </a:cubicBezTo>
                  <a:cubicBezTo>
                    <a:pt x="345747" y="607992"/>
                    <a:pt x="385630" y="599997"/>
                    <a:pt x="423180" y="584083"/>
                  </a:cubicBezTo>
                  <a:cubicBezTo>
                    <a:pt x="459409" y="568791"/>
                    <a:pt x="491906" y="546900"/>
                    <a:pt x="519816" y="519032"/>
                  </a:cubicBezTo>
                  <a:cubicBezTo>
                    <a:pt x="547726" y="491164"/>
                    <a:pt x="569649" y="458716"/>
                    <a:pt x="584965" y="422542"/>
                  </a:cubicBezTo>
                  <a:cubicBezTo>
                    <a:pt x="600902" y="385049"/>
                    <a:pt x="608910" y="345226"/>
                    <a:pt x="608910" y="304240"/>
                  </a:cubicBezTo>
                  <a:cubicBezTo>
                    <a:pt x="608910" y="263253"/>
                    <a:pt x="600902" y="223508"/>
                    <a:pt x="584965" y="186015"/>
                  </a:cubicBezTo>
                  <a:cubicBezTo>
                    <a:pt x="569649" y="149841"/>
                    <a:pt x="547726" y="117393"/>
                    <a:pt x="519816" y="89525"/>
                  </a:cubicBezTo>
                  <a:cubicBezTo>
                    <a:pt x="491906" y="61657"/>
                    <a:pt x="459409" y="39689"/>
                    <a:pt x="423180" y="24396"/>
                  </a:cubicBezTo>
                  <a:cubicBezTo>
                    <a:pt x="385630" y="8561"/>
                    <a:pt x="345747" y="565"/>
                    <a:pt x="304699" y="565"/>
                  </a:cubicBezTo>
                  <a:close/>
                  <a:moveTo>
                    <a:pt x="304663" y="0"/>
                  </a:moveTo>
                  <a:cubicBezTo>
                    <a:pt x="345787" y="0"/>
                    <a:pt x="385745" y="8074"/>
                    <a:pt x="423294" y="23911"/>
                  </a:cubicBezTo>
                  <a:cubicBezTo>
                    <a:pt x="459598" y="39282"/>
                    <a:pt x="492171" y="61174"/>
                    <a:pt x="520158" y="89121"/>
                  </a:cubicBezTo>
                  <a:cubicBezTo>
                    <a:pt x="548144" y="117069"/>
                    <a:pt x="570067" y="149597"/>
                    <a:pt x="585459" y="185851"/>
                  </a:cubicBezTo>
                  <a:cubicBezTo>
                    <a:pt x="601318" y="223347"/>
                    <a:pt x="609403" y="263250"/>
                    <a:pt x="609403" y="304239"/>
                  </a:cubicBezTo>
                  <a:cubicBezTo>
                    <a:pt x="609403" y="345306"/>
                    <a:pt x="601318" y="385209"/>
                    <a:pt x="585459" y="422705"/>
                  </a:cubicBezTo>
                  <a:cubicBezTo>
                    <a:pt x="570067" y="458959"/>
                    <a:pt x="548144" y="491487"/>
                    <a:pt x="520158" y="519435"/>
                  </a:cubicBezTo>
                  <a:cubicBezTo>
                    <a:pt x="492171" y="547382"/>
                    <a:pt x="459598" y="569274"/>
                    <a:pt x="423294" y="584645"/>
                  </a:cubicBezTo>
                  <a:cubicBezTo>
                    <a:pt x="385745" y="600482"/>
                    <a:pt x="345787" y="608556"/>
                    <a:pt x="304663" y="608556"/>
                  </a:cubicBezTo>
                  <a:cubicBezTo>
                    <a:pt x="263616" y="608556"/>
                    <a:pt x="223658" y="600482"/>
                    <a:pt x="186109" y="584645"/>
                  </a:cubicBezTo>
                  <a:cubicBezTo>
                    <a:pt x="149805" y="569274"/>
                    <a:pt x="117232" y="547382"/>
                    <a:pt x="89245" y="519435"/>
                  </a:cubicBezTo>
                  <a:cubicBezTo>
                    <a:pt x="61259" y="491487"/>
                    <a:pt x="39336" y="458959"/>
                    <a:pt x="23944" y="422705"/>
                  </a:cubicBezTo>
                  <a:cubicBezTo>
                    <a:pt x="8085" y="385209"/>
                    <a:pt x="0" y="345306"/>
                    <a:pt x="0" y="304239"/>
                  </a:cubicBezTo>
                  <a:cubicBezTo>
                    <a:pt x="0" y="263250"/>
                    <a:pt x="8085" y="223347"/>
                    <a:pt x="23944" y="185851"/>
                  </a:cubicBezTo>
                  <a:cubicBezTo>
                    <a:pt x="39336" y="149597"/>
                    <a:pt x="61259" y="117069"/>
                    <a:pt x="89245" y="89121"/>
                  </a:cubicBezTo>
                  <a:cubicBezTo>
                    <a:pt x="117232" y="61174"/>
                    <a:pt x="149805" y="39282"/>
                    <a:pt x="186109" y="23911"/>
                  </a:cubicBezTo>
                  <a:cubicBezTo>
                    <a:pt x="223658" y="8074"/>
                    <a:pt x="263616" y="0"/>
                    <a:pt x="30466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9367D2D-ABD0-4811-AE43-2946EF258D8C}"/>
              </a:ext>
            </a:extLst>
          </p:cNvPr>
          <p:cNvGrpSpPr/>
          <p:nvPr/>
        </p:nvGrpSpPr>
        <p:grpSpPr>
          <a:xfrm>
            <a:off x="1019175" y="4095750"/>
            <a:ext cx="3384550" cy="1813718"/>
            <a:chOff x="1019175" y="4095750"/>
            <a:chExt cx="3384550" cy="1813718"/>
          </a:xfrm>
          <a:solidFill>
            <a:srgbClr val="115E71"/>
          </a:solidFill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024C5ED-CC1B-4CB2-9B86-087CB47415AD}"/>
                </a:ext>
              </a:extLst>
            </p:cNvPr>
            <p:cNvSpPr/>
            <p:nvPr/>
          </p:nvSpPr>
          <p:spPr>
            <a:xfrm>
              <a:off x="1019175" y="4095750"/>
              <a:ext cx="3384550" cy="1813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00483829-82EA-4C43-8153-C0F48F47E73C}"/>
                </a:ext>
              </a:extLst>
            </p:cNvPr>
            <p:cNvGrpSpPr/>
            <p:nvPr/>
          </p:nvGrpSpPr>
          <p:grpSpPr>
            <a:xfrm>
              <a:off x="2035807" y="4470963"/>
              <a:ext cx="2357436" cy="1063291"/>
              <a:chOff x="6609541" y="2090730"/>
              <a:chExt cx="2357436" cy="1063291"/>
            </a:xfrm>
            <a:grpFill/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CDE448E-5DBF-4EED-906B-9025452096C0}"/>
                  </a:ext>
                </a:extLst>
              </p:cNvPr>
              <p:cNvSpPr txBox="1"/>
              <p:nvPr/>
            </p:nvSpPr>
            <p:spPr bwMode="auto">
              <a:xfrm>
                <a:off x="6609541" y="2090730"/>
                <a:ext cx="1350011" cy="400110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di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标题添加</a:t>
                </a:r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8A19DE8-EC54-4865-A694-EE179E41259C}"/>
                  </a:ext>
                </a:extLst>
              </p:cNvPr>
              <p:cNvSpPr txBox="1"/>
              <p:nvPr/>
            </p:nvSpPr>
            <p:spPr bwMode="auto">
              <a:xfrm>
                <a:off x="6609541" y="2415357"/>
                <a:ext cx="2357436" cy="738664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This template is exclusively designed by Fei </a:t>
                </a:r>
                <a:r>
                  <a:rPr lang="en-US" altLang="zh-CN" sz="1400" dirty="0" err="1">
                    <a:solidFill>
                      <a:schemeClr val="bg1"/>
                    </a:solidFill>
                    <a:cs typeface="+mn-ea"/>
                    <a:sym typeface="+mn-lt"/>
                  </a:rPr>
                  <a:t>er</a:t>
                </a: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 creative and copyrights</a:t>
                </a:r>
              </a:p>
            </p:txBody>
          </p:sp>
        </p:grpSp>
        <p:sp>
          <p:nvSpPr>
            <p:cNvPr id="26" name="Oval 17">
              <a:extLst>
                <a:ext uri="{FF2B5EF4-FFF2-40B4-BE49-F238E27FC236}">
                  <a16:creationId xmlns:a16="http://schemas.microsoft.com/office/drawing/2014/main" id="{5F134B26-3F6E-49DF-B2B4-4933244FB624}"/>
                </a:ext>
              </a:extLst>
            </p:cNvPr>
            <p:cNvSpPr/>
            <p:nvPr/>
          </p:nvSpPr>
          <p:spPr>
            <a:xfrm>
              <a:off x="1377425" y="4815475"/>
              <a:ext cx="412612" cy="374267"/>
            </a:xfrm>
            <a:custGeom>
              <a:avLst/>
              <a:gdLst>
                <a:gd name="connsiteX0" fmla="*/ 247154 w 599460"/>
                <a:gd name="connsiteY0" fmla="*/ 445665 h 543751"/>
                <a:gd name="connsiteX1" fmla="*/ 576993 w 599460"/>
                <a:gd name="connsiteY1" fmla="*/ 445665 h 543751"/>
                <a:gd name="connsiteX2" fmla="*/ 599460 w 599460"/>
                <a:gd name="connsiteY2" fmla="*/ 468070 h 543751"/>
                <a:gd name="connsiteX3" fmla="*/ 576993 w 599460"/>
                <a:gd name="connsiteY3" fmla="*/ 490474 h 543751"/>
                <a:gd name="connsiteX4" fmla="*/ 247154 w 599460"/>
                <a:gd name="connsiteY4" fmla="*/ 490474 h 543751"/>
                <a:gd name="connsiteX5" fmla="*/ 224687 w 599460"/>
                <a:gd name="connsiteY5" fmla="*/ 468070 h 543751"/>
                <a:gd name="connsiteX6" fmla="*/ 247154 w 599460"/>
                <a:gd name="connsiteY6" fmla="*/ 445665 h 543751"/>
                <a:gd name="connsiteX7" fmla="*/ 46399 w 599460"/>
                <a:gd name="connsiteY7" fmla="*/ 393087 h 543751"/>
                <a:gd name="connsiteX8" fmla="*/ 97281 w 599460"/>
                <a:gd name="connsiteY8" fmla="*/ 407918 h 543751"/>
                <a:gd name="connsiteX9" fmla="*/ 183092 w 599460"/>
                <a:gd name="connsiteY9" fmla="*/ 432506 h 543751"/>
                <a:gd name="connsiteX10" fmla="*/ 97281 w 599460"/>
                <a:gd name="connsiteY10" fmla="*/ 543751 h 543751"/>
                <a:gd name="connsiteX11" fmla="*/ 11471 w 599460"/>
                <a:gd name="connsiteY11" fmla="*/ 432506 h 543751"/>
                <a:gd name="connsiteX12" fmla="*/ 46399 w 599460"/>
                <a:gd name="connsiteY12" fmla="*/ 393087 h 543751"/>
                <a:gd name="connsiteX13" fmla="*/ 247154 w 599460"/>
                <a:gd name="connsiteY13" fmla="*/ 249423 h 543751"/>
                <a:gd name="connsiteX14" fmla="*/ 576993 w 599460"/>
                <a:gd name="connsiteY14" fmla="*/ 249423 h 543751"/>
                <a:gd name="connsiteX15" fmla="*/ 599460 w 599460"/>
                <a:gd name="connsiteY15" fmla="*/ 271863 h 543751"/>
                <a:gd name="connsiteX16" fmla="*/ 576993 w 599460"/>
                <a:gd name="connsiteY16" fmla="*/ 294303 h 543751"/>
                <a:gd name="connsiteX17" fmla="*/ 247154 w 599460"/>
                <a:gd name="connsiteY17" fmla="*/ 294303 h 543751"/>
                <a:gd name="connsiteX18" fmla="*/ 224687 w 599460"/>
                <a:gd name="connsiteY18" fmla="*/ 271863 h 543751"/>
                <a:gd name="connsiteX19" fmla="*/ 247154 w 599460"/>
                <a:gd name="connsiteY19" fmla="*/ 249423 h 543751"/>
                <a:gd name="connsiteX20" fmla="*/ 198851 w 599460"/>
                <a:gd name="connsiteY20" fmla="*/ 162727 h 543751"/>
                <a:gd name="connsiteX21" fmla="*/ 223504 w 599460"/>
                <a:gd name="connsiteY21" fmla="*/ 170185 h 543751"/>
                <a:gd name="connsiteX22" fmla="*/ 228286 w 599460"/>
                <a:gd name="connsiteY22" fmla="*/ 217202 h 543751"/>
                <a:gd name="connsiteX23" fmla="*/ 123336 w 599460"/>
                <a:gd name="connsiteY23" fmla="*/ 346318 h 543751"/>
                <a:gd name="connsiteX24" fmla="*/ 100386 w 599460"/>
                <a:gd name="connsiteY24" fmla="*/ 358489 h 543751"/>
                <a:gd name="connsiteX25" fmla="*/ 97278 w 599460"/>
                <a:gd name="connsiteY25" fmla="*/ 358728 h 543751"/>
                <a:gd name="connsiteX26" fmla="*/ 75762 w 599460"/>
                <a:gd name="connsiteY26" fmla="*/ 350852 h 543751"/>
                <a:gd name="connsiteX27" fmla="*/ 11931 w 599460"/>
                <a:gd name="connsiteY27" fmla="*/ 297631 h 543751"/>
                <a:gd name="connsiteX28" fmla="*/ 7867 w 599460"/>
                <a:gd name="connsiteY28" fmla="*/ 250375 h 543751"/>
                <a:gd name="connsiteX29" fmla="*/ 55202 w 599460"/>
                <a:gd name="connsiteY29" fmla="*/ 246080 h 543751"/>
                <a:gd name="connsiteX30" fmla="*/ 92736 w 599460"/>
                <a:gd name="connsiteY30" fmla="*/ 277583 h 543751"/>
                <a:gd name="connsiteX31" fmla="*/ 176169 w 599460"/>
                <a:gd name="connsiteY31" fmla="*/ 174958 h 543751"/>
                <a:gd name="connsiteX32" fmla="*/ 198851 w 599460"/>
                <a:gd name="connsiteY32" fmla="*/ 162727 h 543751"/>
                <a:gd name="connsiteX33" fmla="*/ 247154 w 599460"/>
                <a:gd name="connsiteY33" fmla="*/ 53251 h 543751"/>
                <a:gd name="connsiteX34" fmla="*/ 576993 w 599460"/>
                <a:gd name="connsiteY34" fmla="*/ 53251 h 543751"/>
                <a:gd name="connsiteX35" fmla="*/ 599460 w 599460"/>
                <a:gd name="connsiteY35" fmla="*/ 75691 h 543751"/>
                <a:gd name="connsiteX36" fmla="*/ 576993 w 599460"/>
                <a:gd name="connsiteY36" fmla="*/ 98131 h 543751"/>
                <a:gd name="connsiteX37" fmla="*/ 247154 w 599460"/>
                <a:gd name="connsiteY37" fmla="*/ 98131 h 543751"/>
                <a:gd name="connsiteX38" fmla="*/ 224687 w 599460"/>
                <a:gd name="connsiteY38" fmla="*/ 75691 h 543751"/>
                <a:gd name="connsiteX39" fmla="*/ 247154 w 599460"/>
                <a:gd name="connsiteY39" fmla="*/ 53251 h 543751"/>
                <a:gd name="connsiteX40" fmla="*/ 46399 w 599460"/>
                <a:gd name="connsiteY40" fmla="*/ 739 h 543751"/>
                <a:gd name="connsiteX41" fmla="*/ 97281 w 599460"/>
                <a:gd name="connsiteY41" fmla="*/ 15563 h 543751"/>
                <a:gd name="connsiteX42" fmla="*/ 183092 w 599460"/>
                <a:gd name="connsiteY42" fmla="*/ 40141 h 543751"/>
                <a:gd name="connsiteX43" fmla="*/ 97281 w 599460"/>
                <a:gd name="connsiteY43" fmla="*/ 151337 h 543751"/>
                <a:gd name="connsiteX44" fmla="*/ 11471 w 599460"/>
                <a:gd name="connsiteY44" fmla="*/ 40141 h 543751"/>
                <a:gd name="connsiteX45" fmla="*/ 46399 w 599460"/>
                <a:gd name="connsiteY45" fmla="*/ 739 h 543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9460" h="543751">
                  <a:moveTo>
                    <a:pt x="247154" y="445665"/>
                  </a:moveTo>
                  <a:lnTo>
                    <a:pt x="576993" y="445665"/>
                  </a:lnTo>
                  <a:cubicBezTo>
                    <a:pt x="589422" y="445665"/>
                    <a:pt x="599460" y="455676"/>
                    <a:pt x="599460" y="468070"/>
                  </a:cubicBezTo>
                  <a:cubicBezTo>
                    <a:pt x="599460" y="480463"/>
                    <a:pt x="589422" y="490474"/>
                    <a:pt x="576993" y="490474"/>
                  </a:cubicBezTo>
                  <a:lnTo>
                    <a:pt x="247154" y="490474"/>
                  </a:lnTo>
                  <a:cubicBezTo>
                    <a:pt x="234726" y="490474"/>
                    <a:pt x="224687" y="480463"/>
                    <a:pt x="224687" y="468070"/>
                  </a:cubicBezTo>
                  <a:cubicBezTo>
                    <a:pt x="224687" y="455676"/>
                    <a:pt x="234726" y="445665"/>
                    <a:pt x="247154" y="445665"/>
                  </a:cubicBezTo>
                  <a:close/>
                  <a:moveTo>
                    <a:pt x="46399" y="393087"/>
                  </a:moveTo>
                  <a:cubicBezTo>
                    <a:pt x="63937" y="390133"/>
                    <a:pt x="84135" y="396220"/>
                    <a:pt x="97281" y="407918"/>
                  </a:cubicBezTo>
                  <a:cubicBezTo>
                    <a:pt x="123574" y="384523"/>
                    <a:pt x="178073" y="383568"/>
                    <a:pt x="183092" y="432506"/>
                  </a:cubicBezTo>
                  <a:cubicBezTo>
                    <a:pt x="189546" y="495290"/>
                    <a:pt x="97281" y="543751"/>
                    <a:pt x="97281" y="543751"/>
                  </a:cubicBezTo>
                  <a:cubicBezTo>
                    <a:pt x="97281" y="543751"/>
                    <a:pt x="5017" y="495290"/>
                    <a:pt x="11471" y="432506"/>
                  </a:cubicBezTo>
                  <a:cubicBezTo>
                    <a:pt x="13980" y="408037"/>
                    <a:pt x="28860" y="396041"/>
                    <a:pt x="46399" y="393087"/>
                  </a:cubicBezTo>
                  <a:close/>
                  <a:moveTo>
                    <a:pt x="247154" y="249423"/>
                  </a:moveTo>
                  <a:lnTo>
                    <a:pt x="576993" y="249423"/>
                  </a:lnTo>
                  <a:cubicBezTo>
                    <a:pt x="589422" y="249423"/>
                    <a:pt x="599460" y="259449"/>
                    <a:pt x="599460" y="271863"/>
                  </a:cubicBezTo>
                  <a:cubicBezTo>
                    <a:pt x="599460" y="284277"/>
                    <a:pt x="589422" y="294303"/>
                    <a:pt x="576993" y="294303"/>
                  </a:cubicBezTo>
                  <a:lnTo>
                    <a:pt x="247154" y="294303"/>
                  </a:lnTo>
                  <a:cubicBezTo>
                    <a:pt x="234726" y="294303"/>
                    <a:pt x="224687" y="284277"/>
                    <a:pt x="224687" y="271863"/>
                  </a:cubicBezTo>
                  <a:cubicBezTo>
                    <a:pt x="224687" y="259449"/>
                    <a:pt x="234726" y="249423"/>
                    <a:pt x="247154" y="249423"/>
                  </a:cubicBezTo>
                  <a:close/>
                  <a:moveTo>
                    <a:pt x="198851" y="162727"/>
                  </a:moveTo>
                  <a:cubicBezTo>
                    <a:pt x="207427" y="161832"/>
                    <a:pt x="216332" y="164219"/>
                    <a:pt x="223504" y="170185"/>
                  </a:cubicBezTo>
                  <a:cubicBezTo>
                    <a:pt x="237848" y="181641"/>
                    <a:pt x="240000" y="202882"/>
                    <a:pt x="228286" y="217202"/>
                  </a:cubicBezTo>
                  <a:lnTo>
                    <a:pt x="123336" y="346318"/>
                  </a:lnTo>
                  <a:cubicBezTo>
                    <a:pt x="117837" y="353239"/>
                    <a:pt x="109470" y="357773"/>
                    <a:pt x="100386" y="358489"/>
                  </a:cubicBezTo>
                  <a:cubicBezTo>
                    <a:pt x="99429" y="358728"/>
                    <a:pt x="98473" y="358728"/>
                    <a:pt x="97278" y="358728"/>
                  </a:cubicBezTo>
                  <a:cubicBezTo>
                    <a:pt x="89389" y="358728"/>
                    <a:pt x="81738" y="356103"/>
                    <a:pt x="75762" y="350852"/>
                  </a:cubicBezTo>
                  <a:lnTo>
                    <a:pt x="11931" y="297631"/>
                  </a:lnTo>
                  <a:cubicBezTo>
                    <a:pt x="-2174" y="285697"/>
                    <a:pt x="-4086" y="264457"/>
                    <a:pt x="7867" y="250375"/>
                  </a:cubicBezTo>
                  <a:cubicBezTo>
                    <a:pt x="19820" y="236056"/>
                    <a:pt x="40858" y="234146"/>
                    <a:pt x="55202" y="246080"/>
                  </a:cubicBezTo>
                  <a:lnTo>
                    <a:pt x="92736" y="277583"/>
                  </a:lnTo>
                  <a:lnTo>
                    <a:pt x="176169" y="174958"/>
                  </a:lnTo>
                  <a:cubicBezTo>
                    <a:pt x="182027" y="167798"/>
                    <a:pt x="190274" y="163622"/>
                    <a:pt x="198851" y="162727"/>
                  </a:cubicBezTo>
                  <a:close/>
                  <a:moveTo>
                    <a:pt x="247154" y="53251"/>
                  </a:moveTo>
                  <a:lnTo>
                    <a:pt x="576993" y="53251"/>
                  </a:lnTo>
                  <a:cubicBezTo>
                    <a:pt x="589422" y="53251"/>
                    <a:pt x="599460" y="63277"/>
                    <a:pt x="599460" y="75691"/>
                  </a:cubicBezTo>
                  <a:cubicBezTo>
                    <a:pt x="599460" y="88105"/>
                    <a:pt x="589422" y="98131"/>
                    <a:pt x="576993" y="98131"/>
                  </a:cubicBezTo>
                  <a:lnTo>
                    <a:pt x="247154" y="98131"/>
                  </a:lnTo>
                  <a:cubicBezTo>
                    <a:pt x="234726" y="98131"/>
                    <a:pt x="224687" y="88105"/>
                    <a:pt x="224687" y="75691"/>
                  </a:cubicBezTo>
                  <a:cubicBezTo>
                    <a:pt x="224687" y="63277"/>
                    <a:pt x="234726" y="53251"/>
                    <a:pt x="247154" y="53251"/>
                  </a:cubicBezTo>
                  <a:close/>
                  <a:moveTo>
                    <a:pt x="46399" y="739"/>
                  </a:moveTo>
                  <a:cubicBezTo>
                    <a:pt x="63937" y="-2214"/>
                    <a:pt x="84135" y="3871"/>
                    <a:pt x="97281" y="15563"/>
                  </a:cubicBezTo>
                  <a:cubicBezTo>
                    <a:pt x="123574" y="-7822"/>
                    <a:pt x="178073" y="-8776"/>
                    <a:pt x="183092" y="40141"/>
                  </a:cubicBezTo>
                  <a:cubicBezTo>
                    <a:pt x="189546" y="102897"/>
                    <a:pt x="97281" y="151337"/>
                    <a:pt x="97281" y="151337"/>
                  </a:cubicBezTo>
                  <a:cubicBezTo>
                    <a:pt x="97281" y="151337"/>
                    <a:pt x="5017" y="102897"/>
                    <a:pt x="11471" y="40141"/>
                  </a:cubicBezTo>
                  <a:cubicBezTo>
                    <a:pt x="13980" y="15682"/>
                    <a:pt x="28860" y="3692"/>
                    <a:pt x="46399" y="7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F56099F2-AAF9-44FC-BCEA-9FDD3E7033E7}"/>
              </a:ext>
            </a:extLst>
          </p:cNvPr>
          <p:cNvGrpSpPr/>
          <p:nvPr/>
        </p:nvGrpSpPr>
        <p:grpSpPr>
          <a:xfrm>
            <a:off x="7788275" y="4095750"/>
            <a:ext cx="3384550" cy="1813718"/>
            <a:chOff x="7788275" y="4095750"/>
            <a:chExt cx="3384550" cy="1813718"/>
          </a:xfrm>
          <a:solidFill>
            <a:srgbClr val="115E71"/>
          </a:solidFill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4DC759B-0A70-4E24-AE6D-F3A0358D9C91}"/>
                </a:ext>
              </a:extLst>
            </p:cNvPr>
            <p:cNvSpPr/>
            <p:nvPr/>
          </p:nvSpPr>
          <p:spPr>
            <a:xfrm>
              <a:off x="7788275" y="4095750"/>
              <a:ext cx="3384550" cy="1813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670CD7DD-F244-4E97-89E0-B6D223F70927}"/>
                </a:ext>
              </a:extLst>
            </p:cNvPr>
            <p:cNvGrpSpPr/>
            <p:nvPr/>
          </p:nvGrpSpPr>
          <p:grpSpPr>
            <a:xfrm>
              <a:off x="8806511" y="4470963"/>
              <a:ext cx="2357436" cy="1063291"/>
              <a:chOff x="6609541" y="2090730"/>
              <a:chExt cx="2357436" cy="1063291"/>
            </a:xfrm>
            <a:grpFill/>
          </p:grpSpPr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638DA0EA-7545-47E2-A0DE-2FB15AAE2BB7}"/>
                  </a:ext>
                </a:extLst>
              </p:cNvPr>
              <p:cNvSpPr txBox="1"/>
              <p:nvPr/>
            </p:nvSpPr>
            <p:spPr bwMode="auto">
              <a:xfrm>
                <a:off x="6609541" y="2090730"/>
                <a:ext cx="1350011" cy="400110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dist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标题添加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9CA0FCE-3775-4815-9560-4A8FCB471422}"/>
                  </a:ext>
                </a:extLst>
              </p:cNvPr>
              <p:cNvSpPr txBox="1"/>
              <p:nvPr/>
            </p:nvSpPr>
            <p:spPr bwMode="auto">
              <a:xfrm>
                <a:off x="6609541" y="2415357"/>
                <a:ext cx="2357436" cy="738664"/>
              </a:xfrm>
              <a:prstGeom prst="rect">
                <a:avLst/>
              </a:prstGeom>
              <a:grp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This template is exclusively designed by Fei </a:t>
                </a:r>
                <a:r>
                  <a:rPr lang="en-US" altLang="zh-CN" sz="1400" dirty="0" err="1">
                    <a:solidFill>
                      <a:schemeClr val="bg1"/>
                    </a:solidFill>
                    <a:cs typeface="+mn-ea"/>
                    <a:sym typeface="+mn-lt"/>
                  </a:rPr>
                  <a:t>er</a:t>
                </a:r>
                <a:r>
                  <a:rPr lang="en-US" altLang="zh-CN" sz="1400" dirty="0">
                    <a:solidFill>
                      <a:schemeClr val="bg1"/>
                    </a:solidFill>
                    <a:cs typeface="+mn-ea"/>
                    <a:sym typeface="+mn-lt"/>
                  </a:rPr>
                  <a:t> creative and copyrights</a:t>
                </a:r>
              </a:p>
            </p:txBody>
          </p:sp>
        </p:grpSp>
        <p:sp>
          <p:nvSpPr>
            <p:cNvPr id="28" name="Oval 22">
              <a:extLst>
                <a:ext uri="{FF2B5EF4-FFF2-40B4-BE49-F238E27FC236}">
                  <a16:creationId xmlns:a16="http://schemas.microsoft.com/office/drawing/2014/main" id="{2BE836C0-F03B-4B47-BEEC-6CD9B9CC5691}"/>
                </a:ext>
              </a:extLst>
            </p:cNvPr>
            <p:cNvSpPr/>
            <p:nvPr/>
          </p:nvSpPr>
          <p:spPr>
            <a:xfrm>
              <a:off x="8148129" y="4796638"/>
              <a:ext cx="412612" cy="411942"/>
            </a:xfrm>
            <a:custGeom>
              <a:avLst/>
              <a:gdLst>
                <a:gd name="connsiteX0" fmla="*/ 460696 w 608556"/>
                <a:gd name="connsiteY0" fmla="*/ 435530 h 607568"/>
                <a:gd name="connsiteX1" fmla="*/ 506378 w 608556"/>
                <a:gd name="connsiteY1" fmla="*/ 472847 h 607568"/>
                <a:gd name="connsiteX2" fmla="*/ 317397 w 608556"/>
                <a:gd name="connsiteY2" fmla="*/ 566140 h 607568"/>
                <a:gd name="connsiteX3" fmla="*/ 317397 w 608556"/>
                <a:gd name="connsiteY3" fmla="*/ 607568 h 607568"/>
                <a:gd name="connsiteX4" fmla="*/ 194761 w 608556"/>
                <a:gd name="connsiteY4" fmla="*/ 536887 h 607568"/>
                <a:gd name="connsiteX5" fmla="*/ 317397 w 608556"/>
                <a:gd name="connsiteY5" fmla="*/ 466127 h 607568"/>
                <a:gd name="connsiteX6" fmla="*/ 317397 w 608556"/>
                <a:gd name="connsiteY6" fmla="*/ 507160 h 607568"/>
                <a:gd name="connsiteX7" fmla="*/ 460696 w 608556"/>
                <a:gd name="connsiteY7" fmla="*/ 435530 h 607568"/>
                <a:gd name="connsiteX8" fmla="*/ 70847 w 608556"/>
                <a:gd name="connsiteY8" fmla="*/ 194478 h 607568"/>
                <a:gd name="connsiteX9" fmla="*/ 141616 w 608556"/>
                <a:gd name="connsiteY9" fmla="*/ 316919 h 607568"/>
                <a:gd name="connsiteX10" fmla="*/ 100532 w 608556"/>
                <a:gd name="connsiteY10" fmla="*/ 316919 h 607568"/>
                <a:gd name="connsiteX11" fmla="*/ 172250 w 608556"/>
                <a:gd name="connsiteY11" fmla="*/ 459992 h 607568"/>
                <a:gd name="connsiteX12" fmla="*/ 134966 w 608556"/>
                <a:gd name="connsiteY12" fmla="*/ 505601 h 607568"/>
                <a:gd name="connsiteX13" fmla="*/ 41479 w 608556"/>
                <a:gd name="connsiteY13" fmla="*/ 316919 h 607568"/>
                <a:gd name="connsiteX14" fmla="*/ 0 w 608556"/>
                <a:gd name="connsiteY14" fmla="*/ 316919 h 607568"/>
                <a:gd name="connsiteX15" fmla="*/ 473614 w 608556"/>
                <a:gd name="connsiteY15" fmla="*/ 101967 h 607568"/>
                <a:gd name="connsiteX16" fmla="*/ 567060 w 608556"/>
                <a:gd name="connsiteY16" fmla="*/ 290643 h 607568"/>
                <a:gd name="connsiteX17" fmla="*/ 608556 w 608556"/>
                <a:gd name="connsiteY17" fmla="*/ 290643 h 607568"/>
                <a:gd name="connsiteX18" fmla="*/ 537759 w 608556"/>
                <a:gd name="connsiteY18" fmla="*/ 413160 h 607568"/>
                <a:gd name="connsiteX19" fmla="*/ 466882 w 608556"/>
                <a:gd name="connsiteY19" fmla="*/ 290643 h 607568"/>
                <a:gd name="connsiteX20" fmla="*/ 507983 w 608556"/>
                <a:gd name="connsiteY20" fmla="*/ 290643 h 607568"/>
                <a:gd name="connsiteX21" fmla="*/ 436235 w 608556"/>
                <a:gd name="connsiteY21" fmla="*/ 147654 h 607568"/>
                <a:gd name="connsiteX22" fmla="*/ 291127 w 608556"/>
                <a:gd name="connsiteY22" fmla="*/ 0 h 607568"/>
                <a:gd name="connsiteX23" fmla="*/ 413866 w 608556"/>
                <a:gd name="connsiteY23" fmla="*/ 70760 h 607568"/>
                <a:gd name="connsiteX24" fmla="*/ 291127 w 608556"/>
                <a:gd name="connsiteY24" fmla="*/ 141441 h 607568"/>
                <a:gd name="connsiteX25" fmla="*/ 291127 w 608556"/>
                <a:gd name="connsiteY25" fmla="*/ 100408 h 607568"/>
                <a:gd name="connsiteX26" fmla="*/ 147878 w 608556"/>
                <a:gd name="connsiteY26" fmla="*/ 172038 h 607568"/>
                <a:gd name="connsiteX27" fmla="*/ 102108 w 608556"/>
                <a:gd name="connsiteY27" fmla="*/ 134800 h 607568"/>
                <a:gd name="connsiteX28" fmla="*/ 291127 w 608556"/>
                <a:gd name="connsiteY28" fmla="*/ 41428 h 6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08556" h="607568">
                  <a:moveTo>
                    <a:pt x="460696" y="435530"/>
                  </a:moveTo>
                  <a:lnTo>
                    <a:pt x="506378" y="472847"/>
                  </a:lnTo>
                  <a:cubicBezTo>
                    <a:pt x="459509" y="530088"/>
                    <a:pt x="391026" y="563768"/>
                    <a:pt x="317397" y="566140"/>
                  </a:cubicBezTo>
                  <a:lnTo>
                    <a:pt x="317397" y="607568"/>
                  </a:lnTo>
                  <a:lnTo>
                    <a:pt x="194761" y="536887"/>
                  </a:lnTo>
                  <a:lnTo>
                    <a:pt x="317397" y="466127"/>
                  </a:lnTo>
                  <a:lnTo>
                    <a:pt x="317397" y="507160"/>
                  </a:lnTo>
                  <a:cubicBezTo>
                    <a:pt x="373212" y="504788"/>
                    <a:pt x="425069" y="479014"/>
                    <a:pt x="460696" y="435530"/>
                  </a:cubicBezTo>
                  <a:close/>
                  <a:moveTo>
                    <a:pt x="70847" y="194478"/>
                  </a:moveTo>
                  <a:lnTo>
                    <a:pt x="141616" y="316919"/>
                  </a:lnTo>
                  <a:lnTo>
                    <a:pt x="100532" y="316919"/>
                  </a:lnTo>
                  <a:cubicBezTo>
                    <a:pt x="102907" y="372647"/>
                    <a:pt x="128713" y="424421"/>
                    <a:pt x="172250" y="459992"/>
                  </a:cubicBezTo>
                  <a:lnTo>
                    <a:pt x="134966" y="505601"/>
                  </a:lnTo>
                  <a:cubicBezTo>
                    <a:pt x="77576" y="458806"/>
                    <a:pt x="43854" y="390432"/>
                    <a:pt x="41479" y="316919"/>
                  </a:cubicBezTo>
                  <a:lnTo>
                    <a:pt x="0" y="316919"/>
                  </a:lnTo>
                  <a:close/>
                  <a:moveTo>
                    <a:pt x="473614" y="101967"/>
                  </a:moveTo>
                  <a:cubicBezTo>
                    <a:pt x="530948" y="148761"/>
                    <a:pt x="564684" y="217133"/>
                    <a:pt x="567060" y="290643"/>
                  </a:cubicBezTo>
                  <a:lnTo>
                    <a:pt x="608556" y="290643"/>
                  </a:lnTo>
                  <a:lnTo>
                    <a:pt x="537759" y="413160"/>
                  </a:lnTo>
                  <a:lnTo>
                    <a:pt x="466882" y="290643"/>
                  </a:lnTo>
                  <a:lnTo>
                    <a:pt x="507983" y="290643"/>
                  </a:lnTo>
                  <a:cubicBezTo>
                    <a:pt x="505607" y="234918"/>
                    <a:pt x="479790" y="183144"/>
                    <a:pt x="436235" y="147654"/>
                  </a:cubicBezTo>
                  <a:close/>
                  <a:moveTo>
                    <a:pt x="291127" y="0"/>
                  </a:moveTo>
                  <a:lnTo>
                    <a:pt x="413866" y="70760"/>
                  </a:lnTo>
                  <a:lnTo>
                    <a:pt x="291127" y="141441"/>
                  </a:lnTo>
                  <a:lnTo>
                    <a:pt x="291127" y="100408"/>
                  </a:lnTo>
                  <a:cubicBezTo>
                    <a:pt x="235300" y="102780"/>
                    <a:pt x="183433" y="128554"/>
                    <a:pt x="147878" y="172038"/>
                  </a:cubicBezTo>
                  <a:lnTo>
                    <a:pt x="102108" y="134800"/>
                  </a:lnTo>
                  <a:cubicBezTo>
                    <a:pt x="148987" y="77480"/>
                    <a:pt x="217483" y="43800"/>
                    <a:pt x="291127" y="414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B625F007-BC20-4795-9648-88916B089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9" b="9809"/>
          <a:stretch>
            <a:fillRect/>
          </a:stretch>
        </p:blipFill>
        <p:spPr>
          <a:xfrm>
            <a:off x="7789022" y="2281073"/>
            <a:ext cx="3384550" cy="181371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18CB9D9-81BF-4AB1-A9A9-21F2E6555F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9" b="9809"/>
          <a:stretch>
            <a:fillRect/>
          </a:stretch>
        </p:blipFill>
        <p:spPr>
          <a:xfrm>
            <a:off x="1023921" y="2282506"/>
            <a:ext cx="3384550" cy="181371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F5D373A-C787-456F-9D86-5C7AE710A1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9" b="9809"/>
          <a:stretch>
            <a:fillRect/>
          </a:stretch>
        </p:blipFill>
        <p:spPr>
          <a:xfrm>
            <a:off x="4408472" y="4094966"/>
            <a:ext cx="3384550" cy="181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62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D640322-CCDC-478E-B90F-1F3C623C0ECA}"/>
              </a:ext>
            </a:extLst>
          </p:cNvPr>
          <p:cNvSpPr txBox="1"/>
          <p:nvPr/>
        </p:nvSpPr>
        <p:spPr>
          <a:xfrm>
            <a:off x="590654" y="1367802"/>
            <a:ext cx="641718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4000" b="1" dirty="0">
                <a:cs typeface="+mn-ea"/>
                <a:sym typeface="+mn-lt"/>
              </a:rPr>
              <a:t>谢谢您的观看！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FF8BBFB-8D2D-486B-B8BF-CBFB6DC70711}"/>
              </a:ext>
            </a:extLst>
          </p:cNvPr>
          <p:cNvSpPr txBox="1"/>
          <p:nvPr/>
        </p:nvSpPr>
        <p:spPr bwMode="auto">
          <a:xfrm>
            <a:off x="590654" y="2018718"/>
            <a:ext cx="7403391" cy="42774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>
                <a:cs typeface="+mn-ea"/>
                <a:sym typeface="+mn-lt"/>
              </a:rPr>
              <a:t>GUANGXI UNIVERSITY OF CHINESE MEDICINE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32E65DA-2F4B-476F-9BF3-12A0887B87FC}"/>
              </a:ext>
            </a:extLst>
          </p:cNvPr>
          <p:cNvSpPr txBox="1"/>
          <p:nvPr/>
        </p:nvSpPr>
        <p:spPr>
          <a:xfrm>
            <a:off x="632745" y="2713435"/>
            <a:ext cx="367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设计制作：现代教育技术与信息中心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FB0FE5B-83FE-4420-ACF2-5F3C6BD1642F}"/>
              </a:ext>
            </a:extLst>
          </p:cNvPr>
          <p:cNvSpPr/>
          <p:nvPr/>
        </p:nvSpPr>
        <p:spPr>
          <a:xfrm>
            <a:off x="632745" y="3097380"/>
            <a:ext cx="3057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素材提供：现代教育技术与信息中心</a:t>
            </a:r>
          </a:p>
        </p:txBody>
      </p:sp>
    </p:spTree>
    <p:extLst>
      <p:ext uri="{BB962C8B-B14F-4D97-AF65-F5344CB8AC3E}">
        <p14:creationId xmlns:p14="http://schemas.microsoft.com/office/powerpoint/2010/main" val="2058268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>
            <a:extLst>
              <a:ext uri="{FF2B5EF4-FFF2-40B4-BE49-F238E27FC236}">
                <a16:creationId xmlns:a16="http://schemas.microsoft.com/office/drawing/2014/main" id="{F1CAB52B-B3C2-43D8-A989-3F8B2C3C866C}"/>
              </a:ext>
            </a:extLst>
          </p:cNvPr>
          <p:cNvSpPr txBox="1"/>
          <p:nvPr/>
        </p:nvSpPr>
        <p:spPr>
          <a:xfrm>
            <a:off x="590654" y="1367802"/>
            <a:ext cx="641718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4000" b="1" dirty="0">
                <a:cs typeface="+mn-ea"/>
                <a:sym typeface="+mn-lt"/>
              </a:rPr>
              <a:t>广西中医药大学</a:t>
            </a:r>
            <a:r>
              <a:rPr lang="en-US" altLang="zh-CN" sz="4000" b="1" dirty="0">
                <a:cs typeface="+mn-ea"/>
                <a:sym typeface="+mn-lt"/>
              </a:rPr>
              <a:t>PPT</a:t>
            </a:r>
            <a:r>
              <a:rPr lang="zh-CN" altLang="en-US" sz="4000" b="1" dirty="0">
                <a:cs typeface="+mn-ea"/>
                <a:sym typeface="+mn-lt"/>
              </a:rPr>
              <a:t>模板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B068ACC-EC64-4CC9-9441-4D90099B182D}"/>
              </a:ext>
            </a:extLst>
          </p:cNvPr>
          <p:cNvSpPr txBox="1"/>
          <p:nvPr/>
        </p:nvSpPr>
        <p:spPr bwMode="auto">
          <a:xfrm>
            <a:off x="590654" y="2018718"/>
            <a:ext cx="7403391" cy="42774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000" b="1" dirty="0">
                <a:cs typeface="+mn-ea"/>
                <a:sym typeface="+mn-lt"/>
              </a:rPr>
              <a:t>GUANGXI UNIVERSITY OF CHINESE MEDICINE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0C3AB24-5F41-4450-AFB2-84F1839EC75F}"/>
              </a:ext>
            </a:extLst>
          </p:cNvPr>
          <p:cNvSpPr txBox="1"/>
          <p:nvPr/>
        </p:nvSpPr>
        <p:spPr>
          <a:xfrm>
            <a:off x="632745" y="2713435"/>
            <a:ext cx="367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设计制作：现代教育技术与信息中心 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84BF7D6-7042-4C37-911A-D874D3D4C0C2}"/>
              </a:ext>
            </a:extLst>
          </p:cNvPr>
          <p:cNvSpPr/>
          <p:nvPr/>
        </p:nvSpPr>
        <p:spPr>
          <a:xfrm>
            <a:off x="632745" y="3097380"/>
            <a:ext cx="3057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cs typeface="+mn-ea"/>
                <a:sym typeface="+mn-lt"/>
              </a:rPr>
              <a:t>素材提供：现代教育技术与信息中心</a:t>
            </a:r>
          </a:p>
        </p:txBody>
      </p:sp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3EA1B5CA-174C-4BB3-807C-6F5C8A81639C}"/>
              </a:ext>
            </a:extLst>
          </p:cNvPr>
          <p:cNvGrpSpPr/>
          <p:nvPr/>
        </p:nvGrpSpPr>
        <p:grpSpPr>
          <a:xfrm>
            <a:off x="1647507" y="1166880"/>
            <a:ext cx="4078585" cy="666942"/>
            <a:chOff x="2198450" y="1965241"/>
            <a:chExt cx="4078585" cy="666942"/>
          </a:xfrm>
        </p:grpSpPr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7AEED2F1-6298-44E9-8A78-217257FEC8C6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010095" cy="46166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37ED814-6DA4-415F-B472-22C282349463}"/>
                </a:ext>
              </a:extLst>
            </p:cNvPr>
            <p:cNvSpPr txBox="1"/>
            <p:nvPr/>
          </p:nvSpPr>
          <p:spPr bwMode="auto">
            <a:xfrm>
              <a:off x="2198450" y="2355184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AE20F012-B1C7-4418-BDBC-24F7ACB53EF4}"/>
              </a:ext>
            </a:extLst>
          </p:cNvPr>
          <p:cNvGrpSpPr/>
          <p:nvPr/>
        </p:nvGrpSpPr>
        <p:grpSpPr>
          <a:xfrm>
            <a:off x="1647507" y="2452646"/>
            <a:ext cx="4078585" cy="666942"/>
            <a:chOff x="2198450" y="1965241"/>
            <a:chExt cx="4078585" cy="666942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127AFD82-706A-49A4-BABB-B03F68DAD0BD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010095" cy="46166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02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1B0D1DC2-3E8E-4091-B36F-7A03EFC3F8D0}"/>
                </a:ext>
              </a:extLst>
            </p:cNvPr>
            <p:cNvSpPr txBox="1"/>
            <p:nvPr/>
          </p:nvSpPr>
          <p:spPr bwMode="auto">
            <a:xfrm>
              <a:off x="2198450" y="2355184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A9E0E00B-BACE-4DC9-8F0C-A38746045451}"/>
              </a:ext>
            </a:extLst>
          </p:cNvPr>
          <p:cNvGrpSpPr/>
          <p:nvPr/>
        </p:nvGrpSpPr>
        <p:grpSpPr>
          <a:xfrm>
            <a:off x="1647507" y="3738412"/>
            <a:ext cx="4078585" cy="666942"/>
            <a:chOff x="2198450" y="1965241"/>
            <a:chExt cx="4078585" cy="666942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B94F4F6C-9536-42AE-8D1E-AA5977BFD200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010095" cy="46166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03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EAE9208-3D96-4E90-8E54-BF7AB67595D1}"/>
                </a:ext>
              </a:extLst>
            </p:cNvPr>
            <p:cNvSpPr txBox="1"/>
            <p:nvPr/>
          </p:nvSpPr>
          <p:spPr bwMode="auto">
            <a:xfrm>
              <a:off x="2198450" y="2355184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C92D7653-5C4D-4410-97B2-593F14A14E84}"/>
              </a:ext>
            </a:extLst>
          </p:cNvPr>
          <p:cNvGrpSpPr/>
          <p:nvPr/>
        </p:nvGrpSpPr>
        <p:grpSpPr>
          <a:xfrm>
            <a:off x="1647507" y="5024179"/>
            <a:ext cx="4078585" cy="666942"/>
            <a:chOff x="2198450" y="1965241"/>
            <a:chExt cx="4078585" cy="666942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326DAABC-E362-4E18-9F7A-361B31EDB975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010095" cy="46166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04 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0EF37884-F2AD-4308-AD37-D82352FBCD2F}"/>
                </a:ext>
              </a:extLst>
            </p:cNvPr>
            <p:cNvSpPr txBox="1"/>
            <p:nvPr/>
          </p:nvSpPr>
          <p:spPr bwMode="auto">
            <a:xfrm>
              <a:off x="2198450" y="2355184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69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C80F179B-3EAC-46EE-ACA4-B708F6EEB644}"/>
              </a:ext>
            </a:extLst>
          </p:cNvPr>
          <p:cNvSpPr txBox="1"/>
          <p:nvPr/>
        </p:nvSpPr>
        <p:spPr>
          <a:xfrm>
            <a:off x="6451507" y="1311573"/>
            <a:ext cx="489684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zh-CN" altLang="en-US" sz="54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标题文字添加</a:t>
            </a:r>
            <a:endParaRPr lang="zh-CN" altLang="en-US" sz="2800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1B0FB2A-37E1-4BC5-A9E4-0F4005F7C4C3}"/>
              </a:ext>
            </a:extLst>
          </p:cNvPr>
          <p:cNvSpPr txBox="1"/>
          <p:nvPr/>
        </p:nvSpPr>
        <p:spPr bwMode="auto">
          <a:xfrm>
            <a:off x="6413408" y="2293898"/>
            <a:ext cx="4896849" cy="58734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copyrights belong to Bao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tu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92A62E-5164-4CAC-93AA-30BA10C1EBDC}"/>
              </a:ext>
            </a:extLst>
          </p:cNvPr>
          <p:cNvSpPr txBox="1"/>
          <p:nvPr/>
        </p:nvSpPr>
        <p:spPr bwMode="auto">
          <a:xfrm>
            <a:off x="3730443" y="523551"/>
            <a:ext cx="6045564" cy="147117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8000" i="1" dirty="0">
                <a:solidFill>
                  <a:srgbClr val="157982">
                    <a:alpha val="25000"/>
                  </a:srgbClr>
                </a:solidFill>
                <a:cs typeface="+mn-ea"/>
                <a:sym typeface="+mn-lt"/>
              </a:rPr>
              <a:t>PART 01</a:t>
            </a:r>
          </a:p>
        </p:txBody>
      </p:sp>
    </p:spTree>
    <p:extLst>
      <p:ext uri="{BB962C8B-B14F-4D97-AF65-F5344CB8AC3E}">
        <p14:creationId xmlns:p14="http://schemas.microsoft.com/office/powerpoint/2010/main" val="362740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1FF55EE2-7F50-48F9-AEFE-258C792BE2AE}"/>
              </a:ext>
            </a:extLst>
          </p:cNvPr>
          <p:cNvSpPr/>
          <p:nvPr/>
        </p:nvSpPr>
        <p:spPr>
          <a:xfrm>
            <a:off x="5524500" y="2261394"/>
            <a:ext cx="2384466" cy="431006"/>
          </a:xfrm>
          <a:prstGeom prst="rect">
            <a:avLst/>
          </a:prstGeom>
          <a:solidFill>
            <a:srgbClr val="0F2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EA7F1C-B6E3-4C0E-9C70-658F812C0D94}"/>
              </a:ext>
            </a:extLst>
          </p:cNvPr>
          <p:cNvSpPr txBox="1"/>
          <p:nvPr/>
        </p:nvSpPr>
        <p:spPr bwMode="auto">
          <a:xfrm>
            <a:off x="6029800" y="2271346"/>
            <a:ext cx="1350011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标题添加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71E25D-C9C3-48FD-A6DC-C5F3F6EA4BBA}"/>
              </a:ext>
            </a:extLst>
          </p:cNvPr>
          <p:cNvSpPr/>
          <p:nvPr/>
        </p:nvSpPr>
        <p:spPr>
          <a:xfrm>
            <a:off x="8229600" y="2261394"/>
            <a:ext cx="2363190" cy="431006"/>
          </a:xfrm>
          <a:prstGeom prst="rect">
            <a:avLst/>
          </a:prstGeom>
          <a:solidFill>
            <a:srgbClr val="1579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BC9916E-34E7-425D-8B70-5984DFAAF608}"/>
              </a:ext>
            </a:extLst>
          </p:cNvPr>
          <p:cNvSpPr txBox="1"/>
          <p:nvPr/>
        </p:nvSpPr>
        <p:spPr bwMode="auto">
          <a:xfrm>
            <a:off x="8736488" y="2271346"/>
            <a:ext cx="1350011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标题添加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E61FB0F-558B-41BD-A638-E8B4036E0B01}"/>
              </a:ext>
            </a:extLst>
          </p:cNvPr>
          <p:cNvGrpSpPr/>
          <p:nvPr/>
        </p:nvGrpSpPr>
        <p:grpSpPr>
          <a:xfrm>
            <a:off x="1597501" y="2240390"/>
            <a:ext cx="3343275" cy="847847"/>
            <a:chOff x="6609540" y="2090730"/>
            <a:chExt cx="3343275" cy="847847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A244D0A6-E812-48A0-9264-E4EB264E837C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000E9AF5-B480-4C8D-ADC9-4844A4EFA8F3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9021F19-D93E-48C7-AA29-826BAB096DC2}"/>
              </a:ext>
            </a:extLst>
          </p:cNvPr>
          <p:cNvGrpSpPr/>
          <p:nvPr/>
        </p:nvGrpSpPr>
        <p:grpSpPr>
          <a:xfrm>
            <a:off x="1597501" y="3467366"/>
            <a:ext cx="3343275" cy="847847"/>
            <a:chOff x="6609540" y="2090730"/>
            <a:chExt cx="3343275" cy="847847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A586567B-18B6-4D84-A69D-3A57DB660047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BAEDBD70-0F56-42CD-9B1C-1BE0F98D62FE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373ECF-D1B3-4201-B045-C7CC05819C9C}"/>
              </a:ext>
            </a:extLst>
          </p:cNvPr>
          <p:cNvGrpSpPr/>
          <p:nvPr/>
        </p:nvGrpSpPr>
        <p:grpSpPr>
          <a:xfrm>
            <a:off x="1597501" y="4694342"/>
            <a:ext cx="3343275" cy="847847"/>
            <a:chOff x="6609540" y="2090730"/>
            <a:chExt cx="3343275" cy="847847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95D3E74-15E1-4EA3-82CF-BE5EE82F2492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40AB9ED-E7BE-475A-8096-F11B30AD40D2}"/>
                </a:ext>
              </a:extLst>
            </p:cNvPr>
            <p:cNvSpPr txBox="1"/>
            <p:nvPr/>
          </p:nvSpPr>
          <p:spPr bwMode="auto">
            <a:xfrm>
              <a:off x="6609540" y="2415357"/>
              <a:ext cx="3343275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1F611BE0-B8AF-49A1-B11E-36D7B590E047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80A37D7-4F13-4EDA-A5A6-5964B37B770E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586C550-CD23-4553-8C22-6AB6556CF682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5B0B0F41-7A6F-44EB-B9F2-4AFDFA2728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2" r="22432"/>
          <a:stretch>
            <a:fillRect/>
          </a:stretch>
        </p:blipFill>
        <p:spPr>
          <a:xfrm>
            <a:off x="5524498" y="2695072"/>
            <a:ext cx="2384468" cy="285432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850ED8C-0C8F-49C2-9082-DECCB2D2A3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2" r="22432"/>
          <a:stretch>
            <a:fillRect/>
          </a:stretch>
        </p:blipFill>
        <p:spPr>
          <a:xfrm>
            <a:off x="8234818" y="2691069"/>
            <a:ext cx="2360612" cy="285432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698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300263F5-4C27-48D5-8F64-F7A1FAF0A8E7}"/>
              </a:ext>
            </a:extLst>
          </p:cNvPr>
          <p:cNvSpPr txBox="1"/>
          <p:nvPr/>
        </p:nvSpPr>
        <p:spPr bwMode="auto">
          <a:xfrm>
            <a:off x="3730443" y="523551"/>
            <a:ext cx="6045564" cy="147117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8000" i="1" dirty="0">
                <a:solidFill>
                  <a:srgbClr val="157982">
                    <a:alpha val="25000"/>
                  </a:srgbClr>
                </a:solidFill>
                <a:cs typeface="+mn-ea"/>
                <a:sym typeface="+mn-lt"/>
              </a:rPr>
              <a:t>PART 02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0F179B-3EAC-46EE-ACA4-B708F6EEB644}"/>
              </a:ext>
            </a:extLst>
          </p:cNvPr>
          <p:cNvSpPr txBox="1"/>
          <p:nvPr/>
        </p:nvSpPr>
        <p:spPr>
          <a:xfrm>
            <a:off x="6451507" y="1311573"/>
            <a:ext cx="4896849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zh-CN" altLang="en-US" sz="54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标题文字添加</a:t>
            </a:r>
            <a:endParaRPr lang="zh-CN" altLang="en-US" sz="2800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1B0FB2A-37E1-4BC5-A9E4-0F4005F7C4C3}"/>
              </a:ext>
            </a:extLst>
          </p:cNvPr>
          <p:cNvSpPr txBox="1"/>
          <p:nvPr/>
        </p:nvSpPr>
        <p:spPr bwMode="auto">
          <a:xfrm>
            <a:off x="6413408" y="2293898"/>
            <a:ext cx="4896849" cy="58734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copyrights belong to Bao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tu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333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40313DC-F1FE-44D1-85FA-D028B271F36B}"/>
              </a:ext>
            </a:extLst>
          </p:cNvPr>
          <p:cNvCxnSpPr/>
          <p:nvPr/>
        </p:nvCxnSpPr>
        <p:spPr>
          <a:xfrm>
            <a:off x="6095999" y="3163215"/>
            <a:ext cx="0" cy="729468"/>
          </a:xfrm>
          <a:prstGeom prst="line">
            <a:avLst/>
          </a:pr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iṡļîďe">
            <a:extLst>
              <a:ext uri="{FF2B5EF4-FFF2-40B4-BE49-F238E27FC236}">
                <a16:creationId xmlns:a16="http://schemas.microsoft.com/office/drawing/2014/main" id="{195643AF-6C46-7D40-B0FE-CAD90CD83AE5}"/>
              </a:ext>
            </a:extLst>
          </p:cNvPr>
          <p:cNvSpPr/>
          <p:nvPr/>
        </p:nvSpPr>
        <p:spPr bwMode="auto">
          <a:xfrm>
            <a:off x="2587189" y="3163215"/>
            <a:ext cx="3548806" cy="731423"/>
          </a:xfrm>
          <a:custGeom>
            <a:avLst/>
            <a:gdLst>
              <a:gd name="T0" fmla="*/ 4317006 w 21567"/>
              <a:gd name="T1" fmla="*/ 902572 h 21446"/>
              <a:gd name="T2" fmla="*/ 4317006 w 21567"/>
              <a:gd name="T3" fmla="*/ 902572 h 21446"/>
              <a:gd name="T4" fmla="*/ 4317006 w 21567"/>
              <a:gd name="T5" fmla="*/ 902572 h 21446"/>
              <a:gd name="T6" fmla="*/ 4317006 w 21567"/>
              <a:gd name="T7" fmla="*/ 902572 h 2144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67" h="21446">
                <a:moveTo>
                  <a:pt x="11" y="21446"/>
                </a:moveTo>
                <a:lnTo>
                  <a:pt x="11" y="4713"/>
                </a:lnTo>
                <a:cubicBezTo>
                  <a:pt x="-33" y="3396"/>
                  <a:pt x="59" y="2058"/>
                  <a:pt x="259" y="1133"/>
                </a:cubicBezTo>
                <a:cubicBezTo>
                  <a:pt x="450" y="246"/>
                  <a:pt x="716" y="-154"/>
                  <a:pt x="977" y="53"/>
                </a:cubicBezTo>
                <a:lnTo>
                  <a:pt x="21567" y="53"/>
                </a:lnTo>
              </a:path>
            </a:pathLst>
          </a:cu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+mn-ea"/>
              <a:sym typeface="+mn-lt"/>
            </a:endParaRPr>
          </a:p>
        </p:txBody>
      </p:sp>
      <p:sp>
        <p:nvSpPr>
          <p:cNvPr id="5" name="ïṩḻïďe">
            <a:extLst>
              <a:ext uri="{FF2B5EF4-FFF2-40B4-BE49-F238E27FC236}">
                <a16:creationId xmlns:a16="http://schemas.microsoft.com/office/drawing/2014/main" id="{DD002DAD-0B9D-7D40-8297-3BCC1D4EC790}"/>
              </a:ext>
            </a:extLst>
          </p:cNvPr>
          <p:cNvSpPr/>
          <p:nvPr/>
        </p:nvSpPr>
        <p:spPr bwMode="auto">
          <a:xfrm>
            <a:off x="6056006" y="3163215"/>
            <a:ext cx="3548806" cy="731423"/>
          </a:xfrm>
          <a:custGeom>
            <a:avLst/>
            <a:gdLst>
              <a:gd name="T0" fmla="*/ 4317006 w 21567"/>
              <a:gd name="T1" fmla="*/ 902572 h 21446"/>
              <a:gd name="T2" fmla="*/ 4317006 w 21567"/>
              <a:gd name="T3" fmla="*/ 902572 h 21446"/>
              <a:gd name="T4" fmla="*/ 4317006 w 21567"/>
              <a:gd name="T5" fmla="*/ 902572 h 21446"/>
              <a:gd name="T6" fmla="*/ 4317006 w 21567"/>
              <a:gd name="T7" fmla="*/ 902572 h 2144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67" h="21446">
                <a:moveTo>
                  <a:pt x="21556" y="21446"/>
                </a:moveTo>
                <a:lnTo>
                  <a:pt x="21556" y="4713"/>
                </a:lnTo>
                <a:cubicBezTo>
                  <a:pt x="21600" y="3396"/>
                  <a:pt x="21508" y="2058"/>
                  <a:pt x="21308" y="1133"/>
                </a:cubicBezTo>
                <a:cubicBezTo>
                  <a:pt x="21117" y="246"/>
                  <a:pt x="20851" y="-154"/>
                  <a:pt x="20590" y="53"/>
                </a:cubicBezTo>
                <a:lnTo>
                  <a:pt x="0" y="53"/>
                </a:lnTo>
              </a:path>
            </a:pathLst>
          </a:cu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+mn-ea"/>
              <a:sym typeface="+mn-lt"/>
            </a:endParaRPr>
          </a:p>
        </p:txBody>
      </p:sp>
      <p:sp>
        <p:nvSpPr>
          <p:cNvPr id="6" name="íŝḷîḋé">
            <a:extLst>
              <a:ext uri="{FF2B5EF4-FFF2-40B4-BE49-F238E27FC236}">
                <a16:creationId xmlns:a16="http://schemas.microsoft.com/office/drawing/2014/main" id="{F47C305A-1222-A947-84EF-0881D8C7B146}"/>
              </a:ext>
            </a:extLst>
          </p:cNvPr>
          <p:cNvSpPr/>
          <p:nvPr/>
        </p:nvSpPr>
        <p:spPr bwMode="auto">
          <a:xfrm rot="5400000">
            <a:off x="2496303" y="3647026"/>
            <a:ext cx="193132" cy="684445"/>
          </a:xfrm>
          <a:custGeom>
            <a:avLst/>
            <a:gdLst>
              <a:gd name="T0" fmla="*/ 234923 w 21467"/>
              <a:gd name="T1" fmla="*/ 839899 h 21506"/>
              <a:gd name="T2" fmla="*/ 234923 w 21467"/>
              <a:gd name="T3" fmla="*/ 839899 h 21506"/>
              <a:gd name="T4" fmla="*/ 234923 w 21467"/>
              <a:gd name="T5" fmla="*/ 839899 h 21506"/>
              <a:gd name="T6" fmla="*/ 234923 w 21467"/>
              <a:gd name="T7" fmla="*/ 839899 h 215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67" h="21506">
                <a:moveTo>
                  <a:pt x="20549" y="21506"/>
                </a:moveTo>
                <a:lnTo>
                  <a:pt x="11083" y="21506"/>
                </a:lnTo>
                <a:cubicBezTo>
                  <a:pt x="8114" y="21393"/>
                  <a:pt x="5380" y="20988"/>
                  <a:pt x="3360" y="20363"/>
                </a:cubicBezTo>
                <a:cubicBezTo>
                  <a:pt x="1071" y="19655"/>
                  <a:pt x="-133" y="18720"/>
                  <a:pt x="11" y="17762"/>
                </a:cubicBezTo>
                <a:lnTo>
                  <a:pt x="11" y="3540"/>
                </a:lnTo>
                <a:cubicBezTo>
                  <a:pt x="58" y="2557"/>
                  <a:pt x="1530" y="1623"/>
                  <a:pt x="4083" y="956"/>
                </a:cubicBezTo>
                <a:cubicBezTo>
                  <a:pt x="6797" y="247"/>
                  <a:pt x="10470" y="-94"/>
                  <a:pt x="14144" y="23"/>
                </a:cubicBezTo>
                <a:lnTo>
                  <a:pt x="21467" y="23"/>
                </a:lnTo>
              </a:path>
            </a:pathLst>
          </a:cu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+mn-ea"/>
              <a:sym typeface="+mn-lt"/>
            </a:endParaRPr>
          </a:p>
        </p:txBody>
      </p:sp>
      <p:sp>
        <p:nvSpPr>
          <p:cNvPr id="7" name="ïṩliḑê">
            <a:extLst>
              <a:ext uri="{FF2B5EF4-FFF2-40B4-BE49-F238E27FC236}">
                <a16:creationId xmlns:a16="http://schemas.microsoft.com/office/drawing/2014/main" id="{C822A173-966A-F047-B3DF-8F6A391BA32D}"/>
              </a:ext>
            </a:extLst>
          </p:cNvPr>
          <p:cNvSpPr/>
          <p:nvPr/>
        </p:nvSpPr>
        <p:spPr bwMode="auto">
          <a:xfrm>
            <a:off x="1638300" y="3333334"/>
            <a:ext cx="1909138" cy="434725"/>
          </a:xfrm>
          <a:prstGeom prst="roundRect">
            <a:avLst>
              <a:gd name="adj" fmla="val 50000"/>
            </a:avLst>
          </a:prstGeom>
          <a:solidFill>
            <a:srgbClr val="0F2A4A"/>
          </a:solidFill>
          <a:ln w="19050">
            <a:noFill/>
          </a:ln>
          <a:effectLst/>
        </p:spPr>
        <p:txBody>
          <a:bodyPr wrap="squar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zh-CN" sz="1600" i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ïṩlíḑê">
            <a:extLst>
              <a:ext uri="{FF2B5EF4-FFF2-40B4-BE49-F238E27FC236}">
                <a16:creationId xmlns:a16="http://schemas.microsoft.com/office/drawing/2014/main" id="{E55CE6D2-8176-4338-BC5C-14F9802D5FB5}"/>
              </a:ext>
            </a:extLst>
          </p:cNvPr>
          <p:cNvSpPr/>
          <p:nvPr/>
        </p:nvSpPr>
        <p:spPr bwMode="auto">
          <a:xfrm>
            <a:off x="1384301" y="4085814"/>
            <a:ext cx="2417136" cy="14500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en-US" altLang="zh-CN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9" name="îṧḻíḋé">
            <a:extLst>
              <a:ext uri="{FF2B5EF4-FFF2-40B4-BE49-F238E27FC236}">
                <a16:creationId xmlns:a16="http://schemas.microsoft.com/office/drawing/2014/main" id="{F47C305A-1222-A947-84EF-0881D8C7B146}"/>
              </a:ext>
            </a:extLst>
          </p:cNvPr>
          <p:cNvSpPr/>
          <p:nvPr/>
        </p:nvSpPr>
        <p:spPr bwMode="auto">
          <a:xfrm rot="5400000">
            <a:off x="5999433" y="3647026"/>
            <a:ext cx="193132" cy="684445"/>
          </a:xfrm>
          <a:custGeom>
            <a:avLst/>
            <a:gdLst>
              <a:gd name="T0" fmla="*/ 234923 w 21467"/>
              <a:gd name="T1" fmla="*/ 839899 h 21506"/>
              <a:gd name="T2" fmla="*/ 234923 w 21467"/>
              <a:gd name="T3" fmla="*/ 839899 h 21506"/>
              <a:gd name="T4" fmla="*/ 234923 w 21467"/>
              <a:gd name="T5" fmla="*/ 839899 h 21506"/>
              <a:gd name="T6" fmla="*/ 234923 w 21467"/>
              <a:gd name="T7" fmla="*/ 839899 h 215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67" h="21506">
                <a:moveTo>
                  <a:pt x="20549" y="21506"/>
                </a:moveTo>
                <a:lnTo>
                  <a:pt x="11083" y="21506"/>
                </a:lnTo>
                <a:cubicBezTo>
                  <a:pt x="8114" y="21393"/>
                  <a:pt x="5380" y="20988"/>
                  <a:pt x="3360" y="20363"/>
                </a:cubicBezTo>
                <a:cubicBezTo>
                  <a:pt x="1071" y="19655"/>
                  <a:pt x="-133" y="18720"/>
                  <a:pt x="11" y="17762"/>
                </a:cubicBezTo>
                <a:lnTo>
                  <a:pt x="11" y="3540"/>
                </a:lnTo>
                <a:cubicBezTo>
                  <a:pt x="58" y="2557"/>
                  <a:pt x="1530" y="1623"/>
                  <a:pt x="4083" y="956"/>
                </a:cubicBezTo>
                <a:cubicBezTo>
                  <a:pt x="6797" y="247"/>
                  <a:pt x="10470" y="-94"/>
                  <a:pt x="14144" y="23"/>
                </a:cubicBezTo>
                <a:lnTo>
                  <a:pt x="21467" y="23"/>
                </a:lnTo>
              </a:path>
            </a:pathLst>
          </a:cu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+mn-ea"/>
              <a:sym typeface="+mn-lt"/>
            </a:endParaRPr>
          </a:p>
        </p:txBody>
      </p:sp>
      <p:sp>
        <p:nvSpPr>
          <p:cNvPr id="10" name="iṩlidê">
            <a:extLst>
              <a:ext uri="{FF2B5EF4-FFF2-40B4-BE49-F238E27FC236}">
                <a16:creationId xmlns:a16="http://schemas.microsoft.com/office/drawing/2014/main" id="{C822A173-966A-F047-B3DF-8F6A391BA32D}"/>
              </a:ext>
            </a:extLst>
          </p:cNvPr>
          <p:cNvSpPr/>
          <p:nvPr/>
        </p:nvSpPr>
        <p:spPr bwMode="auto">
          <a:xfrm>
            <a:off x="5141430" y="3333334"/>
            <a:ext cx="1909138" cy="434725"/>
          </a:xfrm>
          <a:prstGeom prst="roundRect">
            <a:avLst>
              <a:gd name="adj" fmla="val 50000"/>
            </a:avLst>
          </a:prstGeom>
          <a:solidFill>
            <a:srgbClr val="157982"/>
          </a:solidFill>
          <a:ln w="19050">
            <a:noFill/>
          </a:ln>
          <a:effectLst/>
        </p:spPr>
        <p:txBody>
          <a:bodyPr wrap="squar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zh-CN" sz="1600" i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ïşḷiďe">
            <a:extLst>
              <a:ext uri="{FF2B5EF4-FFF2-40B4-BE49-F238E27FC236}">
                <a16:creationId xmlns:a16="http://schemas.microsoft.com/office/drawing/2014/main" id="{F47C305A-1222-A947-84EF-0881D8C7B146}"/>
              </a:ext>
            </a:extLst>
          </p:cNvPr>
          <p:cNvSpPr/>
          <p:nvPr/>
        </p:nvSpPr>
        <p:spPr bwMode="auto">
          <a:xfrm rot="5400000">
            <a:off x="9502564" y="3647026"/>
            <a:ext cx="193132" cy="684445"/>
          </a:xfrm>
          <a:custGeom>
            <a:avLst/>
            <a:gdLst>
              <a:gd name="T0" fmla="*/ 234923 w 21467"/>
              <a:gd name="T1" fmla="*/ 839899 h 21506"/>
              <a:gd name="T2" fmla="*/ 234923 w 21467"/>
              <a:gd name="T3" fmla="*/ 839899 h 21506"/>
              <a:gd name="T4" fmla="*/ 234923 w 21467"/>
              <a:gd name="T5" fmla="*/ 839899 h 21506"/>
              <a:gd name="T6" fmla="*/ 234923 w 21467"/>
              <a:gd name="T7" fmla="*/ 839899 h 215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467" h="21506">
                <a:moveTo>
                  <a:pt x="20549" y="21506"/>
                </a:moveTo>
                <a:lnTo>
                  <a:pt x="11083" y="21506"/>
                </a:lnTo>
                <a:cubicBezTo>
                  <a:pt x="8114" y="21393"/>
                  <a:pt x="5380" y="20988"/>
                  <a:pt x="3360" y="20363"/>
                </a:cubicBezTo>
                <a:cubicBezTo>
                  <a:pt x="1071" y="19655"/>
                  <a:pt x="-133" y="18720"/>
                  <a:pt x="11" y="17762"/>
                </a:cubicBezTo>
                <a:lnTo>
                  <a:pt x="11" y="3540"/>
                </a:lnTo>
                <a:cubicBezTo>
                  <a:pt x="58" y="2557"/>
                  <a:pt x="1530" y="1623"/>
                  <a:pt x="4083" y="956"/>
                </a:cubicBezTo>
                <a:cubicBezTo>
                  <a:pt x="6797" y="247"/>
                  <a:pt x="10470" y="-94"/>
                  <a:pt x="14144" y="23"/>
                </a:cubicBezTo>
                <a:lnTo>
                  <a:pt x="21467" y="23"/>
                </a:lnTo>
              </a:path>
            </a:pathLst>
          </a:custGeom>
          <a:ln w="12700" cap="rnd">
            <a:solidFill>
              <a:schemeClr val="bg1">
                <a:lumMod val="85000"/>
              </a:schemeClr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4127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+mn-ea"/>
              <a:sym typeface="+mn-lt"/>
            </a:endParaRPr>
          </a:p>
        </p:txBody>
      </p:sp>
      <p:sp>
        <p:nvSpPr>
          <p:cNvPr id="12" name="íšļïdê">
            <a:extLst>
              <a:ext uri="{FF2B5EF4-FFF2-40B4-BE49-F238E27FC236}">
                <a16:creationId xmlns:a16="http://schemas.microsoft.com/office/drawing/2014/main" id="{C822A173-966A-F047-B3DF-8F6A391BA32D}"/>
              </a:ext>
            </a:extLst>
          </p:cNvPr>
          <p:cNvSpPr/>
          <p:nvPr/>
        </p:nvSpPr>
        <p:spPr bwMode="auto">
          <a:xfrm>
            <a:off x="8644562" y="3333334"/>
            <a:ext cx="1909138" cy="434725"/>
          </a:xfrm>
          <a:prstGeom prst="roundRect">
            <a:avLst>
              <a:gd name="adj" fmla="val 50000"/>
            </a:avLst>
          </a:prstGeom>
          <a:solidFill>
            <a:srgbClr val="0F2A4A"/>
          </a:solidFill>
          <a:ln w="19050">
            <a:noFill/>
          </a:ln>
          <a:effectLst/>
        </p:spPr>
        <p:txBody>
          <a:bodyPr wrap="square" lIns="91440" tIns="45720" rIns="91440" bIns="45720" anchor="ctr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zh-CN" sz="1600" i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1" name="iṥḻïde">
            <a:extLst>
              <a:ext uri="{FF2B5EF4-FFF2-40B4-BE49-F238E27FC236}">
                <a16:creationId xmlns:a16="http://schemas.microsoft.com/office/drawing/2014/main" id="{8D61F8A0-A601-4482-BB39-49A237154748}"/>
              </a:ext>
            </a:extLst>
          </p:cNvPr>
          <p:cNvSpPr/>
          <p:nvPr/>
        </p:nvSpPr>
        <p:spPr>
          <a:xfrm>
            <a:off x="5849075" y="1760032"/>
            <a:ext cx="493849" cy="588503"/>
          </a:xfrm>
          <a:custGeom>
            <a:avLst/>
            <a:gdLst>
              <a:gd name="T0" fmla="*/ 481 w 481"/>
              <a:gd name="T1" fmla="*/ 453 h 574"/>
              <a:gd name="T2" fmla="*/ 480 w 481"/>
              <a:gd name="T3" fmla="*/ 455 h 574"/>
              <a:gd name="T4" fmla="*/ 241 w 481"/>
              <a:gd name="T5" fmla="*/ 574 h 574"/>
              <a:gd name="T6" fmla="*/ 2 w 481"/>
              <a:gd name="T7" fmla="*/ 455 h 574"/>
              <a:gd name="T8" fmla="*/ 0 w 481"/>
              <a:gd name="T9" fmla="*/ 453 h 574"/>
              <a:gd name="T10" fmla="*/ 1 w 481"/>
              <a:gd name="T11" fmla="*/ 450 h 574"/>
              <a:gd name="T12" fmla="*/ 119 w 481"/>
              <a:gd name="T13" fmla="*/ 269 h 574"/>
              <a:gd name="T14" fmla="*/ 123 w 481"/>
              <a:gd name="T15" fmla="*/ 266 h 574"/>
              <a:gd name="T16" fmla="*/ 127 w 481"/>
              <a:gd name="T17" fmla="*/ 270 h 574"/>
              <a:gd name="T18" fmla="*/ 241 w 481"/>
              <a:gd name="T19" fmla="*/ 319 h 574"/>
              <a:gd name="T20" fmla="*/ 355 w 481"/>
              <a:gd name="T21" fmla="*/ 270 h 574"/>
              <a:gd name="T22" fmla="*/ 359 w 481"/>
              <a:gd name="T23" fmla="*/ 266 h 574"/>
              <a:gd name="T24" fmla="*/ 363 w 481"/>
              <a:gd name="T25" fmla="*/ 269 h 574"/>
              <a:gd name="T26" fmla="*/ 481 w 481"/>
              <a:gd name="T27" fmla="*/ 450 h 574"/>
              <a:gd name="T28" fmla="*/ 481 w 481"/>
              <a:gd name="T29" fmla="*/ 453 h 574"/>
              <a:gd name="T30" fmla="*/ 241 w 481"/>
              <a:gd name="T31" fmla="*/ 287 h 574"/>
              <a:gd name="T32" fmla="*/ 384 w 481"/>
              <a:gd name="T33" fmla="*/ 143 h 574"/>
              <a:gd name="T34" fmla="*/ 241 w 481"/>
              <a:gd name="T35" fmla="*/ 0 h 574"/>
              <a:gd name="T36" fmla="*/ 98 w 481"/>
              <a:gd name="T37" fmla="*/ 143 h 574"/>
              <a:gd name="T38" fmla="*/ 241 w 481"/>
              <a:gd name="T39" fmla="*/ 287 h 574"/>
              <a:gd name="T40" fmla="*/ 340 w 481"/>
              <a:gd name="T41" fmla="*/ 478 h 574"/>
              <a:gd name="T42" fmla="*/ 414 w 481"/>
              <a:gd name="T43" fmla="*/ 405 h 574"/>
              <a:gd name="T44" fmla="*/ 414 w 481"/>
              <a:gd name="T45" fmla="*/ 375 h 574"/>
              <a:gd name="T46" fmla="*/ 384 w 481"/>
              <a:gd name="T47" fmla="*/ 375 h 574"/>
              <a:gd name="T48" fmla="*/ 325 w 481"/>
              <a:gd name="T49" fmla="*/ 433 h 574"/>
              <a:gd name="T50" fmla="*/ 289 w 481"/>
              <a:gd name="T51" fmla="*/ 397 h 574"/>
              <a:gd name="T52" fmla="*/ 259 w 481"/>
              <a:gd name="T53" fmla="*/ 397 h 574"/>
              <a:gd name="T54" fmla="*/ 259 w 481"/>
              <a:gd name="T55" fmla="*/ 427 h 574"/>
              <a:gd name="T56" fmla="*/ 311 w 481"/>
              <a:gd name="T57" fmla="*/ 478 h 574"/>
              <a:gd name="T58" fmla="*/ 325 w 481"/>
              <a:gd name="T59" fmla="*/ 484 h 574"/>
              <a:gd name="T60" fmla="*/ 340 w 481"/>
              <a:gd name="T61" fmla="*/ 478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1" h="574">
                <a:moveTo>
                  <a:pt x="481" y="453"/>
                </a:moveTo>
                <a:lnTo>
                  <a:pt x="480" y="455"/>
                </a:lnTo>
                <a:cubicBezTo>
                  <a:pt x="416" y="532"/>
                  <a:pt x="331" y="574"/>
                  <a:pt x="241" y="574"/>
                </a:cubicBezTo>
                <a:cubicBezTo>
                  <a:pt x="151" y="574"/>
                  <a:pt x="66" y="532"/>
                  <a:pt x="2" y="455"/>
                </a:cubicBezTo>
                <a:lnTo>
                  <a:pt x="0" y="453"/>
                </a:lnTo>
                <a:lnTo>
                  <a:pt x="1" y="450"/>
                </a:lnTo>
                <a:cubicBezTo>
                  <a:pt x="13" y="370"/>
                  <a:pt x="55" y="305"/>
                  <a:pt x="119" y="269"/>
                </a:cubicBezTo>
                <a:lnTo>
                  <a:pt x="123" y="266"/>
                </a:lnTo>
                <a:lnTo>
                  <a:pt x="127" y="270"/>
                </a:lnTo>
                <a:cubicBezTo>
                  <a:pt x="157" y="301"/>
                  <a:pt x="197" y="319"/>
                  <a:pt x="241" y="319"/>
                </a:cubicBezTo>
                <a:cubicBezTo>
                  <a:pt x="284" y="319"/>
                  <a:pt x="325" y="301"/>
                  <a:pt x="355" y="270"/>
                </a:cubicBezTo>
                <a:lnTo>
                  <a:pt x="359" y="266"/>
                </a:lnTo>
                <a:lnTo>
                  <a:pt x="363" y="269"/>
                </a:lnTo>
                <a:cubicBezTo>
                  <a:pt x="427" y="305"/>
                  <a:pt x="469" y="370"/>
                  <a:pt x="481" y="450"/>
                </a:cubicBezTo>
                <a:lnTo>
                  <a:pt x="481" y="453"/>
                </a:lnTo>
                <a:close/>
                <a:moveTo>
                  <a:pt x="241" y="287"/>
                </a:moveTo>
                <a:cubicBezTo>
                  <a:pt x="320" y="287"/>
                  <a:pt x="384" y="222"/>
                  <a:pt x="384" y="143"/>
                </a:cubicBezTo>
                <a:cubicBezTo>
                  <a:pt x="384" y="64"/>
                  <a:pt x="320" y="0"/>
                  <a:pt x="241" y="0"/>
                </a:cubicBezTo>
                <a:cubicBezTo>
                  <a:pt x="162" y="0"/>
                  <a:pt x="98" y="64"/>
                  <a:pt x="98" y="143"/>
                </a:cubicBezTo>
                <a:cubicBezTo>
                  <a:pt x="98" y="222"/>
                  <a:pt x="162" y="287"/>
                  <a:pt x="241" y="287"/>
                </a:cubicBezTo>
                <a:close/>
                <a:moveTo>
                  <a:pt x="340" y="478"/>
                </a:moveTo>
                <a:lnTo>
                  <a:pt x="414" y="405"/>
                </a:lnTo>
                <a:cubicBezTo>
                  <a:pt x="422" y="396"/>
                  <a:pt x="422" y="383"/>
                  <a:pt x="414" y="375"/>
                </a:cubicBezTo>
                <a:cubicBezTo>
                  <a:pt x="406" y="367"/>
                  <a:pt x="392" y="367"/>
                  <a:pt x="384" y="375"/>
                </a:cubicBezTo>
                <a:lnTo>
                  <a:pt x="325" y="433"/>
                </a:lnTo>
                <a:lnTo>
                  <a:pt x="289" y="397"/>
                </a:lnTo>
                <a:cubicBezTo>
                  <a:pt x="281" y="389"/>
                  <a:pt x="267" y="389"/>
                  <a:pt x="259" y="397"/>
                </a:cubicBezTo>
                <a:cubicBezTo>
                  <a:pt x="251" y="405"/>
                  <a:pt x="251" y="418"/>
                  <a:pt x="259" y="427"/>
                </a:cubicBezTo>
                <a:lnTo>
                  <a:pt x="311" y="478"/>
                </a:lnTo>
                <a:cubicBezTo>
                  <a:pt x="315" y="482"/>
                  <a:pt x="320" y="484"/>
                  <a:pt x="325" y="484"/>
                </a:cubicBezTo>
                <a:cubicBezTo>
                  <a:pt x="331" y="484"/>
                  <a:pt x="336" y="482"/>
                  <a:pt x="340" y="478"/>
                </a:cubicBezTo>
                <a:close/>
              </a:path>
            </a:pathLst>
          </a:custGeom>
          <a:solidFill>
            <a:srgbClr val="157982"/>
          </a:solidFill>
          <a:ln w="3175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/>
            <a:endParaRPr lang="zh-CN" altLang="en-US" sz="2000" b="1" i="1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" name="íşļiḍé">
            <a:extLst>
              <a:ext uri="{FF2B5EF4-FFF2-40B4-BE49-F238E27FC236}">
                <a16:creationId xmlns:a16="http://schemas.microsoft.com/office/drawing/2014/main" id="{E55CE6D2-8176-4338-BC5C-14F9802D5FB5}"/>
              </a:ext>
            </a:extLst>
          </p:cNvPr>
          <p:cNvSpPr/>
          <p:nvPr/>
        </p:nvSpPr>
        <p:spPr bwMode="auto">
          <a:xfrm>
            <a:off x="4887432" y="4085814"/>
            <a:ext cx="2417136" cy="14500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en-US" altLang="zh-CN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6" name="íṧľîdé">
            <a:extLst>
              <a:ext uri="{FF2B5EF4-FFF2-40B4-BE49-F238E27FC236}">
                <a16:creationId xmlns:a16="http://schemas.microsoft.com/office/drawing/2014/main" id="{E55CE6D2-8176-4338-BC5C-14F9802D5FB5}"/>
              </a:ext>
            </a:extLst>
          </p:cNvPr>
          <p:cNvSpPr/>
          <p:nvPr/>
        </p:nvSpPr>
        <p:spPr bwMode="auto">
          <a:xfrm>
            <a:off x="8390562" y="4085814"/>
            <a:ext cx="2417136" cy="14500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en-US" altLang="zh-CN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3E42154-BD5C-4FF9-AE12-857D2CE25F57}"/>
              </a:ext>
            </a:extLst>
          </p:cNvPr>
          <p:cNvSpPr txBox="1"/>
          <p:nvPr/>
        </p:nvSpPr>
        <p:spPr bwMode="auto">
          <a:xfrm>
            <a:off x="1544156" y="4328306"/>
            <a:ext cx="2257281" cy="116955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copyrightsThis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template is exclusively designed by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EA145BF-E03C-4199-AEAE-04578D9A9C8C}"/>
              </a:ext>
            </a:extLst>
          </p:cNvPr>
          <p:cNvSpPr txBox="1"/>
          <p:nvPr/>
        </p:nvSpPr>
        <p:spPr bwMode="auto">
          <a:xfrm>
            <a:off x="5029191" y="4328306"/>
            <a:ext cx="2257281" cy="116955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copyrightsThis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template is exclusively designed by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F4906D6-DB92-40C1-AE26-FF7C79075115}"/>
              </a:ext>
            </a:extLst>
          </p:cNvPr>
          <p:cNvSpPr txBox="1"/>
          <p:nvPr/>
        </p:nvSpPr>
        <p:spPr bwMode="auto">
          <a:xfrm>
            <a:off x="8543059" y="4328306"/>
            <a:ext cx="2257281" cy="116955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copyrightsThis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template is exclusively designed by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1CA3685-DF26-4D33-93B9-7804941E262A}"/>
              </a:ext>
            </a:extLst>
          </p:cNvPr>
          <p:cNvSpPr txBox="1"/>
          <p:nvPr/>
        </p:nvSpPr>
        <p:spPr bwMode="auto">
          <a:xfrm>
            <a:off x="1912182" y="3347847"/>
            <a:ext cx="1350011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标题添加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1D594A2-3764-4BC4-B3C2-0A0161AB7320}"/>
              </a:ext>
            </a:extLst>
          </p:cNvPr>
          <p:cNvSpPr txBox="1"/>
          <p:nvPr/>
        </p:nvSpPr>
        <p:spPr bwMode="auto">
          <a:xfrm>
            <a:off x="5414115" y="3347847"/>
            <a:ext cx="1350011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标题添加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92886E1-7909-40B1-B28F-4D05547349F0}"/>
              </a:ext>
            </a:extLst>
          </p:cNvPr>
          <p:cNvSpPr txBox="1"/>
          <p:nvPr/>
        </p:nvSpPr>
        <p:spPr bwMode="auto">
          <a:xfrm>
            <a:off x="8924124" y="3347847"/>
            <a:ext cx="1350011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>
                <a:solidFill>
                  <a:schemeClr val="bg1"/>
                </a:solidFill>
                <a:cs typeface="+mn-ea"/>
                <a:sym typeface="+mn-lt"/>
              </a:rPr>
              <a:t>标题添加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CC44099-CA30-4497-80C1-47BDB4202880}"/>
              </a:ext>
            </a:extLst>
          </p:cNvPr>
          <p:cNvSpPr txBox="1"/>
          <p:nvPr/>
        </p:nvSpPr>
        <p:spPr bwMode="auto">
          <a:xfrm>
            <a:off x="2773281" y="2508139"/>
            <a:ext cx="6645438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This template is exclusively designed by Fei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er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creative and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copyrightsThis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template is exclusively designed by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BB5563F1-0B3F-4652-94FA-F5C3D23A3B94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BD32003D-E209-4237-8FEA-F21D2EF780F7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661D68BB-6E2D-45BF-A188-EDE0B8BB07EB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969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4132DE5-F444-4178-960E-2774A957E5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8" b="15108"/>
          <a:stretch>
            <a:fillRect/>
          </a:stretch>
        </p:blipFill>
        <p:spPr>
          <a:xfrm>
            <a:off x="1617519" y="2256311"/>
            <a:ext cx="4197236" cy="195264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843FEC9-E9E0-4CE7-9BD3-30623E2ACB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8" b="15108"/>
          <a:stretch>
            <a:fillRect/>
          </a:stretch>
        </p:blipFill>
        <p:spPr>
          <a:xfrm>
            <a:off x="6470148" y="2232560"/>
            <a:ext cx="4197236" cy="1952642"/>
          </a:xfrm>
          <a:prstGeom prst="rect">
            <a:avLst/>
          </a:prstGeom>
        </p:spPr>
      </p:pic>
      <p:sp>
        <p:nvSpPr>
          <p:cNvPr id="4" name="íṧlïḋe">
            <a:extLst>
              <a:ext uri="{FF2B5EF4-FFF2-40B4-BE49-F238E27FC236}">
                <a16:creationId xmlns:a16="http://schemas.microsoft.com/office/drawing/2014/main" id="{61CD89FE-0F01-40A6-BEBA-C90F6F509E29}"/>
              </a:ext>
            </a:extLst>
          </p:cNvPr>
          <p:cNvSpPr/>
          <p:nvPr/>
        </p:nvSpPr>
        <p:spPr>
          <a:xfrm>
            <a:off x="1470171" y="2212975"/>
            <a:ext cx="88278" cy="2043341"/>
          </a:xfrm>
          <a:prstGeom prst="rect">
            <a:avLst/>
          </a:prstGeom>
          <a:solidFill>
            <a:srgbClr val="15798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2" name="íṡļíḓê">
            <a:extLst>
              <a:ext uri="{FF2B5EF4-FFF2-40B4-BE49-F238E27FC236}">
                <a16:creationId xmlns:a16="http://schemas.microsoft.com/office/drawing/2014/main" id="{C82F097C-EB6B-4BF0-B784-0207B0F85D7E}"/>
              </a:ext>
            </a:extLst>
          </p:cNvPr>
          <p:cNvGrpSpPr/>
          <p:nvPr/>
        </p:nvGrpSpPr>
        <p:grpSpPr>
          <a:xfrm>
            <a:off x="1613865" y="3823903"/>
            <a:ext cx="489544" cy="1099468"/>
            <a:chOff x="774699" y="3823131"/>
            <a:chExt cx="581025" cy="1304925"/>
          </a:xfrm>
        </p:grpSpPr>
        <p:sp>
          <p:nvSpPr>
            <p:cNvPr id="23" name="iš1ïḓê">
              <a:extLst>
                <a:ext uri="{FF2B5EF4-FFF2-40B4-BE49-F238E27FC236}">
                  <a16:creationId xmlns:a16="http://schemas.microsoft.com/office/drawing/2014/main" id="{3972BC8E-1A3E-45FB-B8EF-060179E00052}"/>
                </a:ext>
              </a:extLst>
            </p:cNvPr>
            <p:cNvSpPr/>
            <p:nvPr/>
          </p:nvSpPr>
          <p:spPr>
            <a:xfrm>
              <a:off x="774699" y="4547031"/>
              <a:ext cx="581025" cy="581025"/>
            </a:xfrm>
            <a:prstGeom prst="ellipse">
              <a:avLst/>
            </a:prstGeom>
            <a:solidFill>
              <a:srgbClr val="157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b="1" dirty="0">
                <a:cs typeface="+mn-ea"/>
                <a:sym typeface="+mn-lt"/>
              </a:endParaRPr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A9658153-092B-43AF-9CB5-513C39579C94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V="1">
              <a:off x="1065213" y="3823131"/>
              <a:ext cx="0" cy="723900"/>
            </a:xfrm>
            <a:prstGeom prst="line">
              <a:avLst/>
            </a:prstGeom>
            <a:ln w="3175" cap="rnd">
              <a:solidFill>
                <a:srgbClr val="157982"/>
              </a:solidFill>
              <a:prstDash val="sysDash"/>
              <a:round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iš1ïḓê">
              <a:extLst>
                <a:ext uri="{FF2B5EF4-FFF2-40B4-BE49-F238E27FC236}">
                  <a16:creationId xmlns:a16="http://schemas.microsoft.com/office/drawing/2014/main" id="{BA7E045B-189E-4F5B-ABC9-A7953D62B0FE}"/>
                </a:ext>
              </a:extLst>
            </p:cNvPr>
            <p:cNvSpPr/>
            <p:nvPr/>
          </p:nvSpPr>
          <p:spPr>
            <a:xfrm>
              <a:off x="930605" y="4700492"/>
              <a:ext cx="269212" cy="274103"/>
            </a:xfrm>
            <a:custGeom>
              <a:avLst/>
              <a:gdLst>
                <a:gd name="connsiteX0" fmla="*/ 87801 w 596278"/>
                <a:gd name="connsiteY0" fmla="*/ 507611 h 607110"/>
                <a:gd name="connsiteX1" fmla="*/ 87801 w 596278"/>
                <a:gd name="connsiteY1" fmla="*/ 572672 h 607110"/>
                <a:gd name="connsiteX2" fmla="*/ 508444 w 596278"/>
                <a:gd name="connsiteY2" fmla="*/ 572672 h 607110"/>
                <a:gd name="connsiteX3" fmla="*/ 508444 w 596278"/>
                <a:gd name="connsiteY3" fmla="*/ 507611 h 607110"/>
                <a:gd name="connsiteX4" fmla="*/ 298122 w 596278"/>
                <a:gd name="connsiteY4" fmla="*/ 200764 h 607110"/>
                <a:gd name="connsiteX5" fmla="*/ 270141 w 596278"/>
                <a:gd name="connsiteY5" fmla="*/ 228706 h 607110"/>
                <a:gd name="connsiteX6" fmla="*/ 298122 w 596278"/>
                <a:gd name="connsiteY6" fmla="*/ 256648 h 607110"/>
                <a:gd name="connsiteX7" fmla="*/ 326103 w 596278"/>
                <a:gd name="connsiteY7" fmla="*/ 228706 h 607110"/>
                <a:gd name="connsiteX8" fmla="*/ 298122 w 596278"/>
                <a:gd name="connsiteY8" fmla="*/ 200764 h 607110"/>
                <a:gd name="connsiteX9" fmla="*/ 298122 w 596278"/>
                <a:gd name="connsiteY9" fmla="*/ 166429 h 607110"/>
                <a:gd name="connsiteX10" fmla="*/ 360589 w 596278"/>
                <a:gd name="connsiteY10" fmla="*/ 228706 h 607110"/>
                <a:gd name="connsiteX11" fmla="*/ 315365 w 596278"/>
                <a:gd name="connsiteY11" fmla="*/ 288611 h 607110"/>
                <a:gd name="connsiteX12" fmla="*/ 315365 w 596278"/>
                <a:gd name="connsiteY12" fmla="*/ 473174 h 607110"/>
                <a:gd name="connsiteX13" fmla="*/ 525687 w 596278"/>
                <a:gd name="connsiteY13" fmla="*/ 473174 h 607110"/>
                <a:gd name="connsiteX14" fmla="*/ 542930 w 596278"/>
                <a:gd name="connsiteY14" fmla="*/ 490392 h 607110"/>
                <a:gd name="connsiteX15" fmla="*/ 542930 w 596278"/>
                <a:gd name="connsiteY15" fmla="*/ 589891 h 607110"/>
                <a:gd name="connsiteX16" fmla="*/ 525687 w 596278"/>
                <a:gd name="connsiteY16" fmla="*/ 607110 h 607110"/>
                <a:gd name="connsiteX17" fmla="*/ 70661 w 596278"/>
                <a:gd name="connsiteY17" fmla="*/ 607110 h 607110"/>
                <a:gd name="connsiteX18" fmla="*/ 53418 w 596278"/>
                <a:gd name="connsiteY18" fmla="*/ 589891 h 607110"/>
                <a:gd name="connsiteX19" fmla="*/ 53418 w 596278"/>
                <a:gd name="connsiteY19" fmla="*/ 490392 h 607110"/>
                <a:gd name="connsiteX20" fmla="*/ 70661 w 596278"/>
                <a:gd name="connsiteY20" fmla="*/ 473174 h 607110"/>
                <a:gd name="connsiteX21" fmla="*/ 280983 w 596278"/>
                <a:gd name="connsiteY21" fmla="*/ 473174 h 607110"/>
                <a:gd name="connsiteX22" fmla="*/ 280983 w 596278"/>
                <a:gd name="connsiteY22" fmla="*/ 288611 h 607110"/>
                <a:gd name="connsiteX23" fmla="*/ 235759 w 596278"/>
                <a:gd name="connsiteY23" fmla="*/ 228706 h 607110"/>
                <a:gd name="connsiteX24" fmla="*/ 298122 w 596278"/>
                <a:gd name="connsiteY24" fmla="*/ 166429 h 607110"/>
                <a:gd name="connsiteX25" fmla="*/ 425903 w 596278"/>
                <a:gd name="connsiteY25" fmla="*/ 71418 h 607110"/>
                <a:gd name="connsiteX26" fmla="*/ 437805 w 596278"/>
                <a:gd name="connsiteY26" fmla="*/ 77101 h 607110"/>
                <a:gd name="connsiteX27" fmla="*/ 495228 w 596278"/>
                <a:gd name="connsiteY27" fmla="*/ 225554 h 607110"/>
                <a:gd name="connsiteX28" fmla="*/ 437805 w 596278"/>
                <a:gd name="connsiteY28" fmla="*/ 374008 h 607110"/>
                <a:gd name="connsiteX29" fmla="*/ 424999 w 596278"/>
                <a:gd name="connsiteY29" fmla="*/ 379678 h 607110"/>
                <a:gd name="connsiteX30" fmla="*/ 413535 w 596278"/>
                <a:gd name="connsiteY30" fmla="*/ 375245 h 607110"/>
                <a:gd name="connsiteX31" fmla="*/ 412295 w 596278"/>
                <a:gd name="connsiteY31" fmla="*/ 351018 h 607110"/>
                <a:gd name="connsiteX32" fmla="*/ 460733 w 596278"/>
                <a:gd name="connsiteY32" fmla="*/ 225554 h 607110"/>
                <a:gd name="connsiteX33" fmla="*/ 412295 w 596278"/>
                <a:gd name="connsiteY33" fmla="*/ 100091 h 607110"/>
                <a:gd name="connsiteX34" fmla="*/ 413535 w 596278"/>
                <a:gd name="connsiteY34" fmla="*/ 75864 h 607110"/>
                <a:gd name="connsiteX35" fmla="*/ 425903 w 596278"/>
                <a:gd name="connsiteY35" fmla="*/ 71418 h 607110"/>
                <a:gd name="connsiteX36" fmla="*/ 170390 w 596278"/>
                <a:gd name="connsiteY36" fmla="*/ 71418 h 607110"/>
                <a:gd name="connsiteX37" fmla="*/ 182748 w 596278"/>
                <a:gd name="connsiteY37" fmla="*/ 75864 h 607110"/>
                <a:gd name="connsiteX38" fmla="*/ 183987 w 596278"/>
                <a:gd name="connsiteY38" fmla="*/ 100091 h 607110"/>
                <a:gd name="connsiteX39" fmla="*/ 135484 w 596278"/>
                <a:gd name="connsiteY39" fmla="*/ 225554 h 607110"/>
                <a:gd name="connsiteX40" fmla="*/ 183987 w 596278"/>
                <a:gd name="connsiteY40" fmla="*/ 351018 h 607110"/>
                <a:gd name="connsiteX41" fmla="*/ 182748 w 596278"/>
                <a:gd name="connsiteY41" fmla="*/ 375245 h 607110"/>
                <a:gd name="connsiteX42" fmla="*/ 171190 w 596278"/>
                <a:gd name="connsiteY42" fmla="*/ 379678 h 607110"/>
                <a:gd name="connsiteX43" fmla="*/ 158497 w 596278"/>
                <a:gd name="connsiteY43" fmla="*/ 374008 h 607110"/>
                <a:gd name="connsiteX44" fmla="*/ 101120 w 596278"/>
                <a:gd name="connsiteY44" fmla="*/ 225554 h 607110"/>
                <a:gd name="connsiteX45" fmla="*/ 158497 w 596278"/>
                <a:gd name="connsiteY45" fmla="*/ 77101 h 607110"/>
                <a:gd name="connsiteX46" fmla="*/ 170390 w 596278"/>
                <a:gd name="connsiteY46" fmla="*/ 71418 h 607110"/>
                <a:gd name="connsiteX47" fmla="*/ 497125 w 596278"/>
                <a:gd name="connsiteY47" fmla="*/ 11 h 607110"/>
                <a:gd name="connsiteX48" fmla="*/ 509117 w 596278"/>
                <a:gd name="connsiteY48" fmla="*/ 5449 h 607110"/>
                <a:gd name="connsiteX49" fmla="*/ 596278 w 596278"/>
                <a:gd name="connsiteY49" fmla="*/ 225538 h 607110"/>
                <a:gd name="connsiteX50" fmla="*/ 509117 w 596278"/>
                <a:gd name="connsiteY50" fmla="*/ 445626 h 607110"/>
                <a:gd name="connsiteX51" fmla="*/ 496518 w 596278"/>
                <a:gd name="connsiteY51" fmla="*/ 451090 h 607110"/>
                <a:gd name="connsiteX52" fmla="*/ 484745 w 596278"/>
                <a:gd name="connsiteY52" fmla="*/ 446451 h 607110"/>
                <a:gd name="connsiteX53" fmla="*/ 483919 w 596278"/>
                <a:gd name="connsiteY53" fmla="*/ 422123 h 607110"/>
                <a:gd name="connsiteX54" fmla="*/ 561889 w 596278"/>
                <a:gd name="connsiteY54" fmla="*/ 225538 h 607110"/>
                <a:gd name="connsiteX55" fmla="*/ 483919 w 596278"/>
                <a:gd name="connsiteY55" fmla="*/ 28953 h 607110"/>
                <a:gd name="connsiteX56" fmla="*/ 484745 w 596278"/>
                <a:gd name="connsiteY56" fmla="*/ 4624 h 607110"/>
                <a:gd name="connsiteX57" fmla="*/ 497125 w 596278"/>
                <a:gd name="connsiteY57" fmla="*/ 11 h 607110"/>
                <a:gd name="connsiteX58" fmla="*/ 99141 w 596278"/>
                <a:gd name="connsiteY58" fmla="*/ 11 h 607110"/>
                <a:gd name="connsiteX59" fmla="*/ 111430 w 596278"/>
                <a:gd name="connsiteY59" fmla="*/ 4624 h 607110"/>
                <a:gd name="connsiteX60" fmla="*/ 112256 w 596278"/>
                <a:gd name="connsiteY60" fmla="*/ 28953 h 607110"/>
                <a:gd name="connsiteX61" fmla="*/ 34389 w 596278"/>
                <a:gd name="connsiteY61" fmla="*/ 225538 h 607110"/>
                <a:gd name="connsiteX62" fmla="*/ 112256 w 596278"/>
                <a:gd name="connsiteY62" fmla="*/ 422123 h 607110"/>
                <a:gd name="connsiteX63" fmla="*/ 111430 w 596278"/>
                <a:gd name="connsiteY63" fmla="*/ 446451 h 607110"/>
                <a:gd name="connsiteX64" fmla="*/ 99760 w 596278"/>
                <a:gd name="connsiteY64" fmla="*/ 451090 h 607110"/>
                <a:gd name="connsiteX65" fmla="*/ 87161 w 596278"/>
                <a:gd name="connsiteY65" fmla="*/ 445626 h 607110"/>
                <a:gd name="connsiteX66" fmla="*/ 0 w 596278"/>
                <a:gd name="connsiteY66" fmla="*/ 225538 h 607110"/>
                <a:gd name="connsiteX67" fmla="*/ 87161 w 596278"/>
                <a:gd name="connsiteY67" fmla="*/ 5449 h 607110"/>
                <a:gd name="connsiteX68" fmla="*/ 99141 w 596278"/>
                <a:gd name="connsiteY68" fmla="*/ 11 h 60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96278" h="607110">
                  <a:moveTo>
                    <a:pt x="87801" y="507611"/>
                  </a:moveTo>
                  <a:lnTo>
                    <a:pt x="87801" y="572672"/>
                  </a:lnTo>
                  <a:lnTo>
                    <a:pt x="508444" y="572672"/>
                  </a:lnTo>
                  <a:lnTo>
                    <a:pt x="508444" y="507611"/>
                  </a:lnTo>
                  <a:close/>
                  <a:moveTo>
                    <a:pt x="298122" y="200764"/>
                  </a:moveTo>
                  <a:cubicBezTo>
                    <a:pt x="282738" y="200764"/>
                    <a:pt x="270141" y="213343"/>
                    <a:pt x="270141" y="228706"/>
                  </a:cubicBezTo>
                  <a:cubicBezTo>
                    <a:pt x="270141" y="244172"/>
                    <a:pt x="282738" y="256648"/>
                    <a:pt x="298122" y="256648"/>
                  </a:cubicBezTo>
                  <a:cubicBezTo>
                    <a:pt x="313610" y="256648"/>
                    <a:pt x="326103" y="244172"/>
                    <a:pt x="326103" y="228706"/>
                  </a:cubicBezTo>
                  <a:cubicBezTo>
                    <a:pt x="326103" y="213343"/>
                    <a:pt x="313610" y="200764"/>
                    <a:pt x="298122" y="200764"/>
                  </a:cubicBezTo>
                  <a:close/>
                  <a:moveTo>
                    <a:pt x="298122" y="166429"/>
                  </a:moveTo>
                  <a:cubicBezTo>
                    <a:pt x="332608" y="166429"/>
                    <a:pt x="360589" y="194371"/>
                    <a:pt x="360589" y="228706"/>
                  </a:cubicBezTo>
                  <a:cubicBezTo>
                    <a:pt x="360589" y="257164"/>
                    <a:pt x="341384" y="281084"/>
                    <a:pt x="315365" y="288611"/>
                  </a:cubicBezTo>
                  <a:lnTo>
                    <a:pt x="315365" y="473174"/>
                  </a:lnTo>
                  <a:lnTo>
                    <a:pt x="525687" y="473174"/>
                  </a:lnTo>
                  <a:cubicBezTo>
                    <a:pt x="535186" y="473174"/>
                    <a:pt x="542930" y="480907"/>
                    <a:pt x="542930" y="490392"/>
                  </a:cubicBezTo>
                  <a:lnTo>
                    <a:pt x="542930" y="589891"/>
                  </a:lnTo>
                  <a:cubicBezTo>
                    <a:pt x="542930" y="599377"/>
                    <a:pt x="535186" y="607110"/>
                    <a:pt x="525687" y="607110"/>
                  </a:cubicBezTo>
                  <a:lnTo>
                    <a:pt x="70661" y="607110"/>
                  </a:lnTo>
                  <a:cubicBezTo>
                    <a:pt x="61162" y="607110"/>
                    <a:pt x="53418" y="599377"/>
                    <a:pt x="53418" y="589891"/>
                  </a:cubicBezTo>
                  <a:lnTo>
                    <a:pt x="53418" y="490392"/>
                  </a:lnTo>
                  <a:cubicBezTo>
                    <a:pt x="53418" y="480907"/>
                    <a:pt x="61162" y="473174"/>
                    <a:pt x="70661" y="473174"/>
                  </a:cubicBezTo>
                  <a:lnTo>
                    <a:pt x="280983" y="473174"/>
                  </a:lnTo>
                  <a:lnTo>
                    <a:pt x="280983" y="288611"/>
                  </a:lnTo>
                  <a:cubicBezTo>
                    <a:pt x="254860" y="281084"/>
                    <a:pt x="235759" y="257164"/>
                    <a:pt x="235759" y="228706"/>
                  </a:cubicBezTo>
                  <a:cubicBezTo>
                    <a:pt x="235759" y="194371"/>
                    <a:pt x="263740" y="166429"/>
                    <a:pt x="298122" y="166429"/>
                  </a:cubicBezTo>
                  <a:close/>
                  <a:moveTo>
                    <a:pt x="425903" y="71418"/>
                  </a:moveTo>
                  <a:cubicBezTo>
                    <a:pt x="430292" y="71637"/>
                    <a:pt x="434603" y="73544"/>
                    <a:pt x="437805" y="77101"/>
                  </a:cubicBezTo>
                  <a:cubicBezTo>
                    <a:pt x="474779" y="117822"/>
                    <a:pt x="495228" y="170606"/>
                    <a:pt x="495228" y="225554"/>
                  </a:cubicBezTo>
                  <a:cubicBezTo>
                    <a:pt x="495228" y="280503"/>
                    <a:pt x="474779" y="333183"/>
                    <a:pt x="437805" y="374008"/>
                  </a:cubicBezTo>
                  <a:cubicBezTo>
                    <a:pt x="434397" y="377822"/>
                    <a:pt x="429749" y="379678"/>
                    <a:pt x="424999" y="379678"/>
                  </a:cubicBezTo>
                  <a:cubicBezTo>
                    <a:pt x="420971" y="379678"/>
                    <a:pt x="416840" y="378235"/>
                    <a:pt x="413535" y="375245"/>
                  </a:cubicBezTo>
                  <a:cubicBezTo>
                    <a:pt x="406408" y="368853"/>
                    <a:pt x="405892" y="358029"/>
                    <a:pt x="412295" y="351018"/>
                  </a:cubicBezTo>
                  <a:cubicBezTo>
                    <a:pt x="443589" y="316482"/>
                    <a:pt x="460733" y="271946"/>
                    <a:pt x="460733" y="225554"/>
                  </a:cubicBezTo>
                  <a:cubicBezTo>
                    <a:pt x="460733" y="179163"/>
                    <a:pt x="443589" y="134627"/>
                    <a:pt x="412295" y="100091"/>
                  </a:cubicBezTo>
                  <a:cubicBezTo>
                    <a:pt x="405892" y="93080"/>
                    <a:pt x="406408" y="82255"/>
                    <a:pt x="413535" y="75864"/>
                  </a:cubicBezTo>
                  <a:cubicBezTo>
                    <a:pt x="417046" y="72668"/>
                    <a:pt x="421513" y="71199"/>
                    <a:pt x="425903" y="71418"/>
                  </a:cubicBezTo>
                  <a:close/>
                  <a:moveTo>
                    <a:pt x="170390" y="71418"/>
                  </a:moveTo>
                  <a:cubicBezTo>
                    <a:pt x="174776" y="71199"/>
                    <a:pt x="179240" y="72668"/>
                    <a:pt x="182748" y="75864"/>
                  </a:cubicBezTo>
                  <a:cubicBezTo>
                    <a:pt x="189766" y="82255"/>
                    <a:pt x="190385" y="93080"/>
                    <a:pt x="183987" y="100091"/>
                  </a:cubicBezTo>
                  <a:cubicBezTo>
                    <a:pt x="152718" y="134627"/>
                    <a:pt x="135484" y="179163"/>
                    <a:pt x="135484" y="225554"/>
                  </a:cubicBezTo>
                  <a:cubicBezTo>
                    <a:pt x="135484" y="271946"/>
                    <a:pt x="152718" y="316482"/>
                    <a:pt x="183987" y="351018"/>
                  </a:cubicBezTo>
                  <a:cubicBezTo>
                    <a:pt x="190385" y="358029"/>
                    <a:pt x="189766" y="368853"/>
                    <a:pt x="182748" y="375245"/>
                  </a:cubicBezTo>
                  <a:cubicBezTo>
                    <a:pt x="179446" y="378235"/>
                    <a:pt x="175318" y="379678"/>
                    <a:pt x="171190" y="379678"/>
                  </a:cubicBezTo>
                  <a:cubicBezTo>
                    <a:pt x="166547" y="379678"/>
                    <a:pt x="161903" y="377822"/>
                    <a:pt x="158497" y="374008"/>
                  </a:cubicBezTo>
                  <a:cubicBezTo>
                    <a:pt x="121450" y="333183"/>
                    <a:pt x="101120" y="280503"/>
                    <a:pt x="101120" y="225554"/>
                  </a:cubicBezTo>
                  <a:cubicBezTo>
                    <a:pt x="101120" y="170606"/>
                    <a:pt x="121450" y="117822"/>
                    <a:pt x="158497" y="77101"/>
                  </a:cubicBezTo>
                  <a:cubicBezTo>
                    <a:pt x="161696" y="73544"/>
                    <a:pt x="166005" y="71637"/>
                    <a:pt x="170390" y="71418"/>
                  </a:cubicBezTo>
                  <a:close/>
                  <a:moveTo>
                    <a:pt x="497125" y="11"/>
                  </a:moveTo>
                  <a:cubicBezTo>
                    <a:pt x="501527" y="166"/>
                    <a:pt x="505864" y="1996"/>
                    <a:pt x="509117" y="5449"/>
                  </a:cubicBezTo>
                  <a:cubicBezTo>
                    <a:pt x="565297" y="65445"/>
                    <a:pt x="596278" y="143584"/>
                    <a:pt x="596278" y="225538"/>
                  </a:cubicBezTo>
                  <a:cubicBezTo>
                    <a:pt x="596278" y="307491"/>
                    <a:pt x="565297" y="385630"/>
                    <a:pt x="509117" y="445626"/>
                  </a:cubicBezTo>
                  <a:cubicBezTo>
                    <a:pt x="505709" y="449234"/>
                    <a:pt x="501165" y="451090"/>
                    <a:pt x="496518" y="451090"/>
                  </a:cubicBezTo>
                  <a:cubicBezTo>
                    <a:pt x="492284" y="451090"/>
                    <a:pt x="488050" y="449544"/>
                    <a:pt x="484745" y="446451"/>
                  </a:cubicBezTo>
                  <a:cubicBezTo>
                    <a:pt x="477826" y="439957"/>
                    <a:pt x="477516" y="429030"/>
                    <a:pt x="483919" y="422123"/>
                  </a:cubicBezTo>
                  <a:cubicBezTo>
                    <a:pt x="534212" y="368518"/>
                    <a:pt x="561889" y="298729"/>
                    <a:pt x="561889" y="225538"/>
                  </a:cubicBezTo>
                  <a:cubicBezTo>
                    <a:pt x="561889" y="152347"/>
                    <a:pt x="534212" y="82454"/>
                    <a:pt x="483919" y="28953"/>
                  </a:cubicBezTo>
                  <a:cubicBezTo>
                    <a:pt x="477516" y="21943"/>
                    <a:pt x="477826" y="11119"/>
                    <a:pt x="484745" y="4624"/>
                  </a:cubicBezTo>
                  <a:cubicBezTo>
                    <a:pt x="488256" y="1377"/>
                    <a:pt x="492722" y="-143"/>
                    <a:pt x="497125" y="11"/>
                  </a:cubicBezTo>
                  <a:close/>
                  <a:moveTo>
                    <a:pt x="99141" y="11"/>
                  </a:moveTo>
                  <a:cubicBezTo>
                    <a:pt x="103530" y="-143"/>
                    <a:pt x="107971" y="1377"/>
                    <a:pt x="111430" y="4624"/>
                  </a:cubicBezTo>
                  <a:cubicBezTo>
                    <a:pt x="118452" y="11119"/>
                    <a:pt x="118762" y="21943"/>
                    <a:pt x="112256" y="28953"/>
                  </a:cubicBezTo>
                  <a:cubicBezTo>
                    <a:pt x="62066" y="82454"/>
                    <a:pt x="34389" y="152347"/>
                    <a:pt x="34389" y="225538"/>
                  </a:cubicBezTo>
                  <a:cubicBezTo>
                    <a:pt x="34389" y="298729"/>
                    <a:pt x="62066" y="368518"/>
                    <a:pt x="112256" y="422123"/>
                  </a:cubicBezTo>
                  <a:cubicBezTo>
                    <a:pt x="118762" y="429030"/>
                    <a:pt x="118452" y="439957"/>
                    <a:pt x="111430" y="446451"/>
                  </a:cubicBezTo>
                  <a:cubicBezTo>
                    <a:pt x="108125" y="449544"/>
                    <a:pt x="103891" y="451090"/>
                    <a:pt x="99760" y="451090"/>
                  </a:cubicBezTo>
                  <a:cubicBezTo>
                    <a:pt x="95113" y="451090"/>
                    <a:pt x="90569" y="449234"/>
                    <a:pt x="87161" y="445626"/>
                  </a:cubicBezTo>
                  <a:cubicBezTo>
                    <a:pt x="30878" y="385630"/>
                    <a:pt x="0" y="307491"/>
                    <a:pt x="0" y="225538"/>
                  </a:cubicBezTo>
                  <a:cubicBezTo>
                    <a:pt x="0" y="143584"/>
                    <a:pt x="30878" y="65445"/>
                    <a:pt x="87161" y="5449"/>
                  </a:cubicBezTo>
                  <a:cubicBezTo>
                    <a:pt x="90414" y="1996"/>
                    <a:pt x="94752" y="166"/>
                    <a:pt x="9914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t" anchorCtr="0">
              <a:normAutofit fontScale="70000" lnSpcReduction="200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b="1" dirty="0">
                <a:cs typeface="+mn-ea"/>
                <a:sym typeface="+mn-lt"/>
              </a:endParaRPr>
            </a:p>
          </p:txBody>
        </p:sp>
      </p:grpSp>
      <p:sp>
        <p:nvSpPr>
          <p:cNvPr id="8" name="ïsḻïḓê">
            <a:extLst>
              <a:ext uri="{FF2B5EF4-FFF2-40B4-BE49-F238E27FC236}">
                <a16:creationId xmlns:a16="http://schemas.microsoft.com/office/drawing/2014/main" id="{60B1E254-62D2-45D3-9DFC-AAFFC54843B1}"/>
              </a:ext>
            </a:extLst>
          </p:cNvPr>
          <p:cNvSpPr/>
          <p:nvPr/>
        </p:nvSpPr>
        <p:spPr>
          <a:xfrm>
            <a:off x="6325482" y="2212975"/>
            <a:ext cx="88278" cy="2043341"/>
          </a:xfrm>
          <a:prstGeom prst="rect">
            <a:avLst/>
          </a:prstGeom>
          <a:solidFill>
            <a:srgbClr val="0F2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ïṡľîdê">
            <a:extLst>
              <a:ext uri="{FF2B5EF4-FFF2-40B4-BE49-F238E27FC236}">
                <a16:creationId xmlns:a16="http://schemas.microsoft.com/office/drawing/2014/main" id="{6A1EA20C-6B13-4847-9528-C04D04122116}"/>
              </a:ext>
            </a:extLst>
          </p:cNvPr>
          <p:cNvSpPr/>
          <p:nvPr/>
        </p:nvSpPr>
        <p:spPr>
          <a:xfrm>
            <a:off x="6469176" y="4433826"/>
            <a:ext cx="489544" cy="489544"/>
          </a:xfrm>
          <a:prstGeom prst="ellipse">
            <a:avLst/>
          </a:prstGeom>
          <a:solidFill>
            <a:srgbClr val="0F2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normAutofit/>
          </a:bodyPr>
          <a:lstStyle/>
          <a:p>
            <a:pPr algn="ctr"/>
            <a:endParaRPr lang="zh-CN" altLang="en-US" sz="1600" b="1" dirty="0"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7189E099-2CB0-483E-8E32-7857D807941E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6713949" y="3823903"/>
            <a:ext cx="0" cy="609923"/>
          </a:xfrm>
          <a:prstGeom prst="line">
            <a:avLst/>
          </a:prstGeom>
          <a:ln w="3175" cap="rnd">
            <a:solidFill>
              <a:srgbClr val="0F2A4A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ïṡľîdê">
            <a:extLst>
              <a:ext uri="{FF2B5EF4-FFF2-40B4-BE49-F238E27FC236}">
                <a16:creationId xmlns:a16="http://schemas.microsoft.com/office/drawing/2014/main" id="{A024E4FE-D43C-414D-B6E7-AC13D7C3BB0D}"/>
              </a:ext>
            </a:extLst>
          </p:cNvPr>
          <p:cNvSpPr/>
          <p:nvPr/>
        </p:nvSpPr>
        <p:spPr>
          <a:xfrm>
            <a:off x="6598475" y="4563313"/>
            <a:ext cx="230946" cy="230571"/>
          </a:xfrm>
          <a:custGeom>
            <a:avLst/>
            <a:gdLst>
              <a:gd name="connsiteX0" fmla="*/ 460696 w 608556"/>
              <a:gd name="connsiteY0" fmla="*/ 435530 h 607568"/>
              <a:gd name="connsiteX1" fmla="*/ 506378 w 608556"/>
              <a:gd name="connsiteY1" fmla="*/ 472847 h 607568"/>
              <a:gd name="connsiteX2" fmla="*/ 317397 w 608556"/>
              <a:gd name="connsiteY2" fmla="*/ 566140 h 607568"/>
              <a:gd name="connsiteX3" fmla="*/ 317397 w 608556"/>
              <a:gd name="connsiteY3" fmla="*/ 607568 h 607568"/>
              <a:gd name="connsiteX4" fmla="*/ 194761 w 608556"/>
              <a:gd name="connsiteY4" fmla="*/ 536887 h 607568"/>
              <a:gd name="connsiteX5" fmla="*/ 317397 w 608556"/>
              <a:gd name="connsiteY5" fmla="*/ 466127 h 607568"/>
              <a:gd name="connsiteX6" fmla="*/ 317397 w 608556"/>
              <a:gd name="connsiteY6" fmla="*/ 507160 h 607568"/>
              <a:gd name="connsiteX7" fmla="*/ 460696 w 608556"/>
              <a:gd name="connsiteY7" fmla="*/ 435530 h 607568"/>
              <a:gd name="connsiteX8" fmla="*/ 70847 w 608556"/>
              <a:gd name="connsiteY8" fmla="*/ 194478 h 607568"/>
              <a:gd name="connsiteX9" fmla="*/ 141616 w 608556"/>
              <a:gd name="connsiteY9" fmla="*/ 316919 h 607568"/>
              <a:gd name="connsiteX10" fmla="*/ 100532 w 608556"/>
              <a:gd name="connsiteY10" fmla="*/ 316919 h 607568"/>
              <a:gd name="connsiteX11" fmla="*/ 172250 w 608556"/>
              <a:gd name="connsiteY11" fmla="*/ 459992 h 607568"/>
              <a:gd name="connsiteX12" fmla="*/ 134966 w 608556"/>
              <a:gd name="connsiteY12" fmla="*/ 505601 h 607568"/>
              <a:gd name="connsiteX13" fmla="*/ 41479 w 608556"/>
              <a:gd name="connsiteY13" fmla="*/ 316919 h 607568"/>
              <a:gd name="connsiteX14" fmla="*/ 0 w 608556"/>
              <a:gd name="connsiteY14" fmla="*/ 316919 h 607568"/>
              <a:gd name="connsiteX15" fmla="*/ 473614 w 608556"/>
              <a:gd name="connsiteY15" fmla="*/ 101967 h 607568"/>
              <a:gd name="connsiteX16" fmla="*/ 567060 w 608556"/>
              <a:gd name="connsiteY16" fmla="*/ 290643 h 607568"/>
              <a:gd name="connsiteX17" fmla="*/ 608556 w 608556"/>
              <a:gd name="connsiteY17" fmla="*/ 290643 h 607568"/>
              <a:gd name="connsiteX18" fmla="*/ 537759 w 608556"/>
              <a:gd name="connsiteY18" fmla="*/ 413160 h 607568"/>
              <a:gd name="connsiteX19" fmla="*/ 466882 w 608556"/>
              <a:gd name="connsiteY19" fmla="*/ 290643 h 607568"/>
              <a:gd name="connsiteX20" fmla="*/ 507983 w 608556"/>
              <a:gd name="connsiteY20" fmla="*/ 290643 h 607568"/>
              <a:gd name="connsiteX21" fmla="*/ 436235 w 608556"/>
              <a:gd name="connsiteY21" fmla="*/ 147654 h 607568"/>
              <a:gd name="connsiteX22" fmla="*/ 291127 w 608556"/>
              <a:gd name="connsiteY22" fmla="*/ 0 h 607568"/>
              <a:gd name="connsiteX23" fmla="*/ 413866 w 608556"/>
              <a:gd name="connsiteY23" fmla="*/ 70760 h 607568"/>
              <a:gd name="connsiteX24" fmla="*/ 291127 w 608556"/>
              <a:gd name="connsiteY24" fmla="*/ 141441 h 607568"/>
              <a:gd name="connsiteX25" fmla="*/ 291127 w 608556"/>
              <a:gd name="connsiteY25" fmla="*/ 100408 h 607568"/>
              <a:gd name="connsiteX26" fmla="*/ 147878 w 608556"/>
              <a:gd name="connsiteY26" fmla="*/ 172038 h 607568"/>
              <a:gd name="connsiteX27" fmla="*/ 102108 w 608556"/>
              <a:gd name="connsiteY27" fmla="*/ 134800 h 607568"/>
              <a:gd name="connsiteX28" fmla="*/ 291127 w 608556"/>
              <a:gd name="connsiteY28" fmla="*/ 41428 h 607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08556" h="607568">
                <a:moveTo>
                  <a:pt x="460696" y="435530"/>
                </a:moveTo>
                <a:lnTo>
                  <a:pt x="506378" y="472847"/>
                </a:lnTo>
                <a:cubicBezTo>
                  <a:pt x="459509" y="530088"/>
                  <a:pt x="391026" y="563768"/>
                  <a:pt x="317397" y="566140"/>
                </a:cubicBezTo>
                <a:lnTo>
                  <a:pt x="317397" y="607568"/>
                </a:lnTo>
                <a:lnTo>
                  <a:pt x="194761" y="536887"/>
                </a:lnTo>
                <a:lnTo>
                  <a:pt x="317397" y="466127"/>
                </a:lnTo>
                <a:lnTo>
                  <a:pt x="317397" y="507160"/>
                </a:lnTo>
                <a:cubicBezTo>
                  <a:pt x="373212" y="504788"/>
                  <a:pt x="425069" y="479014"/>
                  <a:pt x="460696" y="435530"/>
                </a:cubicBezTo>
                <a:close/>
                <a:moveTo>
                  <a:pt x="70847" y="194478"/>
                </a:moveTo>
                <a:lnTo>
                  <a:pt x="141616" y="316919"/>
                </a:lnTo>
                <a:lnTo>
                  <a:pt x="100532" y="316919"/>
                </a:lnTo>
                <a:cubicBezTo>
                  <a:pt x="102907" y="372647"/>
                  <a:pt x="128713" y="424421"/>
                  <a:pt x="172250" y="459992"/>
                </a:cubicBezTo>
                <a:lnTo>
                  <a:pt x="134966" y="505601"/>
                </a:lnTo>
                <a:cubicBezTo>
                  <a:pt x="77576" y="458806"/>
                  <a:pt x="43854" y="390432"/>
                  <a:pt x="41479" y="316919"/>
                </a:cubicBezTo>
                <a:lnTo>
                  <a:pt x="0" y="316919"/>
                </a:lnTo>
                <a:close/>
                <a:moveTo>
                  <a:pt x="473614" y="101967"/>
                </a:moveTo>
                <a:cubicBezTo>
                  <a:pt x="530948" y="148761"/>
                  <a:pt x="564684" y="217133"/>
                  <a:pt x="567060" y="290643"/>
                </a:cubicBezTo>
                <a:lnTo>
                  <a:pt x="608556" y="290643"/>
                </a:lnTo>
                <a:lnTo>
                  <a:pt x="537759" y="413160"/>
                </a:lnTo>
                <a:lnTo>
                  <a:pt x="466882" y="290643"/>
                </a:lnTo>
                <a:lnTo>
                  <a:pt x="507983" y="290643"/>
                </a:lnTo>
                <a:cubicBezTo>
                  <a:pt x="505607" y="234918"/>
                  <a:pt x="479790" y="183144"/>
                  <a:pt x="436235" y="147654"/>
                </a:cubicBezTo>
                <a:close/>
                <a:moveTo>
                  <a:pt x="291127" y="0"/>
                </a:moveTo>
                <a:lnTo>
                  <a:pt x="413866" y="70760"/>
                </a:lnTo>
                <a:lnTo>
                  <a:pt x="291127" y="141441"/>
                </a:lnTo>
                <a:lnTo>
                  <a:pt x="291127" y="100408"/>
                </a:lnTo>
                <a:cubicBezTo>
                  <a:pt x="235300" y="102780"/>
                  <a:pt x="183433" y="128554"/>
                  <a:pt x="147878" y="172038"/>
                </a:cubicBezTo>
                <a:lnTo>
                  <a:pt x="102108" y="134800"/>
                </a:lnTo>
                <a:cubicBezTo>
                  <a:pt x="148987" y="77480"/>
                  <a:pt x="217483" y="43800"/>
                  <a:pt x="291127" y="414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normAutofit fontScale="700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 b="1" dirty="0">
              <a:cs typeface="+mn-ea"/>
              <a:sym typeface="+mn-lt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9C3A1AB-4C1A-422B-A3D1-D1F019EF6ACE}"/>
              </a:ext>
            </a:extLst>
          </p:cNvPr>
          <p:cNvGrpSpPr/>
          <p:nvPr/>
        </p:nvGrpSpPr>
        <p:grpSpPr>
          <a:xfrm>
            <a:off x="2218883" y="4462854"/>
            <a:ext cx="3398146" cy="1278734"/>
            <a:chOff x="6609541" y="2090730"/>
            <a:chExt cx="3398146" cy="1278734"/>
          </a:xfrm>
        </p:grpSpPr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9F8BD8D2-31B7-481E-B9F9-164C394A45B9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E94A6D6-40DB-47DA-A1D1-24A08741C34C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3398146" cy="95410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copyrightsThis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5F867525-FE65-4D1A-8442-D185F7A6543A}"/>
              </a:ext>
            </a:extLst>
          </p:cNvPr>
          <p:cNvGrpSpPr/>
          <p:nvPr/>
        </p:nvGrpSpPr>
        <p:grpSpPr>
          <a:xfrm>
            <a:off x="7079718" y="4462854"/>
            <a:ext cx="3398146" cy="1278734"/>
            <a:chOff x="6609541" y="2090730"/>
            <a:chExt cx="3398146" cy="1278734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3C9B7BBE-477D-4474-B996-B1242DC9871A}"/>
                </a:ext>
              </a:extLst>
            </p:cNvPr>
            <p:cNvSpPr txBox="1"/>
            <p:nvPr/>
          </p:nvSpPr>
          <p:spPr bwMode="auto">
            <a:xfrm>
              <a:off x="6609541" y="2090730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66726751-9E3B-47B0-AC8E-40773BB8B066}"/>
                </a:ext>
              </a:extLst>
            </p:cNvPr>
            <p:cNvSpPr txBox="1"/>
            <p:nvPr/>
          </p:nvSpPr>
          <p:spPr bwMode="auto">
            <a:xfrm>
              <a:off x="6609541" y="2415357"/>
              <a:ext cx="3398146" cy="95410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copyrightsThis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A276CE33-AE34-4173-AFEC-90361EDC14CE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72D9022C-FFA7-49B2-8274-B5012E19C9A2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77DD1A09-FDAB-49BC-A260-C0174B2CCC85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43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705A054C-7A24-4083-B31B-2288723956D0}"/>
              </a:ext>
            </a:extLst>
          </p:cNvPr>
          <p:cNvGrpSpPr/>
          <p:nvPr/>
        </p:nvGrpSpPr>
        <p:grpSpPr>
          <a:xfrm>
            <a:off x="1296988" y="3177651"/>
            <a:ext cx="2157412" cy="400298"/>
            <a:chOff x="1296988" y="3541683"/>
            <a:chExt cx="2157412" cy="400298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A3A81D5C-DAFB-4D31-AE39-CF242E313F70}"/>
                </a:ext>
              </a:extLst>
            </p:cNvPr>
            <p:cNvSpPr/>
            <p:nvPr/>
          </p:nvSpPr>
          <p:spPr>
            <a:xfrm>
              <a:off x="1296988" y="3545981"/>
              <a:ext cx="2157412" cy="396000"/>
            </a:xfrm>
            <a:prstGeom prst="rect">
              <a:avLst/>
            </a:prstGeom>
            <a:solidFill>
              <a:srgbClr val="157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2A09A7D-1A38-4A76-A339-8A249A5190AA}"/>
                </a:ext>
              </a:extLst>
            </p:cNvPr>
            <p:cNvSpPr txBox="1"/>
            <p:nvPr/>
          </p:nvSpPr>
          <p:spPr bwMode="auto">
            <a:xfrm>
              <a:off x="1700689" y="3541683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标题添加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7348B6F6-CBB1-45B8-8C3B-50A196E09C00}"/>
              </a:ext>
            </a:extLst>
          </p:cNvPr>
          <p:cNvGrpSpPr/>
          <p:nvPr/>
        </p:nvGrpSpPr>
        <p:grpSpPr>
          <a:xfrm>
            <a:off x="1296988" y="5348197"/>
            <a:ext cx="2157412" cy="400298"/>
            <a:chOff x="1296988" y="3541683"/>
            <a:chExt cx="2157412" cy="400298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3BB43E0-99E0-45FF-94B0-768C79C3A093}"/>
                </a:ext>
              </a:extLst>
            </p:cNvPr>
            <p:cNvSpPr/>
            <p:nvPr/>
          </p:nvSpPr>
          <p:spPr>
            <a:xfrm>
              <a:off x="1296988" y="3545981"/>
              <a:ext cx="2157412" cy="396000"/>
            </a:xfrm>
            <a:prstGeom prst="rect">
              <a:avLst/>
            </a:prstGeom>
            <a:solidFill>
              <a:srgbClr val="157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F8207056-9CD3-4A54-A864-8B1BC4855103}"/>
                </a:ext>
              </a:extLst>
            </p:cNvPr>
            <p:cNvSpPr txBox="1"/>
            <p:nvPr/>
          </p:nvSpPr>
          <p:spPr bwMode="auto">
            <a:xfrm>
              <a:off x="1700689" y="3541683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标题添加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FAEE60E-8364-47A2-9843-409F1E677A5B}"/>
              </a:ext>
            </a:extLst>
          </p:cNvPr>
          <p:cNvGrpSpPr/>
          <p:nvPr/>
        </p:nvGrpSpPr>
        <p:grpSpPr>
          <a:xfrm>
            <a:off x="6321570" y="3177651"/>
            <a:ext cx="2157412" cy="400298"/>
            <a:chOff x="1296988" y="3541683"/>
            <a:chExt cx="2157412" cy="400298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01E5AD0A-E596-4BF3-A869-22EF43FF3906}"/>
                </a:ext>
              </a:extLst>
            </p:cNvPr>
            <p:cNvSpPr/>
            <p:nvPr/>
          </p:nvSpPr>
          <p:spPr>
            <a:xfrm>
              <a:off x="1296988" y="3545981"/>
              <a:ext cx="2157412" cy="396000"/>
            </a:xfrm>
            <a:prstGeom prst="rect">
              <a:avLst/>
            </a:prstGeom>
            <a:solidFill>
              <a:srgbClr val="157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AD92A91D-D084-4E4F-A808-37B5F85067C8}"/>
                </a:ext>
              </a:extLst>
            </p:cNvPr>
            <p:cNvSpPr txBox="1"/>
            <p:nvPr/>
          </p:nvSpPr>
          <p:spPr bwMode="auto">
            <a:xfrm>
              <a:off x="1700689" y="3541683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标题添加</a:t>
              </a: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A705FF6-6BD7-4E53-B275-FEB13DD1542D}"/>
              </a:ext>
            </a:extLst>
          </p:cNvPr>
          <p:cNvGrpSpPr/>
          <p:nvPr/>
        </p:nvGrpSpPr>
        <p:grpSpPr>
          <a:xfrm>
            <a:off x="6321570" y="5348197"/>
            <a:ext cx="2157412" cy="400298"/>
            <a:chOff x="1296988" y="3541683"/>
            <a:chExt cx="2157412" cy="400298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209122E-B278-44E8-83EC-09E9D45C927A}"/>
                </a:ext>
              </a:extLst>
            </p:cNvPr>
            <p:cNvSpPr/>
            <p:nvPr/>
          </p:nvSpPr>
          <p:spPr>
            <a:xfrm>
              <a:off x="1296988" y="3545981"/>
              <a:ext cx="2157412" cy="396000"/>
            </a:xfrm>
            <a:prstGeom prst="rect">
              <a:avLst/>
            </a:prstGeom>
            <a:solidFill>
              <a:srgbClr val="157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114D30B6-CD3A-48B8-A72C-099759DECDDF}"/>
                </a:ext>
              </a:extLst>
            </p:cNvPr>
            <p:cNvSpPr txBox="1"/>
            <p:nvPr/>
          </p:nvSpPr>
          <p:spPr bwMode="auto">
            <a:xfrm>
              <a:off x="1700689" y="3541683"/>
              <a:ext cx="1350011" cy="40011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标题添加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1EBE5F64-1101-42EE-A7E4-04D44F395AE7}"/>
              </a:ext>
            </a:extLst>
          </p:cNvPr>
          <p:cNvGrpSpPr/>
          <p:nvPr/>
        </p:nvGrpSpPr>
        <p:grpSpPr>
          <a:xfrm>
            <a:off x="3612718" y="2100098"/>
            <a:ext cx="2357436" cy="1265445"/>
            <a:chOff x="3612718" y="2100098"/>
            <a:chExt cx="2357436" cy="1265445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026AD411-C70E-4053-83EC-613DD7C741DE}"/>
                </a:ext>
              </a:extLst>
            </p:cNvPr>
            <p:cNvSpPr txBox="1"/>
            <p:nvPr/>
          </p:nvSpPr>
          <p:spPr bwMode="auto">
            <a:xfrm>
              <a:off x="3612718" y="2100098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0A1DDDA-EDE0-41F1-A236-12FF71105710}"/>
                </a:ext>
              </a:extLst>
            </p:cNvPr>
            <p:cNvSpPr txBox="1"/>
            <p:nvPr/>
          </p:nvSpPr>
          <p:spPr bwMode="auto">
            <a:xfrm>
              <a:off x="3612718" y="2842323"/>
              <a:ext cx="2357436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BD058F09-E2DD-47FA-B604-0EA02137E0F8}"/>
              </a:ext>
            </a:extLst>
          </p:cNvPr>
          <p:cNvGrpSpPr/>
          <p:nvPr/>
        </p:nvGrpSpPr>
        <p:grpSpPr>
          <a:xfrm>
            <a:off x="8637300" y="2100098"/>
            <a:ext cx="2357436" cy="1265445"/>
            <a:chOff x="8637300" y="2100098"/>
            <a:chExt cx="2357436" cy="1265445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2467B9E-6555-4729-9B75-6E9592868A43}"/>
                </a:ext>
              </a:extLst>
            </p:cNvPr>
            <p:cNvSpPr txBox="1"/>
            <p:nvPr/>
          </p:nvSpPr>
          <p:spPr bwMode="auto">
            <a:xfrm>
              <a:off x="8637300" y="2100098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C2B2A2AF-1A4F-4B7E-AE66-70AC7887E654}"/>
                </a:ext>
              </a:extLst>
            </p:cNvPr>
            <p:cNvSpPr txBox="1"/>
            <p:nvPr/>
          </p:nvSpPr>
          <p:spPr bwMode="auto">
            <a:xfrm>
              <a:off x="8637300" y="2842323"/>
              <a:ext cx="2357436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F770F63F-6B2D-4860-931B-79FF6D8F9088}"/>
              </a:ext>
            </a:extLst>
          </p:cNvPr>
          <p:cNvGrpSpPr/>
          <p:nvPr/>
        </p:nvGrpSpPr>
        <p:grpSpPr>
          <a:xfrm>
            <a:off x="3612718" y="4294508"/>
            <a:ext cx="2357436" cy="1265445"/>
            <a:chOff x="3612718" y="4294508"/>
            <a:chExt cx="2357436" cy="1265445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FCFB2F27-5364-435E-8689-8D7CB6006DCE}"/>
                </a:ext>
              </a:extLst>
            </p:cNvPr>
            <p:cNvSpPr txBox="1"/>
            <p:nvPr/>
          </p:nvSpPr>
          <p:spPr bwMode="auto">
            <a:xfrm>
              <a:off x="3612718" y="4294508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8EACE269-640C-4FDE-9AA4-994B53538567}"/>
                </a:ext>
              </a:extLst>
            </p:cNvPr>
            <p:cNvSpPr txBox="1"/>
            <p:nvPr/>
          </p:nvSpPr>
          <p:spPr bwMode="auto">
            <a:xfrm>
              <a:off x="3612718" y="5036733"/>
              <a:ext cx="2357436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D983A31-22C9-40A8-9B3A-3DDAE2A8B21C}"/>
              </a:ext>
            </a:extLst>
          </p:cNvPr>
          <p:cNvGrpSpPr/>
          <p:nvPr/>
        </p:nvGrpSpPr>
        <p:grpSpPr>
          <a:xfrm>
            <a:off x="8637300" y="4294508"/>
            <a:ext cx="2357436" cy="1265445"/>
            <a:chOff x="8637300" y="4294508"/>
            <a:chExt cx="2357436" cy="1265445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9878ED66-D2CE-4BFF-AFA5-E2801830AAA0}"/>
                </a:ext>
              </a:extLst>
            </p:cNvPr>
            <p:cNvSpPr txBox="1"/>
            <p:nvPr/>
          </p:nvSpPr>
          <p:spPr bwMode="auto">
            <a:xfrm>
              <a:off x="8637300" y="4294508"/>
              <a:ext cx="2357436" cy="73866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creative and copyrights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293121DF-316C-48F8-836B-6CB148E59F55}"/>
                </a:ext>
              </a:extLst>
            </p:cNvPr>
            <p:cNvSpPr txBox="1"/>
            <p:nvPr/>
          </p:nvSpPr>
          <p:spPr bwMode="auto">
            <a:xfrm>
              <a:off x="8637300" y="5036733"/>
              <a:ext cx="2357436" cy="52322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er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164BDA3-3AB5-4EA8-A550-39E18AAFCD7D}"/>
              </a:ext>
            </a:extLst>
          </p:cNvPr>
          <p:cNvGrpSpPr/>
          <p:nvPr/>
        </p:nvGrpSpPr>
        <p:grpSpPr>
          <a:xfrm>
            <a:off x="1223665" y="534302"/>
            <a:ext cx="4078585" cy="768540"/>
            <a:chOff x="2198450" y="1965241"/>
            <a:chExt cx="4078585" cy="76854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8D20DE1F-4258-4B7A-87EE-4F3B07F14009}"/>
                </a:ext>
              </a:extLst>
            </p:cNvPr>
            <p:cNvSpPr txBox="1"/>
            <p:nvPr/>
          </p:nvSpPr>
          <p:spPr bwMode="auto">
            <a:xfrm>
              <a:off x="2198450" y="1965241"/>
              <a:ext cx="2733895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01 </a:t>
              </a:r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标题添加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C998555-1543-45F4-AA58-22A5CA5F63ED}"/>
                </a:ext>
              </a:extLst>
            </p:cNvPr>
            <p:cNvSpPr txBox="1"/>
            <p:nvPr/>
          </p:nvSpPr>
          <p:spPr bwMode="auto">
            <a:xfrm>
              <a:off x="2198450" y="2456782"/>
              <a:ext cx="4078585" cy="27699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This template is exclusively designed by Fei </a:t>
              </a:r>
              <a:r>
                <a:rPr lang="en-US" altLang="zh-CN" sz="1200" dirty="0" err="1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er</a:t>
              </a:r>
              <a:r>
                <a:rPr lang="en-US" altLang="zh-CN" sz="1200" dirty="0">
                  <a:solidFill>
                    <a:schemeClr val="bg1">
                      <a:lumMod val="65000"/>
                    </a:schemeClr>
                  </a:solidFill>
                  <a:cs typeface="+mn-ea"/>
                  <a:sym typeface="+mn-lt"/>
                </a:rPr>
                <a:t> creative </a:t>
              </a: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AEE0917C-5CCA-4B56-B445-246A31C789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533"/>
          <a:stretch>
            <a:fillRect/>
          </a:stretch>
        </p:blipFill>
        <p:spPr>
          <a:xfrm>
            <a:off x="6320147" y="4168240"/>
            <a:ext cx="2157412" cy="119281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FC41A548-DA00-42CE-B618-5140069550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533"/>
          <a:stretch>
            <a:fillRect/>
          </a:stretch>
        </p:blipFill>
        <p:spPr>
          <a:xfrm>
            <a:off x="6315768" y="1990676"/>
            <a:ext cx="2157412" cy="1192812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82126103-FD65-466F-B227-B0222D8D5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" b="5833"/>
          <a:stretch>
            <a:fillRect/>
          </a:stretch>
        </p:blipFill>
        <p:spPr>
          <a:xfrm>
            <a:off x="1297547" y="4159482"/>
            <a:ext cx="2157412" cy="1192812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2B48EC9F-D204-46CE-A14A-96239DB702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533"/>
          <a:stretch>
            <a:fillRect/>
          </a:stretch>
        </p:blipFill>
        <p:spPr>
          <a:xfrm>
            <a:off x="1295622" y="1993793"/>
            <a:ext cx="2157412" cy="119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767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virynbr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1B3553"/>
            </a:gs>
            <a:gs pos="100000">
              <a:srgbClr val="4FB3B5"/>
            </a:gs>
          </a:gsLst>
          <a:lin ang="5400000" scaled="1"/>
        </a:gradFill>
        <a:ln w="22873" cap="flat">
          <a:noFill/>
          <a:prstDash val="solid"/>
          <a:miter/>
        </a:ln>
      </a:spPr>
      <a:bodyPr rtlCol="0" anchor="ctr"/>
      <a:lstStyle>
        <a:defPPr marR="0" indent="0" algn="l" defTabSz="914400" fontAlgn="auto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LnTx/>
            <a:uFillTx/>
            <a:latin typeface="Arial"/>
            <a:ea typeface="微软雅黑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2066</TotalTime>
  <Words>760</Words>
  <Application>Microsoft Office PowerPoint</Application>
  <PresentationFormat>宽屏</PresentationFormat>
  <Paragraphs>132</Paragraphs>
  <Slides>16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0" baseType="lpstr">
      <vt:lpstr>Humanst521 BT</vt:lpstr>
      <vt:lpstr>等线</vt:lpstr>
      <vt:lpstr>Arial</vt:lpstr>
      <vt:lpstr>包图主题2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tangtang</cp:lastModifiedBy>
  <cp:revision>109</cp:revision>
  <dcterms:created xsi:type="dcterms:W3CDTF">2017-08-18T03:02:00Z</dcterms:created>
  <dcterms:modified xsi:type="dcterms:W3CDTF">2020-04-09T02:56:16Z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