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97" r:id="rId2"/>
    <p:sldId id="294" r:id="rId3"/>
    <p:sldId id="279" r:id="rId4"/>
    <p:sldId id="280" r:id="rId5"/>
    <p:sldId id="263" r:id="rId6"/>
    <p:sldId id="281" r:id="rId7"/>
    <p:sldId id="282" r:id="rId8"/>
    <p:sldId id="283" r:id="rId9"/>
    <p:sldId id="284" r:id="rId10"/>
    <p:sldId id="285" r:id="rId11"/>
    <p:sldId id="286" r:id="rId12"/>
    <p:sldId id="295" r:id="rId13"/>
    <p:sldId id="287" r:id="rId14"/>
    <p:sldId id="291" r:id="rId15"/>
    <p:sldId id="290" r:id="rId16"/>
    <p:sldId id="296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CDB"/>
    <a:srgbClr val="F0F2F1"/>
    <a:srgbClr val="EFF3F4"/>
    <a:srgbClr val="F9FBFA"/>
    <a:srgbClr val="F6F8F7"/>
    <a:srgbClr val="F4F5F7"/>
    <a:srgbClr val="F8FA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27" autoAdjust="0"/>
    <p:restoredTop sz="93850" autoAdjust="0"/>
  </p:normalViewPr>
  <p:slideViewPr>
    <p:cSldViewPr snapToGrid="0">
      <p:cViewPr varScale="1">
        <p:scale>
          <a:sx n="89" d="100"/>
          <a:sy n="89" d="100"/>
        </p:scale>
        <p:origin x="90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B0F66040-1201-4A36-B41F-4FB7E4E4F1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0293FEE-E6D2-4863-A1BB-2D6E228002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AA896-9107-4A48-A2B6-C41DB96920C7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1FA9244-16EC-4BB5-B220-43322CAA00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6159A02-7CE0-44F1-B2A6-F21E27E509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BF0CA-FAB1-4238-9B16-F3FB9C2844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9035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A3A37-3E09-44EE-A439-9709EE02A902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8494E7-6053-496F-B83F-13D441F450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520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46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0076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845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651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8552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301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45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580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3823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7955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939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1153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94E7-6053-496F-B83F-13D441F4508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13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A323EB9-5B35-4E71-AFDF-0BE6BF80EA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r="4012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DAC3CB22-82AF-4704-8A81-5556E1A55EC5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18CDB">
                  <a:alpha val="49000"/>
                </a:srgbClr>
              </a:gs>
              <a:gs pos="50000">
                <a:schemeClr val="bg1">
                  <a:alpha val="9000"/>
                </a:schemeClr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0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5E915F6-C197-47B6-AC20-5E6987769F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719"/>
          <a:stretch/>
        </p:blipFill>
        <p:spPr>
          <a:xfrm>
            <a:off x="8743950" y="0"/>
            <a:ext cx="3448050" cy="6858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2A1107E0-C9AF-4501-88D1-7DD76C498D42}"/>
              </a:ext>
            </a:extLst>
          </p:cNvPr>
          <p:cNvSpPr/>
          <p:nvPr userDrawn="1"/>
        </p:nvSpPr>
        <p:spPr>
          <a:xfrm>
            <a:off x="4948797" y="2462424"/>
            <a:ext cx="1044962" cy="1933151"/>
          </a:xfrm>
          <a:prstGeom prst="rect">
            <a:avLst/>
          </a:prstGeom>
          <a:solidFill>
            <a:srgbClr val="018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6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2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8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4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80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6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2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8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5E915F6-C197-47B6-AC20-5E6987769F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719"/>
          <a:stretch/>
        </p:blipFill>
        <p:spPr>
          <a:xfrm>
            <a:off x="8743950" y="0"/>
            <a:ext cx="3448050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342DE7AF-68A6-4584-B66C-75E8184654B5}"/>
              </a:ext>
            </a:extLst>
          </p:cNvPr>
          <p:cNvSpPr txBox="1"/>
          <p:nvPr userDrawn="1"/>
        </p:nvSpPr>
        <p:spPr>
          <a:xfrm>
            <a:off x="4837025" y="1236174"/>
            <a:ext cx="57438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>
                <a:solidFill>
                  <a:srgbClr val="018CDB"/>
                </a:solidFill>
                <a:cs typeface="+mn-ea"/>
                <a:sym typeface="+mn-lt"/>
              </a:rPr>
              <a:t>目录</a:t>
            </a:r>
            <a:r>
              <a:rPr lang="en-US" altLang="zh-CN" sz="8000" dirty="0">
                <a:solidFill>
                  <a:srgbClr val="018CDB"/>
                </a:solidFill>
                <a:cs typeface="+mn-ea"/>
                <a:sym typeface="+mn-lt"/>
              </a:rPr>
              <a:t>/</a:t>
            </a:r>
            <a:r>
              <a:rPr lang="en-US" altLang="zh-CN" sz="4800" dirty="0">
                <a:solidFill>
                  <a:srgbClr val="018CDB"/>
                </a:solidFill>
                <a:cs typeface="+mn-ea"/>
                <a:sym typeface="+mn-lt"/>
              </a:rPr>
              <a:t>content</a:t>
            </a:r>
            <a:endParaRPr lang="zh-CN" altLang="en-US" sz="8000" dirty="0">
              <a:solidFill>
                <a:srgbClr val="018CDB"/>
              </a:solidFill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0BAC461-BE0C-44E7-BE20-58F19EC15BC1}"/>
              </a:ext>
            </a:extLst>
          </p:cNvPr>
          <p:cNvSpPr/>
          <p:nvPr userDrawn="1"/>
        </p:nvSpPr>
        <p:spPr>
          <a:xfrm>
            <a:off x="4632421" y="3057602"/>
            <a:ext cx="971684" cy="778118"/>
          </a:xfrm>
          <a:prstGeom prst="rect">
            <a:avLst/>
          </a:prstGeom>
          <a:solidFill>
            <a:srgbClr val="018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6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2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8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4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80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6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2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8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zh-CN" altLang="en-US" sz="3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B616169-AC13-45C4-8557-A80FC4C9C300}"/>
              </a:ext>
            </a:extLst>
          </p:cNvPr>
          <p:cNvSpPr/>
          <p:nvPr userDrawn="1"/>
        </p:nvSpPr>
        <p:spPr>
          <a:xfrm>
            <a:off x="4632421" y="4756889"/>
            <a:ext cx="971684" cy="778118"/>
          </a:xfrm>
          <a:prstGeom prst="rect">
            <a:avLst/>
          </a:prstGeom>
          <a:solidFill>
            <a:srgbClr val="018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6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2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8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4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80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6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2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800" algn="l" defTabSz="1219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3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4189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45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 animBg="1"/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45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 animBg="1"/>
          <p:bldP spid="6" grpId="0" animBg="1"/>
        </p:bldLst>
      </p:timing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A4047620-1C74-45B6-AA44-A2D469F0EE92}"/>
              </a:ext>
            </a:extLst>
          </p:cNvPr>
          <p:cNvSpPr/>
          <p:nvPr userDrawn="1"/>
        </p:nvSpPr>
        <p:spPr>
          <a:xfrm>
            <a:off x="0" y="0"/>
            <a:ext cx="12192000" cy="6927850"/>
          </a:xfrm>
          <a:prstGeom prst="rect">
            <a:avLst/>
          </a:prstGeom>
          <a:gradFill>
            <a:gsLst>
              <a:gs pos="0">
                <a:srgbClr val="F9FBFA"/>
              </a:gs>
              <a:gs pos="57100">
                <a:srgbClr val="F0F2F1"/>
              </a:gs>
              <a:gs pos="100000">
                <a:srgbClr val="EFF3F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02A2429-1446-49CB-821A-B56FA49D497D}"/>
              </a:ext>
            </a:extLst>
          </p:cNvPr>
          <p:cNvSpPr/>
          <p:nvPr userDrawn="1"/>
        </p:nvSpPr>
        <p:spPr>
          <a:xfrm>
            <a:off x="0" y="1"/>
            <a:ext cx="12192000" cy="223520"/>
          </a:xfrm>
          <a:prstGeom prst="rect">
            <a:avLst/>
          </a:prstGeom>
          <a:solidFill>
            <a:srgbClr val="018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7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A859FA4-7B1A-40BE-8F4F-4C742F1D13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39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7" r:id="rId4"/>
    <p:sldLayoutId id="2147483658" r:id="rId5"/>
    <p:sldLayoutId id="2147483659" r:id="rId6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0C32A0A-B574-4B13-8EC5-0AD295E161BE}"/>
              </a:ext>
            </a:extLst>
          </p:cNvPr>
          <p:cNvSpPr txBox="1"/>
          <p:nvPr/>
        </p:nvSpPr>
        <p:spPr>
          <a:xfrm>
            <a:off x="944981" y="3279929"/>
            <a:ext cx="1064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本课件版权属广西中医药大学所有，仅作学习交流使用，不得用于商业用途。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205190B5-DAF4-4FBC-A6C9-FB97F09004E1}"/>
              </a:ext>
            </a:extLst>
          </p:cNvPr>
          <p:cNvGrpSpPr/>
          <p:nvPr/>
        </p:nvGrpSpPr>
        <p:grpSpPr>
          <a:xfrm>
            <a:off x="3241439" y="2301611"/>
            <a:ext cx="4923615" cy="847690"/>
            <a:chOff x="2783470" y="2858688"/>
            <a:chExt cx="6625058" cy="1140624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18C932F8-4D1A-4A96-A3A5-A4C209DA980E}"/>
                </a:ext>
              </a:extLst>
            </p:cNvPr>
            <p:cNvGrpSpPr/>
            <p:nvPr/>
          </p:nvGrpSpPr>
          <p:grpSpPr>
            <a:xfrm>
              <a:off x="2809350" y="2858688"/>
              <a:ext cx="2158319" cy="884802"/>
              <a:chOff x="2809350" y="2858688"/>
              <a:chExt cx="2158319" cy="884802"/>
            </a:xfrm>
          </p:grpSpPr>
          <p:sp>
            <p:nvSpPr>
              <p:cNvPr id="50" name="Freeform 62">
                <a:extLst>
                  <a:ext uri="{FF2B5EF4-FFF2-40B4-BE49-F238E27FC236}">
                    <a16:creationId xmlns:a16="http://schemas.microsoft.com/office/drawing/2014/main" id="{BAFC8FC3-DB2B-4D4E-92E0-815EAEFB4D45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677466" y="2451220"/>
                <a:ext cx="882735" cy="1697671"/>
              </a:xfrm>
              <a:custGeom>
                <a:avLst/>
                <a:gdLst>
                  <a:gd name="T0" fmla="*/ 428 w 428"/>
                  <a:gd name="T1" fmla="*/ 753 h 756"/>
                  <a:gd name="T2" fmla="*/ 428 w 428"/>
                  <a:gd name="T3" fmla="*/ 756 h 756"/>
                  <a:gd name="T4" fmla="*/ 125 w 428"/>
                  <a:gd name="T5" fmla="*/ 596 h 756"/>
                  <a:gd name="T6" fmla="*/ 63 w 428"/>
                  <a:gd name="T7" fmla="*/ 427 h 756"/>
                  <a:gd name="T8" fmla="*/ 41 w 428"/>
                  <a:gd name="T9" fmla="*/ 216 h 756"/>
                  <a:gd name="T10" fmla="*/ 63 w 428"/>
                  <a:gd name="T11" fmla="*/ 230 h 756"/>
                  <a:gd name="T12" fmla="*/ 118 w 428"/>
                  <a:gd name="T13" fmla="*/ 291 h 756"/>
                  <a:gd name="T14" fmla="*/ 149 w 428"/>
                  <a:gd name="T15" fmla="*/ 414 h 756"/>
                  <a:gd name="T16" fmla="*/ 287 w 428"/>
                  <a:gd name="T17" fmla="*/ 583 h 756"/>
                  <a:gd name="T18" fmla="*/ 280 w 428"/>
                  <a:gd name="T19" fmla="*/ 499 h 756"/>
                  <a:gd name="T20" fmla="*/ 236 w 428"/>
                  <a:gd name="T21" fmla="*/ 351 h 756"/>
                  <a:gd name="T22" fmla="*/ 133 w 428"/>
                  <a:gd name="T23" fmla="*/ 262 h 756"/>
                  <a:gd name="T24" fmla="*/ 9 w 428"/>
                  <a:gd name="T25" fmla="*/ 3 h 756"/>
                  <a:gd name="T26" fmla="*/ 15 w 428"/>
                  <a:gd name="T27" fmla="*/ 10 h 756"/>
                  <a:gd name="T28" fmla="*/ 157 w 428"/>
                  <a:gd name="T29" fmla="*/ 144 h 756"/>
                  <a:gd name="T30" fmla="*/ 327 w 428"/>
                  <a:gd name="T31" fmla="*/ 267 h 756"/>
                  <a:gd name="T32" fmla="*/ 402 w 428"/>
                  <a:gd name="T33" fmla="*/ 484 h 756"/>
                  <a:gd name="T34" fmla="*/ 428 w 428"/>
                  <a:gd name="T35" fmla="*/ 753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8" h="756">
                    <a:moveTo>
                      <a:pt x="428" y="753"/>
                    </a:moveTo>
                    <a:cubicBezTo>
                      <a:pt x="428" y="754"/>
                      <a:pt x="428" y="755"/>
                      <a:pt x="428" y="756"/>
                    </a:cubicBezTo>
                    <a:cubicBezTo>
                      <a:pt x="307" y="720"/>
                      <a:pt x="198" y="680"/>
                      <a:pt x="125" y="596"/>
                    </a:cubicBezTo>
                    <a:cubicBezTo>
                      <a:pt x="88" y="554"/>
                      <a:pt x="67" y="498"/>
                      <a:pt x="63" y="427"/>
                    </a:cubicBezTo>
                    <a:cubicBezTo>
                      <a:pt x="58" y="354"/>
                      <a:pt x="64" y="276"/>
                      <a:pt x="41" y="216"/>
                    </a:cubicBezTo>
                    <a:cubicBezTo>
                      <a:pt x="50" y="218"/>
                      <a:pt x="57" y="225"/>
                      <a:pt x="63" y="230"/>
                    </a:cubicBezTo>
                    <a:cubicBezTo>
                      <a:pt x="85" y="248"/>
                      <a:pt x="103" y="268"/>
                      <a:pt x="118" y="291"/>
                    </a:cubicBezTo>
                    <a:cubicBezTo>
                      <a:pt x="140" y="324"/>
                      <a:pt x="141" y="366"/>
                      <a:pt x="149" y="414"/>
                    </a:cubicBezTo>
                    <a:cubicBezTo>
                      <a:pt x="163" y="503"/>
                      <a:pt x="223" y="544"/>
                      <a:pt x="287" y="583"/>
                    </a:cubicBezTo>
                    <a:cubicBezTo>
                      <a:pt x="277" y="559"/>
                      <a:pt x="280" y="528"/>
                      <a:pt x="280" y="499"/>
                    </a:cubicBezTo>
                    <a:cubicBezTo>
                      <a:pt x="281" y="433"/>
                      <a:pt x="267" y="386"/>
                      <a:pt x="236" y="351"/>
                    </a:cubicBezTo>
                    <a:cubicBezTo>
                      <a:pt x="207" y="318"/>
                      <a:pt x="168" y="291"/>
                      <a:pt x="133" y="262"/>
                    </a:cubicBezTo>
                    <a:cubicBezTo>
                      <a:pt x="61" y="203"/>
                      <a:pt x="0" y="140"/>
                      <a:pt x="9" y="3"/>
                    </a:cubicBezTo>
                    <a:cubicBezTo>
                      <a:pt x="11" y="0"/>
                      <a:pt x="14" y="8"/>
                      <a:pt x="15" y="10"/>
                    </a:cubicBezTo>
                    <a:cubicBezTo>
                      <a:pt x="52" y="67"/>
                      <a:pt x="101" y="107"/>
                      <a:pt x="157" y="144"/>
                    </a:cubicBezTo>
                    <a:cubicBezTo>
                      <a:pt x="215" y="183"/>
                      <a:pt x="280" y="215"/>
                      <a:pt x="327" y="267"/>
                    </a:cubicBezTo>
                    <a:cubicBezTo>
                      <a:pt x="374" y="320"/>
                      <a:pt x="398" y="391"/>
                      <a:pt x="402" y="484"/>
                    </a:cubicBezTo>
                    <a:cubicBezTo>
                      <a:pt x="407" y="584"/>
                      <a:pt x="393" y="685"/>
                      <a:pt x="428" y="753"/>
                    </a:cubicBezTo>
                    <a:close/>
                  </a:path>
                </a:pathLst>
              </a:custGeom>
              <a:solidFill>
                <a:srgbClr val="007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Freeform 63">
                <a:extLst>
                  <a:ext uri="{FF2B5EF4-FFF2-40B4-BE49-F238E27FC236}">
                    <a16:creationId xmlns:a16="http://schemas.microsoft.com/office/drawing/2014/main" id="{992CE88A-3D28-4312-9731-0611E5A8CC59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095585" y="2818582"/>
                <a:ext cx="835355" cy="1014462"/>
              </a:xfrm>
              <a:custGeom>
                <a:avLst/>
                <a:gdLst>
                  <a:gd name="T0" fmla="*/ 393 w 405"/>
                  <a:gd name="T1" fmla="*/ 453 h 453"/>
                  <a:gd name="T2" fmla="*/ 184 w 405"/>
                  <a:gd name="T3" fmla="*/ 242 h 453"/>
                  <a:gd name="T4" fmla="*/ 64 w 405"/>
                  <a:gd name="T5" fmla="*/ 150 h 453"/>
                  <a:gd name="T6" fmla="*/ 7 w 405"/>
                  <a:gd name="T7" fmla="*/ 0 h 453"/>
                  <a:gd name="T8" fmla="*/ 93 w 405"/>
                  <a:gd name="T9" fmla="*/ 117 h 453"/>
                  <a:gd name="T10" fmla="*/ 329 w 405"/>
                  <a:gd name="T11" fmla="*/ 288 h 453"/>
                  <a:gd name="T12" fmla="*/ 393 w 405"/>
                  <a:gd name="T13" fmla="*/ 453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5" h="453">
                    <a:moveTo>
                      <a:pt x="393" y="453"/>
                    </a:moveTo>
                    <a:cubicBezTo>
                      <a:pt x="356" y="348"/>
                      <a:pt x="272" y="297"/>
                      <a:pt x="184" y="242"/>
                    </a:cubicBezTo>
                    <a:cubicBezTo>
                      <a:pt x="141" y="215"/>
                      <a:pt x="99" y="187"/>
                      <a:pt x="64" y="150"/>
                    </a:cubicBezTo>
                    <a:cubicBezTo>
                      <a:pt x="31" y="115"/>
                      <a:pt x="0" y="69"/>
                      <a:pt x="7" y="0"/>
                    </a:cubicBezTo>
                    <a:cubicBezTo>
                      <a:pt x="30" y="47"/>
                      <a:pt x="57" y="84"/>
                      <a:pt x="93" y="117"/>
                    </a:cubicBezTo>
                    <a:cubicBezTo>
                      <a:pt x="164" y="181"/>
                      <a:pt x="260" y="219"/>
                      <a:pt x="329" y="288"/>
                    </a:cubicBezTo>
                    <a:cubicBezTo>
                      <a:pt x="367" y="325"/>
                      <a:pt x="405" y="379"/>
                      <a:pt x="393" y="453"/>
                    </a:cubicBez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Freeform 67">
                <a:extLst>
                  <a:ext uri="{FF2B5EF4-FFF2-40B4-BE49-F238E27FC236}">
                    <a16:creationId xmlns:a16="http://schemas.microsoft.com/office/drawing/2014/main" id="{CEE46A5A-6CFA-4C87-A60E-D518E63874B5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887240" y="2945834"/>
                <a:ext cx="693055" cy="848836"/>
              </a:xfrm>
              <a:custGeom>
                <a:avLst/>
                <a:gdLst>
                  <a:gd name="T0" fmla="*/ 336 w 336"/>
                  <a:gd name="T1" fmla="*/ 378 h 378"/>
                  <a:gd name="T2" fmla="*/ 142 w 336"/>
                  <a:gd name="T3" fmla="*/ 214 h 378"/>
                  <a:gd name="T4" fmla="*/ 0 w 336"/>
                  <a:gd name="T5" fmla="*/ 0 h 378"/>
                  <a:gd name="T6" fmla="*/ 270 w 336"/>
                  <a:gd name="T7" fmla="*/ 257 h 378"/>
                  <a:gd name="T8" fmla="*/ 336 w 336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378">
                    <a:moveTo>
                      <a:pt x="336" y="378"/>
                    </a:moveTo>
                    <a:cubicBezTo>
                      <a:pt x="294" y="301"/>
                      <a:pt x="212" y="263"/>
                      <a:pt x="142" y="214"/>
                    </a:cubicBezTo>
                    <a:cubicBezTo>
                      <a:pt x="74" y="168"/>
                      <a:pt x="0" y="114"/>
                      <a:pt x="0" y="0"/>
                    </a:cubicBezTo>
                    <a:cubicBezTo>
                      <a:pt x="44" y="125"/>
                      <a:pt x="177" y="173"/>
                      <a:pt x="270" y="257"/>
                    </a:cubicBezTo>
                    <a:cubicBezTo>
                      <a:pt x="304" y="287"/>
                      <a:pt x="334" y="322"/>
                      <a:pt x="336" y="378"/>
                    </a:cubicBezTo>
                    <a:close/>
                  </a:path>
                </a:pathLst>
              </a:custGeom>
              <a:solidFill>
                <a:srgbClr val="99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" name="Freeform 77">
              <a:extLst>
                <a:ext uri="{FF2B5EF4-FFF2-40B4-BE49-F238E27FC236}">
                  <a16:creationId xmlns:a16="http://schemas.microsoft.com/office/drawing/2014/main" id="{A7B8F721-9632-413D-97E1-F3AB3BEB1437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3211822" y="3780894"/>
              <a:ext cx="183638" cy="191506"/>
            </a:xfrm>
            <a:custGeom>
              <a:avLst/>
              <a:gdLst>
                <a:gd name="T0" fmla="*/ 89 w 89"/>
                <a:gd name="T1" fmla="*/ 49 h 87"/>
                <a:gd name="T2" fmla="*/ 13 w 89"/>
                <a:gd name="T3" fmla="*/ 80 h 87"/>
                <a:gd name="T4" fmla="*/ 5 w 89"/>
                <a:gd name="T5" fmla="*/ 87 h 87"/>
                <a:gd name="T6" fmla="*/ 5 w 89"/>
                <a:gd name="T7" fmla="*/ 54 h 87"/>
                <a:gd name="T8" fmla="*/ 11 w 89"/>
                <a:gd name="T9" fmla="*/ 64 h 87"/>
                <a:gd name="T10" fmla="*/ 35 w 89"/>
                <a:gd name="T11" fmla="*/ 56 h 87"/>
                <a:gd name="T12" fmla="*/ 35 w 89"/>
                <a:gd name="T13" fmla="*/ 28 h 87"/>
                <a:gd name="T14" fmla="*/ 11 w 89"/>
                <a:gd name="T15" fmla="*/ 18 h 87"/>
                <a:gd name="T16" fmla="*/ 6 w 89"/>
                <a:gd name="T17" fmla="*/ 29 h 87"/>
                <a:gd name="T18" fmla="*/ 5 w 89"/>
                <a:gd name="T19" fmla="*/ 15 h 87"/>
                <a:gd name="T20" fmla="*/ 5 w 89"/>
                <a:gd name="T21" fmla="*/ 1 h 87"/>
                <a:gd name="T22" fmla="*/ 10 w 89"/>
                <a:gd name="T23" fmla="*/ 9 h 87"/>
                <a:gd name="T24" fmla="*/ 89 w 89"/>
                <a:gd name="T25" fmla="*/ 43 h 87"/>
                <a:gd name="T26" fmla="*/ 89 w 89"/>
                <a:gd name="T27" fmla="*/ 49 h 87"/>
                <a:gd name="T28" fmla="*/ 41 w 89"/>
                <a:gd name="T29" fmla="*/ 30 h 87"/>
                <a:gd name="T30" fmla="*/ 42 w 89"/>
                <a:gd name="T31" fmla="*/ 54 h 87"/>
                <a:gd name="T32" fmla="*/ 71 w 89"/>
                <a:gd name="T33" fmla="*/ 41 h 87"/>
                <a:gd name="T34" fmla="*/ 41 w 89"/>
                <a:gd name="T35" fmla="*/ 3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" h="87">
                  <a:moveTo>
                    <a:pt x="89" y="49"/>
                  </a:moveTo>
                  <a:cubicBezTo>
                    <a:pt x="64" y="59"/>
                    <a:pt x="39" y="70"/>
                    <a:pt x="13" y="80"/>
                  </a:cubicBezTo>
                  <a:cubicBezTo>
                    <a:pt x="9" y="80"/>
                    <a:pt x="11" y="87"/>
                    <a:pt x="5" y="87"/>
                  </a:cubicBezTo>
                  <a:cubicBezTo>
                    <a:pt x="3" y="79"/>
                    <a:pt x="3" y="62"/>
                    <a:pt x="5" y="54"/>
                  </a:cubicBezTo>
                  <a:cubicBezTo>
                    <a:pt x="11" y="54"/>
                    <a:pt x="7" y="63"/>
                    <a:pt x="11" y="64"/>
                  </a:cubicBezTo>
                  <a:cubicBezTo>
                    <a:pt x="20" y="62"/>
                    <a:pt x="27" y="58"/>
                    <a:pt x="35" y="56"/>
                  </a:cubicBezTo>
                  <a:cubicBezTo>
                    <a:pt x="35" y="46"/>
                    <a:pt x="35" y="37"/>
                    <a:pt x="35" y="28"/>
                  </a:cubicBezTo>
                  <a:cubicBezTo>
                    <a:pt x="28" y="24"/>
                    <a:pt x="20" y="21"/>
                    <a:pt x="11" y="18"/>
                  </a:cubicBezTo>
                  <a:cubicBezTo>
                    <a:pt x="7" y="19"/>
                    <a:pt x="11" y="28"/>
                    <a:pt x="6" y="29"/>
                  </a:cubicBezTo>
                  <a:cubicBezTo>
                    <a:pt x="0" y="28"/>
                    <a:pt x="5" y="20"/>
                    <a:pt x="5" y="15"/>
                  </a:cubicBezTo>
                  <a:cubicBezTo>
                    <a:pt x="5" y="10"/>
                    <a:pt x="2" y="4"/>
                    <a:pt x="5" y="1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35" y="21"/>
                    <a:pt x="63" y="32"/>
                    <a:pt x="89" y="43"/>
                  </a:cubicBezTo>
                  <a:cubicBezTo>
                    <a:pt x="89" y="45"/>
                    <a:pt x="89" y="47"/>
                    <a:pt x="89" y="49"/>
                  </a:cubicBezTo>
                  <a:close/>
                  <a:moveTo>
                    <a:pt x="41" y="30"/>
                  </a:moveTo>
                  <a:cubicBezTo>
                    <a:pt x="42" y="37"/>
                    <a:pt x="40" y="48"/>
                    <a:pt x="42" y="54"/>
                  </a:cubicBezTo>
                  <a:cubicBezTo>
                    <a:pt x="51" y="49"/>
                    <a:pt x="62" y="46"/>
                    <a:pt x="71" y="41"/>
                  </a:cubicBezTo>
                  <a:cubicBezTo>
                    <a:pt x="60" y="38"/>
                    <a:pt x="51" y="33"/>
                    <a:pt x="41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78">
              <a:extLst>
                <a:ext uri="{FF2B5EF4-FFF2-40B4-BE49-F238E27FC236}">
                  <a16:creationId xmlns:a16="http://schemas.microsoft.com/office/drawing/2014/main" id="{97E3D5A5-C422-4961-BDEF-1A522AAA6EE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779233" y="3782865"/>
              <a:ext cx="220684" cy="212209"/>
            </a:xfrm>
            <a:custGeom>
              <a:avLst/>
              <a:gdLst>
                <a:gd name="T0" fmla="*/ 18 w 107"/>
                <a:gd name="T1" fmla="*/ 60 h 95"/>
                <a:gd name="T2" fmla="*/ 18 w 107"/>
                <a:gd name="T3" fmla="*/ 40 h 95"/>
                <a:gd name="T4" fmla="*/ 50 w 107"/>
                <a:gd name="T5" fmla="*/ 8 h 95"/>
                <a:gd name="T6" fmla="*/ 71 w 107"/>
                <a:gd name="T7" fmla="*/ 8 h 95"/>
                <a:gd name="T8" fmla="*/ 99 w 107"/>
                <a:gd name="T9" fmla="*/ 83 h 95"/>
                <a:gd name="T10" fmla="*/ 76 w 107"/>
                <a:gd name="T11" fmla="*/ 82 h 95"/>
                <a:gd name="T12" fmla="*/ 89 w 107"/>
                <a:gd name="T13" fmla="*/ 74 h 95"/>
                <a:gd name="T14" fmla="*/ 96 w 107"/>
                <a:gd name="T15" fmla="*/ 52 h 95"/>
                <a:gd name="T16" fmla="*/ 29 w 107"/>
                <a:gd name="T17" fmla="*/ 71 h 95"/>
                <a:gd name="T18" fmla="*/ 52 w 107"/>
                <a:gd name="T19" fmla="*/ 71 h 95"/>
                <a:gd name="T20" fmla="*/ 58 w 107"/>
                <a:gd name="T21" fmla="*/ 59 h 95"/>
                <a:gd name="T22" fmla="*/ 60 w 107"/>
                <a:gd name="T23" fmla="*/ 75 h 95"/>
                <a:gd name="T24" fmla="*/ 60 w 107"/>
                <a:gd name="T25" fmla="*/ 93 h 95"/>
                <a:gd name="T26" fmla="*/ 52 w 107"/>
                <a:gd name="T27" fmla="*/ 85 h 95"/>
                <a:gd name="T28" fmla="*/ 24 w 107"/>
                <a:gd name="T29" fmla="*/ 85 h 95"/>
                <a:gd name="T30" fmla="*/ 18 w 107"/>
                <a:gd name="T31" fmla="*/ 6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7" h="95">
                  <a:moveTo>
                    <a:pt x="18" y="60"/>
                  </a:moveTo>
                  <a:cubicBezTo>
                    <a:pt x="18" y="54"/>
                    <a:pt x="18" y="47"/>
                    <a:pt x="18" y="40"/>
                  </a:cubicBezTo>
                  <a:cubicBezTo>
                    <a:pt x="22" y="23"/>
                    <a:pt x="33" y="12"/>
                    <a:pt x="50" y="8"/>
                  </a:cubicBezTo>
                  <a:cubicBezTo>
                    <a:pt x="57" y="8"/>
                    <a:pt x="64" y="8"/>
                    <a:pt x="71" y="8"/>
                  </a:cubicBezTo>
                  <a:cubicBezTo>
                    <a:pt x="104" y="11"/>
                    <a:pt x="107" y="50"/>
                    <a:pt x="99" y="83"/>
                  </a:cubicBezTo>
                  <a:cubicBezTo>
                    <a:pt x="92" y="83"/>
                    <a:pt x="82" y="85"/>
                    <a:pt x="76" y="82"/>
                  </a:cubicBezTo>
                  <a:cubicBezTo>
                    <a:pt x="76" y="73"/>
                    <a:pt x="85" y="77"/>
                    <a:pt x="89" y="74"/>
                  </a:cubicBezTo>
                  <a:cubicBezTo>
                    <a:pt x="96" y="69"/>
                    <a:pt x="97" y="58"/>
                    <a:pt x="96" y="52"/>
                  </a:cubicBezTo>
                  <a:cubicBezTo>
                    <a:pt x="95" y="0"/>
                    <a:pt x="0" y="24"/>
                    <a:pt x="29" y="71"/>
                  </a:cubicBezTo>
                  <a:cubicBezTo>
                    <a:pt x="36" y="72"/>
                    <a:pt x="45" y="72"/>
                    <a:pt x="52" y="71"/>
                  </a:cubicBezTo>
                  <a:cubicBezTo>
                    <a:pt x="57" y="70"/>
                    <a:pt x="52" y="59"/>
                    <a:pt x="58" y="59"/>
                  </a:cubicBezTo>
                  <a:cubicBezTo>
                    <a:pt x="63" y="60"/>
                    <a:pt x="60" y="69"/>
                    <a:pt x="60" y="75"/>
                  </a:cubicBezTo>
                  <a:cubicBezTo>
                    <a:pt x="60" y="82"/>
                    <a:pt x="61" y="89"/>
                    <a:pt x="60" y="93"/>
                  </a:cubicBezTo>
                  <a:cubicBezTo>
                    <a:pt x="53" y="95"/>
                    <a:pt x="56" y="86"/>
                    <a:pt x="52" y="85"/>
                  </a:cubicBezTo>
                  <a:cubicBezTo>
                    <a:pt x="43" y="85"/>
                    <a:pt x="34" y="85"/>
                    <a:pt x="24" y="85"/>
                  </a:cubicBezTo>
                  <a:cubicBezTo>
                    <a:pt x="22" y="77"/>
                    <a:pt x="20" y="68"/>
                    <a:pt x="18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79">
              <a:extLst>
                <a:ext uri="{FF2B5EF4-FFF2-40B4-BE49-F238E27FC236}">
                  <a16:creationId xmlns:a16="http://schemas.microsoft.com/office/drawing/2014/main" id="{69E0768A-D6BC-4713-B2B1-CA6A9BC6BB7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634278" y="3776656"/>
              <a:ext cx="218617" cy="222561"/>
            </a:xfrm>
            <a:custGeom>
              <a:avLst/>
              <a:gdLst>
                <a:gd name="T0" fmla="*/ 17 w 106"/>
                <a:gd name="T1" fmla="*/ 62 h 99"/>
                <a:gd name="T2" fmla="*/ 17 w 106"/>
                <a:gd name="T3" fmla="*/ 42 h 99"/>
                <a:gd name="T4" fmla="*/ 90 w 106"/>
                <a:gd name="T5" fmla="*/ 19 h 99"/>
                <a:gd name="T6" fmla="*/ 98 w 106"/>
                <a:gd name="T7" fmla="*/ 86 h 99"/>
                <a:gd name="T8" fmla="*/ 75 w 106"/>
                <a:gd name="T9" fmla="*/ 85 h 99"/>
                <a:gd name="T10" fmla="*/ 88 w 106"/>
                <a:gd name="T11" fmla="*/ 76 h 99"/>
                <a:gd name="T12" fmla="*/ 95 w 106"/>
                <a:gd name="T13" fmla="*/ 52 h 99"/>
                <a:gd name="T14" fmla="*/ 28 w 106"/>
                <a:gd name="T15" fmla="*/ 74 h 99"/>
                <a:gd name="T16" fmla="*/ 50 w 106"/>
                <a:gd name="T17" fmla="*/ 74 h 99"/>
                <a:gd name="T18" fmla="*/ 57 w 106"/>
                <a:gd name="T19" fmla="*/ 62 h 99"/>
                <a:gd name="T20" fmla="*/ 59 w 106"/>
                <a:gd name="T21" fmla="*/ 78 h 99"/>
                <a:gd name="T22" fmla="*/ 59 w 106"/>
                <a:gd name="T23" fmla="*/ 96 h 99"/>
                <a:gd name="T24" fmla="*/ 52 w 106"/>
                <a:gd name="T25" fmla="*/ 89 h 99"/>
                <a:gd name="T26" fmla="*/ 23 w 106"/>
                <a:gd name="T27" fmla="*/ 88 h 99"/>
                <a:gd name="T28" fmla="*/ 17 w 106"/>
                <a:gd name="T29" fmla="*/ 6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6" h="99">
                  <a:moveTo>
                    <a:pt x="17" y="62"/>
                  </a:moveTo>
                  <a:cubicBezTo>
                    <a:pt x="17" y="56"/>
                    <a:pt x="17" y="49"/>
                    <a:pt x="17" y="42"/>
                  </a:cubicBezTo>
                  <a:cubicBezTo>
                    <a:pt x="20" y="11"/>
                    <a:pt x="67" y="0"/>
                    <a:pt x="90" y="19"/>
                  </a:cubicBezTo>
                  <a:cubicBezTo>
                    <a:pt x="106" y="34"/>
                    <a:pt x="102" y="61"/>
                    <a:pt x="98" y="86"/>
                  </a:cubicBezTo>
                  <a:cubicBezTo>
                    <a:pt x="91" y="85"/>
                    <a:pt x="79" y="89"/>
                    <a:pt x="75" y="85"/>
                  </a:cubicBezTo>
                  <a:cubicBezTo>
                    <a:pt x="76" y="77"/>
                    <a:pt x="84" y="79"/>
                    <a:pt x="88" y="76"/>
                  </a:cubicBezTo>
                  <a:cubicBezTo>
                    <a:pt x="95" y="70"/>
                    <a:pt x="96" y="60"/>
                    <a:pt x="95" y="52"/>
                  </a:cubicBezTo>
                  <a:cubicBezTo>
                    <a:pt x="91" y="5"/>
                    <a:pt x="0" y="25"/>
                    <a:pt x="28" y="74"/>
                  </a:cubicBezTo>
                  <a:cubicBezTo>
                    <a:pt x="35" y="74"/>
                    <a:pt x="43" y="74"/>
                    <a:pt x="50" y="74"/>
                  </a:cubicBezTo>
                  <a:cubicBezTo>
                    <a:pt x="56" y="74"/>
                    <a:pt x="51" y="63"/>
                    <a:pt x="57" y="62"/>
                  </a:cubicBezTo>
                  <a:cubicBezTo>
                    <a:pt x="62" y="63"/>
                    <a:pt x="59" y="72"/>
                    <a:pt x="59" y="78"/>
                  </a:cubicBezTo>
                  <a:cubicBezTo>
                    <a:pt x="59" y="85"/>
                    <a:pt x="60" y="92"/>
                    <a:pt x="59" y="96"/>
                  </a:cubicBezTo>
                  <a:cubicBezTo>
                    <a:pt x="52" y="99"/>
                    <a:pt x="56" y="90"/>
                    <a:pt x="52" y="89"/>
                  </a:cubicBezTo>
                  <a:cubicBezTo>
                    <a:pt x="44" y="87"/>
                    <a:pt x="33" y="89"/>
                    <a:pt x="23" y="88"/>
                  </a:cubicBezTo>
                  <a:cubicBezTo>
                    <a:pt x="21" y="80"/>
                    <a:pt x="19" y="71"/>
                    <a:pt x="17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80">
              <a:extLst>
                <a:ext uri="{FF2B5EF4-FFF2-40B4-BE49-F238E27FC236}">
                  <a16:creationId xmlns:a16="http://schemas.microsoft.com/office/drawing/2014/main" id="{49E59835-B72D-4A40-8EF9-E0F24BF6403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360832" y="3786087"/>
              <a:ext cx="191906" cy="160451"/>
            </a:xfrm>
            <a:custGeom>
              <a:avLst/>
              <a:gdLst>
                <a:gd name="T0" fmla="*/ 0 w 93"/>
                <a:gd name="T1" fmla="*/ 46 h 72"/>
                <a:gd name="T2" fmla="*/ 0 w 93"/>
                <a:gd name="T3" fmla="*/ 27 h 72"/>
                <a:gd name="T4" fmla="*/ 4 w 93"/>
                <a:gd name="T5" fmla="*/ 9 h 72"/>
                <a:gd name="T6" fmla="*/ 28 w 93"/>
                <a:gd name="T7" fmla="*/ 11 h 72"/>
                <a:gd name="T8" fmla="*/ 28 w 93"/>
                <a:gd name="T9" fmla="*/ 16 h 72"/>
                <a:gd name="T10" fmla="*/ 13 w 93"/>
                <a:gd name="T11" fmla="*/ 22 h 72"/>
                <a:gd name="T12" fmla="*/ 20 w 93"/>
                <a:gd name="T13" fmla="*/ 54 h 72"/>
                <a:gd name="T14" fmla="*/ 52 w 93"/>
                <a:gd name="T15" fmla="*/ 12 h 72"/>
                <a:gd name="T16" fmla="*/ 81 w 93"/>
                <a:gd name="T17" fmla="*/ 62 h 72"/>
                <a:gd name="T18" fmla="*/ 62 w 93"/>
                <a:gd name="T19" fmla="*/ 61 h 72"/>
                <a:gd name="T20" fmla="*/ 76 w 93"/>
                <a:gd name="T21" fmla="*/ 49 h 72"/>
                <a:gd name="T22" fmla="*/ 66 w 93"/>
                <a:gd name="T23" fmla="*/ 23 h 72"/>
                <a:gd name="T24" fmla="*/ 35 w 93"/>
                <a:gd name="T25" fmla="*/ 64 h 72"/>
                <a:gd name="T26" fmla="*/ 0 w 93"/>
                <a:gd name="T27" fmla="*/ 4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72">
                  <a:moveTo>
                    <a:pt x="0" y="46"/>
                  </a:moveTo>
                  <a:cubicBezTo>
                    <a:pt x="0" y="39"/>
                    <a:pt x="0" y="33"/>
                    <a:pt x="0" y="27"/>
                  </a:cubicBezTo>
                  <a:cubicBezTo>
                    <a:pt x="2" y="21"/>
                    <a:pt x="3" y="16"/>
                    <a:pt x="4" y="9"/>
                  </a:cubicBezTo>
                  <a:cubicBezTo>
                    <a:pt x="10" y="12"/>
                    <a:pt x="22" y="9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ubicBezTo>
                    <a:pt x="22" y="21"/>
                    <a:pt x="19" y="18"/>
                    <a:pt x="13" y="22"/>
                  </a:cubicBezTo>
                  <a:cubicBezTo>
                    <a:pt x="1" y="30"/>
                    <a:pt x="5" y="54"/>
                    <a:pt x="20" y="54"/>
                  </a:cubicBezTo>
                  <a:cubicBezTo>
                    <a:pt x="37" y="54"/>
                    <a:pt x="36" y="20"/>
                    <a:pt x="52" y="12"/>
                  </a:cubicBezTo>
                  <a:cubicBezTo>
                    <a:pt x="79" y="0"/>
                    <a:pt x="93" y="35"/>
                    <a:pt x="81" y="62"/>
                  </a:cubicBezTo>
                  <a:cubicBezTo>
                    <a:pt x="75" y="62"/>
                    <a:pt x="66" y="61"/>
                    <a:pt x="62" y="61"/>
                  </a:cubicBezTo>
                  <a:cubicBezTo>
                    <a:pt x="61" y="49"/>
                    <a:pt x="71" y="57"/>
                    <a:pt x="76" y="49"/>
                  </a:cubicBezTo>
                  <a:cubicBezTo>
                    <a:pt x="82" y="40"/>
                    <a:pt x="78" y="22"/>
                    <a:pt x="66" y="23"/>
                  </a:cubicBezTo>
                  <a:cubicBezTo>
                    <a:pt x="49" y="23"/>
                    <a:pt x="53" y="56"/>
                    <a:pt x="35" y="64"/>
                  </a:cubicBezTo>
                  <a:cubicBezTo>
                    <a:pt x="17" y="72"/>
                    <a:pt x="4" y="59"/>
                    <a:pt x="0" y="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81">
              <a:extLst>
                <a:ext uri="{FF2B5EF4-FFF2-40B4-BE49-F238E27FC236}">
                  <a16:creationId xmlns:a16="http://schemas.microsoft.com/office/drawing/2014/main" id="{1A61C091-B28C-42FF-95A5-1A980D9AE121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6091691" y="3737447"/>
              <a:ext cx="231177" cy="243264"/>
            </a:xfrm>
            <a:custGeom>
              <a:avLst/>
              <a:gdLst>
                <a:gd name="T0" fmla="*/ 6 w 112"/>
                <a:gd name="T1" fmla="*/ 67 h 109"/>
                <a:gd name="T2" fmla="*/ 6 w 112"/>
                <a:gd name="T3" fmla="*/ 46 h 109"/>
                <a:gd name="T4" fmla="*/ 26 w 112"/>
                <a:gd name="T5" fmla="*/ 18 h 109"/>
                <a:gd name="T6" fmla="*/ 85 w 112"/>
                <a:gd name="T7" fmla="*/ 80 h 109"/>
                <a:gd name="T8" fmla="*/ 6 w 112"/>
                <a:gd name="T9" fmla="*/ 67 h 109"/>
                <a:gd name="T10" fmla="*/ 12 w 112"/>
                <a:gd name="T11" fmla="*/ 64 h 109"/>
                <a:gd name="T12" fmla="*/ 84 w 112"/>
                <a:gd name="T13" fmla="*/ 49 h 109"/>
                <a:gd name="T14" fmla="*/ 12 w 112"/>
                <a:gd name="T15" fmla="*/ 6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09">
                  <a:moveTo>
                    <a:pt x="6" y="67"/>
                  </a:moveTo>
                  <a:cubicBezTo>
                    <a:pt x="6" y="60"/>
                    <a:pt x="6" y="53"/>
                    <a:pt x="6" y="46"/>
                  </a:cubicBezTo>
                  <a:cubicBezTo>
                    <a:pt x="8" y="33"/>
                    <a:pt x="17" y="22"/>
                    <a:pt x="26" y="18"/>
                  </a:cubicBezTo>
                  <a:cubicBezTo>
                    <a:pt x="61" y="0"/>
                    <a:pt x="112" y="36"/>
                    <a:pt x="85" y="80"/>
                  </a:cubicBezTo>
                  <a:cubicBezTo>
                    <a:pt x="68" y="109"/>
                    <a:pt x="9" y="100"/>
                    <a:pt x="6" y="67"/>
                  </a:cubicBezTo>
                  <a:close/>
                  <a:moveTo>
                    <a:pt x="12" y="64"/>
                  </a:moveTo>
                  <a:cubicBezTo>
                    <a:pt x="21" y="93"/>
                    <a:pt x="94" y="90"/>
                    <a:pt x="84" y="49"/>
                  </a:cubicBezTo>
                  <a:cubicBezTo>
                    <a:pt x="77" y="16"/>
                    <a:pt x="0" y="23"/>
                    <a:pt x="12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82">
              <a:extLst>
                <a:ext uri="{FF2B5EF4-FFF2-40B4-BE49-F238E27FC236}">
                  <a16:creationId xmlns:a16="http://schemas.microsoft.com/office/drawing/2014/main" id="{62F9A35F-DD0C-4490-BBE6-2BD738A6F65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552305" y="3777794"/>
              <a:ext cx="189839" cy="191506"/>
            </a:xfrm>
            <a:custGeom>
              <a:avLst/>
              <a:gdLst>
                <a:gd name="T0" fmla="*/ 3 w 92"/>
                <a:gd name="T1" fmla="*/ 57 h 85"/>
                <a:gd name="T2" fmla="*/ 3 w 92"/>
                <a:gd name="T3" fmla="*/ 39 h 85"/>
                <a:gd name="T4" fmla="*/ 77 w 92"/>
                <a:gd name="T5" fmla="*/ 21 h 85"/>
                <a:gd name="T6" fmla="*/ 82 w 92"/>
                <a:gd name="T7" fmla="*/ 80 h 85"/>
                <a:gd name="T8" fmla="*/ 60 w 92"/>
                <a:gd name="T9" fmla="*/ 80 h 85"/>
                <a:gd name="T10" fmla="*/ 74 w 92"/>
                <a:gd name="T11" fmla="*/ 71 h 85"/>
                <a:gd name="T12" fmla="*/ 78 w 92"/>
                <a:gd name="T13" fmla="*/ 39 h 85"/>
                <a:gd name="T14" fmla="*/ 11 w 92"/>
                <a:gd name="T15" fmla="*/ 62 h 85"/>
                <a:gd name="T16" fmla="*/ 25 w 92"/>
                <a:gd name="T17" fmla="*/ 80 h 85"/>
                <a:gd name="T18" fmla="*/ 10 w 92"/>
                <a:gd name="T19" fmla="*/ 75 h 85"/>
                <a:gd name="T20" fmla="*/ 3 w 92"/>
                <a:gd name="T21" fmla="*/ 5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85">
                  <a:moveTo>
                    <a:pt x="3" y="57"/>
                  </a:moveTo>
                  <a:cubicBezTo>
                    <a:pt x="3" y="51"/>
                    <a:pt x="3" y="45"/>
                    <a:pt x="3" y="39"/>
                  </a:cubicBezTo>
                  <a:cubicBezTo>
                    <a:pt x="6" y="8"/>
                    <a:pt x="57" y="0"/>
                    <a:pt x="77" y="21"/>
                  </a:cubicBezTo>
                  <a:cubicBezTo>
                    <a:pt x="92" y="36"/>
                    <a:pt x="90" y="59"/>
                    <a:pt x="82" y="80"/>
                  </a:cubicBezTo>
                  <a:cubicBezTo>
                    <a:pt x="74" y="79"/>
                    <a:pt x="66" y="83"/>
                    <a:pt x="60" y="80"/>
                  </a:cubicBezTo>
                  <a:cubicBezTo>
                    <a:pt x="59" y="70"/>
                    <a:pt x="69" y="74"/>
                    <a:pt x="74" y="71"/>
                  </a:cubicBezTo>
                  <a:cubicBezTo>
                    <a:pt x="84" y="65"/>
                    <a:pt x="84" y="50"/>
                    <a:pt x="78" y="39"/>
                  </a:cubicBezTo>
                  <a:cubicBezTo>
                    <a:pt x="65" y="12"/>
                    <a:pt x="0" y="23"/>
                    <a:pt x="11" y="62"/>
                  </a:cubicBezTo>
                  <a:cubicBezTo>
                    <a:pt x="14" y="70"/>
                    <a:pt x="21" y="73"/>
                    <a:pt x="25" y="80"/>
                  </a:cubicBezTo>
                  <a:cubicBezTo>
                    <a:pt x="21" y="85"/>
                    <a:pt x="14" y="78"/>
                    <a:pt x="10" y="75"/>
                  </a:cubicBezTo>
                  <a:cubicBezTo>
                    <a:pt x="6" y="70"/>
                    <a:pt x="4" y="62"/>
                    <a:pt x="3" y="5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83">
              <a:extLst>
                <a:ext uri="{FF2B5EF4-FFF2-40B4-BE49-F238E27FC236}">
                  <a16:creationId xmlns:a16="http://schemas.microsoft.com/office/drawing/2014/main" id="{89B2CFB3-4C4E-418B-AF23-06AA86F2D37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486029" y="3778845"/>
              <a:ext cx="196040" cy="170802"/>
            </a:xfrm>
            <a:custGeom>
              <a:avLst/>
              <a:gdLst>
                <a:gd name="T0" fmla="*/ 0 w 95"/>
                <a:gd name="T1" fmla="*/ 49 h 74"/>
                <a:gd name="T2" fmla="*/ 0 w 95"/>
                <a:gd name="T3" fmla="*/ 31 h 74"/>
                <a:gd name="T4" fmla="*/ 4 w 95"/>
                <a:gd name="T5" fmla="*/ 14 h 74"/>
                <a:gd name="T6" fmla="*/ 28 w 95"/>
                <a:gd name="T7" fmla="*/ 16 h 74"/>
                <a:gd name="T8" fmla="*/ 28 w 95"/>
                <a:gd name="T9" fmla="*/ 20 h 74"/>
                <a:gd name="T10" fmla="*/ 15 w 95"/>
                <a:gd name="T11" fmla="*/ 24 h 74"/>
                <a:gd name="T12" fmla="*/ 21 w 95"/>
                <a:gd name="T13" fmla="*/ 58 h 74"/>
                <a:gd name="T14" fmla="*/ 50 w 95"/>
                <a:gd name="T15" fmla="*/ 17 h 74"/>
                <a:gd name="T16" fmla="*/ 81 w 95"/>
                <a:gd name="T17" fmla="*/ 65 h 74"/>
                <a:gd name="T18" fmla="*/ 62 w 95"/>
                <a:gd name="T19" fmla="*/ 65 h 74"/>
                <a:gd name="T20" fmla="*/ 62 w 95"/>
                <a:gd name="T21" fmla="*/ 61 h 74"/>
                <a:gd name="T22" fmla="*/ 70 w 95"/>
                <a:gd name="T23" fmla="*/ 57 h 74"/>
                <a:gd name="T24" fmla="*/ 67 w 95"/>
                <a:gd name="T25" fmla="*/ 26 h 74"/>
                <a:gd name="T26" fmla="*/ 33 w 95"/>
                <a:gd name="T27" fmla="*/ 68 h 74"/>
                <a:gd name="T28" fmla="*/ 0 w 95"/>
                <a:gd name="T29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74">
                  <a:moveTo>
                    <a:pt x="0" y="49"/>
                  </a:moveTo>
                  <a:cubicBezTo>
                    <a:pt x="0" y="43"/>
                    <a:pt x="0" y="37"/>
                    <a:pt x="0" y="31"/>
                  </a:cubicBezTo>
                  <a:cubicBezTo>
                    <a:pt x="1" y="25"/>
                    <a:pt x="3" y="20"/>
                    <a:pt x="4" y="14"/>
                  </a:cubicBezTo>
                  <a:cubicBezTo>
                    <a:pt x="13" y="14"/>
                    <a:pt x="22" y="13"/>
                    <a:pt x="28" y="16"/>
                  </a:cubicBezTo>
                  <a:cubicBezTo>
                    <a:pt x="28" y="17"/>
                    <a:pt x="28" y="19"/>
                    <a:pt x="28" y="20"/>
                  </a:cubicBezTo>
                  <a:cubicBezTo>
                    <a:pt x="22" y="24"/>
                    <a:pt x="20" y="22"/>
                    <a:pt x="15" y="24"/>
                  </a:cubicBezTo>
                  <a:cubicBezTo>
                    <a:pt x="1" y="31"/>
                    <a:pt x="4" y="59"/>
                    <a:pt x="21" y="58"/>
                  </a:cubicBezTo>
                  <a:cubicBezTo>
                    <a:pt x="37" y="57"/>
                    <a:pt x="36" y="26"/>
                    <a:pt x="50" y="17"/>
                  </a:cubicBezTo>
                  <a:cubicBezTo>
                    <a:pt x="76" y="0"/>
                    <a:pt x="95" y="38"/>
                    <a:pt x="81" y="65"/>
                  </a:cubicBezTo>
                  <a:cubicBezTo>
                    <a:pt x="75" y="65"/>
                    <a:pt x="67" y="67"/>
                    <a:pt x="62" y="65"/>
                  </a:cubicBezTo>
                  <a:cubicBezTo>
                    <a:pt x="62" y="63"/>
                    <a:pt x="62" y="62"/>
                    <a:pt x="62" y="61"/>
                  </a:cubicBezTo>
                  <a:cubicBezTo>
                    <a:pt x="61" y="56"/>
                    <a:pt x="68" y="59"/>
                    <a:pt x="70" y="57"/>
                  </a:cubicBezTo>
                  <a:cubicBezTo>
                    <a:pt x="83" y="52"/>
                    <a:pt x="80" y="26"/>
                    <a:pt x="67" y="26"/>
                  </a:cubicBezTo>
                  <a:cubicBezTo>
                    <a:pt x="49" y="26"/>
                    <a:pt x="53" y="61"/>
                    <a:pt x="33" y="68"/>
                  </a:cubicBezTo>
                  <a:cubicBezTo>
                    <a:pt x="18" y="74"/>
                    <a:pt x="5" y="65"/>
                    <a:pt x="0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84">
              <a:extLst>
                <a:ext uri="{FF2B5EF4-FFF2-40B4-BE49-F238E27FC236}">
                  <a16:creationId xmlns:a16="http://schemas.microsoft.com/office/drawing/2014/main" id="{31311323-9134-454B-BF53-595ADFEC59C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699248" y="3784012"/>
              <a:ext cx="202240" cy="170802"/>
            </a:xfrm>
            <a:custGeom>
              <a:avLst/>
              <a:gdLst>
                <a:gd name="T0" fmla="*/ 4 w 98"/>
                <a:gd name="T1" fmla="*/ 49 h 75"/>
                <a:gd name="T2" fmla="*/ 4 w 98"/>
                <a:gd name="T3" fmla="*/ 31 h 75"/>
                <a:gd name="T4" fmla="*/ 44 w 98"/>
                <a:gd name="T5" fmla="*/ 1 h 75"/>
                <a:gd name="T6" fmla="*/ 84 w 98"/>
                <a:gd name="T7" fmla="*/ 72 h 75"/>
                <a:gd name="T8" fmla="*/ 61 w 98"/>
                <a:gd name="T9" fmla="*/ 71 h 75"/>
                <a:gd name="T10" fmla="*/ 74 w 98"/>
                <a:gd name="T11" fmla="*/ 63 h 75"/>
                <a:gd name="T12" fmla="*/ 81 w 98"/>
                <a:gd name="T13" fmla="*/ 34 h 75"/>
                <a:gd name="T14" fmla="*/ 12 w 98"/>
                <a:gd name="T15" fmla="*/ 53 h 75"/>
                <a:gd name="T16" fmla="*/ 19 w 98"/>
                <a:gd name="T17" fmla="*/ 64 h 75"/>
                <a:gd name="T18" fmla="*/ 26 w 98"/>
                <a:gd name="T19" fmla="*/ 73 h 75"/>
                <a:gd name="T20" fmla="*/ 4 w 98"/>
                <a:gd name="T21" fmla="*/ 4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75">
                  <a:moveTo>
                    <a:pt x="4" y="49"/>
                  </a:moveTo>
                  <a:cubicBezTo>
                    <a:pt x="4" y="43"/>
                    <a:pt x="4" y="37"/>
                    <a:pt x="4" y="31"/>
                  </a:cubicBezTo>
                  <a:cubicBezTo>
                    <a:pt x="8" y="11"/>
                    <a:pt x="23" y="1"/>
                    <a:pt x="44" y="1"/>
                  </a:cubicBezTo>
                  <a:cubicBezTo>
                    <a:pt x="82" y="0"/>
                    <a:pt x="98" y="34"/>
                    <a:pt x="84" y="72"/>
                  </a:cubicBezTo>
                  <a:cubicBezTo>
                    <a:pt x="78" y="72"/>
                    <a:pt x="65" y="75"/>
                    <a:pt x="61" y="71"/>
                  </a:cubicBezTo>
                  <a:cubicBezTo>
                    <a:pt x="61" y="62"/>
                    <a:pt x="70" y="65"/>
                    <a:pt x="74" y="63"/>
                  </a:cubicBezTo>
                  <a:cubicBezTo>
                    <a:pt x="84" y="57"/>
                    <a:pt x="85" y="45"/>
                    <a:pt x="81" y="34"/>
                  </a:cubicBezTo>
                  <a:cubicBezTo>
                    <a:pt x="73" y="5"/>
                    <a:pt x="0" y="10"/>
                    <a:pt x="12" y="53"/>
                  </a:cubicBezTo>
                  <a:cubicBezTo>
                    <a:pt x="14" y="58"/>
                    <a:pt x="16" y="61"/>
                    <a:pt x="19" y="64"/>
                  </a:cubicBezTo>
                  <a:cubicBezTo>
                    <a:pt x="21" y="66"/>
                    <a:pt x="28" y="67"/>
                    <a:pt x="26" y="73"/>
                  </a:cubicBezTo>
                  <a:cubicBezTo>
                    <a:pt x="15" y="75"/>
                    <a:pt x="6" y="60"/>
                    <a:pt x="4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85">
              <a:extLst>
                <a:ext uri="{FF2B5EF4-FFF2-40B4-BE49-F238E27FC236}">
                  <a16:creationId xmlns:a16="http://schemas.microsoft.com/office/drawing/2014/main" id="{B2693975-C5B1-43F6-83C7-7F8E80086E4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027038" y="3781416"/>
              <a:ext cx="175371" cy="186330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0 h 84"/>
                <a:gd name="T8" fmla="*/ 83 w 85"/>
                <a:gd name="T9" fmla="*/ 33 h 84"/>
                <a:gd name="T10" fmla="*/ 76 w 85"/>
                <a:gd name="T11" fmla="*/ 24 h 84"/>
                <a:gd name="T12" fmla="*/ 13 w 85"/>
                <a:gd name="T13" fmla="*/ 28 h 84"/>
                <a:gd name="T14" fmla="*/ 12 w 85"/>
                <a:gd name="T15" fmla="*/ 61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0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79" y="27"/>
                    <a:pt x="76" y="24"/>
                  </a:cubicBezTo>
                  <a:cubicBezTo>
                    <a:pt x="57" y="26"/>
                    <a:pt x="25" y="18"/>
                    <a:pt x="13" y="28"/>
                  </a:cubicBezTo>
                  <a:cubicBezTo>
                    <a:pt x="5" y="35"/>
                    <a:pt x="6" y="54"/>
                    <a:pt x="12" y="61"/>
                  </a:cubicBezTo>
                  <a:cubicBezTo>
                    <a:pt x="23" y="73"/>
                    <a:pt x="56" y="64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4" y="73"/>
                    <a:pt x="3" y="81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86">
              <a:extLst>
                <a:ext uri="{FF2B5EF4-FFF2-40B4-BE49-F238E27FC236}">
                  <a16:creationId xmlns:a16="http://schemas.microsoft.com/office/drawing/2014/main" id="{488B915E-058A-45FB-B4E8-E901373F956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434383" y="3775719"/>
              <a:ext cx="183638" cy="201857"/>
            </a:xfrm>
            <a:custGeom>
              <a:avLst/>
              <a:gdLst>
                <a:gd name="T0" fmla="*/ 3 w 89"/>
                <a:gd name="T1" fmla="*/ 78 h 88"/>
                <a:gd name="T2" fmla="*/ 3 w 89"/>
                <a:gd name="T3" fmla="*/ 73 h 88"/>
                <a:gd name="T4" fmla="*/ 71 w 89"/>
                <a:gd name="T5" fmla="*/ 17 h 88"/>
                <a:gd name="T6" fmla="*/ 11 w 89"/>
                <a:gd name="T7" fmla="*/ 18 h 88"/>
                <a:gd name="T8" fmla="*/ 6 w 89"/>
                <a:gd name="T9" fmla="*/ 28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10 h 88"/>
                <a:gd name="T16" fmla="*/ 79 w 89"/>
                <a:gd name="T17" fmla="*/ 10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79 w 89"/>
                <a:gd name="T35" fmla="*/ 79 h 88"/>
                <a:gd name="T36" fmla="*/ 3 w 89"/>
                <a:gd name="T37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8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7"/>
                    <a:pt x="71" y="17"/>
                  </a:cubicBezTo>
                  <a:cubicBezTo>
                    <a:pt x="51" y="18"/>
                    <a:pt x="29" y="16"/>
                    <a:pt x="11" y="18"/>
                  </a:cubicBezTo>
                  <a:cubicBezTo>
                    <a:pt x="7" y="19"/>
                    <a:pt x="11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10"/>
                  </a:cubicBezTo>
                  <a:cubicBezTo>
                    <a:pt x="35" y="10"/>
                    <a:pt x="57" y="10"/>
                    <a:pt x="79" y="10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1"/>
                    <a:pt x="73" y="34"/>
                  </a:cubicBezTo>
                  <a:cubicBezTo>
                    <a:pt x="58" y="47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3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5"/>
                    <a:pt x="86" y="87"/>
                  </a:cubicBezTo>
                  <a:cubicBezTo>
                    <a:pt x="80" y="88"/>
                    <a:pt x="82" y="81"/>
                    <a:pt x="79" y="79"/>
                  </a:cubicBezTo>
                  <a:cubicBezTo>
                    <a:pt x="56" y="76"/>
                    <a:pt x="28" y="78"/>
                    <a:pt x="3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87">
              <a:extLst>
                <a:ext uri="{FF2B5EF4-FFF2-40B4-BE49-F238E27FC236}">
                  <a16:creationId xmlns:a16="http://schemas.microsoft.com/office/drawing/2014/main" id="{DD0DBF1A-0475-4059-8D36-A4158BCFA67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875361" y="3776752"/>
              <a:ext cx="181571" cy="201857"/>
            </a:xfrm>
            <a:custGeom>
              <a:avLst/>
              <a:gdLst>
                <a:gd name="T0" fmla="*/ 87 w 88"/>
                <a:gd name="T1" fmla="*/ 5 h 89"/>
                <a:gd name="T2" fmla="*/ 86 w 88"/>
                <a:gd name="T3" fmla="*/ 39 h 89"/>
                <a:gd name="T4" fmla="*/ 80 w 88"/>
                <a:gd name="T5" fmla="*/ 31 h 89"/>
                <a:gd name="T6" fmla="*/ 55 w 88"/>
                <a:gd name="T7" fmla="*/ 47 h 89"/>
                <a:gd name="T8" fmla="*/ 79 w 88"/>
                <a:gd name="T9" fmla="*/ 66 h 89"/>
                <a:gd name="T10" fmla="*/ 85 w 88"/>
                <a:gd name="T11" fmla="*/ 57 h 89"/>
                <a:gd name="T12" fmla="*/ 86 w 88"/>
                <a:gd name="T13" fmla="*/ 84 h 89"/>
                <a:gd name="T14" fmla="*/ 80 w 88"/>
                <a:gd name="T15" fmla="*/ 77 h 89"/>
                <a:gd name="T16" fmla="*/ 50 w 88"/>
                <a:gd name="T17" fmla="*/ 53 h 89"/>
                <a:gd name="T18" fmla="*/ 9 w 88"/>
                <a:gd name="T19" fmla="*/ 81 h 89"/>
                <a:gd name="T20" fmla="*/ 5 w 88"/>
                <a:gd name="T21" fmla="*/ 88 h 89"/>
                <a:gd name="T22" fmla="*/ 5 w 88"/>
                <a:gd name="T23" fmla="*/ 54 h 89"/>
                <a:gd name="T24" fmla="*/ 10 w 88"/>
                <a:gd name="T25" fmla="*/ 62 h 89"/>
                <a:gd name="T26" fmla="*/ 39 w 88"/>
                <a:gd name="T27" fmla="*/ 43 h 89"/>
                <a:gd name="T28" fmla="*/ 10 w 88"/>
                <a:gd name="T29" fmla="*/ 22 h 89"/>
                <a:gd name="T30" fmla="*/ 6 w 88"/>
                <a:gd name="T31" fmla="*/ 31 h 89"/>
                <a:gd name="T32" fmla="*/ 5 w 88"/>
                <a:gd name="T33" fmla="*/ 15 h 89"/>
                <a:gd name="T34" fmla="*/ 5 w 88"/>
                <a:gd name="T35" fmla="*/ 2 h 89"/>
                <a:gd name="T36" fmla="*/ 10 w 88"/>
                <a:gd name="T37" fmla="*/ 9 h 89"/>
                <a:gd name="T38" fmla="*/ 45 w 88"/>
                <a:gd name="T39" fmla="*/ 38 h 89"/>
                <a:gd name="T40" fmla="*/ 83 w 88"/>
                <a:gd name="T41" fmla="*/ 5 h 89"/>
                <a:gd name="T42" fmla="*/ 87 w 88"/>
                <a:gd name="T43" fmla="*/ 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89">
                  <a:moveTo>
                    <a:pt x="87" y="5"/>
                  </a:moveTo>
                  <a:cubicBezTo>
                    <a:pt x="85" y="14"/>
                    <a:pt x="87" y="31"/>
                    <a:pt x="86" y="39"/>
                  </a:cubicBezTo>
                  <a:cubicBezTo>
                    <a:pt x="80" y="41"/>
                    <a:pt x="83" y="33"/>
                    <a:pt x="80" y="31"/>
                  </a:cubicBezTo>
                  <a:cubicBezTo>
                    <a:pt x="72" y="36"/>
                    <a:pt x="65" y="42"/>
                    <a:pt x="55" y="47"/>
                  </a:cubicBezTo>
                  <a:cubicBezTo>
                    <a:pt x="62" y="55"/>
                    <a:pt x="72" y="59"/>
                    <a:pt x="79" y="66"/>
                  </a:cubicBezTo>
                  <a:cubicBezTo>
                    <a:pt x="84" y="66"/>
                    <a:pt x="80" y="57"/>
                    <a:pt x="85" y="57"/>
                  </a:cubicBezTo>
                  <a:cubicBezTo>
                    <a:pt x="88" y="61"/>
                    <a:pt x="85" y="79"/>
                    <a:pt x="86" y="84"/>
                  </a:cubicBezTo>
                  <a:cubicBezTo>
                    <a:pt x="80" y="86"/>
                    <a:pt x="82" y="79"/>
                    <a:pt x="80" y="77"/>
                  </a:cubicBezTo>
                  <a:cubicBezTo>
                    <a:pt x="71" y="67"/>
                    <a:pt x="60" y="61"/>
                    <a:pt x="50" y="53"/>
                  </a:cubicBezTo>
                  <a:cubicBezTo>
                    <a:pt x="36" y="62"/>
                    <a:pt x="22" y="71"/>
                    <a:pt x="9" y="81"/>
                  </a:cubicBezTo>
                  <a:cubicBezTo>
                    <a:pt x="8" y="84"/>
                    <a:pt x="10" y="89"/>
                    <a:pt x="5" y="88"/>
                  </a:cubicBezTo>
                  <a:cubicBezTo>
                    <a:pt x="3" y="80"/>
                    <a:pt x="5" y="63"/>
                    <a:pt x="5" y="54"/>
                  </a:cubicBezTo>
                  <a:cubicBezTo>
                    <a:pt x="11" y="52"/>
                    <a:pt x="8" y="60"/>
                    <a:pt x="10" y="62"/>
                  </a:cubicBezTo>
                  <a:cubicBezTo>
                    <a:pt x="21" y="57"/>
                    <a:pt x="29" y="49"/>
                    <a:pt x="39" y="43"/>
                  </a:cubicBezTo>
                  <a:cubicBezTo>
                    <a:pt x="30" y="35"/>
                    <a:pt x="21" y="28"/>
                    <a:pt x="10" y="22"/>
                  </a:cubicBezTo>
                  <a:cubicBezTo>
                    <a:pt x="6" y="22"/>
                    <a:pt x="11" y="31"/>
                    <a:pt x="6" y="31"/>
                  </a:cubicBezTo>
                  <a:cubicBezTo>
                    <a:pt x="0" y="29"/>
                    <a:pt x="5" y="20"/>
                    <a:pt x="5" y="15"/>
                  </a:cubicBezTo>
                  <a:cubicBezTo>
                    <a:pt x="5" y="10"/>
                    <a:pt x="2" y="5"/>
                    <a:pt x="5" y="2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20" y="21"/>
                    <a:pt x="33" y="29"/>
                    <a:pt x="45" y="38"/>
                  </a:cubicBezTo>
                  <a:cubicBezTo>
                    <a:pt x="58" y="27"/>
                    <a:pt x="77" y="23"/>
                    <a:pt x="83" y="5"/>
                  </a:cubicBezTo>
                  <a:cubicBezTo>
                    <a:pt x="85" y="5"/>
                    <a:pt x="86" y="5"/>
                    <a:pt x="8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88">
              <a:extLst>
                <a:ext uri="{FF2B5EF4-FFF2-40B4-BE49-F238E27FC236}">
                  <a16:creationId xmlns:a16="http://schemas.microsoft.com/office/drawing/2014/main" id="{4310F4C0-F3A1-4FAB-AAF0-3B7EA18F3B9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038912" y="3835762"/>
              <a:ext cx="175371" cy="77637"/>
            </a:xfrm>
            <a:custGeom>
              <a:avLst/>
              <a:gdLst>
                <a:gd name="T0" fmla="*/ 83 w 85"/>
                <a:gd name="T1" fmla="*/ 33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3 h 35"/>
                <a:gd name="T8" fmla="*/ 2 w 85"/>
                <a:gd name="T9" fmla="*/ 1 h 35"/>
                <a:gd name="T10" fmla="*/ 8 w 85"/>
                <a:gd name="T11" fmla="*/ 9 h 35"/>
                <a:gd name="T12" fmla="*/ 74 w 85"/>
                <a:gd name="T13" fmla="*/ 10 h 35"/>
                <a:gd name="T14" fmla="*/ 82 w 85"/>
                <a:gd name="T15" fmla="*/ 1 h 35"/>
                <a:gd name="T16" fmla="*/ 83 w 85"/>
                <a:gd name="T17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3"/>
                  </a:moveTo>
                  <a:cubicBezTo>
                    <a:pt x="77" y="35"/>
                    <a:pt x="79" y="27"/>
                    <a:pt x="76" y="25"/>
                  </a:cubicBezTo>
                  <a:cubicBezTo>
                    <a:pt x="56" y="23"/>
                    <a:pt x="30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5" y="7"/>
                    <a:pt x="58" y="16"/>
                    <a:pt x="74" y="10"/>
                  </a:cubicBezTo>
                  <a:cubicBezTo>
                    <a:pt x="80" y="8"/>
                    <a:pt x="77" y="2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89">
              <a:extLst>
                <a:ext uri="{FF2B5EF4-FFF2-40B4-BE49-F238E27FC236}">
                  <a16:creationId xmlns:a16="http://schemas.microsoft.com/office/drawing/2014/main" id="{A1C81815-7920-4112-96CA-533A11C6301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261473" y="3778828"/>
              <a:ext cx="175371" cy="191506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1 h 84"/>
                <a:gd name="T8" fmla="*/ 83 w 85"/>
                <a:gd name="T9" fmla="*/ 33 h 84"/>
                <a:gd name="T10" fmla="*/ 76 w 85"/>
                <a:gd name="T11" fmla="*/ 25 h 84"/>
                <a:gd name="T12" fmla="*/ 17 w 85"/>
                <a:gd name="T13" fmla="*/ 26 h 84"/>
                <a:gd name="T14" fmla="*/ 12 w 85"/>
                <a:gd name="T15" fmla="*/ 62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1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80" y="27"/>
                    <a:pt x="76" y="25"/>
                  </a:cubicBezTo>
                  <a:cubicBezTo>
                    <a:pt x="60" y="25"/>
                    <a:pt x="33" y="19"/>
                    <a:pt x="17" y="26"/>
                  </a:cubicBezTo>
                  <a:cubicBezTo>
                    <a:pt x="7" y="31"/>
                    <a:pt x="3" y="52"/>
                    <a:pt x="12" y="62"/>
                  </a:cubicBezTo>
                  <a:cubicBezTo>
                    <a:pt x="23" y="74"/>
                    <a:pt x="54" y="63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3" y="73"/>
                    <a:pt x="3" y="81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90">
              <a:extLst>
                <a:ext uri="{FF2B5EF4-FFF2-40B4-BE49-F238E27FC236}">
                  <a16:creationId xmlns:a16="http://schemas.microsoft.com/office/drawing/2014/main" id="{28F9FA7D-834C-4B31-BECF-4C7A50E0FF0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474724" y="3775719"/>
              <a:ext cx="183638" cy="201857"/>
            </a:xfrm>
            <a:custGeom>
              <a:avLst/>
              <a:gdLst>
                <a:gd name="T0" fmla="*/ 3 w 89"/>
                <a:gd name="T1" fmla="*/ 77 h 88"/>
                <a:gd name="T2" fmla="*/ 3 w 89"/>
                <a:gd name="T3" fmla="*/ 73 h 88"/>
                <a:gd name="T4" fmla="*/ 72 w 89"/>
                <a:gd name="T5" fmla="*/ 17 h 88"/>
                <a:gd name="T6" fmla="*/ 11 w 89"/>
                <a:gd name="T7" fmla="*/ 18 h 88"/>
                <a:gd name="T8" fmla="*/ 6 w 89"/>
                <a:gd name="T9" fmla="*/ 27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9 h 88"/>
                <a:gd name="T16" fmla="*/ 79 w 89"/>
                <a:gd name="T17" fmla="*/ 9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80 w 89"/>
                <a:gd name="T35" fmla="*/ 79 h 88"/>
                <a:gd name="T36" fmla="*/ 3 w 89"/>
                <a:gd name="T37" fmla="*/ 7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7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5"/>
                    <a:pt x="72" y="17"/>
                  </a:cubicBezTo>
                  <a:cubicBezTo>
                    <a:pt x="52" y="17"/>
                    <a:pt x="30" y="16"/>
                    <a:pt x="11" y="18"/>
                  </a:cubicBezTo>
                  <a:cubicBezTo>
                    <a:pt x="7" y="18"/>
                    <a:pt x="11" y="27"/>
                    <a:pt x="6" y="27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9"/>
                  </a:cubicBezTo>
                  <a:cubicBezTo>
                    <a:pt x="35" y="9"/>
                    <a:pt x="57" y="9"/>
                    <a:pt x="79" y="9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5"/>
                    <a:pt x="88" y="16"/>
                    <a:pt x="86" y="22"/>
                  </a:cubicBezTo>
                  <a:cubicBezTo>
                    <a:pt x="85" y="25"/>
                    <a:pt x="77" y="31"/>
                    <a:pt x="73" y="34"/>
                  </a:cubicBezTo>
                  <a:cubicBezTo>
                    <a:pt x="58" y="46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4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4"/>
                    <a:pt x="86" y="87"/>
                  </a:cubicBezTo>
                  <a:cubicBezTo>
                    <a:pt x="81" y="88"/>
                    <a:pt x="82" y="82"/>
                    <a:pt x="80" y="79"/>
                  </a:cubicBezTo>
                  <a:cubicBezTo>
                    <a:pt x="58" y="75"/>
                    <a:pt x="28" y="78"/>
                    <a:pt x="3" y="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91">
              <a:extLst>
                <a:ext uri="{FF2B5EF4-FFF2-40B4-BE49-F238E27FC236}">
                  <a16:creationId xmlns:a16="http://schemas.microsoft.com/office/drawing/2014/main" id="{E3C67F26-57F4-4816-AE88-1019FDEB27F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644484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7" y="35"/>
                    <a:pt x="80" y="27"/>
                    <a:pt x="76" y="25"/>
                  </a:cubicBezTo>
                  <a:cubicBezTo>
                    <a:pt x="56" y="24"/>
                    <a:pt x="29" y="24"/>
                    <a:pt x="9" y="25"/>
                  </a:cubicBezTo>
                  <a:cubicBezTo>
                    <a:pt x="4" y="26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5" y="7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92">
              <a:extLst>
                <a:ext uri="{FF2B5EF4-FFF2-40B4-BE49-F238E27FC236}">
                  <a16:creationId xmlns:a16="http://schemas.microsoft.com/office/drawing/2014/main" id="{454D0EBA-9EC7-4083-A9A6-13793983223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804934" y="3778828"/>
              <a:ext cx="175371" cy="191506"/>
            </a:xfrm>
            <a:custGeom>
              <a:avLst/>
              <a:gdLst>
                <a:gd name="T0" fmla="*/ 0 w 85"/>
                <a:gd name="T1" fmla="*/ 47 h 86"/>
                <a:gd name="T2" fmla="*/ 0 w 85"/>
                <a:gd name="T3" fmla="*/ 40 h 86"/>
                <a:gd name="T4" fmla="*/ 77 w 85"/>
                <a:gd name="T5" fmla="*/ 7 h 86"/>
                <a:gd name="T6" fmla="*/ 82 w 85"/>
                <a:gd name="T7" fmla="*/ 1 h 86"/>
                <a:gd name="T8" fmla="*/ 82 w 85"/>
                <a:gd name="T9" fmla="*/ 35 h 86"/>
                <a:gd name="T10" fmla="*/ 76 w 85"/>
                <a:gd name="T11" fmla="*/ 24 h 86"/>
                <a:gd name="T12" fmla="*/ 18 w 85"/>
                <a:gd name="T13" fmla="*/ 47 h 86"/>
                <a:gd name="T14" fmla="*/ 76 w 85"/>
                <a:gd name="T15" fmla="*/ 69 h 86"/>
                <a:gd name="T16" fmla="*/ 82 w 85"/>
                <a:gd name="T17" fmla="*/ 59 h 86"/>
                <a:gd name="T18" fmla="*/ 83 w 85"/>
                <a:gd name="T19" fmla="*/ 85 h 86"/>
                <a:gd name="T20" fmla="*/ 75 w 85"/>
                <a:gd name="T21" fmla="*/ 77 h 86"/>
                <a:gd name="T22" fmla="*/ 0 w 85"/>
                <a:gd name="T23" fmla="*/ 4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86">
                  <a:moveTo>
                    <a:pt x="0" y="47"/>
                  </a:moveTo>
                  <a:cubicBezTo>
                    <a:pt x="0" y="44"/>
                    <a:pt x="0" y="42"/>
                    <a:pt x="0" y="40"/>
                  </a:cubicBezTo>
                  <a:cubicBezTo>
                    <a:pt x="25" y="28"/>
                    <a:pt x="53" y="20"/>
                    <a:pt x="77" y="7"/>
                  </a:cubicBezTo>
                  <a:cubicBezTo>
                    <a:pt x="80" y="6"/>
                    <a:pt x="77" y="0"/>
                    <a:pt x="82" y="1"/>
                  </a:cubicBezTo>
                  <a:cubicBezTo>
                    <a:pt x="84" y="8"/>
                    <a:pt x="85" y="28"/>
                    <a:pt x="82" y="35"/>
                  </a:cubicBezTo>
                  <a:cubicBezTo>
                    <a:pt x="77" y="35"/>
                    <a:pt x="80" y="26"/>
                    <a:pt x="76" y="24"/>
                  </a:cubicBezTo>
                  <a:cubicBezTo>
                    <a:pt x="56" y="31"/>
                    <a:pt x="38" y="40"/>
                    <a:pt x="18" y="47"/>
                  </a:cubicBezTo>
                  <a:cubicBezTo>
                    <a:pt x="37" y="54"/>
                    <a:pt x="56" y="62"/>
                    <a:pt x="76" y="69"/>
                  </a:cubicBezTo>
                  <a:cubicBezTo>
                    <a:pt x="81" y="68"/>
                    <a:pt x="76" y="58"/>
                    <a:pt x="82" y="59"/>
                  </a:cubicBezTo>
                  <a:cubicBezTo>
                    <a:pt x="85" y="63"/>
                    <a:pt x="82" y="80"/>
                    <a:pt x="83" y="85"/>
                  </a:cubicBezTo>
                  <a:cubicBezTo>
                    <a:pt x="77" y="86"/>
                    <a:pt x="79" y="79"/>
                    <a:pt x="75" y="77"/>
                  </a:cubicBezTo>
                  <a:cubicBezTo>
                    <a:pt x="50" y="67"/>
                    <a:pt x="25" y="56"/>
                    <a:pt x="0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93">
              <a:extLst>
                <a:ext uri="{FF2B5EF4-FFF2-40B4-BE49-F238E27FC236}">
                  <a16:creationId xmlns:a16="http://schemas.microsoft.com/office/drawing/2014/main" id="{92882F4A-B8D8-44E8-ADB3-1C6B64A5E01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000582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1 w 86"/>
                <a:gd name="T23" fmla="*/ 57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8" y="54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4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7"/>
                    <a:pt x="6" y="49"/>
                    <a:pt x="11" y="57"/>
                  </a:cubicBezTo>
                  <a:cubicBezTo>
                    <a:pt x="15" y="64"/>
                    <a:pt x="23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0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2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94">
              <a:extLst>
                <a:ext uri="{FF2B5EF4-FFF2-40B4-BE49-F238E27FC236}">
                  <a16:creationId xmlns:a16="http://schemas.microsoft.com/office/drawing/2014/main" id="{E76D0D91-2590-4108-9456-69F14A4D18D8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5182266" y="3782458"/>
              <a:ext cx="191906" cy="175978"/>
            </a:xfrm>
            <a:custGeom>
              <a:avLst/>
              <a:gdLst>
                <a:gd name="T0" fmla="*/ 44 w 93"/>
                <a:gd name="T1" fmla="*/ 47 h 77"/>
                <a:gd name="T2" fmla="*/ 11 w 93"/>
                <a:gd name="T3" fmla="*/ 68 h 77"/>
                <a:gd name="T4" fmla="*/ 4 w 93"/>
                <a:gd name="T5" fmla="*/ 77 h 77"/>
                <a:gd name="T6" fmla="*/ 3 w 93"/>
                <a:gd name="T7" fmla="*/ 60 h 77"/>
                <a:gd name="T8" fmla="*/ 40 w 93"/>
                <a:gd name="T9" fmla="*/ 25 h 77"/>
                <a:gd name="T10" fmla="*/ 10 w 93"/>
                <a:gd name="T11" fmla="*/ 26 h 77"/>
                <a:gd name="T12" fmla="*/ 5 w 93"/>
                <a:gd name="T13" fmla="*/ 35 h 77"/>
                <a:gd name="T14" fmla="*/ 4 w 93"/>
                <a:gd name="T15" fmla="*/ 19 h 77"/>
                <a:gd name="T16" fmla="*/ 4 w 93"/>
                <a:gd name="T17" fmla="*/ 2 h 77"/>
                <a:gd name="T18" fmla="*/ 10 w 93"/>
                <a:gd name="T19" fmla="*/ 10 h 77"/>
                <a:gd name="T20" fmla="*/ 78 w 93"/>
                <a:gd name="T21" fmla="*/ 10 h 77"/>
                <a:gd name="T22" fmla="*/ 84 w 93"/>
                <a:gd name="T23" fmla="*/ 1 h 77"/>
                <a:gd name="T24" fmla="*/ 75 w 93"/>
                <a:gd name="T25" fmla="*/ 65 h 77"/>
                <a:gd name="T26" fmla="*/ 44 w 93"/>
                <a:gd name="T27" fmla="*/ 47 h 77"/>
                <a:gd name="T28" fmla="*/ 80 w 93"/>
                <a:gd name="T29" fmla="*/ 28 h 77"/>
                <a:gd name="T30" fmla="*/ 46 w 93"/>
                <a:gd name="T31" fmla="*/ 25 h 77"/>
                <a:gd name="T32" fmla="*/ 80 w 93"/>
                <a:gd name="T33" fmla="*/ 2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3" h="77">
                  <a:moveTo>
                    <a:pt x="44" y="47"/>
                  </a:moveTo>
                  <a:cubicBezTo>
                    <a:pt x="37" y="59"/>
                    <a:pt x="21" y="60"/>
                    <a:pt x="11" y="68"/>
                  </a:cubicBezTo>
                  <a:cubicBezTo>
                    <a:pt x="8" y="71"/>
                    <a:pt x="9" y="76"/>
                    <a:pt x="4" y="77"/>
                  </a:cubicBezTo>
                  <a:cubicBezTo>
                    <a:pt x="0" y="75"/>
                    <a:pt x="4" y="65"/>
                    <a:pt x="3" y="60"/>
                  </a:cubicBezTo>
                  <a:cubicBezTo>
                    <a:pt x="12" y="45"/>
                    <a:pt x="43" y="52"/>
                    <a:pt x="40" y="25"/>
                  </a:cubicBezTo>
                  <a:cubicBezTo>
                    <a:pt x="30" y="26"/>
                    <a:pt x="18" y="24"/>
                    <a:pt x="10" y="26"/>
                  </a:cubicBezTo>
                  <a:cubicBezTo>
                    <a:pt x="6" y="27"/>
                    <a:pt x="10" y="34"/>
                    <a:pt x="5" y="35"/>
                  </a:cubicBezTo>
                  <a:cubicBezTo>
                    <a:pt x="0" y="33"/>
                    <a:pt x="4" y="25"/>
                    <a:pt x="4" y="19"/>
                  </a:cubicBezTo>
                  <a:cubicBezTo>
                    <a:pt x="4" y="13"/>
                    <a:pt x="1" y="7"/>
                    <a:pt x="4" y="2"/>
                  </a:cubicBezTo>
                  <a:cubicBezTo>
                    <a:pt x="10" y="1"/>
                    <a:pt x="7" y="8"/>
                    <a:pt x="10" y="10"/>
                  </a:cubicBezTo>
                  <a:cubicBezTo>
                    <a:pt x="31" y="11"/>
                    <a:pt x="58" y="11"/>
                    <a:pt x="78" y="10"/>
                  </a:cubicBezTo>
                  <a:cubicBezTo>
                    <a:pt x="83" y="9"/>
                    <a:pt x="79" y="0"/>
                    <a:pt x="84" y="1"/>
                  </a:cubicBezTo>
                  <a:cubicBezTo>
                    <a:pt x="84" y="20"/>
                    <a:pt x="93" y="58"/>
                    <a:pt x="75" y="65"/>
                  </a:cubicBezTo>
                  <a:cubicBezTo>
                    <a:pt x="61" y="71"/>
                    <a:pt x="45" y="62"/>
                    <a:pt x="44" y="47"/>
                  </a:cubicBezTo>
                  <a:close/>
                  <a:moveTo>
                    <a:pt x="80" y="28"/>
                  </a:moveTo>
                  <a:cubicBezTo>
                    <a:pt x="74" y="22"/>
                    <a:pt x="57" y="27"/>
                    <a:pt x="46" y="25"/>
                  </a:cubicBezTo>
                  <a:cubicBezTo>
                    <a:pt x="36" y="60"/>
                    <a:pt x="88" y="64"/>
                    <a:pt x="80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95">
              <a:extLst>
                <a:ext uri="{FF2B5EF4-FFF2-40B4-BE49-F238E27FC236}">
                  <a16:creationId xmlns:a16="http://schemas.microsoft.com/office/drawing/2014/main" id="{9E3AA053-FF32-4F85-88F2-1257FBB3452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519198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3" y="25"/>
                    <a:pt x="29" y="23"/>
                    <a:pt x="9" y="25"/>
                  </a:cubicBezTo>
                  <a:cubicBezTo>
                    <a:pt x="4" y="25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96">
              <a:extLst>
                <a:ext uri="{FF2B5EF4-FFF2-40B4-BE49-F238E27FC236}">
                  <a16:creationId xmlns:a16="http://schemas.microsoft.com/office/drawing/2014/main" id="{11D61C64-EC4B-4BBC-AA5E-4C071566426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659467" y="3790725"/>
              <a:ext cx="179504" cy="175978"/>
            </a:xfrm>
            <a:custGeom>
              <a:avLst/>
              <a:gdLst>
                <a:gd name="T0" fmla="*/ 87 w 87"/>
                <a:gd name="T1" fmla="*/ 5 h 77"/>
                <a:gd name="T2" fmla="*/ 87 w 87"/>
                <a:gd name="T3" fmla="*/ 75 h 77"/>
                <a:gd name="T4" fmla="*/ 66 w 87"/>
                <a:gd name="T5" fmla="*/ 74 h 77"/>
                <a:gd name="T6" fmla="*/ 77 w 87"/>
                <a:gd name="T7" fmla="*/ 67 h 77"/>
                <a:gd name="T8" fmla="*/ 80 w 87"/>
                <a:gd name="T9" fmla="*/ 46 h 77"/>
                <a:gd name="T10" fmla="*/ 12 w 87"/>
                <a:gd name="T11" fmla="*/ 47 h 77"/>
                <a:gd name="T12" fmla="*/ 6 w 87"/>
                <a:gd name="T13" fmla="*/ 58 h 77"/>
                <a:gd name="T14" fmla="*/ 5 w 87"/>
                <a:gd name="T15" fmla="*/ 45 h 77"/>
                <a:gd name="T16" fmla="*/ 5 w 87"/>
                <a:gd name="T17" fmla="*/ 21 h 77"/>
                <a:gd name="T18" fmla="*/ 10 w 87"/>
                <a:gd name="T19" fmla="*/ 31 h 77"/>
                <a:gd name="T20" fmla="*/ 79 w 87"/>
                <a:gd name="T21" fmla="*/ 33 h 77"/>
                <a:gd name="T22" fmla="*/ 78 w 87"/>
                <a:gd name="T23" fmla="*/ 16 h 77"/>
                <a:gd name="T24" fmla="*/ 66 w 87"/>
                <a:gd name="T25" fmla="*/ 7 h 77"/>
                <a:gd name="T26" fmla="*/ 87 w 87"/>
                <a:gd name="T27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" h="77">
                  <a:moveTo>
                    <a:pt x="87" y="5"/>
                  </a:moveTo>
                  <a:cubicBezTo>
                    <a:pt x="85" y="27"/>
                    <a:pt x="86" y="54"/>
                    <a:pt x="87" y="75"/>
                  </a:cubicBezTo>
                  <a:cubicBezTo>
                    <a:pt x="81" y="73"/>
                    <a:pt x="72" y="77"/>
                    <a:pt x="66" y="74"/>
                  </a:cubicBezTo>
                  <a:cubicBezTo>
                    <a:pt x="64" y="66"/>
                    <a:pt x="73" y="69"/>
                    <a:pt x="77" y="67"/>
                  </a:cubicBezTo>
                  <a:cubicBezTo>
                    <a:pt x="80" y="62"/>
                    <a:pt x="81" y="55"/>
                    <a:pt x="80" y="46"/>
                  </a:cubicBezTo>
                  <a:cubicBezTo>
                    <a:pt x="58" y="47"/>
                    <a:pt x="33" y="45"/>
                    <a:pt x="12" y="47"/>
                  </a:cubicBezTo>
                  <a:cubicBezTo>
                    <a:pt x="7" y="48"/>
                    <a:pt x="10" y="57"/>
                    <a:pt x="6" y="58"/>
                  </a:cubicBezTo>
                  <a:cubicBezTo>
                    <a:pt x="0" y="57"/>
                    <a:pt x="4" y="49"/>
                    <a:pt x="5" y="45"/>
                  </a:cubicBezTo>
                  <a:cubicBezTo>
                    <a:pt x="5" y="36"/>
                    <a:pt x="1" y="26"/>
                    <a:pt x="5" y="21"/>
                  </a:cubicBezTo>
                  <a:cubicBezTo>
                    <a:pt x="11" y="20"/>
                    <a:pt x="8" y="28"/>
                    <a:pt x="10" y="31"/>
                  </a:cubicBezTo>
                  <a:cubicBezTo>
                    <a:pt x="30" y="35"/>
                    <a:pt x="57" y="32"/>
                    <a:pt x="79" y="33"/>
                  </a:cubicBezTo>
                  <a:cubicBezTo>
                    <a:pt x="81" y="26"/>
                    <a:pt x="81" y="20"/>
                    <a:pt x="78" y="16"/>
                  </a:cubicBezTo>
                  <a:cubicBezTo>
                    <a:pt x="75" y="10"/>
                    <a:pt x="68" y="13"/>
                    <a:pt x="66" y="7"/>
                  </a:cubicBezTo>
                  <a:cubicBezTo>
                    <a:pt x="69" y="0"/>
                    <a:pt x="80" y="7"/>
                    <a:pt x="8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97">
              <a:extLst>
                <a:ext uri="{FF2B5EF4-FFF2-40B4-BE49-F238E27FC236}">
                  <a16:creationId xmlns:a16="http://schemas.microsoft.com/office/drawing/2014/main" id="{E02BD700-B6BC-4A28-9FA8-1044301B02E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852527" y="3781928"/>
              <a:ext cx="181571" cy="191506"/>
            </a:xfrm>
            <a:custGeom>
              <a:avLst/>
              <a:gdLst>
                <a:gd name="T0" fmla="*/ 87 w 88"/>
                <a:gd name="T1" fmla="*/ 0 h 84"/>
                <a:gd name="T2" fmla="*/ 86 w 88"/>
                <a:gd name="T3" fmla="*/ 34 h 84"/>
                <a:gd name="T4" fmla="*/ 81 w 88"/>
                <a:gd name="T5" fmla="*/ 26 h 84"/>
                <a:gd name="T6" fmla="*/ 48 w 88"/>
                <a:gd name="T7" fmla="*/ 45 h 84"/>
                <a:gd name="T8" fmla="*/ 79 w 88"/>
                <a:gd name="T9" fmla="*/ 65 h 84"/>
                <a:gd name="T10" fmla="*/ 85 w 88"/>
                <a:gd name="T11" fmla="*/ 58 h 84"/>
                <a:gd name="T12" fmla="*/ 86 w 88"/>
                <a:gd name="T13" fmla="*/ 82 h 84"/>
                <a:gd name="T14" fmla="*/ 80 w 88"/>
                <a:gd name="T15" fmla="*/ 76 h 84"/>
                <a:gd name="T16" fmla="*/ 41 w 88"/>
                <a:gd name="T17" fmla="*/ 48 h 84"/>
                <a:gd name="T18" fmla="*/ 11 w 88"/>
                <a:gd name="T19" fmla="*/ 49 h 84"/>
                <a:gd name="T20" fmla="*/ 6 w 88"/>
                <a:gd name="T21" fmla="*/ 60 h 84"/>
                <a:gd name="T22" fmla="*/ 5 w 88"/>
                <a:gd name="T23" fmla="*/ 48 h 84"/>
                <a:gd name="T24" fmla="*/ 5 w 88"/>
                <a:gd name="T25" fmla="*/ 22 h 84"/>
                <a:gd name="T26" fmla="*/ 10 w 88"/>
                <a:gd name="T27" fmla="*/ 33 h 84"/>
                <a:gd name="T28" fmla="*/ 40 w 88"/>
                <a:gd name="T29" fmla="*/ 34 h 84"/>
                <a:gd name="T30" fmla="*/ 60 w 88"/>
                <a:gd name="T31" fmla="*/ 21 h 84"/>
                <a:gd name="T32" fmla="*/ 83 w 88"/>
                <a:gd name="T33" fmla="*/ 0 h 84"/>
                <a:gd name="T34" fmla="*/ 87 w 88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4">
                  <a:moveTo>
                    <a:pt x="87" y="0"/>
                  </a:moveTo>
                  <a:cubicBezTo>
                    <a:pt x="85" y="10"/>
                    <a:pt x="87" y="26"/>
                    <a:pt x="86" y="34"/>
                  </a:cubicBezTo>
                  <a:cubicBezTo>
                    <a:pt x="80" y="36"/>
                    <a:pt x="82" y="29"/>
                    <a:pt x="81" y="26"/>
                  </a:cubicBezTo>
                  <a:cubicBezTo>
                    <a:pt x="71" y="29"/>
                    <a:pt x="60" y="40"/>
                    <a:pt x="48" y="45"/>
                  </a:cubicBezTo>
                  <a:cubicBezTo>
                    <a:pt x="57" y="53"/>
                    <a:pt x="68" y="59"/>
                    <a:pt x="79" y="65"/>
                  </a:cubicBezTo>
                  <a:cubicBezTo>
                    <a:pt x="84" y="65"/>
                    <a:pt x="80" y="57"/>
                    <a:pt x="85" y="58"/>
                  </a:cubicBezTo>
                  <a:cubicBezTo>
                    <a:pt x="88" y="62"/>
                    <a:pt x="86" y="77"/>
                    <a:pt x="86" y="82"/>
                  </a:cubicBezTo>
                  <a:cubicBezTo>
                    <a:pt x="81" y="84"/>
                    <a:pt x="82" y="78"/>
                    <a:pt x="80" y="76"/>
                  </a:cubicBezTo>
                  <a:cubicBezTo>
                    <a:pt x="68" y="66"/>
                    <a:pt x="54" y="58"/>
                    <a:pt x="41" y="48"/>
                  </a:cubicBezTo>
                  <a:cubicBezTo>
                    <a:pt x="31" y="48"/>
                    <a:pt x="20" y="47"/>
                    <a:pt x="11" y="49"/>
                  </a:cubicBezTo>
                  <a:cubicBezTo>
                    <a:pt x="7" y="51"/>
                    <a:pt x="10" y="59"/>
                    <a:pt x="6" y="60"/>
                  </a:cubicBezTo>
                  <a:cubicBezTo>
                    <a:pt x="0" y="60"/>
                    <a:pt x="4" y="52"/>
                    <a:pt x="5" y="48"/>
                  </a:cubicBezTo>
                  <a:cubicBezTo>
                    <a:pt x="5" y="39"/>
                    <a:pt x="1" y="28"/>
                    <a:pt x="5" y="22"/>
                  </a:cubicBezTo>
                  <a:cubicBezTo>
                    <a:pt x="11" y="22"/>
                    <a:pt x="8" y="30"/>
                    <a:pt x="10" y="33"/>
                  </a:cubicBezTo>
                  <a:cubicBezTo>
                    <a:pt x="20" y="34"/>
                    <a:pt x="31" y="37"/>
                    <a:pt x="40" y="34"/>
                  </a:cubicBezTo>
                  <a:cubicBezTo>
                    <a:pt x="46" y="33"/>
                    <a:pt x="52" y="26"/>
                    <a:pt x="60" y="21"/>
                  </a:cubicBezTo>
                  <a:cubicBezTo>
                    <a:pt x="70" y="15"/>
                    <a:pt x="81" y="12"/>
                    <a:pt x="83" y="0"/>
                  </a:cubicBezTo>
                  <a:cubicBezTo>
                    <a:pt x="85" y="0"/>
                    <a:pt x="86" y="0"/>
                    <a:pt x="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98">
              <a:extLst>
                <a:ext uri="{FF2B5EF4-FFF2-40B4-BE49-F238E27FC236}">
                  <a16:creationId xmlns:a16="http://schemas.microsoft.com/office/drawing/2014/main" id="{F00F7D26-0D01-451B-8AF4-A3785AB563C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325594" y="3802631"/>
              <a:ext cx="177437" cy="150099"/>
            </a:xfrm>
            <a:custGeom>
              <a:avLst/>
              <a:gdLst>
                <a:gd name="T0" fmla="*/ 86 w 86"/>
                <a:gd name="T1" fmla="*/ 62 h 66"/>
                <a:gd name="T2" fmla="*/ 65 w 86"/>
                <a:gd name="T3" fmla="*/ 61 h 66"/>
                <a:gd name="T4" fmla="*/ 77 w 86"/>
                <a:gd name="T5" fmla="*/ 53 h 66"/>
                <a:gd name="T6" fmla="*/ 79 w 86"/>
                <a:gd name="T7" fmla="*/ 27 h 66"/>
                <a:gd name="T8" fmla="*/ 49 w 86"/>
                <a:gd name="T9" fmla="*/ 25 h 66"/>
                <a:gd name="T10" fmla="*/ 50 w 86"/>
                <a:gd name="T11" fmla="*/ 48 h 66"/>
                <a:gd name="T12" fmla="*/ 60 w 86"/>
                <a:gd name="T13" fmla="*/ 54 h 66"/>
                <a:gd name="T14" fmla="*/ 31 w 86"/>
                <a:gd name="T15" fmla="*/ 55 h 66"/>
                <a:gd name="T16" fmla="*/ 41 w 86"/>
                <a:gd name="T17" fmla="*/ 49 h 66"/>
                <a:gd name="T18" fmla="*/ 42 w 86"/>
                <a:gd name="T19" fmla="*/ 25 h 66"/>
                <a:gd name="T20" fmla="*/ 11 w 86"/>
                <a:gd name="T21" fmla="*/ 26 h 66"/>
                <a:gd name="T22" fmla="*/ 5 w 86"/>
                <a:gd name="T23" fmla="*/ 36 h 66"/>
                <a:gd name="T24" fmla="*/ 4 w 86"/>
                <a:gd name="T25" fmla="*/ 15 h 66"/>
                <a:gd name="T26" fmla="*/ 4 w 86"/>
                <a:gd name="T27" fmla="*/ 1 h 66"/>
                <a:gd name="T28" fmla="*/ 10 w 86"/>
                <a:gd name="T29" fmla="*/ 10 h 66"/>
                <a:gd name="T30" fmla="*/ 76 w 86"/>
                <a:gd name="T31" fmla="*/ 11 h 66"/>
                <a:gd name="T32" fmla="*/ 84 w 86"/>
                <a:gd name="T33" fmla="*/ 2 h 66"/>
                <a:gd name="T34" fmla="*/ 86 w 86"/>
                <a:gd name="T35" fmla="*/ 3 h 66"/>
                <a:gd name="T36" fmla="*/ 86 w 86"/>
                <a:gd name="T37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66">
                  <a:moveTo>
                    <a:pt x="86" y="62"/>
                  </a:moveTo>
                  <a:cubicBezTo>
                    <a:pt x="80" y="61"/>
                    <a:pt x="69" y="66"/>
                    <a:pt x="65" y="61"/>
                  </a:cubicBezTo>
                  <a:cubicBezTo>
                    <a:pt x="67" y="54"/>
                    <a:pt x="74" y="58"/>
                    <a:pt x="77" y="53"/>
                  </a:cubicBezTo>
                  <a:cubicBezTo>
                    <a:pt x="82" y="46"/>
                    <a:pt x="78" y="38"/>
                    <a:pt x="79" y="27"/>
                  </a:cubicBezTo>
                  <a:cubicBezTo>
                    <a:pt x="73" y="23"/>
                    <a:pt x="59" y="26"/>
                    <a:pt x="49" y="25"/>
                  </a:cubicBezTo>
                  <a:cubicBezTo>
                    <a:pt x="48" y="31"/>
                    <a:pt x="46" y="43"/>
                    <a:pt x="50" y="48"/>
                  </a:cubicBezTo>
                  <a:cubicBezTo>
                    <a:pt x="53" y="52"/>
                    <a:pt x="56" y="50"/>
                    <a:pt x="60" y="54"/>
                  </a:cubicBezTo>
                  <a:cubicBezTo>
                    <a:pt x="58" y="59"/>
                    <a:pt x="36" y="57"/>
                    <a:pt x="31" y="55"/>
                  </a:cubicBezTo>
                  <a:cubicBezTo>
                    <a:pt x="31" y="49"/>
                    <a:pt x="40" y="53"/>
                    <a:pt x="41" y="49"/>
                  </a:cubicBezTo>
                  <a:cubicBezTo>
                    <a:pt x="42" y="42"/>
                    <a:pt x="42" y="33"/>
                    <a:pt x="42" y="25"/>
                  </a:cubicBezTo>
                  <a:cubicBezTo>
                    <a:pt x="32" y="25"/>
                    <a:pt x="20" y="24"/>
                    <a:pt x="11" y="26"/>
                  </a:cubicBezTo>
                  <a:cubicBezTo>
                    <a:pt x="6" y="26"/>
                    <a:pt x="10" y="35"/>
                    <a:pt x="5" y="36"/>
                  </a:cubicBezTo>
                  <a:cubicBezTo>
                    <a:pt x="0" y="34"/>
                    <a:pt x="4" y="23"/>
                    <a:pt x="4" y="15"/>
                  </a:cubicBezTo>
                  <a:cubicBezTo>
                    <a:pt x="3" y="10"/>
                    <a:pt x="0" y="3"/>
                    <a:pt x="4" y="1"/>
                  </a:cubicBezTo>
                  <a:cubicBezTo>
                    <a:pt x="10" y="0"/>
                    <a:pt x="7" y="9"/>
                    <a:pt x="10" y="10"/>
                  </a:cubicBezTo>
                  <a:cubicBezTo>
                    <a:pt x="27" y="8"/>
                    <a:pt x="60" y="17"/>
                    <a:pt x="76" y="11"/>
                  </a:cubicBezTo>
                  <a:cubicBezTo>
                    <a:pt x="82" y="9"/>
                    <a:pt x="79" y="4"/>
                    <a:pt x="84" y="2"/>
                  </a:cubicBezTo>
                  <a:cubicBezTo>
                    <a:pt x="85" y="2"/>
                    <a:pt x="86" y="2"/>
                    <a:pt x="86" y="3"/>
                  </a:cubicBezTo>
                  <a:cubicBezTo>
                    <a:pt x="84" y="21"/>
                    <a:pt x="85" y="44"/>
                    <a:pt x="86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99">
              <a:extLst>
                <a:ext uri="{FF2B5EF4-FFF2-40B4-BE49-F238E27FC236}">
                  <a16:creationId xmlns:a16="http://schemas.microsoft.com/office/drawing/2014/main" id="{E0F6574F-5587-4B31-858F-205CDF8B34B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779000" y="3776752"/>
              <a:ext cx="181571" cy="201857"/>
            </a:xfrm>
            <a:custGeom>
              <a:avLst/>
              <a:gdLst>
                <a:gd name="T0" fmla="*/ 86 w 88"/>
                <a:gd name="T1" fmla="*/ 33 h 90"/>
                <a:gd name="T2" fmla="*/ 78 w 88"/>
                <a:gd name="T3" fmla="*/ 24 h 90"/>
                <a:gd name="T4" fmla="*/ 53 w 88"/>
                <a:gd name="T5" fmla="*/ 24 h 90"/>
                <a:gd name="T6" fmla="*/ 52 w 88"/>
                <a:gd name="T7" fmla="*/ 64 h 90"/>
                <a:gd name="T8" fmla="*/ 77 w 88"/>
                <a:gd name="T9" fmla="*/ 64 h 90"/>
                <a:gd name="T10" fmla="*/ 85 w 88"/>
                <a:gd name="T11" fmla="*/ 55 h 90"/>
                <a:gd name="T12" fmla="*/ 86 w 88"/>
                <a:gd name="T13" fmla="*/ 88 h 90"/>
                <a:gd name="T14" fmla="*/ 80 w 88"/>
                <a:gd name="T15" fmla="*/ 79 h 90"/>
                <a:gd name="T16" fmla="*/ 14 w 88"/>
                <a:gd name="T17" fmla="*/ 79 h 90"/>
                <a:gd name="T18" fmla="*/ 6 w 88"/>
                <a:gd name="T19" fmla="*/ 88 h 90"/>
                <a:gd name="T20" fmla="*/ 5 w 88"/>
                <a:gd name="T21" fmla="*/ 72 h 90"/>
                <a:gd name="T22" fmla="*/ 5 w 88"/>
                <a:gd name="T23" fmla="*/ 55 h 90"/>
                <a:gd name="T24" fmla="*/ 11 w 88"/>
                <a:gd name="T25" fmla="*/ 63 h 90"/>
                <a:gd name="T26" fmla="*/ 45 w 88"/>
                <a:gd name="T27" fmla="*/ 64 h 90"/>
                <a:gd name="T28" fmla="*/ 45 w 88"/>
                <a:gd name="T29" fmla="*/ 24 h 90"/>
                <a:gd name="T30" fmla="*/ 14 w 88"/>
                <a:gd name="T31" fmla="*/ 24 h 90"/>
                <a:gd name="T32" fmla="*/ 5 w 88"/>
                <a:gd name="T33" fmla="*/ 33 h 90"/>
                <a:gd name="T34" fmla="*/ 5 w 88"/>
                <a:gd name="T35" fmla="*/ 1 h 90"/>
                <a:gd name="T36" fmla="*/ 10 w 88"/>
                <a:gd name="T37" fmla="*/ 8 h 90"/>
                <a:gd name="T38" fmla="*/ 78 w 88"/>
                <a:gd name="T39" fmla="*/ 9 h 90"/>
                <a:gd name="T40" fmla="*/ 85 w 88"/>
                <a:gd name="T41" fmla="*/ 1 h 90"/>
                <a:gd name="T42" fmla="*/ 86 w 88"/>
                <a:gd name="T43" fmla="*/ 3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90">
                  <a:moveTo>
                    <a:pt x="86" y="33"/>
                  </a:moveTo>
                  <a:cubicBezTo>
                    <a:pt x="79" y="34"/>
                    <a:pt x="83" y="25"/>
                    <a:pt x="78" y="24"/>
                  </a:cubicBezTo>
                  <a:cubicBezTo>
                    <a:pt x="70" y="24"/>
                    <a:pt x="61" y="24"/>
                    <a:pt x="53" y="24"/>
                  </a:cubicBezTo>
                  <a:cubicBezTo>
                    <a:pt x="50" y="35"/>
                    <a:pt x="52" y="51"/>
                    <a:pt x="52" y="64"/>
                  </a:cubicBezTo>
                  <a:cubicBezTo>
                    <a:pt x="60" y="64"/>
                    <a:pt x="69" y="64"/>
                    <a:pt x="77" y="64"/>
                  </a:cubicBezTo>
                  <a:cubicBezTo>
                    <a:pt x="83" y="64"/>
                    <a:pt x="79" y="54"/>
                    <a:pt x="85" y="55"/>
                  </a:cubicBezTo>
                  <a:cubicBezTo>
                    <a:pt x="88" y="60"/>
                    <a:pt x="86" y="81"/>
                    <a:pt x="86" y="88"/>
                  </a:cubicBezTo>
                  <a:cubicBezTo>
                    <a:pt x="80" y="90"/>
                    <a:pt x="83" y="81"/>
                    <a:pt x="80" y="79"/>
                  </a:cubicBezTo>
                  <a:cubicBezTo>
                    <a:pt x="64" y="82"/>
                    <a:pt x="30" y="73"/>
                    <a:pt x="14" y="79"/>
                  </a:cubicBezTo>
                  <a:cubicBezTo>
                    <a:pt x="8" y="81"/>
                    <a:pt x="10" y="85"/>
                    <a:pt x="6" y="88"/>
                  </a:cubicBezTo>
                  <a:cubicBezTo>
                    <a:pt x="0" y="86"/>
                    <a:pt x="4" y="78"/>
                    <a:pt x="5" y="72"/>
                  </a:cubicBezTo>
                  <a:cubicBezTo>
                    <a:pt x="5" y="66"/>
                    <a:pt x="2" y="60"/>
                    <a:pt x="5" y="55"/>
                  </a:cubicBezTo>
                  <a:cubicBezTo>
                    <a:pt x="11" y="54"/>
                    <a:pt x="7" y="62"/>
                    <a:pt x="11" y="63"/>
                  </a:cubicBezTo>
                  <a:cubicBezTo>
                    <a:pt x="21" y="65"/>
                    <a:pt x="34" y="64"/>
                    <a:pt x="45" y="64"/>
                  </a:cubicBezTo>
                  <a:cubicBezTo>
                    <a:pt x="45" y="51"/>
                    <a:pt x="45" y="37"/>
                    <a:pt x="45" y="24"/>
                  </a:cubicBezTo>
                  <a:cubicBezTo>
                    <a:pt x="35" y="26"/>
                    <a:pt x="22" y="21"/>
                    <a:pt x="14" y="24"/>
                  </a:cubicBezTo>
                  <a:cubicBezTo>
                    <a:pt x="8" y="26"/>
                    <a:pt x="11" y="31"/>
                    <a:pt x="5" y="33"/>
                  </a:cubicBezTo>
                  <a:cubicBezTo>
                    <a:pt x="3" y="26"/>
                    <a:pt x="4" y="10"/>
                    <a:pt x="5" y="1"/>
                  </a:cubicBezTo>
                  <a:cubicBezTo>
                    <a:pt x="10" y="0"/>
                    <a:pt x="8" y="6"/>
                    <a:pt x="10" y="8"/>
                  </a:cubicBezTo>
                  <a:cubicBezTo>
                    <a:pt x="29" y="12"/>
                    <a:pt x="58" y="11"/>
                    <a:pt x="78" y="9"/>
                  </a:cubicBezTo>
                  <a:cubicBezTo>
                    <a:pt x="83" y="9"/>
                    <a:pt x="80" y="0"/>
                    <a:pt x="85" y="1"/>
                  </a:cubicBezTo>
                  <a:cubicBezTo>
                    <a:pt x="88" y="6"/>
                    <a:pt x="86" y="26"/>
                    <a:pt x="86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100">
              <a:extLst>
                <a:ext uri="{FF2B5EF4-FFF2-40B4-BE49-F238E27FC236}">
                  <a16:creationId xmlns:a16="http://schemas.microsoft.com/office/drawing/2014/main" id="{21081C41-B563-45DF-91BB-179340ADA02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952902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11 w 85"/>
                <a:gd name="T5" fmla="*/ 24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7" y="29"/>
                    <a:pt x="26" y="19"/>
                    <a:pt x="11" y="24"/>
                  </a:cubicBezTo>
                  <a:cubicBezTo>
                    <a:pt x="5" y="27"/>
                    <a:pt x="8" y="32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101">
              <a:extLst>
                <a:ext uri="{FF2B5EF4-FFF2-40B4-BE49-F238E27FC236}">
                  <a16:creationId xmlns:a16="http://schemas.microsoft.com/office/drawing/2014/main" id="{DE31471F-AD82-4737-8D54-C064F6F5363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123192" y="3779340"/>
              <a:ext cx="181571" cy="196682"/>
            </a:xfrm>
            <a:custGeom>
              <a:avLst/>
              <a:gdLst>
                <a:gd name="T0" fmla="*/ 3 w 88"/>
                <a:gd name="T1" fmla="*/ 78 h 89"/>
                <a:gd name="T2" fmla="*/ 3 w 88"/>
                <a:gd name="T3" fmla="*/ 73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7 h 89"/>
                <a:gd name="T10" fmla="*/ 5 w 88"/>
                <a:gd name="T11" fmla="*/ 14 h 89"/>
                <a:gd name="T12" fmla="*/ 5 w 88"/>
                <a:gd name="T13" fmla="*/ 0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1 h 89"/>
                <a:gd name="T20" fmla="*/ 86 w 88"/>
                <a:gd name="T21" fmla="*/ 22 h 89"/>
                <a:gd name="T22" fmla="*/ 57 w 88"/>
                <a:gd name="T23" fmla="*/ 46 h 89"/>
                <a:gd name="T24" fmla="*/ 28 w 88"/>
                <a:gd name="T25" fmla="*/ 71 h 89"/>
                <a:gd name="T26" fmla="*/ 78 w 88"/>
                <a:gd name="T27" fmla="*/ 70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8 h 89"/>
                <a:gd name="T34" fmla="*/ 3 w 88"/>
                <a:gd name="T35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8"/>
                  </a:moveTo>
                  <a:cubicBezTo>
                    <a:pt x="3" y="77"/>
                    <a:pt x="3" y="75"/>
                    <a:pt x="3" y="73"/>
                  </a:cubicBezTo>
                  <a:cubicBezTo>
                    <a:pt x="26" y="55"/>
                    <a:pt x="49" y="36"/>
                    <a:pt x="72" y="17"/>
                  </a:cubicBezTo>
                  <a:cubicBezTo>
                    <a:pt x="52" y="17"/>
                    <a:pt x="30" y="15"/>
                    <a:pt x="12" y="18"/>
                  </a:cubicBezTo>
                  <a:cubicBezTo>
                    <a:pt x="8" y="18"/>
                    <a:pt x="10" y="26"/>
                    <a:pt x="6" y="27"/>
                  </a:cubicBezTo>
                  <a:cubicBezTo>
                    <a:pt x="0" y="26"/>
                    <a:pt x="5" y="18"/>
                    <a:pt x="5" y="14"/>
                  </a:cubicBezTo>
                  <a:cubicBezTo>
                    <a:pt x="5" y="9"/>
                    <a:pt x="2" y="4"/>
                    <a:pt x="5" y="0"/>
                  </a:cubicBezTo>
                  <a:cubicBezTo>
                    <a:pt x="11" y="0"/>
                    <a:pt x="8" y="9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1"/>
                  </a:cubicBezTo>
                  <a:cubicBezTo>
                    <a:pt x="86" y="6"/>
                    <a:pt x="88" y="16"/>
                    <a:pt x="86" y="22"/>
                  </a:cubicBezTo>
                  <a:cubicBezTo>
                    <a:pt x="83" y="31"/>
                    <a:pt x="66" y="40"/>
                    <a:pt x="57" y="46"/>
                  </a:cubicBezTo>
                  <a:cubicBezTo>
                    <a:pt x="46" y="56"/>
                    <a:pt x="36" y="65"/>
                    <a:pt x="28" y="71"/>
                  </a:cubicBezTo>
                  <a:cubicBezTo>
                    <a:pt x="44" y="71"/>
                    <a:pt x="63" y="73"/>
                    <a:pt x="78" y="70"/>
                  </a:cubicBezTo>
                  <a:cubicBezTo>
                    <a:pt x="84" y="70"/>
                    <a:pt x="80" y="61"/>
                    <a:pt x="85" y="61"/>
                  </a:cubicBezTo>
                  <a:cubicBezTo>
                    <a:pt x="88" y="65"/>
                    <a:pt x="86" y="82"/>
                    <a:pt x="86" y="88"/>
                  </a:cubicBezTo>
                  <a:cubicBezTo>
                    <a:pt x="79" y="89"/>
                    <a:pt x="83" y="79"/>
                    <a:pt x="77" y="78"/>
                  </a:cubicBezTo>
                  <a:cubicBezTo>
                    <a:pt x="53" y="78"/>
                    <a:pt x="28" y="78"/>
                    <a:pt x="3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102">
              <a:extLst>
                <a:ext uri="{FF2B5EF4-FFF2-40B4-BE49-F238E27FC236}">
                  <a16:creationId xmlns:a16="http://schemas.microsoft.com/office/drawing/2014/main" id="{AAEB4B5D-A367-451F-839C-EECC1DDFFCC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330738" y="3796422"/>
              <a:ext cx="175371" cy="160451"/>
            </a:xfrm>
            <a:custGeom>
              <a:avLst/>
              <a:gdLst>
                <a:gd name="T0" fmla="*/ 85 w 85"/>
                <a:gd name="T1" fmla="*/ 63 h 72"/>
                <a:gd name="T2" fmla="*/ 65 w 85"/>
                <a:gd name="T3" fmla="*/ 62 h 72"/>
                <a:gd name="T4" fmla="*/ 76 w 85"/>
                <a:gd name="T5" fmla="*/ 53 h 72"/>
                <a:gd name="T6" fmla="*/ 77 w 85"/>
                <a:gd name="T7" fmla="*/ 26 h 72"/>
                <a:gd name="T8" fmla="*/ 50 w 85"/>
                <a:gd name="T9" fmla="*/ 25 h 72"/>
                <a:gd name="T10" fmla="*/ 51 w 85"/>
                <a:gd name="T11" fmla="*/ 47 h 72"/>
                <a:gd name="T12" fmla="*/ 60 w 85"/>
                <a:gd name="T13" fmla="*/ 52 h 72"/>
                <a:gd name="T14" fmla="*/ 31 w 85"/>
                <a:gd name="T15" fmla="*/ 53 h 72"/>
                <a:gd name="T16" fmla="*/ 41 w 85"/>
                <a:gd name="T17" fmla="*/ 47 h 72"/>
                <a:gd name="T18" fmla="*/ 42 w 85"/>
                <a:gd name="T19" fmla="*/ 25 h 72"/>
                <a:gd name="T20" fmla="*/ 9 w 85"/>
                <a:gd name="T21" fmla="*/ 25 h 72"/>
                <a:gd name="T22" fmla="*/ 14 w 85"/>
                <a:gd name="T23" fmla="*/ 61 h 72"/>
                <a:gd name="T24" fmla="*/ 26 w 85"/>
                <a:gd name="T25" fmla="*/ 68 h 72"/>
                <a:gd name="T26" fmla="*/ 2 w 85"/>
                <a:gd name="T27" fmla="*/ 66 h 72"/>
                <a:gd name="T28" fmla="*/ 3 w 85"/>
                <a:gd name="T29" fmla="*/ 0 h 72"/>
                <a:gd name="T30" fmla="*/ 8 w 85"/>
                <a:gd name="T31" fmla="*/ 10 h 72"/>
                <a:gd name="T32" fmla="*/ 76 w 85"/>
                <a:gd name="T33" fmla="*/ 11 h 72"/>
                <a:gd name="T34" fmla="*/ 83 w 85"/>
                <a:gd name="T35" fmla="*/ 2 h 72"/>
                <a:gd name="T36" fmla="*/ 85 w 85"/>
                <a:gd name="T37" fmla="*/ 3 h 72"/>
                <a:gd name="T38" fmla="*/ 85 w 85"/>
                <a:gd name="T3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72">
                  <a:moveTo>
                    <a:pt x="85" y="63"/>
                  </a:moveTo>
                  <a:cubicBezTo>
                    <a:pt x="78" y="61"/>
                    <a:pt x="69" y="67"/>
                    <a:pt x="65" y="62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6"/>
                    <a:pt x="77" y="26"/>
                  </a:cubicBezTo>
                  <a:cubicBezTo>
                    <a:pt x="70" y="24"/>
                    <a:pt x="59" y="26"/>
                    <a:pt x="50" y="25"/>
                  </a:cubicBezTo>
                  <a:cubicBezTo>
                    <a:pt x="48" y="31"/>
                    <a:pt x="48" y="43"/>
                    <a:pt x="51" y="47"/>
                  </a:cubicBezTo>
                  <a:cubicBezTo>
                    <a:pt x="52" y="51"/>
                    <a:pt x="59" y="48"/>
                    <a:pt x="60" y="52"/>
                  </a:cubicBezTo>
                  <a:cubicBezTo>
                    <a:pt x="58" y="57"/>
                    <a:pt x="36" y="56"/>
                    <a:pt x="31" y="53"/>
                  </a:cubicBezTo>
                  <a:cubicBezTo>
                    <a:pt x="31" y="48"/>
                    <a:pt x="40" y="51"/>
                    <a:pt x="41" y="47"/>
                  </a:cubicBezTo>
                  <a:cubicBezTo>
                    <a:pt x="43" y="41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9"/>
                    <a:pt x="6" y="54"/>
                    <a:pt x="14" y="61"/>
                  </a:cubicBezTo>
                  <a:cubicBezTo>
                    <a:pt x="18" y="64"/>
                    <a:pt x="24" y="61"/>
                    <a:pt x="26" y="68"/>
                  </a:cubicBezTo>
                  <a:cubicBezTo>
                    <a:pt x="21" y="72"/>
                    <a:pt x="9" y="66"/>
                    <a:pt x="2" y="66"/>
                  </a:cubicBezTo>
                  <a:cubicBezTo>
                    <a:pt x="4" y="44"/>
                    <a:pt x="0" y="19"/>
                    <a:pt x="3" y="0"/>
                  </a:cubicBezTo>
                  <a:cubicBezTo>
                    <a:pt x="8" y="0"/>
                    <a:pt x="6" y="7"/>
                    <a:pt x="8" y="10"/>
                  </a:cubicBezTo>
                  <a:cubicBezTo>
                    <a:pt x="27" y="13"/>
                    <a:pt x="56" y="12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4" y="2"/>
                    <a:pt x="85" y="2"/>
                    <a:pt x="85" y="3"/>
                  </a:cubicBezTo>
                  <a:cubicBezTo>
                    <a:pt x="83" y="21"/>
                    <a:pt x="84" y="44"/>
                    <a:pt x="85" y="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103">
              <a:extLst>
                <a:ext uri="{FF2B5EF4-FFF2-40B4-BE49-F238E27FC236}">
                  <a16:creationId xmlns:a16="http://schemas.microsoft.com/office/drawing/2014/main" id="{12658BDB-1CE2-4152-967D-8284DDFB5DC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686836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6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9 h 72"/>
                <a:gd name="T18" fmla="*/ 42 w 86"/>
                <a:gd name="T19" fmla="*/ 26 h 72"/>
                <a:gd name="T20" fmla="*/ 9 w 86"/>
                <a:gd name="T21" fmla="*/ 26 h 72"/>
                <a:gd name="T22" fmla="*/ 12 w 86"/>
                <a:gd name="T23" fmla="*/ 59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1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2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6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1"/>
                    <a:pt x="40" y="49"/>
                  </a:cubicBezTo>
                  <a:cubicBezTo>
                    <a:pt x="43" y="43"/>
                    <a:pt x="42" y="34"/>
                    <a:pt x="42" y="26"/>
                  </a:cubicBezTo>
                  <a:cubicBezTo>
                    <a:pt x="31" y="26"/>
                    <a:pt x="20" y="26"/>
                    <a:pt x="9" y="26"/>
                  </a:cubicBezTo>
                  <a:cubicBezTo>
                    <a:pt x="8" y="38"/>
                    <a:pt x="6" y="52"/>
                    <a:pt x="12" y="59"/>
                  </a:cubicBezTo>
                  <a:cubicBezTo>
                    <a:pt x="17" y="65"/>
                    <a:pt x="24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1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1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104">
              <a:extLst>
                <a:ext uri="{FF2B5EF4-FFF2-40B4-BE49-F238E27FC236}">
                  <a16:creationId xmlns:a16="http://schemas.microsoft.com/office/drawing/2014/main" id="{7A707EC8-C76C-4C79-A6F1-9225FDD364E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55467" y="3762779"/>
              <a:ext cx="183638" cy="227737"/>
            </a:xfrm>
            <a:custGeom>
              <a:avLst/>
              <a:gdLst>
                <a:gd name="T0" fmla="*/ 87 w 89"/>
                <a:gd name="T1" fmla="*/ 27 h 102"/>
                <a:gd name="T2" fmla="*/ 28 w 89"/>
                <a:gd name="T3" fmla="*/ 51 h 102"/>
                <a:gd name="T4" fmla="*/ 87 w 89"/>
                <a:gd name="T5" fmla="*/ 78 h 102"/>
                <a:gd name="T6" fmla="*/ 86 w 89"/>
                <a:gd name="T7" fmla="*/ 102 h 102"/>
                <a:gd name="T8" fmla="*/ 77 w 89"/>
                <a:gd name="T9" fmla="*/ 92 h 102"/>
                <a:gd name="T10" fmla="*/ 6 w 89"/>
                <a:gd name="T11" fmla="*/ 102 h 102"/>
                <a:gd name="T12" fmla="*/ 5 w 89"/>
                <a:gd name="T13" fmla="*/ 85 h 102"/>
                <a:gd name="T14" fmla="*/ 5 w 89"/>
                <a:gd name="T15" fmla="*/ 69 h 102"/>
                <a:gd name="T16" fmla="*/ 11 w 89"/>
                <a:gd name="T17" fmla="*/ 78 h 102"/>
                <a:gd name="T18" fmla="*/ 72 w 89"/>
                <a:gd name="T19" fmla="*/ 79 h 102"/>
                <a:gd name="T20" fmla="*/ 4 w 89"/>
                <a:gd name="T21" fmla="*/ 49 h 102"/>
                <a:gd name="T22" fmla="*/ 73 w 89"/>
                <a:gd name="T23" fmla="*/ 18 h 102"/>
                <a:gd name="T24" fmla="*/ 12 w 89"/>
                <a:gd name="T25" fmla="*/ 18 h 102"/>
                <a:gd name="T26" fmla="*/ 5 w 89"/>
                <a:gd name="T27" fmla="*/ 27 h 102"/>
                <a:gd name="T28" fmla="*/ 5 w 89"/>
                <a:gd name="T29" fmla="*/ 1 h 102"/>
                <a:gd name="T30" fmla="*/ 13 w 89"/>
                <a:gd name="T31" fmla="*/ 11 h 102"/>
                <a:gd name="T32" fmla="*/ 79 w 89"/>
                <a:gd name="T33" fmla="*/ 11 h 102"/>
                <a:gd name="T34" fmla="*/ 85 w 89"/>
                <a:gd name="T35" fmla="*/ 2 h 102"/>
                <a:gd name="T36" fmla="*/ 87 w 89"/>
                <a:gd name="T37" fmla="*/ 2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102">
                  <a:moveTo>
                    <a:pt x="87" y="27"/>
                  </a:moveTo>
                  <a:cubicBezTo>
                    <a:pt x="67" y="34"/>
                    <a:pt x="48" y="44"/>
                    <a:pt x="28" y="51"/>
                  </a:cubicBezTo>
                  <a:cubicBezTo>
                    <a:pt x="45" y="62"/>
                    <a:pt x="68" y="68"/>
                    <a:pt x="87" y="78"/>
                  </a:cubicBezTo>
                  <a:cubicBezTo>
                    <a:pt x="85" y="85"/>
                    <a:pt x="87" y="97"/>
                    <a:pt x="86" y="102"/>
                  </a:cubicBezTo>
                  <a:cubicBezTo>
                    <a:pt x="80" y="102"/>
                    <a:pt x="83" y="93"/>
                    <a:pt x="77" y="92"/>
                  </a:cubicBezTo>
                  <a:cubicBezTo>
                    <a:pt x="55" y="96"/>
                    <a:pt x="11" y="83"/>
                    <a:pt x="6" y="102"/>
                  </a:cubicBezTo>
                  <a:cubicBezTo>
                    <a:pt x="0" y="100"/>
                    <a:pt x="5" y="91"/>
                    <a:pt x="5" y="85"/>
                  </a:cubicBezTo>
                  <a:cubicBezTo>
                    <a:pt x="5" y="79"/>
                    <a:pt x="1" y="72"/>
                    <a:pt x="5" y="69"/>
                  </a:cubicBezTo>
                  <a:cubicBezTo>
                    <a:pt x="11" y="69"/>
                    <a:pt x="8" y="77"/>
                    <a:pt x="11" y="78"/>
                  </a:cubicBezTo>
                  <a:cubicBezTo>
                    <a:pt x="30" y="80"/>
                    <a:pt x="52" y="78"/>
                    <a:pt x="72" y="79"/>
                  </a:cubicBezTo>
                  <a:cubicBezTo>
                    <a:pt x="50" y="68"/>
                    <a:pt x="26" y="60"/>
                    <a:pt x="4" y="49"/>
                  </a:cubicBezTo>
                  <a:cubicBezTo>
                    <a:pt x="23" y="36"/>
                    <a:pt x="49" y="29"/>
                    <a:pt x="73" y="18"/>
                  </a:cubicBezTo>
                  <a:cubicBezTo>
                    <a:pt x="55" y="17"/>
                    <a:pt x="30" y="17"/>
                    <a:pt x="12" y="18"/>
                  </a:cubicBezTo>
                  <a:cubicBezTo>
                    <a:pt x="7" y="19"/>
                    <a:pt x="11" y="27"/>
                    <a:pt x="5" y="27"/>
                  </a:cubicBezTo>
                  <a:cubicBezTo>
                    <a:pt x="3" y="21"/>
                    <a:pt x="4" y="8"/>
                    <a:pt x="5" y="1"/>
                  </a:cubicBezTo>
                  <a:cubicBezTo>
                    <a:pt x="11" y="0"/>
                    <a:pt x="8" y="10"/>
                    <a:pt x="13" y="11"/>
                  </a:cubicBezTo>
                  <a:cubicBezTo>
                    <a:pt x="35" y="11"/>
                    <a:pt x="57" y="11"/>
                    <a:pt x="79" y="11"/>
                  </a:cubicBezTo>
                  <a:cubicBezTo>
                    <a:pt x="84" y="10"/>
                    <a:pt x="80" y="1"/>
                    <a:pt x="85" y="2"/>
                  </a:cubicBezTo>
                  <a:cubicBezTo>
                    <a:pt x="89" y="6"/>
                    <a:pt x="84" y="20"/>
                    <a:pt x="87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105">
              <a:extLst>
                <a:ext uri="{FF2B5EF4-FFF2-40B4-BE49-F238E27FC236}">
                  <a16:creationId xmlns:a16="http://schemas.microsoft.com/office/drawing/2014/main" id="{80109F9D-43F4-4680-9C84-C3F58821D4D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186303" y="3792801"/>
              <a:ext cx="177437" cy="165626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2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5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3 w 86"/>
                <a:gd name="T23" fmla="*/ 60 h 72"/>
                <a:gd name="T24" fmla="*/ 26 w 86"/>
                <a:gd name="T25" fmla="*/ 68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3"/>
                    <a:pt x="70" y="64"/>
                    <a:pt x="65" y="62"/>
                  </a:cubicBezTo>
                  <a:cubicBezTo>
                    <a:pt x="64" y="55"/>
                    <a:pt x="73" y="57"/>
                    <a:pt x="75" y="54"/>
                  </a:cubicBezTo>
                  <a:cubicBezTo>
                    <a:pt x="79" y="48"/>
                    <a:pt x="78" y="36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5"/>
                  </a:cubicBezTo>
                  <a:cubicBezTo>
                    <a:pt x="50" y="51"/>
                    <a:pt x="60" y="47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8"/>
                    <a:pt x="6" y="53"/>
                    <a:pt x="13" y="60"/>
                  </a:cubicBezTo>
                  <a:cubicBezTo>
                    <a:pt x="18" y="64"/>
                    <a:pt x="25" y="60"/>
                    <a:pt x="26" y="68"/>
                  </a:cubicBezTo>
                  <a:cubicBezTo>
                    <a:pt x="21" y="72"/>
                    <a:pt x="10" y="65"/>
                    <a:pt x="2" y="67"/>
                  </a:cubicBezTo>
                  <a:cubicBezTo>
                    <a:pt x="3" y="44"/>
                    <a:pt x="0" y="19"/>
                    <a:pt x="3" y="0"/>
                  </a:cubicBezTo>
                  <a:cubicBezTo>
                    <a:pt x="9" y="0"/>
                    <a:pt x="6" y="8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1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106">
              <a:extLst>
                <a:ext uri="{FF2B5EF4-FFF2-40B4-BE49-F238E27FC236}">
                  <a16:creationId xmlns:a16="http://schemas.microsoft.com/office/drawing/2014/main" id="{42252736-40E3-48D6-A602-0D2D09A7C663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8373163" y="3782962"/>
              <a:ext cx="191906" cy="191506"/>
            </a:xfrm>
            <a:custGeom>
              <a:avLst/>
              <a:gdLst>
                <a:gd name="T0" fmla="*/ 8 w 93"/>
                <a:gd name="T1" fmla="*/ 1 h 86"/>
                <a:gd name="T2" fmla="*/ 13 w 93"/>
                <a:gd name="T3" fmla="*/ 11 h 86"/>
                <a:gd name="T4" fmla="*/ 82 w 93"/>
                <a:gd name="T5" fmla="*/ 12 h 86"/>
                <a:gd name="T6" fmla="*/ 88 w 93"/>
                <a:gd name="T7" fmla="*/ 3 h 86"/>
                <a:gd name="T8" fmla="*/ 90 w 93"/>
                <a:gd name="T9" fmla="*/ 4 h 86"/>
                <a:gd name="T10" fmla="*/ 50 w 93"/>
                <a:gd name="T11" fmla="*/ 86 h 86"/>
                <a:gd name="T12" fmla="*/ 8 w 93"/>
                <a:gd name="T13" fmla="*/ 1 h 86"/>
                <a:gd name="T14" fmla="*/ 16 w 93"/>
                <a:gd name="T15" fmla="*/ 56 h 86"/>
                <a:gd name="T16" fmla="*/ 80 w 93"/>
                <a:gd name="T17" fmla="*/ 57 h 86"/>
                <a:gd name="T18" fmla="*/ 84 w 93"/>
                <a:gd name="T19" fmla="*/ 30 h 86"/>
                <a:gd name="T20" fmla="*/ 82 w 93"/>
                <a:gd name="T21" fmla="*/ 27 h 86"/>
                <a:gd name="T22" fmla="*/ 14 w 93"/>
                <a:gd name="T23" fmla="*/ 27 h 86"/>
                <a:gd name="T24" fmla="*/ 16 w 93"/>
                <a:gd name="T25" fmla="*/ 5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6">
                  <a:moveTo>
                    <a:pt x="8" y="1"/>
                  </a:moveTo>
                  <a:cubicBezTo>
                    <a:pt x="14" y="0"/>
                    <a:pt x="10" y="10"/>
                    <a:pt x="13" y="11"/>
                  </a:cubicBezTo>
                  <a:cubicBezTo>
                    <a:pt x="34" y="13"/>
                    <a:pt x="60" y="11"/>
                    <a:pt x="82" y="12"/>
                  </a:cubicBezTo>
                  <a:cubicBezTo>
                    <a:pt x="87" y="11"/>
                    <a:pt x="83" y="2"/>
                    <a:pt x="88" y="3"/>
                  </a:cubicBezTo>
                  <a:cubicBezTo>
                    <a:pt x="89" y="3"/>
                    <a:pt x="90" y="3"/>
                    <a:pt x="90" y="4"/>
                  </a:cubicBezTo>
                  <a:cubicBezTo>
                    <a:pt x="93" y="46"/>
                    <a:pt x="92" y="86"/>
                    <a:pt x="50" y="86"/>
                  </a:cubicBezTo>
                  <a:cubicBezTo>
                    <a:pt x="8" y="86"/>
                    <a:pt x="0" y="44"/>
                    <a:pt x="8" y="1"/>
                  </a:cubicBezTo>
                  <a:close/>
                  <a:moveTo>
                    <a:pt x="16" y="56"/>
                  </a:moveTo>
                  <a:cubicBezTo>
                    <a:pt x="27" y="78"/>
                    <a:pt x="70" y="75"/>
                    <a:pt x="80" y="57"/>
                  </a:cubicBezTo>
                  <a:cubicBezTo>
                    <a:pt x="84" y="50"/>
                    <a:pt x="84" y="41"/>
                    <a:pt x="84" y="30"/>
                  </a:cubicBezTo>
                  <a:cubicBezTo>
                    <a:pt x="84" y="29"/>
                    <a:pt x="83" y="28"/>
                    <a:pt x="82" y="27"/>
                  </a:cubicBezTo>
                  <a:cubicBezTo>
                    <a:pt x="62" y="25"/>
                    <a:pt x="35" y="25"/>
                    <a:pt x="14" y="27"/>
                  </a:cubicBezTo>
                  <a:cubicBezTo>
                    <a:pt x="11" y="39"/>
                    <a:pt x="12" y="48"/>
                    <a:pt x="16" y="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107">
              <a:extLst>
                <a:ext uri="{FF2B5EF4-FFF2-40B4-BE49-F238E27FC236}">
                  <a16:creationId xmlns:a16="http://schemas.microsoft.com/office/drawing/2014/main" id="{5E9A7B40-8571-4DA5-AF65-1E198DD748A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554820" y="3838350"/>
              <a:ext cx="175371" cy="72461"/>
            </a:xfrm>
            <a:custGeom>
              <a:avLst/>
              <a:gdLst>
                <a:gd name="T0" fmla="*/ 83 w 85"/>
                <a:gd name="T1" fmla="*/ 33 h 34"/>
                <a:gd name="T2" fmla="*/ 76 w 85"/>
                <a:gd name="T3" fmla="*/ 25 h 34"/>
                <a:gd name="T4" fmla="*/ 9 w 85"/>
                <a:gd name="T5" fmla="*/ 25 h 34"/>
                <a:gd name="T6" fmla="*/ 2 w 85"/>
                <a:gd name="T7" fmla="*/ 33 h 34"/>
                <a:gd name="T8" fmla="*/ 2 w 85"/>
                <a:gd name="T9" fmla="*/ 1 h 34"/>
                <a:gd name="T10" fmla="*/ 8 w 85"/>
                <a:gd name="T11" fmla="*/ 9 h 34"/>
                <a:gd name="T12" fmla="*/ 75 w 85"/>
                <a:gd name="T13" fmla="*/ 9 h 34"/>
                <a:gd name="T14" fmla="*/ 82 w 85"/>
                <a:gd name="T15" fmla="*/ 1 h 34"/>
                <a:gd name="T16" fmla="*/ 83 w 85"/>
                <a:gd name="T1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3"/>
                  </a:moveTo>
                  <a:cubicBezTo>
                    <a:pt x="77" y="34"/>
                    <a:pt x="79" y="27"/>
                    <a:pt x="76" y="25"/>
                  </a:cubicBezTo>
                  <a:cubicBezTo>
                    <a:pt x="56" y="23"/>
                    <a:pt x="29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9" y="11"/>
                    <a:pt x="55" y="11"/>
                    <a:pt x="75" y="9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108">
              <a:extLst>
                <a:ext uri="{FF2B5EF4-FFF2-40B4-BE49-F238E27FC236}">
                  <a16:creationId xmlns:a16="http://schemas.microsoft.com/office/drawing/2014/main" id="{EE5C9005-9CF0-4C2B-AA09-9D2116C8470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867958" y="3835762"/>
              <a:ext cx="175371" cy="77637"/>
            </a:xfrm>
            <a:custGeom>
              <a:avLst/>
              <a:gdLst>
                <a:gd name="T0" fmla="*/ 83 w 85"/>
                <a:gd name="T1" fmla="*/ 34 h 34"/>
                <a:gd name="T2" fmla="*/ 74 w 85"/>
                <a:gd name="T3" fmla="*/ 24 h 34"/>
                <a:gd name="T4" fmla="*/ 11 w 85"/>
                <a:gd name="T5" fmla="*/ 24 h 34"/>
                <a:gd name="T6" fmla="*/ 2 w 85"/>
                <a:gd name="T7" fmla="*/ 34 h 34"/>
                <a:gd name="T8" fmla="*/ 2 w 85"/>
                <a:gd name="T9" fmla="*/ 1 h 34"/>
                <a:gd name="T10" fmla="*/ 7 w 85"/>
                <a:gd name="T11" fmla="*/ 9 h 34"/>
                <a:gd name="T12" fmla="*/ 75 w 85"/>
                <a:gd name="T13" fmla="*/ 10 h 34"/>
                <a:gd name="T14" fmla="*/ 82 w 85"/>
                <a:gd name="T15" fmla="*/ 1 h 34"/>
                <a:gd name="T16" fmla="*/ 83 w 85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4"/>
                  </a:moveTo>
                  <a:cubicBezTo>
                    <a:pt x="76" y="34"/>
                    <a:pt x="80" y="25"/>
                    <a:pt x="74" y="24"/>
                  </a:cubicBezTo>
                  <a:cubicBezTo>
                    <a:pt x="57" y="28"/>
                    <a:pt x="26" y="18"/>
                    <a:pt x="11" y="24"/>
                  </a:cubicBezTo>
                  <a:cubicBezTo>
                    <a:pt x="5" y="26"/>
                    <a:pt x="8" y="31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109">
              <a:extLst>
                <a:ext uri="{FF2B5EF4-FFF2-40B4-BE49-F238E27FC236}">
                  <a16:creationId xmlns:a16="http://schemas.microsoft.com/office/drawing/2014/main" id="{5CA1BBD3-768D-4BFC-AAC2-721351C5FE4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033072" y="3779340"/>
              <a:ext cx="181571" cy="196682"/>
            </a:xfrm>
            <a:custGeom>
              <a:avLst/>
              <a:gdLst>
                <a:gd name="T0" fmla="*/ 3 w 88"/>
                <a:gd name="T1" fmla="*/ 79 h 89"/>
                <a:gd name="T2" fmla="*/ 3 w 88"/>
                <a:gd name="T3" fmla="*/ 74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8 h 89"/>
                <a:gd name="T10" fmla="*/ 5 w 88"/>
                <a:gd name="T11" fmla="*/ 14 h 89"/>
                <a:gd name="T12" fmla="*/ 5 w 88"/>
                <a:gd name="T13" fmla="*/ 1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2 h 89"/>
                <a:gd name="T20" fmla="*/ 86 w 88"/>
                <a:gd name="T21" fmla="*/ 22 h 89"/>
                <a:gd name="T22" fmla="*/ 73 w 88"/>
                <a:gd name="T23" fmla="*/ 35 h 89"/>
                <a:gd name="T24" fmla="*/ 28 w 88"/>
                <a:gd name="T25" fmla="*/ 72 h 89"/>
                <a:gd name="T26" fmla="*/ 78 w 88"/>
                <a:gd name="T27" fmla="*/ 71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9 h 89"/>
                <a:gd name="T34" fmla="*/ 3 w 88"/>
                <a:gd name="T3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9"/>
                  </a:moveTo>
                  <a:cubicBezTo>
                    <a:pt x="3" y="77"/>
                    <a:pt x="3" y="75"/>
                    <a:pt x="3" y="74"/>
                  </a:cubicBezTo>
                  <a:cubicBezTo>
                    <a:pt x="26" y="55"/>
                    <a:pt x="49" y="37"/>
                    <a:pt x="72" y="17"/>
                  </a:cubicBezTo>
                  <a:cubicBezTo>
                    <a:pt x="52" y="18"/>
                    <a:pt x="30" y="16"/>
                    <a:pt x="12" y="18"/>
                  </a:cubicBezTo>
                  <a:cubicBezTo>
                    <a:pt x="8" y="19"/>
                    <a:pt x="10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2" y="4"/>
                    <a:pt x="5" y="1"/>
                  </a:cubicBezTo>
                  <a:cubicBezTo>
                    <a:pt x="11" y="0"/>
                    <a:pt x="8" y="10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2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2"/>
                    <a:pt x="73" y="35"/>
                  </a:cubicBezTo>
                  <a:cubicBezTo>
                    <a:pt x="58" y="48"/>
                    <a:pt x="39" y="61"/>
                    <a:pt x="28" y="72"/>
                  </a:cubicBezTo>
                  <a:cubicBezTo>
                    <a:pt x="44" y="71"/>
                    <a:pt x="63" y="73"/>
                    <a:pt x="78" y="71"/>
                  </a:cubicBezTo>
                  <a:cubicBezTo>
                    <a:pt x="84" y="71"/>
                    <a:pt x="80" y="61"/>
                    <a:pt x="85" y="61"/>
                  </a:cubicBezTo>
                  <a:cubicBezTo>
                    <a:pt x="88" y="65"/>
                    <a:pt x="86" y="83"/>
                    <a:pt x="86" y="88"/>
                  </a:cubicBezTo>
                  <a:cubicBezTo>
                    <a:pt x="79" y="89"/>
                    <a:pt x="83" y="79"/>
                    <a:pt x="77" y="79"/>
                  </a:cubicBezTo>
                  <a:cubicBezTo>
                    <a:pt x="53" y="79"/>
                    <a:pt x="28" y="79"/>
                    <a:pt x="3" y="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110">
              <a:extLst>
                <a:ext uri="{FF2B5EF4-FFF2-40B4-BE49-F238E27FC236}">
                  <a16:creationId xmlns:a16="http://schemas.microsoft.com/office/drawing/2014/main" id="{F71823EC-02D8-4528-BFE4-D65B431F60E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239584" y="3795389"/>
              <a:ext cx="177437" cy="160451"/>
            </a:xfrm>
            <a:custGeom>
              <a:avLst/>
              <a:gdLst>
                <a:gd name="T0" fmla="*/ 26 w 86"/>
                <a:gd name="T1" fmla="*/ 70 h 70"/>
                <a:gd name="T2" fmla="*/ 22 w 86"/>
                <a:gd name="T3" fmla="*/ 70 h 70"/>
                <a:gd name="T4" fmla="*/ 2 w 86"/>
                <a:gd name="T5" fmla="*/ 66 h 70"/>
                <a:gd name="T6" fmla="*/ 3 w 86"/>
                <a:gd name="T7" fmla="*/ 0 h 70"/>
                <a:gd name="T8" fmla="*/ 8 w 86"/>
                <a:gd name="T9" fmla="*/ 9 h 70"/>
                <a:gd name="T10" fmla="*/ 76 w 86"/>
                <a:gd name="T11" fmla="*/ 10 h 70"/>
                <a:gd name="T12" fmla="*/ 83 w 86"/>
                <a:gd name="T13" fmla="*/ 2 h 70"/>
                <a:gd name="T14" fmla="*/ 85 w 86"/>
                <a:gd name="T15" fmla="*/ 62 h 70"/>
                <a:gd name="T16" fmla="*/ 65 w 86"/>
                <a:gd name="T17" fmla="*/ 61 h 70"/>
                <a:gd name="T18" fmla="*/ 76 w 86"/>
                <a:gd name="T19" fmla="*/ 53 h 70"/>
                <a:gd name="T20" fmla="*/ 77 w 86"/>
                <a:gd name="T21" fmla="*/ 26 h 70"/>
                <a:gd name="T22" fmla="*/ 50 w 86"/>
                <a:gd name="T23" fmla="*/ 25 h 70"/>
                <a:gd name="T24" fmla="*/ 60 w 86"/>
                <a:gd name="T25" fmla="*/ 52 h 70"/>
                <a:gd name="T26" fmla="*/ 47 w 86"/>
                <a:gd name="T27" fmla="*/ 54 h 70"/>
                <a:gd name="T28" fmla="*/ 31 w 86"/>
                <a:gd name="T29" fmla="*/ 53 h 70"/>
                <a:gd name="T30" fmla="*/ 41 w 86"/>
                <a:gd name="T31" fmla="*/ 47 h 70"/>
                <a:gd name="T32" fmla="*/ 42 w 86"/>
                <a:gd name="T33" fmla="*/ 25 h 70"/>
                <a:gd name="T34" fmla="*/ 9 w 86"/>
                <a:gd name="T35" fmla="*/ 25 h 70"/>
                <a:gd name="T36" fmla="*/ 26 w 86"/>
                <a:gd name="T37" fmla="*/ 65 h 70"/>
                <a:gd name="T38" fmla="*/ 26 w 86"/>
                <a:gd name="T3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70">
                  <a:moveTo>
                    <a:pt x="26" y="70"/>
                  </a:moveTo>
                  <a:cubicBezTo>
                    <a:pt x="24" y="70"/>
                    <a:pt x="23" y="70"/>
                    <a:pt x="22" y="70"/>
                  </a:cubicBezTo>
                  <a:cubicBezTo>
                    <a:pt x="16" y="68"/>
                    <a:pt x="8" y="67"/>
                    <a:pt x="2" y="66"/>
                  </a:cubicBezTo>
                  <a:cubicBezTo>
                    <a:pt x="4" y="43"/>
                    <a:pt x="0" y="18"/>
                    <a:pt x="3" y="0"/>
                  </a:cubicBezTo>
                  <a:cubicBezTo>
                    <a:pt x="8" y="0"/>
                    <a:pt x="6" y="7"/>
                    <a:pt x="8" y="9"/>
                  </a:cubicBezTo>
                  <a:cubicBezTo>
                    <a:pt x="27" y="13"/>
                    <a:pt x="56" y="11"/>
                    <a:pt x="76" y="10"/>
                  </a:cubicBezTo>
                  <a:cubicBezTo>
                    <a:pt x="81" y="10"/>
                    <a:pt x="78" y="1"/>
                    <a:pt x="83" y="2"/>
                  </a:cubicBezTo>
                  <a:cubicBezTo>
                    <a:pt x="86" y="16"/>
                    <a:pt x="83" y="45"/>
                    <a:pt x="85" y="62"/>
                  </a:cubicBezTo>
                  <a:cubicBezTo>
                    <a:pt x="78" y="60"/>
                    <a:pt x="69" y="66"/>
                    <a:pt x="65" y="61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5"/>
                    <a:pt x="77" y="26"/>
                  </a:cubicBezTo>
                  <a:cubicBezTo>
                    <a:pt x="70" y="23"/>
                    <a:pt x="59" y="25"/>
                    <a:pt x="50" y="25"/>
                  </a:cubicBezTo>
                  <a:cubicBezTo>
                    <a:pt x="46" y="39"/>
                    <a:pt x="50" y="51"/>
                    <a:pt x="60" y="52"/>
                  </a:cubicBezTo>
                  <a:cubicBezTo>
                    <a:pt x="60" y="57"/>
                    <a:pt x="52" y="54"/>
                    <a:pt x="47" y="54"/>
                  </a:cubicBezTo>
                  <a:cubicBezTo>
                    <a:pt x="41" y="55"/>
                    <a:pt x="33" y="56"/>
                    <a:pt x="31" y="53"/>
                  </a:cubicBezTo>
                  <a:cubicBezTo>
                    <a:pt x="31" y="47"/>
                    <a:pt x="40" y="51"/>
                    <a:pt x="41" y="47"/>
                  </a:cubicBezTo>
                  <a:cubicBezTo>
                    <a:pt x="43" y="41"/>
                    <a:pt x="42" y="32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6" y="43"/>
                    <a:pt x="8" y="64"/>
                    <a:pt x="26" y="65"/>
                  </a:cubicBezTo>
                  <a:cubicBezTo>
                    <a:pt x="26" y="67"/>
                    <a:pt x="26" y="68"/>
                    <a:pt x="26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DC1DCD10-540C-459E-A4E4-7B98A786B1AB}"/>
                </a:ext>
              </a:extLst>
            </p:cNvPr>
            <p:cNvGrpSpPr/>
            <p:nvPr/>
          </p:nvGrpSpPr>
          <p:grpSpPr>
            <a:xfrm>
              <a:off x="5019428" y="2976185"/>
              <a:ext cx="4389099" cy="674611"/>
              <a:chOff x="5019428" y="2976185"/>
              <a:chExt cx="4389099" cy="674611"/>
            </a:xfrm>
          </p:grpSpPr>
          <p:sp>
            <p:nvSpPr>
              <p:cNvPr id="40" name="Freeform 64">
                <a:extLst>
                  <a:ext uri="{FF2B5EF4-FFF2-40B4-BE49-F238E27FC236}">
                    <a16:creationId xmlns:a16="http://schemas.microsoft.com/office/drawing/2014/main" id="{86572379-206B-49D8-82CA-BB69EFD37F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6222442" y="3061951"/>
                <a:ext cx="668411" cy="496879"/>
              </a:xfrm>
              <a:custGeom>
                <a:avLst/>
                <a:gdLst>
                  <a:gd name="T0" fmla="*/ 278 w 324"/>
                  <a:gd name="T1" fmla="*/ 124 h 223"/>
                  <a:gd name="T2" fmla="*/ 277 w 324"/>
                  <a:gd name="T3" fmla="*/ 160 h 223"/>
                  <a:gd name="T4" fmla="*/ 249 w 324"/>
                  <a:gd name="T5" fmla="*/ 219 h 223"/>
                  <a:gd name="T6" fmla="*/ 220 w 324"/>
                  <a:gd name="T7" fmla="*/ 221 h 223"/>
                  <a:gd name="T8" fmla="*/ 171 w 324"/>
                  <a:gd name="T9" fmla="*/ 148 h 223"/>
                  <a:gd name="T10" fmla="*/ 136 w 324"/>
                  <a:gd name="T11" fmla="*/ 178 h 223"/>
                  <a:gd name="T12" fmla="*/ 120 w 324"/>
                  <a:gd name="T13" fmla="*/ 121 h 223"/>
                  <a:gd name="T14" fmla="*/ 10 w 324"/>
                  <a:gd name="T15" fmla="*/ 113 h 223"/>
                  <a:gd name="T16" fmla="*/ 0 w 324"/>
                  <a:gd name="T17" fmla="*/ 100 h 223"/>
                  <a:gd name="T18" fmla="*/ 19 w 324"/>
                  <a:gd name="T19" fmla="*/ 87 h 223"/>
                  <a:gd name="T20" fmla="*/ 109 w 324"/>
                  <a:gd name="T21" fmla="*/ 90 h 223"/>
                  <a:gd name="T22" fmla="*/ 118 w 324"/>
                  <a:gd name="T23" fmla="*/ 53 h 223"/>
                  <a:gd name="T24" fmla="*/ 151 w 324"/>
                  <a:gd name="T25" fmla="*/ 49 h 223"/>
                  <a:gd name="T26" fmla="*/ 154 w 324"/>
                  <a:gd name="T27" fmla="*/ 38 h 223"/>
                  <a:gd name="T28" fmla="*/ 185 w 324"/>
                  <a:gd name="T29" fmla="*/ 16 h 223"/>
                  <a:gd name="T30" fmla="*/ 192 w 324"/>
                  <a:gd name="T31" fmla="*/ 15 h 223"/>
                  <a:gd name="T32" fmla="*/ 195 w 324"/>
                  <a:gd name="T33" fmla="*/ 11 h 223"/>
                  <a:gd name="T34" fmla="*/ 200 w 324"/>
                  <a:gd name="T35" fmla="*/ 12 h 223"/>
                  <a:gd name="T36" fmla="*/ 230 w 324"/>
                  <a:gd name="T37" fmla="*/ 4 h 223"/>
                  <a:gd name="T38" fmla="*/ 222 w 324"/>
                  <a:gd name="T39" fmla="*/ 27 h 223"/>
                  <a:gd name="T40" fmla="*/ 169 w 324"/>
                  <a:gd name="T41" fmla="*/ 56 h 223"/>
                  <a:gd name="T42" fmla="*/ 158 w 324"/>
                  <a:gd name="T43" fmla="*/ 55 h 223"/>
                  <a:gd name="T44" fmla="*/ 161 w 324"/>
                  <a:gd name="T45" fmla="*/ 66 h 223"/>
                  <a:gd name="T46" fmla="*/ 166 w 324"/>
                  <a:gd name="T47" fmla="*/ 68 h 223"/>
                  <a:gd name="T48" fmla="*/ 176 w 324"/>
                  <a:gd name="T49" fmla="*/ 89 h 223"/>
                  <a:gd name="T50" fmla="*/ 232 w 324"/>
                  <a:gd name="T51" fmla="*/ 90 h 223"/>
                  <a:gd name="T52" fmla="*/ 218 w 324"/>
                  <a:gd name="T53" fmla="*/ 68 h 223"/>
                  <a:gd name="T54" fmla="*/ 226 w 324"/>
                  <a:gd name="T55" fmla="*/ 32 h 223"/>
                  <a:gd name="T56" fmla="*/ 240 w 324"/>
                  <a:gd name="T57" fmla="*/ 32 h 223"/>
                  <a:gd name="T58" fmla="*/ 266 w 324"/>
                  <a:gd name="T59" fmla="*/ 93 h 223"/>
                  <a:gd name="T60" fmla="*/ 289 w 324"/>
                  <a:gd name="T61" fmla="*/ 96 h 223"/>
                  <a:gd name="T62" fmla="*/ 303 w 324"/>
                  <a:gd name="T63" fmla="*/ 93 h 223"/>
                  <a:gd name="T64" fmla="*/ 321 w 324"/>
                  <a:gd name="T65" fmla="*/ 81 h 223"/>
                  <a:gd name="T66" fmla="*/ 300 w 324"/>
                  <a:gd name="T67" fmla="*/ 125 h 223"/>
                  <a:gd name="T68" fmla="*/ 278 w 324"/>
                  <a:gd name="T69" fmla="*/ 124 h 223"/>
                  <a:gd name="T70" fmla="*/ 242 w 324"/>
                  <a:gd name="T71" fmla="*/ 122 h 223"/>
                  <a:gd name="T72" fmla="*/ 193 w 324"/>
                  <a:gd name="T73" fmla="*/ 116 h 223"/>
                  <a:gd name="T74" fmla="*/ 241 w 324"/>
                  <a:gd name="T75" fmla="*/ 175 h 223"/>
                  <a:gd name="T76" fmla="*/ 242 w 324"/>
                  <a:gd name="T77" fmla="*/ 122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24" h="223">
                    <a:moveTo>
                      <a:pt x="278" y="124"/>
                    </a:moveTo>
                    <a:cubicBezTo>
                      <a:pt x="272" y="135"/>
                      <a:pt x="277" y="148"/>
                      <a:pt x="277" y="160"/>
                    </a:cubicBezTo>
                    <a:cubicBezTo>
                      <a:pt x="277" y="186"/>
                      <a:pt x="269" y="212"/>
                      <a:pt x="249" y="219"/>
                    </a:cubicBezTo>
                    <a:cubicBezTo>
                      <a:pt x="241" y="222"/>
                      <a:pt x="230" y="223"/>
                      <a:pt x="220" y="221"/>
                    </a:cubicBezTo>
                    <a:cubicBezTo>
                      <a:pt x="201" y="200"/>
                      <a:pt x="190" y="170"/>
                      <a:pt x="171" y="148"/>
                    </a:cubicBezTo>
                    <a:cubicBezTo>
                      <a:pt x="165" y="162"/>
                      <a:pt x="155" y="191"/>
                      <a:pt x="136" y="178"/>
                    </a:cubicBezTo>
                    <a:cubicBezTo>
                      <a:pt x="124" y="169"/>
                      <a:pt x="128" y="137"/>
                      <a:pt x="120" y="121"/>
                    </a:cubicBezTo>
                    <a:cubicBezTo>
                      <a:pt x="87" y="118"/>
                      <a:pt x="48" y="107"/>
                      <a:pt x="10" y="113"/>
                    </a:cubicBezTo>
                    <a:cubicBezTo>
                      <a:pt x="3" y="110"/>
                      <a:pt x="7" y="102"/>
                      <a:pt x="0" y="100"/>
                    </a:cubicBezTo>
                    <a:cubicBezTo>
                      <a:pt x="7" y="97"/>
                      <a:pt x="12" y="89"/>
                      <a:pt x="19" y="87"/>
                    </a:cubicBezTo>
                    <a:cubicBezTo>
                      <a:pt x="44" y="78"/>
                      <a:pt x="80" y="93"/>
                      <a:pt x="109" y="90"/>
                    </a:cubicBezTo>
                    <a:cubicBezTo>
                      <a:pt x="105" y="77"/>
                      <a:pt x="115" y="63"/>
                      <a:pt x="118" y="53"/>
                    </a:cubicBezTo>
                    <a:cubicBezTo>
                      <a:pt x="131" y="54"/>
                      <a:pt x="143" y="44"/>
                      <a:pt x="151" y="49"/>
                    </a:cubicBezTo>
                    <a:cubicBezTo>
                      <a:pt x="151" y="45"/>
                      <a:pt x="153" y="42"/>
                      <a:pt x="154" y="38"/>
                    </a:cubicBezTo>
                    <a:cubicBezTo>
                      <a:pt x="163" y="29"/>
                      <a:pt x="171" y="21"/>
                      <a:pt x="185" y="16"/>
                    </a:cubicBezTo>
                    <a:cubicBezTo>
                      <a:pt x="187" y="15"/>
                      <a:pt x="190" y="16"/>
                      <a:pt x="192" y="15"/>
                    </a:cubicBezTo>
                    <a:cubicBezTo>
                      <a:pt x="194" y="14"/>
                      <a:pt x="194" y="11"/>
                      <a:pt x="195" y="11"/>
                    </a:cubicBezTo>
                    <a:cubicBezTo>
                      <a:pt x="197" y="11"/>
                      <a:pt x="198" y="13"/>
                      <a:pt x="200" y="12"/>
                    </a:cubicBezTo>
                    <a:cubicBezTo>
                      <a:pt x="209" y="9"/>
                      <a:pt x="217" y="0"/>
                      <a:pt x="230" y="4"/>
                    </a:cubicBezTo>
                    <a:cubicBezTo>
                      <a:pt x="234" y="11"/>
                      <a:pt x="227" y="22"/>
                      <a:pt x="222" y="27"/>
                    </a:cubicBezTo>
                    <a:cubicBezTo>
                      <a:pt x="215" y="34"/>
                      <a:pt x="185" y="54"/>
                      <a:pt x="169" y="56"/>
                    </a:cubicBezTo>
                    <a:cubicBezTo>
                      <a:pt x="165" y="57"/>
                      <a:pt x="161" y="56"/>
                      <a:pt x="158" y="55"/>
                    </a:cubicBezTo>
                    <a:cubicBezTo>
                      <a:pt x="155" y="62"/>
                      <a:pt x="163" y="59"/>
                      <a:pt x="161" y="66"/>
                    </a:cubicBezTo>
                    <a:cubicBezTo>
                      <a:pt x="162" y="68"/>
                      <a:pt x="166" y="66"/>
                      <a:pt x="166" y="68"/>
                    </a:cubicBezTo>
                    <a:cubicBezTo>
                      <a:pt x="164" y="80"/>
                      <a:pt x="176" y="78"/>
                      <a:pt x="176" y="89"/>
                    </a:cubicBezTo>
                    <a:cubicBezTo>
                      <a:pt x="196" y="89"/>
                      <a:pt x="214" y="94"/>
                      <a:pt x="232" y="90"/>
                    </a:cubicBezTo>
                    <a:cubicBezTo>
                      <a:pt x="231" y="79"/>
                      <a:pt x="223" y="75"/>
                      <a:pt x="218" y="68"/>
                    </a:cubicBezTo>
                    <a:cubicBezTo>
                      <a:pt x="217" y="52"/>
                      <a:pt x="220" y="40"/>
                      <a:pt x="226" y="32"/>
                    </a:cubicBezTo>
                    <a:cubicBezTo>
                      <a:pt x="230" y="31"/>
                      <a:pt x="235" y="31"/>
                      <a:pt x="240" y="32"/>
                    </a:cubicBezTo>
                    <a:cubicBezTo>
                      <a:pt x="248" y="53"/>
                      <a:pt x="256" y="74"/>
                      <a:pt x="266" y="93"/>
                    </a:cubicBezTo>
                    <a:cubicBezTo>
                      <a:pt x="275" y="92"/>
                      <a:pt x="282" y="97"/>
                      <a:pt x="289" y="96"/>
                    </a:cubicBezTo>
                    <a:cubicBezTo>
                      <a:pt x="294" y="96"/>
                      <a:pt x="298" y="91"/>
                      <a:pt x="303" y="93"/>
                    </a:cubicBezTo>
                    <a:cubicBezTo>
                      <a:pt x="307" y="87"/>
                      <a:pt x="312" y="79"/>
                      <a:pt x="321" y="81"/>
                    </a:cubicBezTo>
                    <a:cubicBezTo>
                      <a:pt x="324" y="103"/>
                      <a:pt x="312" y="117"/>
                      <a:pt x="300" y="125"/>
                    </a:cubicBezTo>
                    <a:cubicBezTo>
                      <a:pt x="292" y="125"/>
                      <a:pt x="284" y="125"/>
                      <a:pt x="278" y="124"/>
                    </a:cubicBezTo>
                    <a:close/>
                    <a:moveTo>
                      <a:pt x="242" y="122"/>
                    </a:moveTo>
                    <a:cubicBezTo>
                      <a:pt x="226" y="114"/>
                      <a:pt x="213" y="121"/>
                      <a:pt x="193" y="116"/>
                    </a:cubicBezTo>
                    <a:cubicBezTo>
                      <a:pt x="206" y="138"/>
                      <a:pt x="217" y="163"/>
                      <a:pt x="241" y="175"/>
                    </a:cubicBezTo>
                    <a:cubicBezTo>
                      <a:pt x="244" y="161"/>
                      <a:pt x="249" y="138"/>
                      <a:pt x="242" y="12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65">
                <a:extLst>
                  <a:ext uri="{FF2B5EF4-FFF2-40B4-BE49-F238E27FC236}">
                    <a16:creationId xmlns:a16="http://schemas.microsoft.com/office/drawing/2014/main" id="{DF99E301-FE29-46C1-BC1A-25BF217A02D1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4931595" y="3066084"/>
                <a:ext cx="672545" cy="496879"/>
              </a:xfrm>
              <a:custGeom>
                <a:avLst/>
                <a:gdLst>
                  <a:gd name="T0" fmla="*/ 260 w 326"/>
                  <a:gd name="T1" fmla="*/ 148 h 222"/>
                  <a:gd name="T2" fmla="*/ 224 w 326"/>
                  <a:gd name="T3" fmla="*/ 222 h 222"/>
                  <a:gd name="T4" fmla="*/ 220 w 326"/>
                  <a:gd name="T5" fmla="*/ 174 h 222"/>
                  <a:gd name="T6" fmla="*/ 214 w 326"/>
                  <a:gd name="T7" fmla="*/ 140 h 222"/>
                  <a:gd name="T8" fmla="*/ 217 w 326"/>
                  <a:gd name="T9" fmla="*/ 133 h 222"/>
                  <a:gd name="T10" fmla="*/ 197 w 326"/>
                  <a:gd name="T11" fmla="*/ 68 h 222"/>
                  <a:gd name="T12" fmla="*/ 169 w 326"/>
                  <a:gd name="T13" fmla="*/ 80 h 222"/>
                  <a:gd name="T14" fmla="*/ 149 w 326"/>
                  <a:gd name="T15" fmla="*/ 72 h 222"/>
                  <a:gd name="T16" fmla="*/ 108 w 326"/>
                  <a:gd name="T17" fmla="*/ 64 h 222"/>
                  <a:gd name="T18" fmla="*/ 76 w 326"/>
                  <a:gd name="T19" fmla="*/ 60 h 222"/>
                  <a:gd name="T20" fmla="*/ 31 w 326"/>
                  <a:gd name="T21" fmla="*/ 44 h 222"/>
                  <a:gd name="T22" fmla="*/ 17 w 326"/>
                  <a:gd name="T23" fmla="*/ 32 h 222"/>
                  <a:gd name="T24" fmla="*/ 8 w 326"/>
                  <a:gd name="T25" fmla="*/ 32 h 222"/>
                  <a:gd name="T26" fmla="*/ 27 w 326"/>
                  <a:gd name="T27" fmla="*/ 1 h 222"/>
                  <a:gd name="T28" fmla="*/ 60 w 326"/>
                  <a:gd name="T29" fmla="*/ 6 h 222"/>
                  <a:gd name="T30" fmla="*/ 125 w 326"/>
                  <a:gd name="T31" fmla="*/ 41 h 222"/>
                  <a:gd name="T32" fmla="*/ 192 w 326"/>
                  <a:gd name="T33" fmla="*/ 57 h 222"/>
                  <a:gd name="T34" fmla="*/ 187 w 326"/>
                  <a:gd name="T35" fmla="*/ 15 h 222"/>
                  <a:gd name="T36" fmla="*/ 219 w 326"/>
                  <a:gd name="T37" fmla="*/ 5 h 222"/>
                  <a:gd name="T38" fmla="*/ 247 w 326"/>
                  <a:gd name="T39" fmla="*/ 99 h 222"/>
                  <a:gd name="T40" fmla="*/ 272 w 326"/>
                  <a:gd name="T41" fmla="*/ 84 h 222"/>
                  <a:gd name="T42" fmla="*/ 285 w 326"/>
                  <a:gd name="T43" fmla="*/ 84 h 222"/>
                  <a:gd name="T44" fmla="*/ 290 w 326"/>
                  <a:gd name="T45" fmla="*/ 87 h 222"/>
                  <a:gd name="T46" fmla="*/ 310 w 326"/>
                  <a:gd name="T47" fmla="*/ 75 h 222"/>
                  <a:gd name="T48" fmla="*/ 317 w 326"/>
                  <a:gd name="T49" fmla="*/ 68 h 222"/>
                  <a:gd name="T50" fmla="*/ 321 w 326"/>
                  <a:gd name="T51" fmla="*/ 93 h 222"/>
                  <a:gd name="T52" fmla="*/ 305 w 326"/>
                  <a:gd name="T53" fmla="*/ 125 h 222"/>
                  <a:gd name="T54" fmla="*/ 286 w 326"/>
                  <a:gd name="T55" fmla="*/ 143 h 222"/>
                  <a:gd name="T56" fmla="*/ 260 w 326"/>
                  <a:gd name="T57" fmla="*/ 148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26" h="222">
                    <a:moveTo>
                      <a:pt x="260" y="148"/>
                    </a:moveTo>
                    <a:cubicBezTo>
                      <a:pt x="264" y="185"/>
                      <a:pt x="261" y="222"/>
                      <a:pt x="224" y="222"/>
                    </a:cubicBezTo>
                    <a:cubicBezTo>
                      <a:pt x="216" y="211"/>
                      <a:pt x="221" y="192"/>
                      <a:pt x="220" y="174"/>
                    </a:cubicBezTo>
                    <a:cubicBezTo>
                      <a:pt x="220" y="162"/>
                      <a:pt x="218" y="150"/>
                      <a:pt x="214" y="140"/>
                    </a:cubicBezTo>
                    <a:cubicBezTo>
                      <a:pt x="215" y="137"/>
                      <a:pt x="216" y="135"/>
                      <a:pt x="217" y="133"/>
                    </a:cubicBezTo>
                    <a:cubicBezTo>
                      <a:pt x="215" y="109"/>
                      <a:pt x="208" y="86"/>
                      <a:pt x="197" y="68"/>
                    </a:cubicBezTo>
                    <a:cubicBezTo>
                      <a:pt x="191" y="75"/>
                      <a:pt x="184" y="84"/>
                      <a:pt x="169" y="80"/>
                    </a:cubicBezTo>
                    <a:cubicBezTo>
                      <a:pt x="162" y="78"/>
                      <a:pt x="157" y="73"/>
                      <a:pt x="149" y="72"/>
                    </a:cubicBezTo>
                    <a:cubicBezTo>
                      <a:pt x="134" y="70"/>
                      <a:pt x="122" y="66"/>
                      <a:pt x="108" y="64"/>
                    </a:cubicBezTo>
                    <a:cubicBezTo>
                      <a:pt x="97" y="62"/>
                      <a:pt x="86" y="62"/>
                      <a:pt x="76" y="60"/>
                    </a:cubicBezTo>
                    <a:cubicBezTo>
                      <a:pt x="59" y="56"/>
                      <a:pt x="46" y="45"/>
                      <a:pt x="31" y="44"/>
                    </a:cubicBezTo>
                    <a:cubicBezTo>
                      <a:pt x="29" y="37"/>
                      <a:pt x="18" y="40"/>
                      <a:pt x="17" y="32"/>
                    </a:cubicBezTo>
                    <a:cubicBezTo>
                      <a:pt x="13" y="34"/>
                      <a:pt x="12" y="34"/>
                      <a:pt x="8" y="32"/>
                    </a:cubicBezTo>
                    <a:cubicBezTo>
                      <a:pt x="0" y="14"/>
                      <a:pt x="19" y="9"/>
                      <a:pt x="27" y="1"/>
                    </a:cubicBezTo>
                    <a:cubicBezTo>
                      <a:pt x="39" y="2"/>
                      <a:pt x="48" y="5"/>
                      <a:pt x="60" y="6"/>
                    </a:cubicBezTo>
                    <a:cubicBezTo>
                      <a:pt x="79" y="20"/>
                      <a:pt x="108" y="24"/>
                      <a:pt x="125" y="41"/>
                    </a:cubicBezTo>
                    <a:cubicBezTo>
                      <a:pt x="150" y="43"/>
                      <a:pt x="166" y="63"/>
                      <a:pt x="192" y="57"/>
                    </a:cubicBezTo>
                    <a:cubicBezTo>
                      <a:pt x="188" y="44"/>
                      <a:pt x="181" y="30"/>
                      <a:pt x="187" y="15"/>
                    </a:cubicBezTo>
                    <a:cubicBezTo>
                      <a:pt x="196" y="9"/>
                      <a:pt x="208" y="0"/>
                      <a:pt x="219" y="5"/>
                    </a:cubicBezTo>
                    <a:cubicBezTo>
                      <a:pt x="220" y="42"/>
                      <a:pt x="239" y="67"/>
                      <a:pt x="247" y="99"/>
                    </a:cubicBezTo>
                    <a:cubicBezTo>
                      <a:pt x="255" y="98"/>
                      <a:pt x="264" y="89"/>
                      <a:pt x="272" y="84"/>
                    </a:cubicBezTo>
                    <a:cubicBezTo>
                      <a:pt x="277" y="84"/>
                      <a:pt x="281" y="83"/>
                      <a:pt x="285" y="84"/>
                    </a:cubicBezTo>
                    <a:cubicBezTo>
                      <a:pt x="286" y="84"/>
                      <a:pt x="291" y="87"/>
                      <a:pt x="290" y="87"/>
                    </a:cubicBezTo>
                    <a:cubicBezTo>
                      <a:pt x="298" y="86"/>
                      <a:pt x="300" y="76"/>
                      <a:pt x="310" y="75"/>
                    </a:cubicBezTo>
                    <a:cubicBezTo>
                      <a:pt x="312" y="72"/>
                      <a:pt x="313" y="68"/>
                      <a:pt x="317" y="68"/>
                    </a:cubicBezTo>
                    <a:cubicBezTo>
                      <a:pt x="326" y="73"/>
                      <a:pt x="321" y="83"/>
                      <a:pt x="321" y="93"/>
                    </a:cubicBezTo>
                    <a:cubicBezTo>
                      <a:pt x="321" y="102"/>
                      <a:pt x="311" y="118"/>
                      <a:pt x="305" y="125"/>
                    </a:cubicBezTo>
                    <a:cubicBezTo>
                      <a:pt x="300" y="131"/>
                      <a:pt x="292" y="135"/>
                      <a:pt x="286" y="143"/>
                    </a:cubicBezTo>
                    <a:cubicBezTo>
                      <a:pt x="276" y="142"/>
                      <a:pt x="269" y="151"/>
                      <a:pt x="260" y="1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66">
                <a:extLst>
                  <a:ext uri="{FF2B5EF4-FFF2-40B4-BE49-F238E27FC236}">
                    <a16:creationId xmlns:a16="http://schemas.microsoft.com/office/drawing/2014/main" id="{FA24F42A-8454-48AE-9EDB-3C28E53DB1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7405093" y="3079032"/>
                <a:ext cx="637407" cy="460648"/>
              </a:xfrm>
              <a:custGeom>
                <a:avLst/>
                <a:gdLst>
                  <a:gd name="T0" fmla="*/ 242 w 309"/>
                  <a:gd name="T1" fmla="*/ 168 h 206"/>
                  <a:gd name="T2" fmla="*/ 232 w 309"/>
                  <a:gd name="T3" fmla="*/ 206 h 206"/>
                  <a:gd name="T4" fmla="*/ 217 w 309"/>
                  <a:gd name="T5" fmla="*/ 155 h 206"/>
                  <a:gd name="T6" fmla="*/ 188 w 309"/>
                  <a:gd name="T7" fmla="*/ 131 h 206"/>
                  <a:gd name="T8" fmla="*/ 183 w 309"/>
                  <a:gd name="T9" fmla="*/ 123 h 206"/>
                  <a:gd name="T10" fmla="*/ 176 w 309"/>
                  <a:gd name="T11" fmla="*/ 120 h 206"/>
                  <a:gd name="T12" fmla="*/ 165 w 309"/>
                  <a:gd name="T13" fmla="*/ 103 h 206"/>
                  <a:gd name="T14" fmla="*/ 171 w 309"/>
                  <a:gd name="T15" fmla="*/ 100 h 206"/>
                  <a:gd name="T16" fmla="*/ 159 w 309"/>
                  <a:gd name="T17" fmla="*/ 97 h 206"/>
                  <a:gd name="T18" fmla="*/ 128 w 309"/>
                  <a:gd name="T19" fmla="*/ 52 h 206"/>
                  <a:gd name="T20" fmla="*/ 125 w 309"/>
                  <a:gd name="T21" fmla="*/ 64 h 206"/>
                  <a:gd name="T22" fmla="*/ 109 w 309"/>
                  <a:gd name="T23" fmla="*/ 73 h 206"/>
                  <a:gd name="T24" fmla="*/ 90 w 309"/>
                  <a:gd name="T25" fmla="*/ 70 h 206"/>
                  <a:gd name="T26" fmla="*/ 70 w 309"/>
                  <a:gd name="T27" fmla="*/ 76 h 206"/>
                  <a:gd name="T28" fmla="*/ 128 w 309"/>
                  <a:gd name="T29" fmla="*/ 110 h 206"/>
                  <a:gd name="T30" fmla="*/ 69 w 309"/>
                  <a:gd name="T31" fmla="*/ 88 h 206"/>
                  <a:gd name="T32" fmla="*/ 53 w 309"/>
                  <a:gd name="T33" fmla="*/ 77 h 206"/>
                  <a:gd name="T34" fmla="*/ 37 w 309"/>
                  <a:gd name="T35" fmla="*/ 75 h 206"/>
                  <a:gd name="T36" fmla="*/ 19 w 309"/>
                  <a:gd name="T37" fmla="*/ 66 h 206"/>
                  <a:gd name="T38" fmla="*/ 0 w 309"/>
                  <a:gd name="T39" fmla="*/ 60 h 206"/>
                  <a:gd name="T40" fmla="*/ 1 w 309"/>
                  <a:gd name="T41" fmla="*/ 48 h 206"/>
                  <a:gd name="T42" fmla="*/ 43 w 309"/>
                  <a:gd name="T43" fmla="*/ 49 h 206"/>
                  <a:gd name="T44" fmla="*/ 69 w 309"/>
                  <a:gd name="T45" fmla="*/ 57 h 206"/>
                  <a:gd name="T46" fmla="*/ 81 w 309"/>
                  <a:gd name="T47" fmla="*/ 42 h 206"/>
                  <a:gd name="T48" fmla="*/ 101 w 309"/>
                  <a:gd name="T49" fmla="*/ 43 h 206"/>
                  <a:gd name="T50" fmla="*/ 117 w 309"/>
                  <a:gd name="T51" fmla="*/ 3 h 206"/>
                  <a:gd name="T52" fmla="*/ 135 w 309"/>
                  <a:gd name="T53" fmla="*/ 17 h 206"/>
                  <a:gd name="T54" fmla="*/ 171 w 309"/>
                  <a:gd name="T55" fmla="*/ 75 h 206"/>
                  <a:gd name="T56" fmla="*/ 182 w 309"/>
                  <a:gd name="T57" fmla="*/ 85 h 206"/>
                  <a:gd name="T58" fmla="*/ 184 w 309"/>
                  <a:gd name="T59" fmla="*/ 78 h 206"/>
                  <a:gd name="T60" fmla="*/ 201 w 309"/>
                  <a:gd name="T61" fmla="*/ 74 h 206"/>
                  <a:gd name="T62" fmla="*/ 200 w 309"/>
                  <a:gd name="T63" fmla="*/ 15 h 206"/>
                  <a:gd name="T64" fmla="*/ 221 w 309"/>
                  <a:gd name="T65" fmla="*/ 19 h 206"/>
                  <a:gd name="T66" fmla="*/ 231 w 309"/>
                  <a:gd name="T67" fmla="*/ 40 h 206"/>
                  <a:gd name="T68" fmla="*/ 214 w 309"/>
                  <a:gd name="T69" fmla="*/ 36 h 206"/>
                  <a:gd name="T70" fmla="*/ 223 w 309"/>
                  <a:gd name="T71" fmla="*/ 74 h 206"/>
                  <a:gd name="T72" fmla="*/ 275 w 309"/>
                  <a:gd name="T73" fmla="*/ 75 h 206"/>
                  <a:gd name="T74" fmla="*/ 296 w 309"/>
                  <a:gd name="T75" fmla="*/ 65 h 206"/>
                  <a:gd name="T76" fmla="*/ 228 w 309"/>
                  <a:gd name="T77" fmla="*/ 91 h 206"/>
                  <a:gd name="T78" fmla="*/ 237 w 309"/>
                  <a:gd name="T79" fmla="*/ 137 h 206"/>
                  <a:gd name="T80" fmla="*/ 267 w 309"/>
                  <a:gd name="T81" fmla="*/ 156 h 206"/>
                  <a:gd name="T82" fmla="*/ 292 w 309"/>
                  <a:gd name="T83" fmla="*/ 173 h 206"/>
                  <a:gd name="T84" fmla="*/ 305 w 309"/>
                  <a:gd name="T85" fmla="*/ 176 h 206"/>
                  <a:gd name="T86" fmla="*/ 289 w 309"/>
                  <a:gd name="T87" fmla="*/ 200 h 206"/>
                  <a:gd name="T88" fmla="*/ 271 w 309"/>
                  <a:gd name="T89" fmla="*/ 188 h 206"/>
                  <a:gd name="T90" fmla="*/ 242 w 309"/>
                  <a:gd name="T91" fmla="*/ 168 h 206"/>
                  <a:gd name="T92" fmla="*/ 205 w 309"/>
                  <a:gd name="T93" fmla="*/ 92 h 206"/>
                  <a:gd name="T94" fmla="*/ 180 w 309"/>
                  <a:gd name="T95" fmla="*/ 91 h 206"/>
                  <a:gd name="T96" fmla="*/ 173 w 309"/>
                  <a:gd name="T97" fmla="*/ 99 h 206"/>
                  <a:gd name="T98" fmla="*/ 210 w 309"/>
                  <a:gd name="T99" fmla="*/ 120 h 206"/>
                  <a:gd name="T100" fmla="*/ 205 w 309"/>
                  <a:gd name="T101" fmla="*/ 92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09" h="206">
                    <a:moveTo>
                      <a:pt x="242" y="168"/>
                    </a:moveTo>
                    <a:cubicBezTo>
                      <a:pt x="240" y="181"/>
                      <a:pt x="244" y="200"/>
                      <a:pt x="232" y="206"/>
                    </a:cubicBezTo>
                    <a:cubicBezTo>
                      <a:pt x="210" y="203"/>
                      <a:pt x="224" y="176"/>
                      <a:pt x="217" y="155"/>
                    </a:cubicBezTo>
                    <a:cubicBezTo>
                      <a:pt x="212" y="141"/>
                      <a:pt x="197" y="139"/>
                      <a:pt x="188" y="131"/>
                    </a:cubicBezTo>
                    <a:cubicBezTo>
                      <a:pt x="186" y="129"/>
                      <a:pt x="186" y="125"/>
                      <a:pt x="183" y="123"/>
                    </a:cubicBezTo>
                    <a:cubicBezTo>
                      <a:pt x="181" y="121"/>
                      <a:pt x="178" y="122"/>
                      <a:pt x="176" y="120"/>
                    </a:cubicBezTo>
                    <a:cubicBezTo>
                      <a:pt x="169" y="116"/>
                      <a:pt x="166" y="106"/>
                      <a:pt x="165" y="103"/>
                    </a:cubicBezTo>
                    <a:cubicBezTo>
                      <a:pt x="165" y="100"/>
                      <a:pt x="168" y="101"/>
                      <a:pt x="171" y="100"/>
                    </a:cubicBezTo>
                    <a:cubicBezTo>
                      <a:pt x="168" y="98"/>
                      <a:pt x="161" y="100"/>
                      <a:pt x="159" y="97"/>
                    </a:cubicBezTo>
                    <a:cubicBezTo>
                      <a:pt x="147" y="84"/>
                      <a:pt x="137" y="68"/>
                      <a:pt x="128" y="52"/>
                    </a:cubicBezTo>
                    <a:cubicBezTo>
                      <a:pt x="126" y="55"/>
                      <a:pt x="125" y="59"/>
                      <a:pt x="125" y="64"/>
                    </a:cubicBezTo>
                    <a:cubicBezTo>
                      <a:pt x="118" y="66"/>
                      <a:pt x="116" y="72"/>
                      <a:pt x="109" y="73"/>
                    </a:cubicBezTo>
                    <a:cubicBezTo>
                      <a:pt x="104" y="74"/>
                      <a:pt x="97" y="70"/>
                      <a:pt x="90" y="70"/>
                    </a:cubicBezTo>
                    <a:cubicBezTo>
                      <a:pt x="83" y="71"/>
                      <a:pt x="77" y="76"/>
                      <a:pt x="70" y="76"/>
                    </a:cubicBezTo>
                    <a:cubicBezTo>
                      <a:pt x="87" y="90"/>
                      <a:pt x="114" y="93"/>
                      <a:pt x="128" y="110"/>
                    </a:cubicBezTo>
                    <a:cubicBezTo>
                      <a:pt x="112" y="98"/>
                      <a:pt x="89" y="97"/>
                      <a:pt x="69" y="88"/>
                    </a:cubicBezTo>
                    <a:cubicBezTo>
                      <a:pt x="63" y="85"/>
                      <a:pt x="59" y="79"/>
                      <a:pt x="53" y="77"/>
                    </a:cubicBezTo>
                    <a:cubicBezTo>
                      <a:pt x="48" y="76"/>
                      <a:pt x="42" y="77"/>
                      <a:pt x="37" y="75"/>
                    </a:cubicBezTo>
                    <a:cubicBezTo>
                      <a:pt x="31" y="73"/>
                      <a:pt x="25" y="67"/>
                      <a:pt x="19" y="66"/>
                    </a:cubicBezTo>
                    <a:cubicBezTo>
                      <a:pt x="12" y="64"/>
                      <a:pt x="4" y="67"/>
                      <a:pt x="0" y="60"/>
                    </a:cubicBezTo>
                    <a:cubicBezTo>
                      <a:pt x="1" y="56"/>
                      <a:pt x="1" y="53"/>
                      <a:pt x="1" y="48"/>
                    </a:cubicBezTo>
                    <a:cubicBezTo>
                      <a:pt x="13" y="39"/>
                      <a:pt x="28" y="45"/>
                      <a:pt x="43" y="49"/>
                    </a:cubicBezTo>
                    <a:cubicBezTo>
                      <a:pt x="52" y="52"/>
                      <a:pt x="61" y="54"/>
                      <a:pt x="69" y="57"/>
                    </a:cubicBezTo>
                    <a:cubicBezTo>
                      <a:pt x="73" y="50"/>
                      <a:pt x="73" y="43"/>
                      <a:pt x="81" y="42"/>
                    </a:cubicBezTo>
                    <a:cubicBezTo>
                      <a:pt x="88" y="40"/>
                      <a:pt x="94" y="47"/>
                      <a:pt x="101" y="43"/>
                    </a:cubicBezTo>
                    <a:cubicBezTo>
                      <a:pt x="94" y="25"/>
                      <a:pt x="97" y="0"/>
                      <a:pt x="117" y="3"/>
                    </a:cubicBezTo>
                    <a:cubicBezTo>
                      <a:pt x="126" y="5"/>
                      <a:pt x="127" y="16"/>
                      <a:pt x="135" y="17"/>
                    </a:cubicBezTo>
                    <a:cubicBezTo>
                      <a:pt x="144" y="39"/>
                      <a:pt x="162" y="53"/>
                      <a:pt x="171" y="75"/>
                    </a:cubicBezTo>
                    <a:cubicBezTo>
                      <a:pt x="176" y="77"/>
                      <a:pt x="181" y="79"/>
                      <a:pt x="182" y="85"/>
                    </a:cubicBezTo>
                    <a:cubicBezTo>
                      <a:pt x="185" y="84"/>
                      <a:pt x="182" y="79"/>
                      <a:pt x="184" y="78"/>
                    </a:cubicBezTo>
                    <a:cubicBezTo>
                      <a:pt x="190" y="77"/>
                      <a:pt x="194" y="74"/>
                      <a:pt x="201" y="74"/>
                    </a:cubicBezTo>
                    <a:cubicBezTo>
                      <a:pt x="197" y="59"/>
                      <a:pt x="186" y="27"/>
                      <a:pt x="200" y="15"/>
                    </a:cubicBezTo>
                    <a:cubicBezTo>
                      <a:pt x="208" y="15"/>
                      <a:pt x="214" y="17"/>
                      <a:pt x="221" y="19"/>
                    </a:cubicBezTo>
                    <a:cubicBezTo>
                      <a:pt x="225" y="25"/>
                      <a:pt x="227" y="33"/>
                      <a:pt x="231" y="40"/>
                    </a:cubicBezTo>
                    <a:cubicBezTo>
                      <a:pt x="226" y="41"/>
                      <a:pt x="221" y="35"/>
                      <a:pt x="214" y="36"/>
                    </a:cubicBezTo>
                    <a:cubicBezTo>
                      <a:pt x="213" y="49"/>
                      <a:pt x="217" y="64"/>
                      <a:pt x="223" y="74"/>
                    </a:cubicBezTo>
                    <a:cubicBezTo>
                      <a:pt x="238" y="77"/>
                      <a:pt x="259" y="78"/>
                      <a:pt x="275" y="75"/>
                    </a:cubicBezTo>
                    <a:cubicBezTo>
                      <a:pt x="280" y="70"/>
                      <a:pt x="287" y="55"/>
                      <a:pt x="296" y="65"/>
                    </a:cubicBezTo>
                    <a:cubicBezTo>
                      <a:pt x="291" y="92"/>
                      <a:pt x="255" y="86"/>
                      <a:pt x="228" y="91"/>
                    </a:cubicBezTo>
                    <a:cubicBezTo>
                      <a:pt x="230" y="107"/>
                      <a:pt x="229" y="126"/>
                      <a:pt x="237" y="137"/>
                    </a:cubicBezTo>
                    <a:cubicBezTo>
                      <a:pt x="243" y="146"/>
                      <a:pt x="257" y="150"/>
                      <a:pt x="267" y="156"/>
                    </a:cubicBezTo>
                    <a:cubicBezTo>
                      <a:pt x="275" y="161"/>
                      <a:pt x="283" y="169"/>
                      <a:pt x="292" y="173"/>
                    </a:cubicBezTo>
                    <a:cubicBezTo>
                      <a:pt x="296" y="175"/>
                      <a:pt x="301" y="176"/>
                      <a:pt x="305" y="176"/>
                    </a:cubicBezTo>
                    <a:cubicBezTo>
                      <a:pt x="309" y="189"/>
                      <a:pt x="299" y="201"/>
                      <a:pt x="289" y="200"/>
                    </a:cubicBezTo>
                    <a:cubicBezTo>
                      <a:pt x="283" y="200"/>
                      <a:pt x="277" y="192"/>
                      <a:pt x="271" y="188"/>
                    </a:cubicBezTo>
                    <a:cubicBezTo>
                      <a:pt x="260" y="179"/>
                      <a:pt x="251" y="176"/>
                      <a:pt x="242" y="168"/>
                    </a:cubicBezTo>
                    <a:close/>
                    <a:moveTo>
                      <a:pt x="205" y="92"/>
                    </a:moveTo>
                    <a:cubicBezTo>
                      <a:pt x="196" y="93"/>
                      <a:pt x="187" y="95"/>
                      <a:pt x="180" y="91"/>
                    </a:cubicBezTo>
                    <a:cubicBezTo>
                      <a:pt x="180" y="95"/>
                      <a:pt x="176" y="97"/>
                      <a:pt x="173" y="99"/>
                    </a:cubicBezTo>
                    <a:cubicBezTo>
                      <a:pt x="187" y="104"/>
                      <a:pt x="196" y="115"/>
                      <a:pt x="210" y="120"/>
                    </a:cubicBezTo>
                    <a:cubicBezTo>
                      <a:pt x="209" y="110"/>
                      <a:pt x="208" y="101"/>
                      <a:pt x="205" y="9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68">
                <a:extLst>
                  <a:ext uri="{FF2B5EF4-FFF2-40B4-BE49-F238E27FC236}">
                    <a16:creationId xmlns:a16="http://schemas.microsoft.com/office/drawing/2014/main" id="{4C4EF1BA-2BC0-4CF8-A915-7A1A779226CB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105749" y="3026153"/>
                <a:ext cx="550755" cy="574517"/>
              </a:xfrm>
              <a:custGeom>
                <a:avLst/>
                <a:gdLst>
                  <a:gd name="T0" fmla="*/ 185 w 267"/>
                  <a:gd name="T1" fmla="*/ 135 h 257"/>
                  <a:gd name="T2" fmla="*/ 186 w 267"/>
                  <a:gd name="T3" fmla="*/ 183 h 257"/>
                  <a:gd name="T4" fmla="*/ 151 w 267"/>
                  <a:gd name="T5" fmla="*/ 178 h 257"/>
                  <a:gd name="T6" fmla="*/ 139 w 267"/>
                  <a:gd name="T7" fmla="*/ 141 h 257"/>
                  <a:gd name="T8" fmla="*/ 131 w 267"/>
                  <a:gd name="T9" fmla="*/ 133 h 257"/>
                  <a:gd name="T10" fmla="*/ 94 w 267"/>
                  <a:gd name="T11" fmla="*/ 188 h 257"/>
                  <a:gd name="T12" fmla="*/ 74 w 267"/>
                  <a:gd name="T13" fmla="*/ 240 h 257"/>
                  <a:gd name="T14" fmla="*/ 55 w 267"/>
                  <a:gd name="T15" fmla="*/ 256 h 257"/>
                  <a:gd name="T16" fmla="*/ 55 w 267"/>
                  <a:gd name="T17" fmla="*/ 245 h 257"/>
                  <a:gd name="T18" fmla="*/ 49 w 267"/>
                  <a:gd name="T19" fmla="*/ 179 h 257"/>
                  <a:gd name="T20" fmla="*/ 54 w 267"/>
                  <a:gd name="T21" fmla="*/ 175 h 257"/>
                  <a:gd name="T22" fmla="*/ 88 w 267"/>
                  <a:gd name="T23" fmla="*/ 115 h 257"/>
                  <a:gd name="T24" fmla="*/ 8 w 267"/>
                  <a:gd name="T25" fmla="*/ 62 h 257"/>
                  <a:gd name="T26" fmla="*/ 16 w 267"/>
                  <a:gd name="T27" fmla="*/ 28 h 257"/>
                  <a:gd name="T28" fmla="*/ 73 w 267"/>
                  <a:gd name="T29" fmla="*/ 0 h 257"/>
                  <a:gd name="T30" fmla="*/ 73 w 267"/>
                  <a:gd name="T31" fmla="*/ 5 h 257"/>
                  <a:gd name="T32" fmla="*/ 60 w 267"/>
                  <a:gd name="T33" fmla="*/ 30 h 257"/>
                  <a:gd name="T34" fmla="*/ 67 w 267"/>
                  <a:gd name="T35" fmla="*/ 60 h 257"/>
                  <a:gd name="T36" fmla="*/ 73 w 267"/>
                  <a:gd name="T37" fmla="*/ 61 h 257"/>
                  <a:gd name="T38" fmla="*/ 74 w 267"/>
                  <a:gd name="T39" fmla="*/ 65 h 257"/>
                  <a:gd name="T40" fmla="*/ 109 w 267"/>
                  <a:gd name="T41" fmla="*/ 73 h 257"/>
                  <a:gd name="T42" fmla="*/ 105 w 267"/>
                  <a:gd name="T43" fmla="*/ 55 h 257"/>
                  <a:gd name="T44" fmla="*/ 148 w 267"/>
                  <a:gd name="T45" fmla="*/ 20 h 257"/>
                  <a:gd name="T46" fmla="*/ 147 w 267"/>
                  <a:gd name="T47" fmla="*/ 42 h 257"/>
                  <a:gd name="T48" fmla="*/ 176 w 267"/>
                  <a:gd name="T49" fmla="*/ 93 h 257"/>
                  <a:gd name="T50" fmla="*/ 193 w 267"/>
                  <a:gd name="T51" fmla="*/ 100 h 257"/>
                  <a:gd name="T52" fmla="*/ 201 w 267"/>
                  <a:gd name="T53" fmla="*/ 101 h 257"/>
                  <a:gd name="T54" fmla="*/ 252 w 267"/>
                  <a:gd name="T55" fmla="*/ 111 h 257"/>
                  <a:gd name="T56" fmla="*/ 262 w 267"/>
                  <a:gd name="T57" fmla="*/ 87 h 257"/>
                  <a:gd name="T58" fmla="*/ 254 w 267"/>
                  <a:gd name="T59" fmla="*/ 137 h 257"/>
                  <a:gd name="T60" fmla="*/ 225 w 267"/>
                  <a:gd name="T61" fmla="*/ 143 h 257"/>
                  <a:gd name="T62" fmla="*/ 185 w 267"/>
                  <a:gd name="T63" fmla="*/ 135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7" h="257">
                    <a:moveTo>
                      <a:pt x="185" y="135"/>
                    </a:moveTo>
                    <a:cubicBezTo>
                      <a:pt x="187" y="147"/>
                      <a:pt x="189" y="162"/>
                      <a:pt x="186" y="183"/>
                    </a:cubicBezTo>
                    <a:cubicBezTo>
                      <a:pt x="180" y="194"/>
                      <a:pt x="147" y="199"/>
                      <a:pt x="151" y="178"/>
                    </a:cubicBezTo>
                    <a:cubicBezTo>
                      <a:pt x="143" y="169"/>
                      <a:pt x="143" y="156"/>
                      <a:pt x="139" y="141"/>
                    </a:cubicBezTo>
                    <a:cubicBezTo>
                      <a:pt x="137" y="138"/>
                      <a:pt x="134" y="135"/>
                      <a:pt x="131" y="133"/>
                    </a:cubicBezTo>
                    <a:cubicBezTo>
                      <a:pt x="116" y="145"/>
                      <a:pt x="98" y="168"/>
                      <a:pt x="94" y="188"/>
                    </a:cubicBezTo>
                    <a:cubicBezTo>
                      <a:pt x="90" y="207"/>
                      <a:pt x="80" y="223"/>
                      <a:pt x="74" y="240"/>
                    </a:cubicBezTo>
                    <a:cubicBezTo>
                      <a:pt x="68" y="245"/>
                      <a:pt x="68" y="257"/>
                      <a:pt x="55" y="256"/>
                    </a:cubicBezTo>
                    <a:cubicBezTo>
                      <a:pt x="53" y="254"/>
                      <a:pt x="53" y="247"/>
                      <a:pt x="55" y="245"/>
                    </a:cubicBezTo>
                    <a:cubicBezTo>
                      <a:pt x="45" y="227"/>
                      <a:pt x="42" y="201"/>
                      <a:pt x="49" y="179"/>
                    </a:cubicBezTo>
                    <a:cubicBezTo>
                      <a:pt x="51" y="178"/>
                      <a:pt x="52" y="176"/>
                      <a:pt x="54" y="175"/>
                    </a:cubicBezTo>
                    <a:cubicBezTo>
                      <a:pt x="59" y="148"/>
                      <a:pt x="80" y="138"/>
                      <a:pt x="88" y="115"/>
                    </a:cubicBezTo>
                    <a:cubicBezTo>
                      <a:pt x="53" y="107"/>
                      <a:pt x="10" y="100"/>
                      <a:pt x="8" y="62"/>
                    </a:cubicBezTo>
                    <a:cubicBezTo>
                      <a:pt x="0" y="49"/>
                      <a:pt x="13" y="38"/>
                      <a:pt x="16" y="28"/>
                    </a:cubicBezTo>
                    <a:cubicBezTo>
                      <a:pt x="30" y="13"/>
                      <a:pt x="61" y="16"/>
                      <a:pt x="73" y="0"/>
                    </a:cubicBezTo>
                    <a:cubicBezTo>
                      <a:pt x="73" y="2"/>
                      <a:pt x="67" y="6"/>
                      <a:pt x="73" y="5"/>
                    </a:cubicBezTo>
                    <a:cubicBezTo>
                      <a:pt x="69" y="14"/>
                      <a:pt x="63" y="20"/>
                      <a:pt x="60" y="30"/>
                    </a:cubicBezTo>
                    <a:cubicBezTo>
                      <a:pt x="63" y="41"/>
                      <a:pt x="58" y="53"/>
                      <a:pt x="67" y="60"/>
                    </a:cubicBezTo>
                    <a:cubicBezTo>
                      <a:pt x="68" y="60"/>
                      <a:pt x="72" y="60"/>
                      <a:pt x="73" y="61"/>
                    </a:cubicBezTo>
                    <a:cubicBezTo>
                      <a:pt x="74" y="61"/>
                      <a:pt x="74" y="64"/>
                      <a:pt x="74" y="65"/>
                    </a:cubicBezTo>
                    <a:cubicBezTo>
                      <a:pt x="85" y="70"/>
                      <a:pt x="99" y="72"/>
                      <a:pt x="109" y="73"/>
                    </a:cubicBezTo>
                    <a:cubicBezTo>
                      <a:pt x="109" y="70"/>
                      <a:pt x="107" y="60"/>
                      <a:pt x="105" y="55"/>
                    </a:cubicBezTo>
                    <a:cubicBezTo>
                      <a:pt x="112" y="34"/>
                      <a:pt x="122" y="20"/>
                      <a:pt x="148" y="20"/>
                    </a:cubicBezTo>
                    <a:cubicBezTo>
                      <a:pt x="158" y="25"/>
                      <a:pt x="153" y="37"/>
                      <a:pt x="147" y="42"/>
                    </a:cubicBezTo>
                    <a:cubicBezTo>
                      <a:pt x="155" y="61"/>
                      <a:pt x="161" y="81"/>
                      <a:pt x="176" y="93"/>
                    </a:cubicBezTo>
                    <a:cubicBezTo>
                      <a:pt x="183" y="91"/>
                      <a:pt x="187" y="98"/>
                      <a:pt x="193" y="100"/>
                    </a:cubicBezTo>
                    <a:cubicBezTo>
                      <a:pt x="195" y="101"/>
                      <a:pt x="198" y="100"/>
                      <a:pt x="201" y="101"/>
                    </a:cubicBezTo>
                    <a:cubicBezTo>
                      <a:pt x="215" y="106"/>
                      <a:pt x="233" y="119"/>
                      <a:pt x="252" y="111"/>
                    </a:cubicBezTo>
                    <a:cubicBezTo>
                      <a:pt x="254" y="102"/>
                      <a:pt x="251" y="87"/>
                      <a:pt x="262" y="87"/>
                    </a:cubicBezTo>
                    <a:cubicBezTo>
                      <a:pt x="260" y="108"/>
                      <a:pt x="267" y="123"/>
                      <a:pt x="254" y="137"/>
                    </a:cubicBezTo>
                    <a:cubicBezTo>
                      <a:pt x="246" y="138"/>
                      <a:pt x="235" y="153"/>
                      <a:pt x="225" y="143"/>
                    </a:cubicBezTo>
                    <a:cubicBezTo>
                      <a:pt x="214" y="146"/>
                      <a:pt x="198" y="137"/>
                      <a:pt x="185" y="13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69">
                <a:extLst>
                  <a:ext uri="{FF2B5EF4-FFF2-40B4-BE49-F238E27FC236}">
                    <a16:creationId xmlns:a16="http://schemas.microsoft.com/office/drawing/2014/main" id="{7A7D07A9-08B9-4775-B483-AC2E571A669D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54396" y="3054352"/>
                <a:ext cx="441526" cy="408890"/>
              </a:xfrm>
              <a:custGeom>
                <a:avLst/>
                <a:gdLst>
                  <a:gd name="T0" fmla="*/ 176 w 214"/>
                  <a:gd name="T1" fmla="*/ 134 h 182"/>
                  <a:gd name="T2" fmla="*/ 162 w 214"/>
                  <a:gd name="T3" fmla="*/ 86 h 182"/>
                  <a:gd name="T4" fmla="*/ 149 w 214"/>
                  <a:gd name="T5" fmla="*/ 80 h 182"/>
                  <a:gd name="T6" fmla="*/ 125 w 214"/>
                  <a:gd name="T7" fmla="*/ 56 h 182"/>
                  <a:gd name="T8" fmla="*/ 141 w 214"/>
                  <a:gd name="T9" fmla="*/ 121 h 182"/>
                  <a:gd name="T10" fmla="*/ 127 w 214"/>
                  <a:gd name="T11" fmla="*/ 128 h 182"/>
                  <a:gd name="T12" fmla="*/ 92 w 214"/>
                  <a:gd name="T13" fmla="*/ 92 h 182"/>
                  <a:gd name="T14" fmla="*/ 102 w 214"/>
                  <a:gd name="T15" fmla="*/ 157 h 182"/>
                  <a:gd name="T16" fmla="*/ 90 w 214"/>
                  <a:gd name="T17" fmla="*/ 179 h 182"/>
                  <a:gd name="T18" fmla="*/ 71 w 214"/>
                  <a:gd name="T19" fmla="*/ 171 h 182"/>
                  <a:gd name="T20" fmla="*/ 69 w 214"/>
                  <a:gd name="T21" fmla="*/ 133 h 182"/>
                  <a:gd name="T22" fmla="*/ 56 w 214"/>
                  <a:gd name="T23" fmla="*/ 110 h 182"/>
                  <a:gd name="T24" fmla="*/ 3 w 214"/>
                  <a:gd name="T25" fmla="*/ 73 h 182"/>
                  <a:gd name="T26" fmla="*/ 5 w 214"/>
                  <a:gd name="T27" fmla="*/ 53 h 182"/>
                  <a:gd name="T28" fmla="*/ 52 w 214"/>
                  <a:gd name="T29" fmla="*/ 72 h 182"/>
                  <a:gd name="T30" fmla="*/ 35 w 214"/>
                  <a:gd name="T31" fmla="*/ 21 h 182"/>
                  <a:gd name="T32" fmla="*/ 65 w 214"/>
                  <a:gd name="T33" fmla="*/ 27 h 182"/>
                  <a:gd name="T34" fmla="*/ 117 w 214"/>
                  <a:gd name="T35" fmla="*/ 94 h 182"/>
                  <a:gd name="T36" fmla="*/ 114 w 214"/>
                  <a:gd name="T37" fmla="*/ 38 h 182"/>
                  <a:gd name="T38" fmla="*/ 158 w 214"/>
                  <a:gd name="T39" fmla="*/ 57 h 182"/>
                  <a:gd name="T40" fmla="*/ 155 w 214"/>
                  <a:gd name="T41" fmla="*/ 23 h 182"/>
                  <a:gd name="T42" fmla="*/ 189 w 214"/>
                  <a:gd name="T43" fmla="*/ 5 h 182"/>
                  <a:gd name="T44" fmla="*/ 207 w 214"/>
                  <a:gd name="T45" fmla="*/ 120 h 182"/>
                  <a:gd name="T46" fmla="*/ 196 w 214"/>
                  <a:gd name="T47" fmla="*/ 134 h 182"/>
                  <a:gd name="T48" fmla="*/ 176 w 214"/>
                  <a:gd name="T49" fmla="*/ 134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4" h="182">
                    <a:moveTo>
                      <a:pt x="176" y="134"/>
                    </a:moveTo>
                    <a:cubicBezTo>
                      <a:pt x="171" y="118"/>
                      <a:pt x="164" y="105"/>
                      <a:pt x="162" y="86"/>
                    </a:cubicBezTo>
                    <a:cubicBezTo>
                      <a:pt x="158" y="83"/>
                      <a:pt x="153" y="82"/>
                      <a:pt x="149" y="80"/>
                    </a:cubicBezTo>
                    <a:cubicBezTo>
                      <a:pt x="146" y="67"/>
                      <a:pt x="132" y="64"/>
                      <a:pt x="125" y="56"/>
                    </a:cubicBezTo>
                    <a:cubicBezTo>
                      <a:pt x="128" y="80"/>
                      <a:pt x="136" y="99"/>
                      <a:pt x="141" y="121"/>
                    </a:cubicBezTo>
                    <a:cubicBezTo>
                      <a:pt x="137" y="124"/>
                      <a:pt x="135" y="129"/>
                      <a:pt x="127" y="128"/>
                    </a:cubicBezTo>
                    <a:cubicBezTo>
                      <a:pt x="117" y="114"/>
                      <a:pt x="103" y="105"/>
                      <a:pt x="92" y="92"/>
                    </a:cubicBezTo>
                    <a:cubicBezTo>
                      <a:pt x="91" y="114"/>
                      <a:pt x="104" y="131"/>
                      <a:pt x="102" y="157"/>
                    </a:cubicBezTo>
                    <a:cubicBezTo>
                      <a:pt x="101" y="165"/>
                      <a:pt x="96" y="177"/>
                      <a:pt x="90" y="179"/>
                    </a:cubicBezTo>
                    <a:cubicBezTo>
                      <a:pt x="80" y="182"/>
                      <a:pt x="76" y="175"/>
                      <a:pt x="71" y="171"/>
                    </a:cubicBezTo>
                    <a:cubicBezTo>
                      <a:pt x="74" y="162"/>
                      <a:pt x="70" y="145"/>
                      <a:pt x="69" y="133"/>
                    </a:cubicBezTo>
                    <a:cubicBezTo>
                      <a:pt x="68" y="118"/>
                      <a:pt x="67" y="118"/>
                      <a:pt x="56" y="110"/>
                    </a:cubicBezTo>
                    <a:cubicBezTo>
                      <a:pt x="41" y="97"/>
                      <a:pt x="19" y="83"/>
                      <a:pt x="3" y="73"/>
                    </a:cubicBezTo>
                    <a:cubicBezTo>
                      <a:pt x="5" y="65"/>
                      <a:pt x="0" y="59"/>
                      <a:pt x="5" y="53"/>
                    </a:cubicBezTo>
                    <a:cubicBezTo>
                      <a:pt x="27" y="47"/>
                      <a:pt x="37" y="64"/>
                      <a:pt x="52" y="72"/>
                    </a:cubicBezTo>
                    <a:cubicBezTo>
                      <a:pt x="50" y="52"/>
                      <a:pt x="32" y="43"/>
                      <a:pt x="35" y="21"/>
                    </a:cubicBezTo>
                    <a:cubicBezTo>
                      <a:pt x="48" y="21"/>
                      <a:pt x="58" y="22"/>
                      <a:pt x="65" y="27"/>
                    </a:cubicBezTo>
                    <a:cubicBezTo>
                      <a:pt x="76" y="55"/>
                      <a:pt x="100" y="71"/>
                      <a:pt x="117" y="94"/>
                    </a:cubicBezTo>
                    <a:cubicBezTo>
                      <a:pt x="111" y="79"/>
                      <a:pt x="96" y="51"/>
                      <a:pt x="114" y="38"/>
                    </a:cubicBezTo>
                    <a:cubicBezTo>
                      <a:pt x="137" y="37"/>
                      <a:pt x="143" y="51"/>
                      <a:pt x="158" y="57"/>
                    </a:cubicBezTo>
                    <a:cubicBezTo>
                      <a:pt x="157" y="46"/>
                      <a:pt x="156" y="37"/>
                      <a:pt x="155" y="23"/>
                    </a:cubicBezTo>
                    <a:cubicBezTo>
                      <a:pt x="163" y="14"/>
                      <a:pt x="174" y="0"/>
                      <a:pt x="189" y="5"/>
                    </a:cubicBezTo>
                    <a:cubicBezTo>
                      <a:pt x="180" y="49"/>
                      <a:pt x="214" y="76"/>
                      <a:pt x="207" y="120"/>
                    </a:cubicBezTo>
                    <a:cubicBezTo>
                      <a:pt x="204" y="125"/>
                      <a:pt x="201" y="131"/>
                      <a:pt x="196" y="134"/>
                    </a:cubicBezTo>
                    <a:cubicBezTo>
                      <a:pt x="187" y="132"/>
                      <a:pt x="185" y="135"/>
                      <a:pt x="176" y="13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70">
                <a:extLst>
                  <a:ext uri="{FF2B5EF4-FFF2-40B4-BE49-F238E27FC236}">
                    <a16:creationId xmlns:a16="http://schemas.microsoft.com/office/drawing/2014/main" id="{3553CD48-FA9B-4DB4-A440-7503AB137F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5668838" y="3040726"/>
                <a:ext cx="486840" cy="543462"/>
              </a:xfrm>
              <a:custGeom>
                <a:avLst/>
                <a:gdLst>
                  <a:gd name="T0" fmla="*/ 196 w 236"/>
                  <a:gd name="T1" fmla="*/ 175 h 242"/>
                  <a:gd name="T2" fmla="*/ 199 w 236"/>
                  <a:gd name="T3" fmla="*/ 169 h 242"/>
                  <a:gd name="T4" fmla="*/ 176 w 236"/>
                  <a:gd name="T5" fmla="*/ 100 h 242"/>
                  <a:gd name="T6" fmla="*/ 140 w 236"/>
                  <a:gd name="T7" fmla="*/ 97 h 242"/>
                  <a:gd name="T8" fmla="*/ 146 w 236"/>
                  <a:gd name="T9" fmla="*/ 127 h 242"/>
                  <a:gd name="T10" fmla="*/ 174 w 236"/>
                  <a:gd name="T11" fmla="*/ 133 h 242"/>
                  <a:gd name="T12" fmla="*/ 174 w 236"/>
                  <a:gd name="T13" fmla="*/ 150 h 242"/>
                  <a:gd name="T14" fmla="*/ 148 w 236"/>
                  <a:gd name="T15" fmla="*/ 147 h 242"/>
                  <a:gd name="T16" fmla="*/ 144 w 236"/>
                  <a:gd name="T17" fmla="*/ 174 h 242"/>
                  <a:gd name="T18" fmla="*/ 146 w 236"/>
                  <a:gd name="T19" fmla="*/ 180 h 242"/>
                  <a:gd name="T20" fmla="*/ 142 w 236"/>
                  <a:gd name="T21" fmla="*/ 195 h 242"/>
                  <a:gd name="T22" fmla="*/ 141 w 236"/>
                  <a:gd name="T23" fmla="*/ 210 h 242"/>
                  <a:gd name="T24" fmla="*/ 124 w 236"/>
                  <a:gd name="T25" fmla="*/ 233 h 242"/>
                  <a:gd name="T26" fmla="*/ 111 w 236"/>
                  <a:gd name="T27" fmla="*/ 242 h 242"/>
                  <a:gd name="T28" fmla="*/ 20 w 236"/>
                  <a:gd name="T29" fmla="*/ 202 h 242"/>
                  <a:gd name="T30" fmla="*/ 7 w 236"/>
                  <a:gd name="T31" fmla="*/ 197 h 242"/>
                  <a:gd name="T32" fmla="*/ 0 w 236"/>
                  <a:gd name="T33" fmla="*/ 187 h 242"/>
                  <a:gd name="T34" fmla="*/ 16 w 236"/>
                  <a:gd name="T35" fmla="*/ 163 h 242"/>
                  <a:gd name="T36" fmla="*/ 20 w 236"/>
                  <a:gd name="T37" fmla="*/ 127 h 242"/>
                  <a:gd name="T38" fmla="*/ 19 w 236"/>
                  <a:gd name="T39" fmla="*/ 100 h 242"/>
                  <a:gd name="T40" fmla="*/ 15 w 236"/>
                  <a:gd name="T41" fmla="*/ 84 h 242"/>
                  <a:gd name="T42" fmla="*/ 6 w 236"/>
                  <a:gd name="T43" fmla="*/ 52 h 242"/>
                  <a:gd name="T44" fmla="*/ 13 w 236"/>
                  <a:gd name="T45" fmla="*/ 36 h 242"/>
                  <a:gd name="T46" fmla="*/ 45 w 236"/>
                  <a:gd name="T47" fmla="*/ 16 h 242"/>
                  <a:gd name="T48" fmla="*/ 82 w 236"/>
                  <a:gd name="T49" fmla="*/ 3 h 242"/>
                  <a:gd name="T50" fmla="*/ 122 w 236"/>
                  <a:gd name="T51" fmla="*/ 31 h 242"/>
                  <a:gd name="T52" fmla="*/ 111 w 236"/>
                  <a:gd name="T53" fmla="*/ 35 h 242"/>
                  <a:gd name="T54" fmla="*/ 131 w 236"/>
                  <a:gd name="T55" fmla="*/ 75 h 242"/>
                  <a:gd name="T56" fmla="*/ 171 w 236"/>
                  <a:gd name="T57" fmla="*/ 77 h 242"/>
                  <a:gd name="T58" fmla="*/ 181 w 236"/>
                  <a:gd name="T59" fmla="*/ 51 h 242"/>
                  <a:gd name="T60" fmla="*/ 189 w 236"/>
                  <a:gd name="T61" fmla="*/ 45 h 242"/>
                  <a:gd name="T62" fmla="*/ 203 w 236"/>
                  <a:gd name="T63" fmla="*/ 43 h 242"/>
                  <a:gd name="T64" fmla="*/ 200 w 236"/>
                  <a:gd name="T65" fmla="*/ 77 h 242"/>
                  <a:gd name="T66" fmla="*/ 211 w 236"/>
                  <a:gd name="T67" fmla="*/ 98 h 242"/>
                  <a:gd name="T68" fmla="*/ 236 w 236"/>
                  <a:gd name="T69" fmla="*/ 168 h 242"/>
                  <a:gd name="T70" fmla="*/ 235 w 236"/>
                  <a:gd name="T71" fmla="*/ 175 h 242"/>
                  <a:gd name="T72" fmla="*/ 213 w 236"/>
                  <a:gd name="T73" fmla="*/ 206 h 242"/>
                  <a:gd name="T74" fmla="*/ 196 w 236"/>
                  <a:gd name="T75" fmla="*/ 175 h 242"/>
                  <a:gd name="T76" fmla="*/ 128 w 236"/>
                  <a:gd name="T77" fmla="*/ 147 h 242"/>
                  <a:gd name="T78" fmla="*/ 69 w 236"/>
                  <a:gd name="T79" fmla="*/ 170 h 242"/>
                  <a:gd name="T80" fmla="*/ 126 w 236"/>
                  <a:gd name="T81" fmla="*/ 124 h 242"/>
                  <a:gd name="T82" fmla="*/ 120 w 236"/>
                  <a:gd name="T83" fmla="*/ 102 h 242"/>
                  <a:gd name="T84" fmla="*/ 91 w 236"/>
                  <a:gd name="T85" fmla="*/ 89 h 242"/>
                  <a:gd name="T86" fmla="*/ 53 w 236"/>
                  <a:gd name="T87" fmla="*/ 86 h 242"/>
                  <a:gd name="T88" fmla="*/ 105 w 236"/>
                  <a:gd name="T89" fmla="*/ 74 h 242"/>
                  <a:gd name="T90" fmla="*/ 89 w 236"/>
                  <a:gd name="T91" fmla="*/ 30 h 242"/>
                  <a:gd name="T92" fmla="*/ 39 w 236"/>
                  <a:gd name="T93" fmla="*/ 47 h 242"/>
                  <a:gd name="T94" fmla="*/ 49 w 236"/>
                  <a:gd name="T95" fmla="*/ 168 h 242"/>
                  <a:gd name="T96" fmla="*/ 110 w 236"/>
                  <a:gd name="T97" fmla="*/ 196 h 242"/>
                  <a:gd name="T98" fmla="*/ 128 w 236"/>
                  <a:gd name="T99" fmla="*/ 147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6" h="242">
                    <a:moveTo>
                      <a:pt x="196" y="175"/>
                    </a:moveTo>
                    <a:cubicBezTo>
                      <a:pt x="197" y="172"/>
                      <a:pt x="199" y="172"/>
                      <a:pt x="199" y="169"/>
                    </a:cubicBezTo>
                    <a:cubicBezTo>
                      <a:pt x="192" y="144"/>
                      <a:pt x="185" y="121"/>
                      <a:pt x="176" y="100"/>
                    </a:cubicBezTo>
                    <a:cubicBezTo>
                      <a:pt x="162" y="103"/>
                      <a:pt x="155" y="95"/>
                      <a:pt x="140" y="97"/>
                    </a:cubicBezTo>
                    <a:cubicBezTo>
                      <a:pt x="141" y="108"/>
                      <a:pt x="145" y="116"/>
                      <a:pt x="146" y="127"/>
                    </a:cubicBezTo>
                    <a:cubicBezTo>
                      <a:pt x="153" y="132"/>
                      <a:pt x="165" y="131"/>
                      <a:pt x="174" y="133"/>
                    </a:cubicBezTo>
                    <a:cubicBezTo>
                      <a:pt x="177" y="137"/>
                      <a:pt x="177" y="146"/>
                      <a:pt x="174" y="150"/>
                    </a:cubicBezTo>
                    <a:cubicBezTo>
                      <a:pt x="164" y="155"/>
                      <a:pt x="158" y="149"/>
                      <a:pt x="148" y="147"/>
                    </a:cubicBezTo>
                    <a:cubicBezTo>
                      <a:pt x="148" y="156"/>
                      <a:pt x="144" y="165"/>
                      <a:pt x="144" y="174"/>
                    </a:cubicBezTo>
                    <a:cubicBezTo>
                      <a:pt x="144" y="176"/>
                      <a:pt x="147" y="178"/>
                      <a:pt x="146" y="180"/>
                    </a:cubicBezTo>
                    <a:cubicBezTo>
                      <a:pt x="146" y="185"/>
                      <a:pt x="144" y="190"/>
                      <a:pt x="142" y="195"/>
                    </a:cubicBezTo>
                    <a:cubicBezTo>
                      <a:pt x="141" y="200"/>
                      <a:pt x="142" y="206"/>
                      <a:pt x="141" y="210"/>
                    </a:cubicBezTo>
                    <a:cubicBezTo>
                      <a:pt x="137" y="219"/>
                      <a:pt x="128" y="224"/>
                      <a:pt x="124" y="233"/>
                    </a:cubicBezTo>
                    <a:cubicBezTo>
                      <a:pt x="119" y="235"/>
                      <a:pt x="113" y="237"/>
                      <a:pt x="111" y="242"/>
                    </a:cubicBezTo>
                    <a:cubicBezTo>
                      <a:pt x="71" y="241"/>
                      <a:pt x="60" y="206"/>
                      <a:pt x="20" y="202"/>
                    </a:cubicBezTo>
                    <a:cubicBezTo>
                      <a:pt x="17" y="199"/>
                      <a:pt x="14" y="195"/>
                      <a:pt x="7" y="197"/>
                    </a:cubicBezTo>
                    <a:cubicBezTo>
                      <a:pt x="4" y="194"/>
                      <a:pt x="3" y="190"/>
                      <a:pt x="0" y="187"/>
                    </a:cubicBezTo>
                    <a:cubicBezTo>
                      <a:pt x="5" y="179"/>
                      <a:pt x="8" y="169"/>
                      <a:pt x="16" y="163"/>
                    </a:cubicBezTo>
                    <a:cubicBezTo>
                      <a:pt x="19" y="150"/>
                      <a:pt x="16" y="135"/>
                      <a:pt x="20" y="127"/>
                    </a:cubicBezTo>
                    <a:cubicBezTo>
                      <a:pt x="16" y="120"/>
                      <a:pt x="17" y="108"/>
                      <a:pt x="19" y="100"/>
                    </a:cubicBezTo>
                    <a:cubicBezTo>
                      <a:pt x="15" y="95"/>
                      <a:pt x="16" y="91"/>
                      <a:pt x="15" y="84"/>
                    </a:cubicBezTo>
                    <a:cubicBezTo>
                      <a:pt x="12" y="73"/>
                      <a:pt x="4" y="64"/>
                      <a:pt x="6" y="52"/>
                    </a:cubicBezTo>
                    <a:cubicBezTo>
                      <a:pt x="6" y="50"/>
                      <a:pt x="10" y="40"/>
                      <a:pt x="13" y="36"/>
                    </a:cubicBezTo>
                    <a:cubicBezTo>
                      <a:pt x="18" y="29"/>
                      <a:pt x="31" y="22"/>
                      <a:pt x="45" y="16"/>
                    </a:cubicBezTo>
                    <a:cubicBezTo>
                      <a:pt x="58" y="11"/>
                      <a:pt x="73" y="4"/>
                      <a:pt x="82" y="3"/>
                    </a:cubicBezTo>
                    <a:cubicBezTo>
                      <a:pt x="100" y="0"/>
                      <a:pt x="126" y="13"/>
                      <a:pt x="122" y="31"/>
                    </a:cubicBezTo>
                    <a:cubicBezTo>
                      <a:pt x="119" y="34"/>
                      <a:pt x="115" y="34"/>
                      <a:pt x="111" y="35"/>
                    </a:cubicBezTo>
                    <a:cubicBezTo>
                      <a:pt x="114" y="52"/>
                      <a:pt x="124" y="62"/>
                      <a:pt x="131" y="75"/>
                    </a:cubicBezTo>
                    <a:cubicBezTo>
                      <a:pt x="143" y="74"/>
                      <a:pt x="162" y="83"/>
                      <a:pt x="171" y="77"/>
                    </a:cubicBezTo>
                    <a:cubicBezTo>
                      <a:pt x="178" y="72"/>
                      <a:pt x="175" y="58"/>
                      <a:pt x="181" y="51"/>
                    </a:cubicBezTo>
                    <a:cubicBezTo>
                      <a:pt x="180" y="52"/>
                      <a:pt x="189" y="45"/>
                      <a:pt x="189" y="45"/>
                    </a:cubicBezTo>
                    <a:cubicBezTo>
                      <a:pt x="193" y="43"/>
                      <a:pt x="198" y="43"/>
                      <a:pt x="203" y="43"/>
                    </a:cubicBezTo>
                    <a:cubicBezTo>
                      <a:pt x="206" y="56"/>
                      <a:pt x="195" y="62"/>
                      <a:pt x="200" y="77"/>
                    </a:cubicBezTo>
                    <a:cubicBezTo>
                      <a:pt x="202" y="83"/>
                      <a:pt x="207" y="89"/>
                      <a:pt x="211" y="98"/>
                    </a:cubicBezTo>
                    <a:cubicBezTo>
                      <a:pt x="218" y="118"/>
                      <a:pt x="229" y="149"/>
                      <a:pt x="236" y="168"/>
                    </a:cubicBezTo>
                    <a:cubicBezTo>
                      <a:pt x="236" y="169"/>
                      <a:pt x="235" y="173"/>
                      <a:pt x="235" y="175"/>
                    </a:cubicBezTo>
                    <a:cubicBezTo>
                      <a:pt x="232" y="187"/>
                      <a:pt x="224" y="208"/>
                      <a:pt x="213" y="206"/>
                    </a:cubicBezTo>
                    <a:cubicBezTo>
                      <a:pt x="201" y="205"/>
                      <a:pt x="205" y="182"/>
                      <a:pt x="196" y="175"/>
                    </a:cubicBezTo>
                    <a:close/>
                    <a:moveTo>
                      <a:pt x="128" y="147"/>
                    </a:moveTo>
                    <a:cubicBezTo>
                      <a:pt x="95" y="141"/>
                      <a:pt x="93" y="169"/>
                      <a:pt x="69" y="170"/>
                    </a:cubicBezTo>
                    <a:cubicBezTo>
                      <a:pt x="56" y="133"/>
                      <a:pt x="95" y="119"/>
                      <a:pt x="126" y="124"/>
                    </a:cubicBezTo>
                    <a:cubicBezTo>
                      <a:pt x="127" y="114"/>
                      <a:pt x="122" y="110"/>
                      <a:pt x="120" y="102"/>
                    </a:cubicBezTo>
                    <a:cubicBezTo>
                      <a:pt x="111" y="98"/>
                      <a:pt x="103" y="90"/>
                      <a:pt x="91" y="89"/>
                    </a:cubicBezTo>
                    <a:cubicBezTo>
                      <a:pt x="79" y="88"/>
                      <a:pt x="64" y="95"/>
                      <a:pt x="53" y="86"/>
                    </a:cubicBezTo>
                    <a:cubicBezTo>
                      <a:pt x="52" y="64"/>
                      <a:pt x="87" y="70"/>
                      <a:pt x="105" y="74"/>
                    </a:cubicBezTo>
                    <a:cubicBezTo>
                      <a:pt x="100" y="58"/>
                      <a:pt x="94" y="46"/>
                      <a:pt x="89" y="30"/>
                    </a:cubicBezTo>
                    <a:cubicBezTo>
                      <a:pt x="68" y="31"/>
                      <a:pt x="51" y="37"/>
                      <a:pt x="39" y="47"/>
                    </a:cubicBezTo>
                    <a:cubicBezTo>
                      <a:pt x="40" y="90"/>
                      <a:pt x="53" y="131"/>
                      <a:pt x="49" y="168"/>
                    </a:cubicBezTo>
                    <a:cubicBezTo>
                      <a:pt x="67" y="180"/>
                      <a:pt x="86" y="190"/>
                      <a:pt x="110" y="196"/>
                    </a:cubicBezTo>
                    <a:cubicBezTo>
                      <a:pt x="121" y="185"/>
                      <a:pt x="131" y="165"/>
                      <a:pt x="128" y="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72">
                <a:extLst>
                  <a:ext uri="{FF2B5EF4-FFF2-40B4-BE49-F238E27FC236}">
                    <a16:creationId xmlns:a16="http://schemas.microsoft.com/office/drawing/2014/main" id="{79C2A3FD-82BC-4C54-84BE-BA614620B2FD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23315" y="3199769"/>
                <a:ext cx="410522" cy="388187"/>
              </a:xfrm>
              <a:custGeom>
                <a:avLst/>
                <a:gdLst>
                  <a:gd name="T0" fmla="*/ 63 w 199"/>
                  <a:gd name="T1" fmla="*/ 137 h 174"/>
                  <a:gd name="T2" fmla="*/ 114 w 199"/>
                  <a:gd name="T3" fmla="*/ 142 h 174"/>
                  <a:gd name="T4" fmla="*/ 108 w 199"/>
                  <a:gd name="T5" fmla="*/ 159 h 174"/>
                  <a:gd name="T6" fmla="*/ 67 w 199"/>
                  <a:gd name="T7" fmla="*/ 162 h 174"/>
                  <a:gd name="T8" fmla="*/ 56 w 199"/>
                  <a:gd name="T9" fmla="*/ 159 h 174"/>
                  <a:gd name="T10" fmla="*/ 37 w 199"/>
                  <a:gd name="T11" fmla="*/ 174 h 174"/>
                  <a:gd name="T12" fmla="*/ 19 w 199"/>
                  <a:gd name="T13" fmla="*/ 150 h 174"/>
                  <a:gd name="T14" fmla="*/ 13 w 199"/>
                  <a:gd name="T15" fmla="*/ 139 h 174"/>
                  <a:gd name="T16" fmla="*/ 19 w 199"/>
                  <a:gd name="T17" fmla="*/ 106 h 174"/>
                  <a:gd name="T18" fmla="*/ 27 w 199"/>
                  <a:gd name="T19" fmla="*/ 18 h 174"/>
                  <a:gd name="T20" fmla="*/ 94 w 199"/>
                  <a:gd name="T21" fmla="*/ 2 h 174"/>
                  <a:gd name="T22" fmla="*/ 158 w 199"/>
                  <a:gd name="T23" fmla="*/ 6 h 174"/>
                  <a:gd name="T24" fmla="*/ 197 w 199"/>
                  <a:gd name="T25" fmla="*/ 14 h 174"/>
                  <a:gd name="T26" fmla="*/ 175 w 199"/>
                  <a:gd name="T27" fmla="*/ 28 h 174"/>
                  <a:gd name="T28" fmla="*/ 76 w 199"/>
                  <a:gd name="T29" fmla="*/ 31 h 174"/>
                  <a:gd name="T30" fmla="*/ 52 w 199"/>
                  <a:gd name="T31" fmla="*/ 50 h 174"/>
                  <a:gd name="T32" fmla="*/ 63 w 199"/>
                  <a:gd name="T33" fmla="*/ 103 h 174"/>
                  <a:gd name="T34" fmla="*/ 65 w 199"/>
                  <a:gd name="T35" fmla="*/ 114 h 174"/>
                  <a:gd name="T36" fmla="*/ 63 w 199"/>
                  <a:gd name="T37" fmla="*/ 137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9" h="174">
                    <a:moveTo>
                      <a:pt x="63" y="137"/>
                    </a:moveTo>
                    <a:cubicBezTo>
                      <a:pt x="78" y="144"/>
                      <a:pt x="101" y="133"/>
                      <a:pt x="114" y="142"/>
                    </a:cubicBezTo>
                    <a:cubicBezTo>
                      <a:pt x="118" y="152"/>
                      <a:pt x="110" y="152"/>
                      <a:pt x="108" y="159"/>
                    </a:cubicBezTo>
                    <a:cubicBezTo>
                      <a:pt x="95" y="160"/>
                      <a:pt x="80" y="163"/>
                      <a:pt x="67" y="162"/>
                    </a:cubicBezTo>
                    <a:cubicBezTo>
                      <a:pt x="64" y="162"/>
                      <a:pt x="60" y="159"/>
                      <a:pt x="56" y="159"/>
                    </a:cubicBezTo>
                    <a:cubicBezTo>
                      <a:pt x="47" y="160"/>
                      <a:pt x="46" y="172"/>
                      <a:pt x="37" y="174"/>
                    </a:cubicBezTo>
                    <a:cubicBezTo>
                      <a:pt x="26" y="171"/>
                      <a:pt x="14" y="162"/>
                      <a:pt x="19" y="150"/>
                    </a:cubicBezTo>
                    <a:cubicBezTo>
                      <a:pt x="15" y="151"/>
                      <a:pt x="16" y="141"/>
                      <a:pt x="13" y="139"/>
                    </a:cubicBezTo>
                    <a:cubicBezTo>
                      <a:pt x="23" y="133"/>
                      <a:pt x="12" y="115"/>
                      <a:pt x="19" y="106"/>
                    </a:cubicBezTo>
                    <a:cubicBezTo>
                      <a:pt x="16" y="74"/>
                      <a:pt x="0" y="36"/>
                      <a:pt x="27" y="18"/>
                    </a:cubicBezTo>
                    <a:cubicBezTo>
                      <a:pt x="46" y="12"/>
                      <a:pt x="68" y="3"/>
                      <a:pt x="94" y="2"/>
                    </a:cubicBezTo>
                    <a:cubicBezTo>
                      <a:pt x="116" y="0"/>
                      <a:pt x="138" y="4"/>
                      <a:pt x="158" y="6"/>
                    </a:cubicBezTo>
                    <a:cubicBezTo>
                      <a:pt x="172" y="6"/>
                      <a:pt x="195" y="2"/>
                      <a:pt x="197" y="14"/>
                    </a:cubicBezTo>
                    <a:cubicBezTo>
                      <a:pt x="199" y="25"/>
                      <a:pt x="188" y="28"/>
                      <a:pt x="175" y="28"/>
                    </a:cubicBezTo>
                    <a:cubicBezTo>
                      <a:pt x="148" y="26"/>
                      <a:pt x="95" y="16"/>
                      <a:pt x="76" y="31"/>
                    </a:cubicBezTo>
                    <a:cubicBezTo>
                      <a:pt x="63" y="25"/>
                      <a:pt x="59" y="43"/>
                      <a:pt x="52" y="50"/>
                    </a:cubicBezTo>
                    <a:cubicBezTo>
                      <a:pt x="53" y="68"/>
                      <a:pt x="60" y="87"/>
                      <a:pt x="63" y="103"/>
                    </a:cubicBezTo>
                    <a:cubicBezTo>
                      <a:pt x="63" y="108"/>
                      <a:pt x="63" y="109"/>
                      <a:pt x="65" y="114"/>
                    </a:cubicBezTo>
                    <a:cubicBezTo>
                      <a:pt x="67" y="124"/>
                      <a:pt x="63" y="127"/>
                      <a:pt x="63" y="13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7B8D6125-FC9E-44E0-907A-343D9AE0F4E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34115" y="3221992"/>
                <a:ext cx="400188" cy="383011"/>
              </a:xfrm>
              <a:custGeom>
                <a:avLst/>
                <a:gdLst>
                  <a:gd name="T0" fmla="*/ 145 w 194"/>
                  <a:gd name="T1" fmla="*/ 101 h 172"/>
                  <a:gd name="T2" fmla="*/ 132 w 194"/>
                  <a:gd name="T3" fmla="*/ 170 h 172"/>
                  <a:gd name="T4" fmla="*/ 125 w 194"/>
                  <a:gd name="T5" fmla="*/ 172 h 172"/>
                  <a:gd name="T6" fmla="*/ 112 w 194"/>
                  <a:gd name="T7" fmla="*/ 104 h 172"/>
                  <a:gd name="T8" fmla="*/ 5 w 194"/>
                  <a:gd name="T9" fmla="*/ 77 h 172"/>
                  <a:gd name="T10" fmla="*/ 1 w 194"/>
                  <a:gd name="T11" fmla="*/ 58 h 172"/>
                  <a:gd name="T12" fmla="*/ 73 w 194"/>
                  <a:gd name="T13" fmla="*/ 34 h 172"/>
                  <a:gd name="T14" fmla="*/ 80 w 194"/>
                  <a:gd name="T15" fmla="*/ 38 h 172"/>
                  <a:gd name="T16" fmla="*/ 72 w 194"/>
                  <a:gd name="T17" fmla="*/ 42 h 172"/>
                  <a:gd name="T18" fmla="*/ 62 w 194"/>
                  <a:gd name="T19" fmla="*/ 59 h 172"/>
                  <a:gd name="T20" fmla="*/ 103 w 194"/>
                  <a:gd name="T21" fmla="*/ 75 h 172"/>
                  <a:gd name="T22" fmla="*/ 92 w 194"/>
                  <a:gd name="T23" fmla="*/ 30 h 172"/>
                  <a:gd name="T24" fmla="*/ 91 w 194"/>
                  <a:gd name="T25" fmla="*/ 20 h 172"/>
                  <a:gd name="T26" fmla="*/ 111 w 194"/>
                  <a:gd name="T27" fmla="*/ 0 h 172"/>
                  <a:gd name="T28" fmla="*/ 130 w 194"/>
                  <a:gd name="T29" fmla="*/ 9 h 172"/>
                  <a:gd name="T30" fmla="*/ 128 w 194"/>
                  <a:gd name="T31" fmla="*/ 27 h 172"/>
                  <a:gd name="T32" fmla="*/ 133 w 194"/>
                  <a:gd name="T33" fmla="*/ 55 h 172"/>
                  <a:gd name="T34" fmla="*/ 139 w 194"/>
                  <a:gd name="T35" fmla="*/ 71 h 172"/>
                  <a:gd name="T36" fmla="*/ 176 w 194"/>
                  <a:gd name="T37" fmla="*/ 94 h 172"/>
                  <a:gd name="T38" fmla="*/ 153 w 194"/>
                  <a:gd name="T39" fmla="*/ 29 h 172"/>
                  <a:gd name="T40" fmla="*/ 147 w 194"/>
                  <a:gd name="T41" fmla="*/ 3 h 172"/>
                  <a:gd name="T42" fmla="*/ 156 w 194"/>
                  <a:gd name="T43" fmla="*/ 3 h 172"/>
                  <a:gd name="T44" fmla="*/ 159 w 194"/>
                  <a:gd name="T45" fmla="*/ 14 h 172"/>
                  <a:gd name="T46" fmla="*/ 191 w 194"/>
                  <a:gd name="T47" fmla="*/ 89 h 172"/>
                  <a:gd name="T48" fmla="*/ 187 w 194"/>
                  <a:gd name="T49" fmla="*/ 121 h 172"/>
                  <a:gd name="T50" fmla="*/ 177 w 194"/>
                  <a:gd name="T51" fmla="*/ 122 h 172"/>
                  <a:gd name="T52" fmla="*/ 168 w 194"/>
                  <a:gd name="T53" fmla="*/ 115 h 172"/>
                  <a:gd name="T54" fmla="*/ 145 w 194"/>
                  <a:gd name="T55" fmla="*/ 101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4" h="172">
                    <a:moveTo>
                      <a:pt x="145" y="101"/>
                    </a:moveTo>
                    <a:cubicBezTo>
                      <a:pt x="144" y="119"/>
                      <a:pt x="148" y="157"/>
                      <a:pt x="132" y="170"/>
                    </a:cubicBezTo>
                    <a:cubicBezTo>
                      <a:pt x="127" y="169"/>
                      <a:pt x="128" y="168"/>
                      <a:pt x="125" y="172"/>
                    </a:cubicBezTo>
                    <a:cubicBezTo>
                      <a:pt x="105" y="164"/>
                      <a:pt x="116" y="129"/>
                      <a:pt x="112" y="104"/>
                    </a:cubicBezTo>
                    <a:cubicBezTo>
                      <a:pt x="78" y="94"/>
                      <a:pt x="30" y="97"/>
                      <a:pt x="5" y="77"/>
                    </a:cubicBezTo>
                    <a:cubicBezTo>
                      <a:pt x="3" y="72"/>
                      <a:pt x="0" y="67"/>
                      <a:pt x="1" y="58"/>
                    </a:cubicBezTo>
                    <a:cubicBezTo>
                      <a:pt x="19" y="44"/>
                      <a:pt x="41" y="28"/>
                      <a:pt x="73" y="34"/>
                    </a:cubicBezTo>
                    <a:cubicBezTo>
                      <a:pt x="75" y="35"/>
                      <a:pt x="74" y="40"/>
                      <a:pt x="80" y="38"/>
                    </a:cubicBezTo>
                    <a:cubicBezTo>
                      <a:pt x="79" y="41"/>
                      <a:pt x="75" y="41"/>
                      <a:pt x="72" y="42"/>
                    </a:cubicBezTo>
                    <a:cubicBezTo>
                      <a:pt x="75" y="48"/>
                      <a:pt x="64" y="52"/>
                      <a:pt x="62" y="59"/>
                    </a:cubicBezTo>
                    <a:cubicBezTo>
                      <a:pt x="74" y="66"/>
                      <a:pt x="88" y="71"/>
                      <a:pt x="103" y="75"/>
                    </a:cubicBezTo>
                    <a:cubicBezTo>
                      <a:pt x="106" y="61"/>
                      <a:pt x="98" y="42"/>
                      <a:pt x="92" y="30"/>
                    </a:cubicBezTo>
                    <a:cubicBezTo>
                      <a:pt x="94" y="25"/>
                      <a:pt x="92" y="25"/>
                      <a:pt x="91" y="20"/>
                    </a:cubicBezTo>
                    <a:cubicBezTo>
                      <a:pt x="94" y="9"/>
                      <a:pt x="104" y="6"/>
                      <a:pt x="111" y="0"/>
                    </a:cubicBezTo>
                    <a:cubicBezTo>
                      <a:pt x="118" y="2"/>
                      <a:pt x="126" y="4"/>
                      <a:pt x="130" y="9"/>
                    </a:cubicBezTo>
                    <a:cubicBezTo>
                      <a:pt x="135" y="16"/>
                      <a:pt x="129" y="22"/>
                      <a:pt x="128" y="27"/>
                    </a:cubicBezTo>
                    <a:cubicBezTo>
                      <a:pt x="128" y="30"/>
                      <a:pt x="132" y="49"/>
                      <a:pt x="133" y="55"/>
                    </a:cubicBezTo>
                    <a:cubicBezTo>
                      <a:pt x="134" y="60"/>
                      <a:pt x="139" y="65"/>
                      <a:pt x="139" y="71"/>
                    </a:cubicBezTo>
                    <a:cubicBezTo>
                      <a:pt x="160" y="66"/>
                      <a:pt x="161" y="89"/>
                      <a:pt x="176" y="94"/>
                    </a:cubicBezTo>
                    <a:cubicBezTo>
                      <a:pt x="169" y="76"/>
                      <a:pt x="164" y="48"/>
                      <a:pt x="153" y="29"/>
                    </a:cubicBezTo>
                    <a:cubicBezTo>
                      <a:pt x="149" y="22"/>
                      <a:pt x="139" y="15"/>
                      <a:pt x="147" y="3"/>
                    </a:cubicBezTo>
                    <a:cubicBezTo>
                      <a:pt x="152" y="4"/>
                      <a:pt x="153" y="2"/>
                      <a:pt x="156" y="3"/>
                    </a:cubicBezTo>
                    <a:cubicBezTo>
                      <a:pt x="158" y="6"/>
                      <a:pt x="158" y="11"/>
                      <a:pt x="159" y="14"/>
                    </a:cubicBezTo>
                    <a:cubicBezTo>
                      <a:pt x="168" y="29"/>
                      <a:pt x="185" y="67"/>
                      <a:pt x="191" y="89"/>
                    </a:cubicBezTo>
                    <a:cubicBezTo>
                      <a:pt x="194" y="102"/>
                      <a:pt x="194" y="115"/>
                      <a:pt x="187" y="121"/>
                    </a:cubicBezTo>
                    <a:cubicBezTo>
                      <a:pt x="183" y="119"/>
                      <a:pt x="181" y="123"/>
                      <a:pt x="177" y="122"/>
                    </a:cubicBezTo>
                    <a:cubicBezTo>
                      <a:pt x="173" y="122"/>
                      <a:pt x="171" y="117"/>
                      <a:pt x="168" y="115"/>
                    </a:cubicBezTo>
                    <a:cubicBezTo>
                      <a:pt x="160" y="110"/>
                      <a:pt x="151" y="106"/>
                      <a:pt x="145" y="10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CF6B8B6B-2CE3-4FEF-9C9F-8AB8767DD849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7653098" y="3314619"/>
                <a:ext cx="400188" cy="222561"/>
              </a:xfrm>
              <a:custGeom>
                <a:avLst/>
                <a:gdLst>
                  <a:gd name="T0" fmla="*/ 151 w 194"/>
                  <a:gd name="T1" fmla="*/ 45 h 99"/>
                  <a:gd name="T2" fmla="*/ 139 w 194"/>
                  <a:gd name="T3" fmla="*/ 91 h 99"/>
                  <a:gd name="T4" fmla="*/ 118 w 194"/>
                  <a:gd name="T5" fmla="*/ 99 h 99"/>
                  <a:gd name="T6" fmla="*/ 3 w 194"/>
                  <a:gd name="T7" fmla="*/ 78 h 99"/>
                  <a:gd name="T8" fmla="*/ 4 w 194"/>
                  <a:gd name="T9" fmla="*/ 56 h 99"/>
                  <a:gd name="T10" fmla="*/ 59 w 194"/>
                  <a:gd name="T11" fmla="*/ 23 h 99"/>
                  <a:gd name="T12" fmla="*/ 51 w 194"/>
                  <a:gd name="T13" fmla="*/ 7 h 99"/>
                  <a:gd name="T14" fmla="*/ 72 w 194"/>
                  <a:gd name="T15" fmla="*/ 16 h 99"/>
                  <a:gd name="T16" fmla="*/ 84 w 194"/>
                  <a:gd name="T17" fmla="*/ 2 h 99"/>
                  <a:gd name="T18" fmla="*/ 95 w 194"/>
                  <a:gd name="T19" fmla="*/ 39 h 99"/>
                  <a:gd name="T20" fmla="*/ 62 w 194"/>
                  <a:gd name="T21" fmla="*/ 33 h 99"/>
                  <a:gd name="T22" fmla="*/ 42 w 194"/>
                  <a:gd name="T23" fmla="*/ 58 h 99"/>
                  <a:gd name="T24" fmla="*/ 127 w 194"/>
                  <a:gd name="T25" fmla="*/ 71 h 99"/>
                  <a:gd name="T26" fmla="*/ 106 w 194"/>
                  <a:gd name="T27" fmla="*/ 28 h 99"/>
                  <a:gd name="T28" fmla="*/ 124 w 194"/>
                  <a:gd name="T29" fmla="*/ 3 h 99"/>
                  <a:gd name="T30" fmla="*/ 183 w 194"/>
                  <a:gd name="T31" fmla="*/ 27 h 99"/>
                  <a:gd name="T32" fmla="*/ 180 w 194"/>
                  <a:gd name="T33" fmla="*/ 53 h 99"/>
                  <a:gd name="T34" fmla="*/ 151 w 194"/>
                  <a:gd name="T35" fmla="*/ 4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4" h="99">
                    <a:moveTo>
                      <a:pt x="151" y="45"/>
                    </a:moveTo>
                    <a:cubicBezTo>
                      <a:pt x="154" y="65"/>
                      <a:pt x="154" y="83"/>
                      <a:pt x="139" y="91"/>
                    </a:cubicBezTo>
                    <a:cubicBezTo>
                      <a:pt x="132" y="94"/>
                      <a:pt x="124" y="93"/>
                      <a:pt x="118" y="99"/>
                    </a:cubicBezTo>
                    <a:cubicBezTo>
                      <a:pt x="77" y="97"/>
                      <a:pt x="31" y="94"/>
                      <a:pt x="3" y="78"/>
                    </a:cubicBezTo>
                    <a:cubicBezTo>
                      <a:pt x="3" y="70"/>
                      <a:pt x="0" y="62"/>
                      <a:pt x="4" y="56"/>
                    </a:cubicBezTo>
                    <a:cubicBezTo>
                      <a:pt x="20" y="46"/>
                      <a:pt x="41" y="34"/>
                      <a:pt x="59" y="23"/>
                    </a:cubicBezTo>
                    <a:cubicBezTo>
                      <a:pt x="58" y="16"/>
                      <a:pt x="52" y="14"/>
                      <a:pt x="51" y="7"/>
                    </a:cubicBezTo>
                    <a:cubicBezTo>
                      <a:pt x="61" y="7"/>
                      <a:pt x="64" y="13"/>
                      <a:pt x="72" y="16"/>
                    </a:cubicBezTo>
                    <a:cubicBezTo>
                      <a:pt x="75" y="11"/>
                      <a:pt x="80" y="7"/>
                      <a:pt x="84" y="2"/>
                    </a:cubicBezTo>
                    <a:cubicBezTo>
                      <a:pt x="100" y="6"/>
                      <a:pt x="110" y="30"/>
                      <a:pt x="95" y="39"/>
                    </a:cubicBezTo>
                    <a:cubicBezTo>
                      <a:pt x="87" y="44"/>
                      <a:pt x="63" y="49"/>
                      <a:pt x="62" y="33"/>
                    </a:cubicBezTo>
                    <a:cubicBezTo>
                      <a:pt x="53" y="39"/>
                      <a:pt x="47" y="48"/>
                      <a:pt x="42" y="58"/>
                    </a:cubicBezTo>
                    <a:cubicBezTo>
                      <a:pt x="57" y="75"/>
                      <a:pt x="102" y="82"/>
                      <a:pt x="127" y="71"/>
                    </a:cubicBezTo>
                    <a:cubicBezTo>
                      <a:pt x="135" y="52"/>
                      <a:pt x="117" y="38"/>
                      <a:pt x="106" y="28"/>
                    </a:cubicBezTo>
                    <a:cubicBezTo>
                      <a:pt x="105" y="13"/>
                      <a:pt x="114" y="4"/>
                      <a:pt x="124" y="3"/>
                    </a:cubicBezTo>
                    <a:cubicBezTo>
                      <a:pt x="145" y="0"/>
                      <a:pt x="157" y="32"/>
                      <a:pt x="183" y="27"/>
                    </a:cubicBezTo>
                    <a:cubicBezTo>
                      <a:pt x="194" y="28"/>
                      <a:pt x="188" y="50"/>
                      <a:pt x="180" y="53"/>
                    </a:cubicBezTo>
                    <a:cubicBezTo>
                      <a:pt x="170" y="56"/>
                      <a:pt x="161" y="47"/>
                      <a:pt x="151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117">
                <a:extLst>
                  <a:ext uri="{FF2B5EF4-FFF2-40B4-BE49-F238E27FC236}">
                    <a16:creationId xmlns:a16="http://schemas.microsoft.com/office/drawing/2014/main" id="{C05ACFDA-B9BB-43EE-8EBC-70D28B46D997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05639" y="2896221"/>
                <a:ext cx="389853" cy="615923"/>
              </a:xfrm>
              <a:custGeom>
                <a:avLst/>
                <a:gdLst>
                  <a:gd name="T0" fmla="*/ 99 w 189"/>
                  <a:gd name="T1" fmla="*/ 274 h 274"/>
                  <a:gd name="T2" fmla="*/ 87 w 189"/>
                  <a:gd name="T3" fmla="*/ 274 h 274"/>
                  <a:gd name="T4" fmla="*/ 66 w 189"/>
                  <a:gd name="T5" fmla="*/ 233 h 274"/>
                  <a:gd name="T6" fmla="*/ 76 w 189"/>
                  <a:gd name="T7" fmla="*/ 210 h 274"/>
                  <a:gd name="T8" fmla="*/ 94 w 189"/>
                  <a:gd name="T9" fmla="*/ 218 h 274"/>
                  <a:gd name="T10" fmla="*/ 65 w 189"/>
                  <a:gd name="T11" fmla="*/ 51 h 274"/>
                  <a:gd name="T12" fmla="*/ 0 w 189"/>
                  <a:gd name="T13" fmla="*/ 24 h 274"/>
                  <a:gd name="T14" fmla="*/ 10 w 189"/>
                  <a:gd name="T15" fmla="*/ 4 h 274"/>
                  <a:gd name="T16" fmla="*/ 47 w 189"/>
                  <a:gd name="T17" fmla="*/ 15 h 274"/>
                  <a:gd name="T18" fmla="*/ 69 w 189"/>
                  <a:gd name="T19" fmla="*/ 25 h 274"/>
                  <a:gd name="T20" fmla="*/ 100 w 189"/>
                  <a:gd name="T21" fmla="*/ 42 h 274"/>
                  <a:gd name="T22" fmla="*/ 90 w 189"/>
                  <a:gd name="T23" fmla="*/ 56 h 274"/>
                  <a:gd name="T24" fmla="*/ 109 w 189"/>
                  <a:gd name="T25" fmla="*/ 103 h 274"/>
                  <a:gd name="T26" fmla="*/ 113 w 189"/>
                  <a:gd name="T27" fmla="*/ 118 h 274"/>
                  <a:gd name="T28" fmla="*/ 143 w 189"/>
                  <a:gd name="T29" fmla="*/ 147 h 274"/>
                  <a:gd name="T30" fmla="*/ 177 w 189"/>
                  <a:gd name="T31" fmla="*/ 167 h 274"/>
                  <a:gd name="T32" fmla="*/ 176 w 189"/>
                  <a:gd name="T33" fmla="*/ 153 h 274"/>
                  <a:gd name="T34" fmla="*/ 150 w 189"/>
                  <a:gd name="T35" fmla="*/ 136 h 274"/>
                  <a:gd name="T36" fmla="*/ 161 w 189"/>
                  <a:gd name="T37" fmla="*/ 109 h 274"/>
                  <a:gd name="T38" fmla="*/ 143 w 189"/>
                  <a:gd name="T39" fmla="*/ 93 h 274"/>
                  <a:gd name="T40" fmla="*/ 126 w 189"/>
                  <a:gd name="T41" fmla="*/ 91 h 274"/>
                  <a:gd name="T42" fmla="*/ 126 w 189"/>
                  <a:gd name="T43" fmla="*/ 73 h 274"/>
                  <a:gd name="T44" fmla="*/ 162 w 189"/>
                  <a:gd name="T45" fmla="*/ 62 h 274"/>
                  <a:gd name="T46" fmla="*/ 174 w 189"/>
                  <a:gd name="T47" fmla="*/ 69 h 274"/>
                  <a:gd name="T48" fmla="*/ 182 w 189"/>
                  <a:gd name="T49" fmla="*/ 86 h 274"/>
                  <a:gd name="T50" fmla="*/ 152 w 189"/>
                  <a:gd name="T51" fmla="*/ 87 h 274"/>
                  <a:gd name="T52" fmla="*/ 168 w 189"/>
                  <a:gd name="T53" fmla="*/ 114 h 274"/>
                  <a:gd name="T54" fmla="*/ 164 w 189"/>
                  <a:gd name="T55" fmla="*/ 127 h 274"/>
                  <a:gd name="T56" fmla="*/ 185 w 189"/>
                  <a:gd name="T57" fmla="*/ 154 h 274"/>
                  <a:gd name="T58" fmla="*/ 172 w 189"/>
                  <a:gd name="T59" fmla="*/ 192 h 274"/>
                  <a:gd name="T60" fmla="*/ 161 w 189"/>
                  <a:gd name="T61" fmla="*/ 187 h 274"/>
                  <a:gd name="T62" fmla="*/ 151 w 189"/>
                  <a:gd name="T63" fmla="*/ 186 h 274"/>
                  <a:gd name="T64" fmla="*/ 142 w 189"/>
                  <a:gd name="T65" fmla="*/ 178 h 274"/>
                  <a:gd name="T66" fmla="*/ 123 w 189"/>
                  <a:gd name="T67" fmla="*/ 164 h 274"/>
                  <a:gd name="T68" fmla="*/ 116 w 189"/>
                  <a:gd name="T69" fmla="*/ 226 h 274"/>
                  <a:gd name="T70" fmla="*/ 117 w 189"/>
                  <a:gd name="T71" fmla="*/ 244 h 274"/>
                  <a:gd name="T72" fmla="*/ 99 w 189"/>
                  <a:gd name="T73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9" h="274">
                    <a:moveTo>
                      <a:pt x="99" y="274"/>
                    </a:moveTo>
                    <a:cubicBezTo>
                      <a:pt x="95" y="274"/>
                      <a:pt x="91" y="274"/>
                      <a:pt x="87" y="274"/>
                    </a:cubicBezTo>
                    <a:cubicBezTo>
                      <a:pt x="78" y="268"/>
                      <a:pt x="65" y="248"/>
                      <a:pt x="66" y="233"/>
                    </a:cubicBezTo>
                    <a:cubicBezTo>
                      <a:pt x="67" y="227"/>
                      <a:pt x="77" y="218"/>
                      <a:pt x="76" y="210"/>
                    </a:cubicBezTo>
                    <a:cubicBezTo>
                      <a:pt x="84" y="211"/>
                      <a:pt x="89" y="218"/>
                      <a:pt x="94" y="218"/>
                    </a:cubicBezTo>
                    <a:cubicBezTo>
                      <a:pt x="119" y="160"/>
                      <a:pt x="79" y="97"/>
                      <a:pt x="65" y="51"/>
                    </a:cubicBezTo>
                    <a:cubicBezTo>
                      <a:pt x="44" y="41"/>
                      <a:pt x="19" y="36"/>
                      <a:pt x="0" y="24"/>
                    </a:cubicBezTo>
                    <a:cubicBezTo>
                      <a:pt x="5" y="16"/>
                      <a:pt x="6" y="12"/>
                      <a:pt x="10" y="4"/>
                    </a:cubicBezTo>
                    <a:cubicBezTo>
                      <a:pt x="26" y="0"/>
                      <a:pt x="33" y="8"/>
                      <a:pt x="47" y="15"/>
                    </a:cubicBezTo>
                    <a:cubicBezTo>
                      <a:pt x="55" y="18"/>
                      <a:pt x="63" y="23"/>
                      <a:pt x="69" y="25"/>
                    </a:cubicBezTo>
                    <a:cubicBezTo>
                      <a:pt x="81" y="30"/>
                      <a:pt x="100" y="32"/>
                      <a:pt x="100" y="42"/>
                    </a:cubicBezTo>
                    <a:cubicBezTo>
                      <a:pt x="100" y="50"/>
                      <a:pt x="91" y="50"/>
                      <a:pt x="90" y="56"/>
                    </a:cubicBezTo>
                    <a:cubicBezTo>
                      <a:pt x="89" y="74"/>
                      <a:pt x="102" y="88"/>
                      <a:pt x="109" y="103"/>
                    </a:cubicBezTo>
                    <a:cubicBezTo>
                      <a:pt x="111" y="108"/>
                      <a:pt x="112" y="114"/>
                      <a:pt x="113" y="118"/>
                    </a:cubicBezTo>
                    <a:cubicBezTo>
                      <a:pt x="117" y="127"/>
                      <a:pt x="135" y="141"/>
                      <a:pt x="143" y="147"/>
                    </a:cubicBezTo>
                    <a:cubicBezTo>
                      <a:pt x="153" y="155"/>
                      <a:pt x="165" y="165"/>
                      <a:pt x="177" y="167"/>
                    </a:cubicBezTo>
                    <a:cubicBezTo>
                      <a:pt x="175" y="164"/>
                      <a:pt x="177" y="157"/>
                      <a:pt x="176" y="153"/>
                    </a:cubicBezTo>
                    <a:cubicBezTo>
                      <a:pt x="167" y="148"/>
                      <a:pt x="153" y="146"/>
                      <a:pt x="150" y="136"/>
                    </a:cubicBezTo>
                    <a:cubicBezTo>
                      <a:pt x="147" y="126"/>
                      <a:pt x="152" y="114"/>
                      <a:pt x="161" y="109"/>
                    </a:cubicBezTo>
                    <a:cubicBezTo>
                      <a:pt x="153" y="106"/>
                      <a:pt x="151" y="96"/>
                      <a:pt x="143" y="93"/>
                    </a:cubicBezTo>
                    <a:cubicBezTo>
                      <a:pt x="138" y="92"/>
                      <a:pt x="132" y="96"/>
                      <a:pt x="126" y="91"/>
                    </a:cubicBezTo>
                    <a:cubicBezTo>
                      <a:pt x="131" y="86"/>
                      <a:pt x="125" y="76"/>
                      <a:pt x="126" y="73"/>
                    </a:cubicBezTo>
                    <a:cubicBezTo>
                      <a:pt x="131" y="67"/>
                      <a:pt x="147" y="58"/>
                      <a:pt x="162" y="62"/>
                    </a:cubicBezTo>
                    <a:cubicBezTo>
                      <a:pt x="166" y="62"/>
                      <a:pt x="170" y="67"/>
                      <a:pt x="174" y="69"/>
                    </a:cubicBezTo>
                    <a:cubicBezTo>
                      <a:pt x="183" y="75"/>
                      <a:pt x="187" y="77"/>
                      <a:pt x="182" y="86"/>
                    </a:cubicBezTo>
                    <a:cubicBezTo>
                      <a:pt x="176" y="83"/>
                      <a:pt x="164" y="90"/>
                      <a:pt x="152" y="87"/>
                    </a:cubicBezTo>
                    <a:cubicBezTo>
                      <a:pt x="155" y="94"/>
                      <a:pt x="163" y="105"/>
                      <a:pt x="168" y="114"/>
                    </a:cubicBezTo>
                    <a:cubicBezTo>
                      <a:pt x="166" y="118"/>
                      <a:pt x="165" y="122"/>
                      <a:pt x="164" y="127"/>
                    </a:cubicBezTo>
                    <a:cubicBezTo>
                      <a:pt x="169" y="137"/>
                      <a:pt x="180" y="141"/>
                      <a:pt x="185" y="154"/>
                    </a:cubicBezTo>
                    <a:cubicBezTo>
                      <a:pt x="189" y="168"/>
                      <a:pt x="187" y="192"/>
                      <a:pt x="172" y="192"/>
                    </a:cubicBezTo>
                    <a:cubicBezTo>
                      <a:pt x="168" y="192"/>
                      <a:pt x="166" y="189"/>
                      <a:pt x="161" y="187"/>
                    </a:cubicBezTo>
                    <a:cubicBezTo>
                      <a:pt x="157" y="187"/>
                      <a:pt x="153" y="187"/>
                      <a:pt x="151" y="186"/>
                    </a:cubicBezTo>
                    <a:cubicBezTo>
                      <a:pt x="147" y="185"/>
                      <a:pt x="146" y="181"/>
                      <a:pt x="142" y="178"/>
                    </a:cubicBezTo>
                    <a:cubicBezTo>
                      <a:pt x="136" y="173"/>
                      <a:pt x="126" y="170"/>
                      <a:pt x="123" y="164"/>
                    </a:cubicBezTo>
                    <a:cubicBezTo>
                      <a:pt x="127" y="189"/>
                      <a:pt x="118" y="206"/>
                      <a:pt x="116" y="226"/>
                    </a:cubicBezTo>
                    <a:cubicBezTo>
                      <a:pt x="116" y="232"/>
                      <a:pt x="118" y="239"/>
                      <a:pt x="117" y="244"/>
                    </a:cubicBezTo>
                    <a:cubicBezTo>
                      <a:pt x="116" y="257"/>
                      <a:pt x="107" y="266"/>
                      <a:pt x="99" y="27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166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C266BAC-C754-44F6-9510-C337092DFF5C}"/>
              </a:ext>
            </a:extLst>
          </p:cNvPr>
          <p:cNvSpPr/>
          <p:nvPr/>
        </p:nvSpPr>
        <p:spPr bwMode="auto">
          <a:xfrm>
            <a:off x="7356158" y="2396957"/>
            <a:ext cx="3998607" cy="337066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点击输入简要文字内容，文字内容概括精炼，不用多余的文字修饰，言短意赅的说明该项内容点击输入简要文字内容，文字内容概括精炼，不用多余的文字修饰，言短意赅的说明该项内容点击输入简要文字内容。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点击输入简要文字内容，文字内容概括精炼，不用多余的文字修饰，言短意赅的说明该项内容点击输入简要文字内容</a:t>
            </a:r>
          </a:p>
          <a:p>
            <a:pPr>
              <a:lnSpc>
                <a:spcPct val="150000"/>
              </a:lnSpc>
            </a:pP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4" name="文本框 18">
            <a:extLst>
              <a:ext uri="{FF2B5EF4-FFF2-40B4-BE49-F238E27FC236}">
                <a16:creationId xmlns:a16="http://schemas.microsoft.com/office/drawing/2014/main" id="{67B39F21-35E4-44C4-B562-3C814BB0305D}"/>
              </a:ext>
            </a:extLst>
          </p:cNvPr>
          <p:cNvSpPr txBox="1"/>
          <p:nvPr/>
        </p:nvSpPr>
        <p:spPr>
          <a:xfrm>
            <a:off x="7356157" y="1765935"/>
            <a:ext cx="2728121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Segoe UI Light" panose="020B0502040204020203" pitchFamily="34" charset="0"/>
              </a:defRPr>
            </a:lvl1pPr>
          </a:lstStyle>
          <a:p>
            <a:r>
              <a:rPr lang="zh-CN" altLang="en-US" b="0" dirty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标题文字添加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896" y="1765935"/>
            <a:ext cx="5932513" cy="3955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9EA5D05-8015-438A-B50A-EF8EA9AD1045}"/>
              </a:ext>
            </a:extLst>
          </p:cNvPr>
          <p:cNvSpPr/>
          <p:nvPr/>
        </p:nvSpPr>
        <p:spPr>
          <a:xfrm>
            <a:off x="515798" y="45401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dirty="0">
                <a:solidFill>
                  <a:srgbClr val="018CDB"/>
                </a:solidFill>
                <a:cs typeface="+mn-ea"/>
                <a:sym typeface="+mn-lt"/>
              </a:rPr>
              <a:t>标题文字添加标题文字添加标题文字添加</a:t>
            </a:r>
          </a:p>
        </p:txBody>
      </p:sp>
    </p:spTree>
    <p:extLst>
      <p:ext uri="{BB962C8B-B14F-4D97-AF65-F5344CB8AC3E}">
        <p14:creationId xmlns:p14="http://schemas.microsoft.com/office/powerpoint/2010/main" val="2104084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5591" y="1958659"/>
            <a:ext cx="5862181" cy="39081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46894142-69AE-43F8-A280-9B1549A95D51}"/>
              </a:ext>
            </a:extLst>
          </p:cNvPr>
          <p:cNvGrpSpPr/>
          <p:nvPr/>
        </p:nvGrpSpPr>
        <p:grpSpPr>
          <a:xfrm>
            <a:off x="515796" y="1958659"/>
            <a:ext cx="4339650" cy="3921682"/>
            <a:chOff x="587375" y="1347788"/>
            <a:chExt cx="3552825" cy="2886075"/>
          </a:xfrm>
          <a:solidFill>
            <a:srgbClr val="018CDB"/>
          </a:solidFill>
        </p:grpSpPr>
        <p:sp>
          <p:nvSpPr>
            <p:cNvPr id="4" name="Rectangle 65">
              <a:extLst>
                <a:ext uri="{FF2B5EF4-FFF2-40B4-BE49-F238E27FC236}">
                  <a16:creationId xmlns:a16="http://schemas.microsoft.com/office/drawing/2014/main" id="{1EC8156E-114A-489B-A44F-B319143F4630}"/>
                </a:ext>
              </a:extLst>
            </p:cNvPr>
            <p:cNvSpPr/>
            <p:nvPr/>
          </p:nvSpPr>
          <p:spPr>
            <a:xfrm>
              <a:off x="587375" y="1347788"/>
              <a:ext cx="3552825" cy="2886075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defPPr>
                <a:defRPr lang="en-US"/>
              </a:defPPr>
              <a:lvl1pPr marL="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6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2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8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4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80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6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2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8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" name="TextBox 23">
              <a:extLst>
                <a:ext uri="{FF2B5EF4-FFF2-40B4-BE49-F238E27FC236}">
                  <a16:creationId xmlns:a16="http://schemas.microsoft.com/office/drawing/2014/main" id="{41871A39-7FD6-4743-9BAB-BA6F3BD20CA7}"/>
                </a:ext>
              </a:extLst>
            </p:cNvPr>
            <p:cNvSpPr txBox="1"/>
            <p:nvPr/>
          </p:nvSpPr>
          <p:spPr>
            <a:xfrm>
              <a:off x="768986" y="1487912"/>
              <a:ext cx="3243429" cy="2405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6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2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8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4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80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6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2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800" algn="l" defTabSz="121920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点击输入简要文字内容，文字内容概括精炼，不用多余的文字修饰，言短意赅的说明该项内容点击输入简要文字内容，文字内容概括精炼，不用多余的文字修饰，言短意赅的说明该项内容点击输入简要文字内容。</a:t>
              </a: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5D43095C-271E-48B2-BC51-423EA72098D3}"/>
              </a:ext>
            </a:extLst>
          </p:cNvPr>
          <p:cNvSpPr/>
          <p:nvPr/>
        </p:nvSpPr>
        <p:spPr>
          <a:xfrm>
            <a:off x="515798" y="45401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dirty="0">
                <a:solidFill>
                  <a:srgbClr val="018CDB"/>
                </a:solidFill>
                <a:cs typeface="+mn-ea"/>
                <a:sym typeface="+mn-lt"/>
              </a:rPr>
              <a:t>标题文字添加标题文字添加标题文字添加</a:t>
            </a:r>
          </a:p>
        </p:txBody>
      </p:sp>
    </p:spTree>
    <p:extLst>
      <p:ext uri="{BB962C8B-B14F-4D97-AF65-F5344CB8AC3E}">
        <p14:creationId xmlns:p14="http://schemas.microsoft.com/office/powerpoint/2010/main" val="2167713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63B32BB5-B221-4668-8E7D-958089D662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719"/>
          <a:stretch/>
        </p:blipFill>
        <p:spPr>
          <a:xfrm>
            <a:off x="8743950" y="0"/>
            <a:ext cx="3448050" cy="6858000"/>
          </a:xfrm>
          <a:prstGeom prst="rect">
            <a:avLst/>
          </a:prstGeom>
        </p:spPr>
      </p:pic>
      <p:sp>
        <p:nvSpPr>
          <p:cNvPr id="20" name="文本框 3">
            <a:extLst>
              <a:ext uri="{FF2B5EF4-FFF2-40B4-BE49-F238E27FC236}">
                <a16:creationId xmlns:a16="http://schemas.microsoft.com/office/drawing/2014/main" id="{A51BEE7C-4C52-4864-B259-3CA8F7538B12}"/>
              </a:ext>
            </a:extLst>
          </p:cNvPr>
          <p:cNvSpPr txBox="1"/>
          <p:nvPr/>
        </p:nvSpPr>
        <p:spPr>
          <a:xfrm>
            <a:off x="6198242" y="2890390"/>
            <a:ext cx="4089398" cy="1077218"/>
          </a:xfrm>
          <a:prstGeom prst="rect">
            <a:avLst/>
          </a:prstGeom>
          <a:noFill/>
          <a:ln w="12700">
            <a:solidFill>
              <a:srgbClr val="018CDB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3200" dirty="0">
                <a:solidFill>
                  <a:srgbClr val="018CDB"/>
                </a:solidFill>
                <a:cs typeface="+mn-ea"/>
                <a:sym typeface="+mn-lt"/>
              </a:rPr>
              <a:t>如何预防新型冠状病毒感染肺炎？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0C95378-169C-46EE-BE26-C133D93A57B9}"/>
              </a:ext>
            </a:extLst>
          </p:cNvPr>
          <p:cNvSpPr/>
          <p:nvPr/>
        </p:nvSpPr>
        <p:spPr>
          <a:xfrm>
            <a:off x="5098032" y="2551836"/>
            <a:ext cx="738664" cy="1754326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algn="ctr" defTabSz="1219200"/>
            <a:r>
              <a:rPr lang="zh-CN" altLang="en-US" sz="3600" b="1" dirty="0">
                <a:solidFill>
                  <a:schemeClr val="bg1"/>
                </a:solidFill>
                <a:cs typeface="+mn-ea"/>
                <a:sym typeface="+mn-lt"/>
              </a:rPr>
              <a:t>第二节</a:t>
            </a:r>
          </a:p>
        </p:txBody>
      </p:sp>
    </p:spTree>
    <p:extLst>
      <p:ext uri="{BB962C8B-B14F-4D97-AF65-F5344CB8AC3E}">
        <p14:creationId xmlns:p14="http://schemas.microsoft.com/office/powerpoint/2010/main" val="1442425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0D3FD240-2425-46AE-818A-2B0B26502962}"/>
              </a:ext>
            </a:extLst>
          </p:cNvPr>
          <p:cNvGrpSpPr/>
          <p:nvPr/>
        </p:nvGrpSpPr>
        <p:grpSpPr>
          <a:xfrm>
            <a:off x="1426420" y="1326271"/>
            <a:ext cx="1750308" cy="1539760"/>
            <a:chOff x="1426420" y="1326271"/>
            <a:chExt cx="1750308" cy="1539760"/>
          </a:xfrm>
        </p:grpSpPr>
        <p:sp>
          <p:nvSpPr>
            <p:cNvPr id="20" name="矩形 19"/>
            <p:cNvSpPr/>
            <p:nvPr/>
          </p:nvSpPr>
          <p:spPr>
            <a:xfrm>
              <a:off x="1426420" y="1326271"/>
              <a:ext cx="1750308" cy="1539760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D0DEDF44-29BE-4FA1-AC2A-A2B1407FB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75" r="10775"/>
            <a:stretch>
              <a:fillRect/>
            </a:stretch>
          </p:blipFill>
          <p:spPr>
            <a:xfrm>
              <a:off x="1535431" y="1417321"/>
              <a:ext cx="1575277" cy="1338471"/>
            </a:xfrm>
            <a:prstGeom prst="rect">
              <a:avLst/>
            </a:prstGeom>
          </p:spPr>
        </p:pic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E9DEB41F-C37E-4114-8948-F637CDC8B2A5}"/>
              </a:ext>
            </a:extLst>
          </p:cNvPr>
          <p:cNvGrpSpPr/>
          <p:nvPr/>
        </p:nvGrpSpPr>
        <p:grpSpPr>
          <a:xfrm>
            <a:off x="7683558" y="616273"/>
            <a:ext cx="1750308" cy="1548000"/>
            <a:chOff x="8097095" y="615259"/>
            <a:chExt cx="1750308" cy="1548000"/>
          </a:xfrm>
        </p:grpSpPr>
        <p:sp>
          <p:nvSpPr>
            <p:cNvPr id="26" name="矩形 25"/>
            <p:cNvSpPr/>
            <p:nvPr/>
          </p:nvSpPr>
          <p:spPr>
            <a:xfrm>
              <a:off x="8097095" y="615259"/>
              <a:ext cx="1750308" cy="1548000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A75665E-EDDA-45BE-9D83-21F13438D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75" r="10775"/>
            <a:stretch>
              <a:fillRect/>
            </a:stretch>
          </p:blipFill>
          <p:spPr>
            <a:xfrm>
              <a:off x="8200531" y="715561"/>
              <a:ext cx="1575277" cy="1338471"/>
            </a:xfrm>
            <a:prstGeom prst="rect">
              <a:avLst/>
            </a:prstGeom>
          </p:spPr>
        </p:pic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130B03D1-8D20-4B90-8CAF-2D057C42B7B4}"/>
              </a:ext>
            </a:extLst>
          </p:cNvPr>
          <p:cNvGrpSpPr/>
          <p:nvPr/>
        </p:nvGrpSpPr>
        <p:grpSpPr>
          <a:xfrm>
            <a:off x="5383711" y="4923841"/>
            <a:ext cx="1750308" cy="1516565"/>
            <a:chOff x="8097095" y="4573715"/>
            <a:chExt cx="1750308" cy="1516565"/>
          </a:xfrm>
        </p:grpSpPr>
        <p:sp>
          <p:nvSpPr>
            <p:cNvPr id="23" name="矩形 22"/>
            <p:cNvSpPr/>
            <p:nvPr/>
          </p:nvSpPr>
          <p:spPr>
            <a:xfrm>
              <a:off x="8097095" y="4573715"/>
              <a:ext cx="1750308" cy="1516565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8A3A6751-7F66-4648-A59D-AF583CF84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78" b="21678"/>
            <a:stretch>
              <a:fillRect/>
            </a:stretch>
          </p:blipFill>
          <p:spPr>
            <a:xfrm>
              <a:off x="8200531" y="4653421"/>
              <a:ext cx="1575277" cy="1338471"/>
            </a:xfrm>
            <a:prstGeom prst="rect">
              <a:avLst/>
            </a:prstGeom>
          </p:spPr>
        </p:pic>
      </p:grp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79733B84-E974-4195-B576-0023CE48E711}"/>
              </a:ext>
            </a:extLst>
          </p:cNvPr>
          <p:cNvSpPr/>
          <p:nvPr/>
        </p:nvSpPr>
        <p:spPr bwMode="auto">
          <a:xfrm rot="3036074">
            <a:off x="5767361" y="1639715"/>
            <a:ext cx="1789503" cy="2069461"/>
          </a:xfrm>
          <a:custGeom>
            <a:avLst/>
            <a:gdLst/>
            <a:ahLst/>
            <a:cxnLst/>
            <a:rect l="l" t="t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mpd="sng">
            <a:solidFill>
              <a:schemeClr val="bg1"/>
            </a:solidFill>
            <a:miter lim="800000"/>
          </a:ln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8CE28B-0561-4025-9B93-48DF7B3A151C}"/>
              </a:ext>
            </a:extLst>
          </p:cNvPr>
          <p:cNvSpPr txBox="1"/>
          <p:nvPr/>
        </p:nvSpPr>
        <p:spPr>
          <a:xfrm>
            <a:off x="6060062" y="2444664"/>
            <a:ext cx="1082995" cy="621457"/>
          </a:xfrm>
          <a:prstGeom prst="rect">
            <a:avLst/>
          </a:prstGeom>
          <a:noFill/>
          <a:ln>
            <a:noFill/>
          </a:ln>
        </p:spPr>
        <p:txBody>
          <a:bodyPr wrap="none" lIns="91388" tIns="45693" rIns="91388" bIns="45693" anchor="ctr"/>
          <a:lstStyle>
            <a:defPPr>
              <a:defRPr lang="zh-CN"/>
            </a:defPPr>
            <a:lvl1pPr algn="ctr">
              <a:defRPr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标题文字添加</a:t>
            </a:r>
          </a:p>
        </p:txBody>
      </p:sp>
      <p:sp>
        <p:nvSpPr>
          <p:cNvPr id="5" name="等腰三角形 2">
            <a:extLst>
              <a:ext uri="{FF2B5EF4-FFF2-40B4-BE49-F238E27FC236}">
                <a16:creationId xmlns:a16="http://schemas.microsoft.com/office/drawing/2014/main" id="{EF680702-F52D-4818-BE3F-4C931E03F7E5}"/>
              </a:ext>
            </a:extLst>
          </p:cNvPr>
          <p:cNvSpPr/>
          <p:nvPr/>
        </p:nvSpPr>
        <p:spPr bwMode="auto">
          <a:xfrm rot="8763501">
            <a:off x="4623385" y="2896468"/>
            <a:ext cx="1788561" cy="2070548"/>
          </a:xfrm>
          <a:custGeom>
            <a:avLst/>
            <a:gdLst/>
            <a:ahLst/>
            <a:cxnLst/>
            <a:rect l="l" t="t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rgbClr val="00B0F0"/>
          </a:solidFill>
          <a:ln w="12700" cmpd="sng">
            <a:solidFill>
              <a:schemeClr val="bg1"/>
            </a:solidFill>
            <a:miter lim="800000"/>
          </a:ln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D7BBA3A-11A9-47AB-B2DF-878EA8A793EA}"/>
              </a:ext>
            </a:extLst>
          </p:cNvPr>
          <p:cNvSpPr txBox="1"/>
          <p:nvPr/>
        </p:nvSpPr>
        <p:spPr>
          <a:xfrm>
            <a:off x="4873479" y="3613279"/>
            <a:ext cx="1082995" cy="621457"/>
          </a:xfrm>
          <a:prstGeom prst="rect">
            <a:avLst/>
          </a:prstGeom>
          <a:noFill/>
          <a:ln>
            <a:noFill/>
          </a:ln>
        </p:spPr>
        <p:txBody>
          <a:bodyPr wrap="none" lIns="91388" tIns="45693" rIns="91388" bIns="45693" anchor="ctr"/>
          <a:lstStyle>
            <a:defPPr>
              <a:defRPr lang="zh-CN"/>
            </a:defPPr>
            <a:lvl1pPr algn="ctr">
              <a:defRPr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标题文字添加</a:t>
            </a:r>
          </a:p>
        </p:txBody>
      </p:sp>
      <p:sp>
        <p:nvSpPr>
          <p:cNvPr id="7" name="等腰三角形 2">
            <a:extLst>
              <a:ext uri="{FF2B5EF4-FFF2-40B4-BE49-F238E27FC236}">
                <a16:creationId xmlns:a16="http://schemas.microsoft.com/office/drawing/2014/main" id="{FF8E17B0-1244-4E91-858D-6859347C6549}"/>
              </a:ext>
            </a:extLst>
          </p:cNvPr>
          <p:cNvSpPr/>
          <p:nvPr/>
        </p:nvSpPr>
        <p:spPr bwMode="auto">
          <a:xfrm rot="16474575">
            <a:off x="4098428" y="1211901"/>
            <a:ext cx="1789503" cy="2069461"/>
          </a:xfrm>
          <a:custGeom>
            <a:avLst/>
            <a:gdLst/>
            <a:ahLst/>
            <a:cxnLst/>
            <a:rect l="l" t="t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1"/>
          </a:solidFill>
          <a:ln w="12700" cmpd="sng">
            <a:solidFill>
              <a:schemeClr val="bg1"/>
            </a:solidFill>
            <a:miter lim="800000"/>
          </a:ln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83E6B55-2A22-42A8-97A7-1BADC18EA7CF}"/>
              </a:ext>
            </a:extLst>
          </p:cNvPr>
          <p:cNvSpPr txBox="1"/>
          <p:nvPr/>
        </p:nvSpPr>
        <p:spPr>
          <a:xfrm>
            <a:off x="4600330" y="1898564"/>
            <a:ext cx="1082995" cy="621457"/>
          </a:xfrm>
          <a:prstGeom prst="rect">
            <a:avLst/>
          </a:prstGeom>
          <a:noFill/>
          <a:ln>
            <a:noFill/>
          </a:ln>
        </p:spPr>
        <p:txBody>
          <a:bodyPr wrap="none" lIns="91388" tIns="45693" rIns="91388" bIns="45693" anchor="ctr"/>
          <a:lstStyle>
            <a:defPPr>
              <a:defRPr lang="zh-CN"/>
            </a:defPPr>
            <a:lvl1pPr algn="ctr">
              <a:defRPr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标题文字添加</a:t>
            </a: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95E7EB76-66F2-4150-8E38-5CD5602AB074}"/>
              </a:ext>
            </a:extLst>
          </p:cNvPr>
          <p:cNvSpPr txBox="1"/>
          <p:nvPr/>
        </p:nvSpPr>
        <p:spPr>
          <a:xfrm>
            <a:off x="7609752" y="2242006"/>
            <a:ext cx="2734993" cy="1349194"/>
          </a:xfrm>
          <a:prstGeom prst="rect">
            <a:avLst/>
          </a:prstGeom>
          <a:noFill/>
        </p:spPr>
        <p:txBody>
          <a:bodyPr wrap="square" lIns="94085" tIns="47043" rIns="94085" bIns="47043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点击输入简要文字内容，文字内容概括精炼，不用多余的文字修饰，言短意赅的说明该项内容点击输入简要文字内容</a:t>
            </a: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B952BF87-3503-4C88-B737-4D9ADCEF5E13}"/>
              </a:ext>
            </a:extLst>
          </p:cNvPr>
          <p:cNvSpPr txBox="1"/>
          <p:nvPr/>
        </p:nvSpPr>
        <p:spPr>
          <a:xfrm>
            <a:off x="1372689" y="2996851"/>
            <a:ext cx="1889610" cy="1995525"/>
          </a:xfrm>
          <a:prstGeom prst="rect">
            <a:avLst/>
          </a:prstGeom>
          <a:noFill/>
        </p:spPr>
        <p:txBody>
          <a:bodyPr wrap="square" lIns="94085" tIns="47043" rIns="94085" bIns="47043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点击输入简要文字内容，文字内容概括精炼，不用多余的文字修饰，言短意赅的说明该项内容点击输入简要文字内容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CBF75516-3892-4C55-944E-2BA91858C987}"/>
              </a:ext>
            </a:extLst>
          </p:cNvPr>
          <p:cNvSpPr txBox="1"/>
          <p:nvPr/>
        </p:nvSpPr>
        <p:spPr>
          <a:xfrm>
            <a:off x="7357295" y="4946823"/>
            <a:ext cx="2987450" cy="956779"/>
          </a:xfrm>
          <a:prstGeom prst="rect">
            <a:avLst/>
          </a:prstGeom>
          <a:noFill/>
        </p:spPr>
        <p:txBody>
          <a:bodyPr wrap="square" lIns="94085" tIns="47043" rIns="94085" bIns="47043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cs typeface="+mn-ea"/>
                <a:sym typeface="+mn-lt"/>
              </a:rPr>
              <a:t>点击输入简要文字内容，文字内容概括精炼，不用多余的文字修饰，言短意赅的说明该项内容点击输入简要文字内容</a:t>
            </a:r>
          </a:p>
        </p:txBody>
      </p:sp>
      <p:sp>
        <p:nvSpPr>
          <p:cNvPr id="22" name="任意多边形 21"/>
          <p:cNvSpPr/>
          <p:nvPr/>
        </p:nvSpPr>
        <p:spPr>
          <a:xfrm>
            <a:off x="1108293" y="4194329"/>
            <a:ext cx="2784315" cy="982699"/>
          </a:xfrm>
          <a:custGeom>
            <a:avLst/>
            <a:gdLst>
              <a:gd name="connsiteX0" fmla="*/ 0 w 2784315"/>
              <a:gd name="connsiteY0" fmla="*/ 0 h 982699"/>
              <a:gd name="connsiteX1" fmla="*/ 2784315 w 2784315"/>
              <a:gd name="connsiteY1" fmla="*/ 0 h 982699"/>
              <a:gd name="connsiteX2" fmla="*/ 2784315 w 2784315"/>
              <a:gd name="connsiteY2" fmla="*/ 982699 h 982699"/>
              <a:gd name="connsiteX3" fmla="*/ 0 w 2784315"/>
              <a:gd name="connsiteY3" fmla="*/ 982699 h 982699"/>
              <a:gd name="connsiteX4" fmla="*/ 0 w 2784315"/>
              <a:gd name="connsiteY4" fmla="*/ 0 h 982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4315" h="982699">
                <a:moveTo>
                  <a:pt x="0" y="0"/>
                </a:moveTo>
                <a:lnTo>
                  <a:pt x="2784315" y="0"/>
                </a:lnTo>
                <a:lnTo>
                  <a:pt x="2784315" y="982699"/>
                </a:lnTo>
                <a:lnTo>
                  <a:pt x="0" y="98269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600" kern="1200">
              <a:cs typeface="+mn-ea"/>
              <a:sym typeface="+mn-lt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94BBB45-E45B-4F1B-81DF-CA47572636E6}"/>
              </a:ext>
            </a:extLst>
          </p:cNvPr>
          <p:cNvSpPr/>
          <p:nvPr/>
        </p:nvSpPr>
        <p:spPr>
          <a:xfrm>
            <a:off x="515798" y="45401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dirty="0">
                <a:solidFill>
                  <a:srgbClr val="018CDB"/>
                </a:solidFill>
                <a:cs typeface="+mn-ea"/>
                <a:sym typeface="+mn-lt"/>
              </a:rPr>
              <a:t>标题文字添加标题文字添加标题文字添加</a:t>
            </a:r>
          </a:p>
        </p:txBody>
      </p:sp>
    </p:spTree>
    <p:extLst>
      <p:ext uri="{BB962C8B-B14F-4D97-AF65-F5344CB8AC3E}">
        <p14:creationId xmlns:p14="http://schemas.microsoft.com/office/powerpoint/2010/main" val="2036730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8" grpId="0"/>
      <p:bldP spid="9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4110A4CF-AD57-48E0-8D52-F0219F2FC5C2}"/>
              </a:ext>
            </a:extLst>
          </p:cNvPr>
          <p:cNvSpPr/>
          <p:nvPr/>
        </p:nvSpPr>
        <p:spPr>
          <a:xfrm>
            <a:off x="5204431" y="1934283"/>
            <a:ext cx="6463146" cy="3730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cs typeface="+mn-ea"/>
                <a:sym typeface="+mn-lt"/>
              </a:rPr>
              <a:t>点击输入简要文字内容，文字内容概括精炼，不用多余的文字修饰。</a:t>
            </a:r>
            <a:endParaRPr lang="en-US" altLang="zh-CN" sz="2000" dirty="0">
              <a:cs typeface="+mn-ea"/>
              <a:sym typeface="+mn-lt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cs typeface="+mn-ea"/>
                <a:sym typeface="+mn-lt"/>
              </a:rPr>
              <a:t>点击输入简要文字内容，文字内容概括精炼，不用多余的文字修饰。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cs typeface="+mn-ea"/>
                <a:sym typeface="+mn-lt"/>
              </a:rPr>
              <a:t>点击输入简要文字内容，文字内容概括精炼，不用多余的文字修饰。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cs typeface="+mn-ea"/>
                <a:sym typeface="+mn-lt"/>
              </a:rPr>
              <a:t>点击输入简要文字内容，文字内容概括精炼，不用多余的文字修饰。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797" y="2316969"/>
            <a:ext cx="4521896" cy="301459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3DED94C-D006-4866-ABF0-957319EFB980}"/>
              </a:ext>
            </a:extLst>
          </p:cNvPr>
          <p:cNvSpPr/>
          <p:nvPr/>
        </p:nvSpPr>
        <p:spPr>
          <a:xfrm>
            <a:off x="515798" y="45401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dirty="0">
                <a:solidFill>
                  <a:srgbClr val="018CDB"/>
                </a:solidFill>
                <a:cs typeface="+mn-ea"/>
                <a:sym typeface="+mn-lt"/>
              </a:rPr>
              <a:t>标题文字添加标题文字添加标题文字添加</a:t>
            </a:r>
          </a:p>
        </p:txBody>
      </p:sp>
    </p:spTree>
    <p:extLst>
      <p:ext uri="{BB962C8B-B14F-4D97-AF65-F5344CB8AC3E}">
        <p14:creationId xmlns:p14="http://schemas.microsoft.com/office/powerpoint/2010/main" val="2325705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A23E367-29F2-4337-A3DA-E4A9B37CB4CA}"/>
              </a:ext>
            </a:extLst>
          </p:cNvPr>
          <p:cNvSpPr/>
          <p:nvPr/>
        </p:nvSpPr>
        <p:spPr>
          <a:xfrm>
            <a:off x="521233" y="2049165"/>
            <a:ext cx="71770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cs typeface="+mn-ea"/>
                <a:sym typeface="+mn-lt"/>
              </a:rPr>
              <a:t>点击输入简要文字内容，文字内容概括精炼，不用多余的文字修饰。点击输入简要文字内容，文字内容概括精炼，不用多余的文字修饰。</a:t>
            </a:r>
          </a:p>
          <a:p>
            <a:r>
              <a:rPr lang="zh-CN" altLang="en-US" sz="2400" dirty="0">
                <a:cs typeface="+mn-ea"/>
                <a:sym typeface="+mn-lt"/>
              </a:rPr>
              <a:t>点击输入简要文字内容，文字内容概括精炼，不用多余的文字修饰。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1C756F3B-1771-42F8-9CE7-150C8817ED28}"/>
              </a:ext>
            </a:extLst>
          </p:cNvPr>
          <p:cNvGrpSpPr/>
          <p:nvPr/>
        </p:nvGrpSpPr>
        <p:grpSpPr>
          <a:xfrm>
            <a:off x="515797" y="4357846"/>
            <a:ext cx="1973943" cy="609600"/>
            <a:chOff x="1567543" y="4339771"/>
            <a:chExt cx="1973943" cy="609600"/>
          </a:xfrm>
        </p:grpSpPr>
        <p:sp>
          <p:nvSpPr>
            <p:cNvPr id="5" name="圆角矩形 1">
              <a:extLst>
                <a:ext uri="{FF2B5EF4-FFF2-40B4-BE49-F238E27FC236}">
                  <a16:creationId xmlns:a16="http://schemas.microsoft.com/office/drawing/2014/main" id="{31CFF326-DB76-4095-B935-11F88CCA1A5F}"/>
                </a:ext>
              </a:extLst>
            </p:cNvPr>
            <p:cNvSpPr/>
            <p:nvPr/>
          </p:nvSpPr>
          <p:spPr>
            <a:xfrm>
              <a:off x="1567543" y="4339771"/>
              <a:ext cx="1973943" cy="609600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E95D367-C0AF-4DB2-B72A-1D278D838539}"/>
                </a:ext>
              </a:extLst>
            </p:cNvPr>
            <p:cNvSpPr/>
            <p:nvPr/>
          </p:nvSpPr>
          <p:spPr>
            <a:xfrm>
              <a:off x="1787577" y="4382609"/>
              <a:ext cx="165942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cs typeface="+mn-ea"/>
                  <a:sym typeface="+mn-lt"/>
                </a:rPr>
                <a:t>标题文字</a:t>
              </a: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2496" y="2143268"/>
            <a:ext cx="4010030" cy="2673353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8A04736E-1E15-4A5B-9BF8-1C08B62ACA31}"/>
              </a:ext>
            </a:extLst>
          </p:cNvPr>
          <p:cNvSpPr/>
          <p:nvPr/>
        </p:nvSpPr>
        <p:spPr>
          <a:xfrm>
            <a:off x="515798" y="45401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dirty="0">
                <a:solidFill>
                  <a:srgbClr val="018CDB"/>
                </a:solidFill>
                <a:cs typeface="+mn-ea"/>
                <a:sym typeface="+mn-lt"/>
              </a:rPr>
              <a:t>标题文字添加标题文字添加标题文字添加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4E77F500-354E-4876-9A89-A9C2C01F297D}"/>
              </a:ext>
            </a:extLst>
          </p:cNvPr>
          <p:cNvGrpSpPr/>
          <p:nvPr/>
        </p:nvGrpSpPr>
        <p:grpSpPr>
          <a:xfrm>
            <a:off x="2652273" y="4354971"/>
            <a:ext cx="1973943" cy="609600"/>
            <a:chOff x="1567543" y="4339771"/>
            <a:chExt cx="1973943" cy="609600"/>
          </a:xfrm>
        </p:grpSpPr>
        <p:sp>
          <p:nvSpPr>
            <p:cNvPr id="17" name="圆角矩形 1">
              <a:extLst>
                <a:ext uri="{FF2B5EF4-FFF2-40B4-BE49-F238E27FC236}">
                  <a16:creationId xmlns:a16="http://schemas.microsoft.com/office/drawing/2014/main" id="{92A2036D-C637-4027-8A3F-982D8252CAAC}"/>
                </a:ext>
              </a:extLst>
            </p:cNvPr>
            <p:cNvSpPr/>
            <p:nvPr/>
          </p:nvSpPr>
          <p:spPr>
            <a:xfrm>
              <a:off x="1567543" y="4339771"/>
              <a:ext cx="1973943" cy="609600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3C1A4DBD-0555-4CE7-8DAF-8B96A4064203}"/>
                </a:ext>
              </a:extLst>
            </p:cNvPr>
            <p:cNvSpPr/>
            <p:nvPr/>
          </p:nvSpPr>
          <p:spPr>
            <a:xfrm>
              <a:off x="1787577" y="4382609"/>
              <a:ext cx="165942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cs typeface="+mn-ea"/>
                  <a:sym typeface="+mn-lt"/>
                </a:rPr>
                <a:t>标题文字</a:t>
              </a: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27852FA9-251F-42AB-8370-AA7947147926}"/>
              </a:ext>
            </a:extLst>
          </p:cNvPr>
          <p:cNvGrpSpPr/>
          <p:nvPr/>
        </p:nvGrpSpPr>
        <p:grpSpPr>
          <a:xfrm>
            <a:off x="4788749" y="4352096"/>
            <a:ext cx="1973943" cy="609600"/>
            <a:chOff x="1567543" y="4339771"/>
            <a:chExt cx="1973943" cy="609600"/>
          </a:xfrm>
        </p:grpSpPr>
        <p:sp>
          <p:nvSpPr>
            <p:cNvPr id="20" name="圆角矩形 1">
              <a:extLst>
                <a:ext uri="{FF2B5EF4-FFF2-40B4-BE49-F238E27FC236}">
                  <a16:creationId xmlns:a16="http://schemas.microsoft.com/office/drawing/2014/main" id="{53DB4C4E-01FC-48DD-89F2-84A2A9B6B300}"/>
                </a:ext>
              </a:extLst>
            </p:cNvPr>
            <p:cNvSpPr/>
            <p:nvPr/>
          </p:nvSpPr>
          <p:spPr>
            <a:xfrm>
              <a:off x="1567543" y="4339771"/>
              <a:ext cx="1973943" cy="609600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03B0C8B5-78A8-4DE7-828E-6E89FD0B662B}"/>
                </a:ext>
              </a:extLst>
            </p:cNvPr>
            <p:cNvSpPr/>
            <p:nvPr/>
          </p:nvSpPr>
          <p:spPr>
            <a:xfrm>
              <a:off x="1787577" y="4382609"/>
              <a:ext cx="165942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dirty="0">
                  <a:cs typeface="+mn-ea"/>
                  <a:sym typeface="+mn-lt"/>
                </a:rPr>
                <a:t>标题文字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6097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1407E136-64D2-4253-A01E-0DD3BEED8C05}"/>
              </a:ext>
            </a:extLst>
          </p:cNvPr>
          <p:cNvGrpSpPr/>
          <p:nvPr/>
        </p:nvGrpSpPr>
        <p:grpSpPr>
          <a:xfrm>
            <a:off x="6175735" y="1470967"/>
            <a:ext cx="2427324" cy="461666"/>
            <a:chOff x="6370541" y="2776130"/>
            <a:chExt cx="3156996" cy="411735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C84B0EC9-95D3-4F70-BE09-E0B23A68464F}"/>
                </a:ext>
              </a:extLst>
            </p:cNvPr>
            <p:cNvSpPr txBox="1"/>
            <p:nvPr/>
          </p:nvSpPr>
          <p:spPr>
            <a:xfrm>
              <a:off x="7664864" y="2776130"/>
              <a:ext cx="1862673" cy="411734"/>
            </a:xfrm>
            <a:prstGeom prst="rect">
              <a:avLst/>
            </a:prstGeom>
            <a:solidFill>
              <a:srgbClr val="018CD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cs typeface="+mn-ea"/>
                  <a:sym typeface="+mn-lt"/>
                </a:rPr>
                <a:t>模板素材</a:t>
              </a:r>
              <a:endParaRPr lang="en-US" altLang="zh-CN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3BAA9E0F-5282-4E45-AEDE-DD1D4FCDA71E}"/>
                </a:ext>
              </a:extLst>
            </p:cNvPr>
            <p:cNvSpPr txBox="1"/>
            <p:nvPr/>
          </p:nvSpPr>
          <p:spPr>
            <a:xfrm>
              <a:off x="6370541" y="2776131"/>
              <a:ext cx="1075762" cy="41173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cs typeface="+mn-ea"/>
                  <a:sym typeface="+mn-lt"/>
                </a:rPr>
                <a:t>PPT</a:t>
              </a: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5B0C4F3A-99C2-4747-ABA4-C2367B1D4D3D}"/>
              </a:ext>
            </a:extLst>
          </p:cNvPr>
          <p:cNvSpPr txBox="1"/>
          <p:nvPr/>
        </p:nvSpPr>
        <p:spPr>
          <a:xfrm>
            <a:off x="6059379" y="3061998"/>
            <a:ext cx="44695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ln w="12700" cmpd="thickThin">
                  <a:solidFill>
                    <a:schemeClr val="bg1"/>
                  </a:solidFill>
                  <a:prstDash val="solid"/>
                  <a:round/>
                </a:ln>
                <a:solidFill>
                  <a:srgbClr val="018CDB"/>
                </a:solidFill>
                <a:cs typeface="+mn-ea"/>
                <a:sym typeface="+mn-lt"/>
              </a:rPr>
              <a:t>感谢您的观看</a:t>
            </a:r>
            <a:r>
              <a:rPr lang="en-US" altLang="zh-CN" sz="5400" b="1" dirty="0">
                <a:ln w="12700" cmpd="thickThin">
                  <a:solidFill>
                    <a:schemeClr val="bg1"/>
                  </a:solidFill>
                  <a:prstDash val="solid"/>
                  <a:round/>
                </a:ln>
                <a:solidFill>
                  <a:srgbClr val="018CDB"/>
                </a:solidFill>
                <a:cs typeface="+mn-ea"/>
                <a:sym typeface="+mn-lt"/>
              </a:rPr>
              <a:t>!</a:t>
            </a:r>
            <a:endParaRPr lang="zh-CN" altLang="en-US" sz="5400" b="1" dirty="0">
              <a:ln w="12700" cmpd="thickThin">
                <a:solidFill>
                  <a:schemeClr val="bg1"/>
                </a:solidFill>
                <a:prstDash val="solid"/>
                <a:round/>
              </a:ln>
              <a:solidFill>
                <a:srgbClr val="018CDB"/>
              </a:solidFill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54F02BC-8880-4649-A096-0F6FC97C5C8C}"/>
              </a:ext>
            </a:extLst>
          </p:cNvPr>
          <p:cNvSpPr/>
          <p:nvPr/>
        </p:nvSpPr>
        <p:spPr>
          <a:xfrm>
            <a:off x="6096000" y="4042738"/>
            <a:ext cx="4228177" cy="458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kern="100" dirty="0">
                <a:cs typeface="+mn-ea"/>
                <a:sym typeface="+mn-lt"/>
              </a:rPr>
              <a:t>设计制作：现代教育技术与信息中心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CEAE5A7-77E6-4DBE-B19B-8D8EF3E540DD}"/>
              </a:ext>
            </a:extLst>
          </p:cNvPr>
          <p:cNvSpPr/>
          <p:nvPr/>
        </p:nvSpPr>
        <p:spPr>
          <a:xfrm>
            <a:off x="6100745" y="4441262"/>
            <a:ext cx="4335753" cy="458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kern="100" dirty="0">
                <a:cs typeface="+mn-ea"/>
                <a:sym typeface="+mn-lt"/>
              </a:rPr>
              <a:t>素材来源：广西中医药大学第一附属医院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206ACBE-577F-4353-A937-A3292EA8F5C4}"/>
              </a:ext>
            </a:extLst>
          </p:cNvPr>
          <p:cNvSpPr txBox="1"/>
          <p:nvPr/>
        </p:nvSpPr>
        <p:spPr>
          <a:xfrm>
            <a:off x="5867467" y="2174513"/>
            <a:ext cx="5997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ln w="12700" cmpd="thickThin">
                  <a:solidFill>
                    <a:schemeClr val="bg1"/>
                  </a:solidFill>
                  <a:prstDash val="solid"/>
                  <a:round/>
                </a:ln>
                <a:solidFill>
                  <a:srgbClr val="018CDB"/>
                </a:solidFill>
                <a:cs typeface="+mn-ea"/>
                <a:sym typeface="+mn-lt"/>
              </a:rPr>
              <a:t>新冠病毒知识科普</a:t>
            </a:r>
          </a:p>
        </p:txBody>
      </p:sp>
    </p:spTree>
    <p:extLst>
      <p:ext uri="{BB962C8B-B14F-4D97-AF65-F5344CB8AC3E}">
        <p14:creationId xmlns:p14="http://schemas.microsoft.com/office/powerpoint/2010/main" val="477887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1EDC63AF-E2E1-468A-8CC5-C26540105B10}"/>
              </a:ext>
            </a:extLst>
          </p:cNvPr>
          <p:cNvSpPr txBox="1"/>
          <p:nvPr/>
        </p:nvSpPr>
        <p:spPr>
          <a:xfrm>
            <a:off x="5846824" y="2142209"/>
            <a:ext cx="5271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ln w="12700" cmpd="thickThin">
                  <a:solidFill>
                    <a:schemeClr val="bg1"/>
                  </a:solidFill>
                  <a:prstDash val="solid"/>
                  <a:round/>
                </a:ln>
                <a:solidFill>
                  <a:srgbClr val="018CDB"/>
                </a:solidFill>
                <a:cs typeface="+mn-ea"/>
                <a:sym typeface="+mn-lt"/>
              </a:rPr>
              <a:t>广西中医药大学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0B221DE-4B29-44E4-BEC0-7928C8EAD382}"/>
              </a:ext>
            </a:extLst>
          </p:cNvPr>
          <p:cNvSpPr/>
          <p:nvPr/>
        </p:nvSpPr>
        <p:spPr>
          <a:xfrm>
            <a:off x="6013568" y="4045031"/>
            <a:ext cx="4228177" cy="458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kern="100" dirty="0">
                <a:cs typeface="+mn-ea"/>
                <a:sym typeface="+mn-lt"/>
              </a:rPr>
              <a:t>设计制作：现代教育技术与信息中心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F941007D-A09B-4CA6-B552-FA35E48A6F43}"/>
              </a:ext>
            </a:extLst>
          </p:cNvPr>
          <p:cNvGrpSpPr/>
          <p:nvPr/>
        </p:nvGrpSpPr>
        <p:grpSpPr>
          <a:xfrm>
            <a:off x="6121144" y="1476717"/>
            <a:ext cx="2427324" cy="461666"/>
            <a:chOff x="6370541" y="2776130"/>
            <a:chExt cx="3156996" cy="411735"/>
          </a:xfrm>
        </p:grpSpPr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C8D440B7-1CF0-4338-B892-73BFD84B32FA}"/>
                </a:ext>
              </a:extLst>
            </p:cNvPr>
            <p:cNvSpPr txBox="1"/>
            <p:nvPr/>
          </p:nvSpPr>
          <p:spPr>
            <a:xfrm>
              <a:off x="7664864" y="2776130"/>
              <a:ext cx="1862673" cy="411734"/>
            </a:xfrm>
            <a:prstGeom prst="rect">
              <a:avLst/>
            </a:prstGeom>
            <a:solidFill>
              <a:srgbClr val="018CD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cs typeface="+mn-ea"/>
                  <a:sym typeface="+mn-lt"/>
                </a:rPr>
                <a:t>模板素材</a:t>
              </a:r>
              <a:endParaRPr lang="en-US" altLang="zh-CN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C8D440B7-1CF0-4338-B892-73BFD84B32FA}"/>
                </a:ext>
              </a:extLst>
            </p:cNvPr>
            <p:cNvSpPr txBox="1"/>
            <p:nvPr/>
          </p:nvSpPr>
          <p:spPr>
            <a:xfrm>
              <a:off x="6370541" y="2776131"/>
              <a:ext cx="1075762" cy="41173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cs typeface="+mn-ea"/>
                  <a:sym typeface="+mn-lt"/>
                </a:rPr>
                <a:t>PPT</a:t>
              </a:r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C0B221DE-4B29-44E4-BEC0-7928C8EAD382}"/>
              </a:ext>
            </a:extLst>
          </p:cNvPr>
          <p:cNvSpPr/>
          <p:nvPr/>
        </p:nvSpPr>
        <p:spPr>
          <a:xfrm>
            <a:off x="6013568" y="4545424"/>
            <a:ext cx="4335753" cy="458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kern="100" dirty="0">
                <a:cs typeface="+mn-ea"/>
                <a:sym typeface="+mn-lt"/>
              </a:rPr>
              <a:t>素材来源：广西中医药大学第一附属医院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EDC63AF-E2E1-468A-8CC5-C26540105B10}"/>
              </a:ext>
            </a:extLst>
          </p:cNvPr>
          <p:cNvSpPr txBox="1"/>
          <p:nvPr/>
        </p:nvSpPr>
        <p:spPr>
          <a:xfrm>
            <a:off x="5812534" y="3079767"/>
            <a:ext cx="5997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ln w="12700" cmpd="thickThin">
                  <a:solidFill>
                    <a:schemeClr val="bg1"/>
                  </a:solidFill>
                  <a:prstDash val="solid"/>
                  <a:round/>
                </a:ln>
                <a:solidFill>
                  <a:srgbClr val="018CDB"/>
                </a:solidFill>
                <a:cs typeface="+mn-ea"/>
                <a:sym typeface="+mn-lt"/>
              </a:rPr>
              <a:t>新冠病毒知识科普</a:t>
            </a:r>
          </a:p>
        </p:txBody>
      </p:sp>
    </p:spTree>
    <p:extLst>
      <p:ext uri="{BB962C8B-B14F-4D97-AF65-F5344CB8AC3E}">
        <p14:creationId xmlns:p14="http://schemas.microsoft.com/office/powerpoint/2010/main" val="2385257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>
            <a:extLst>
              <a:ext uri="{FF2B5EF4-FFF2-40B4-BE49-F238E27FC236}">
                <a16:creationId xmlns:a16="http://schemas.microsoft.com/office/drawing/2014/main" id="{B11BB547-7020-4D22-AAE0-773587B9544B}"/>
              </a:ext>
            </a:extLst>
          </p:cNvPr>
          <p:cNvSpPr txBox="1"/>
          <p:nvPr/>
        </p:nvSpPr>
        <p:spPr>
          <a:xfrm>
            <a:off x="5793864" y="3113929"/>
            <a:ext cx="4636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200" dirty="0">
                <a:solidFill>
                  <a:srgbClr val="018CDB"/>
                </a:solidFill>
                <a:cs typeface="+mn-ea"/>
                <a:sym typeface="+mn-lt"/>
              </a:rPr>
              <a:t>输入您的标题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E901B1F-C10A-46ED-A6D7-D5A4632ABFCB}"/>
              </a:ext>
            </a:extLst>
          </p:cNvPr>
          <p:cNvSpPr txBox="1"/>
          <p:nvPr/>
        </p:nvSpPr>
        <p:spPr>
          <a:xfrm>
            <a:off x="5767984" y="4842677"/>
            <a:ext cx="4636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200" dirty="0">
                <a:solidFill>
                  <a:srgbClr val="018CDB"/>
                </a:solidFill>
                <a:cs typeface="+mn-ea"/>
                <a:sym typeface="+mn-lt"/>
              </a:rPr>
              <a:t>输入您的标题</a:t>
            </a:r>
          </a:p>
        </p:txBody>
      </p:sp>
    </p:spTree>
    <p:extLst>
      <p:ext uri="{BB962C8B-B14F-4D97-AF65-F5344CB8AC3E}">
        <p14:creationId xmlns:p14="http://schemas.microsoft.com/office/powerpoint/2010/main" val="3231008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63B32BB5-B221-4668-8E7D-958089D662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719"/>
          <a:stretch/>
        </p:blipFill>
        <p:spPr>
          <a:xfrm>
            <a:off x="8743950" y="0"/>
            <a:ext cx="3448050" cy="6858000"/>
          </a:xfrm>
          <a:prstGeom prst="rect">
            <a:avLst/>
          </a:prstGeom>
        </p:spPr>
      </p:pic>
      <p:sp>
        <p:nvSpPr>
          <p:cNvPr id="20" name="文本框 3">
            <a:extLst>
              <a:ext uri="{FF2B5EF4-FFF2-40B4-BE49-F238E27FC236}">
                <a16:creationId xmlns:a16="http://schemas.microsoft.com/office/drawing/2014/main" id="{A51BEE7C-4C52-4864-B259-3CA8F7538B12}"/>
              </a:ext>
            </a:extLst>
          </p:cNvPr>
          <p:cNvSpPr txBox="1"/>
          <p:nvPr/>
        </p:nvSpPr>
        <p:spPr>
          <a:xfrm>
            <a:off x="6277648" y="3088797"/>
            <a:ext cx="4089397" cy="584775"/>
          </a:xfrm>
          <a:prstGeom prst="rect">
            <a:avLst/>
          </a:prstGeom>
          <a:noFill/>
          <a:ln w="12700">
            <a:solidFill>
              <a:srgbClr val="018CDB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920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3200" dirty="0">
                <a:solidFill>
                  <a:srgbClr val="018CDB"/>
                </a:solidFill>
                <a:cs typeface="+mn-ea"/>
                <a:sym typeface="+mn-lt"/>
              </a:rPr>
              <a:t>输入您的标题内容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2B3877C-D21F-4F9F-8707-C2B6B503B02A}"/>
              </a:ext>
            </a:extLst>
          </p:cNvPr>
          <p:cNvSpPr/>
          <p:nvPr/>
        </p:nvSpPr>
        <p:spPr>
          <a:xfrm>
            <a:off x="5098032" y="2551836"/>
            <a:ext cx="738664" cy="1754326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algn="ctr" defTabSz="1219200"/>
            <a:r>
              <a:rPr lang="zh-CN" altLang="en-US" sz="3600" b="1" dirty="0">
                <a:solidFill>
                  <a:schemeClr val="bg1"/>
                </a:solidFill>
                <a:cs typeface="+mn-ea"/>
                <a:sym typeface="+mn-lt"/>
              </a:rPr>
              <a:t>第一节</a:t>
            </a:r>
          </a:p>
        </p:txBody>
      </p:sp>
    </p:spTree>
    <p:extLst>
      <p:ext uri="{BB962C8B-B14F-4D97-AF65-F5344CB8AC3E}">
        <p14:creationId xmlns:p14="http://schemas.microsoft.com/office/powerpoint/2010/main" val="1412110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680D5FE3-A101-4082-B924-A7CAFD5EBAEE}"/>
              </a:ext>
            </a:extLst>
          </p:cNvPr>
          <p:cNvGrpSpPr/>
          <p:nvPr/>
        </p:nvGrpSpPr>
        <p:grpSpPr>
          <a:xfrm>
            <a:off x="1311592" y="1720294"/>
            <a:ext cx="9568815" cy="3927193"/>
            <a:chOff x="1310" y="2662"/>
            <a:chExt cx="10806" cy="4435"/>
          </a:xfrm>
          <a:solidFill>
            <a:srgbClr val="018CDB"/>
          </a:solidFill>
        </p:grpSpPr>
        <p:sp>
          <p:nvSpPr>
            <p:cNvPr id="5" name="任意多边形 4">
              <a:extLst>
                <a:ext uri="{FF2B5EF4-FFF2-40B4-BE49-F238E27FC236}">
                  <a16:creationId xmlns:a16="http://schemas.microsoft.com/office/drawing/2014/main" id="{65555AC0-E5F5-44BA-8000-B0521D23633A}"/>
                </a:ext>
              </a:extLst>
            </p:cNvPr>
            <p:cNvSpPr/>
            <p:nvPr/>
          </p:nvSpPr>
          <p:spPr bwMode="auto">
            <a:xfrm>
              <a:off x="1310" y="3661"/>
              <a:ext cx="10806" cy="2"/>
            </a:xfrm>
            <a:custGeom>
              <a:avLst/>
              <a:gdLst>
                <a:gd name="T0" fmla="*/ 0 w 8374743"/>
                <a:gd name="T1" fmla="*/ 0 h 1349828"/>
                <a:gd name="T2" fmla="*/ 0 w 8374743"/>
                <a:gd name="T3" fmla="*/ 2 h 1349828"/>
                <a:gd name="T4" fmla="*/ 10004727 w 8374743"/>
                <a:gd name="T5" fmla="*/ 2 h 1349828"/>
                <a:gd name="T6" fmla="*/ 0 60000 65536"/>
                <a:gd name="T7" fmla="*/ 0 60000 65536"/>
                <a:gd name="T8" fmla="*/ 0 60000 65536"/>
                <a:gd name="T9" fmla="*/ 0 w 8374743"/>
                <a:gd name="T10" fmla="*/ 0 h 1349828"/>
                <a:gd name="T11" fmla="*/ 8374743 w 8374743"/>
                <a:gd name="T12" fmla="*/ 1349828 h 13498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374743" h="1349828">
                  <a:moveTo>
                    <a:pt x="0" y="0"/>
                  </a:moveTo>
                  <a:lnTo>
                    <a:pt x="0" y="1349828"/>
                  </a:lnTo>
                  <a:lnTo>
                    <a:pt x="8374743" y="1349828"/>
                  </a:lnTo>
                </a:path>
              </a:pathLst>
            </a:custGeom>
            <a:grpFill/>
            <a:ln w="25400" cap="flat" cmpd="sng">
              <a:noFill/>
              <a:bevel/>
              <a:headEnd type="oval" w="med" len="med"/>
              <a:tailEnd type="oval" w="med" len="med"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>
                <a:cs typeface="+mn-ea"/>
                <a:sym typeface="+mn-lt"/>
              </a:endParaRP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AF5868AC-B8D7-4B96-8A09-CA11A1D8867A}"/>
                </a:ext>
              </a:extLst>
            </p:cNvPr>
            <p:cNvGrpSpPr/>
            <p:nvPr/>
          </p:nvGrpSpPr>
          <p:grpSpPr bwMode="auto">
            <a:xfrm>
              <a:off x="1962" y="2662"/>
              <a:ext cx="2098" cy="4435"/>
              <a:chOff x="0" y="0"/>
              <a:chExt cx="1774825" cy="3754438"/>
            </a:xfrm>
            <a:grpFill/>
          </p:grpSpPr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D203E474-7417-48B8-87CC-CE39749F1A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5687" y="750888"/>
                <a:ext cx="179388" cy="1778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>
                <a:noFill/>
                <a:bevel/>
              </a:ln>
            </p:spPr>
            <p:txBody>
              <a:bodyPr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zh-CN" sz="1200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0" name="椭圆形标注 7">
                <a:extLst>
                  <a:ext uri="{FF2B5EF4-FFF2-40B4-BE49-F238E27FC236}">
                    <a16:creationId xmlns:a16="http://schemas.microsoft.com/office/drawing/2014/main" id="{BC7DFECC-E7F5-40DC-B595-19E3266558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27050" y="0"/>
                <a:ext cx="720725" cy="493713"/>
              </a:xfrm>
              <a:prstGeom prst="wedgeEllipseCallout">
                <a:avLst>
                  <a:gd name="adj1" fmla="val -27065"/>
                  <a:gd name="adj2" fmla="val 71625"/>
                </a:avLst>
              </a:prstGeom>
              <a:grpFill/>
              <a:ln w="25400">
                <a:noFill/>
                <a:bevel/>
              </a:ln>
            </p:spPr>
            <p:txBody>
              <a:bodyPr lIns="0" tIns="0" rIns="0" bIns="0"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2400" b="1">
                    <a:solidFill>
                      <a:srgbClr val="FFFFFF"/>
                    </a:solidFill>
                    <a:latin typeface="+mn-lt"/>
                    <a:ea typeface="+mn-ea"/>
                    <a:cs typeface="+mn-ea"/>
                    <a:sym typeface="+mn-lt"/>
                  </a:rPr>
                  <a:t>01</a:t>
                </a:r>
              </a:p>
            </p:txBody>
          </p:sp>
          <p:sp>
            <p:nvSpPr>
              <p:cNvPr id="21" name="任意多边形 8">
                <a:extLst>
                  <a:ext uri="{FF2B5EF4-FFF2-40B4-BE49-F238E27FC236}">
                    <a16:creationId xmlns:a16="http://schemas.microsoft.com/office/drawing/2014/main" id="{23405F12-B958-4C10-AD11-6ACE547EB7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006475"/>
                <a:ext cx="1774825" cy="2747963"/>
              </a:xfrm>
              <a:custGeom>
                <a:avLst/>
                <a:gdLst>
                  <a:gd name="T0" fmla="*/ 1570696 w 1293018"/>
                  <a:gd name="T1" fmla="*/ 0 h 2000700"/>
                  <a:gd name="T2" fmla="*/ 1714058 w 1293018"/>
                  <a:gd name="T3" fmla="*/ 247494 h 2000700"/>
                  <a:gd name="T4" fmla="*/ 2189331 w 1293018"/>
                  <a:gd name="T5" fmla="*/ 247494 h 2000700"/>
                  <a:gd name="T6" fmla="*/ 2436164 w 1293018"/>
                  <a:gd name="T7" fmla="*/ 494643 h 2000700"/>
                  <a:gd name="T8" fmla="*/ 2436164 w 1293018"/>
                  <a:gd name="T9" fmla="*/ 3527180 h 2000700"/>
                  <a:gd name="T10" fmla="*/ 2189331 w 1293018"/>
                  <a:gd name="T11" fmla="*/ 3774329 h 2000700"/>
                  <a:gd name="T12" fmla="*/ 246833 w 1293018"/>
                  <a:gd name="T13" fmla="*/ 3774329 h 2000700"/>
                  <a:gd name="T14" fmla="*/ 0 w 1293018"/>
                  <a:gd name="T15" fmla="*/ 3527180 h 2000700"/>
                  <a:gd name="T16" fmla="*/ 0 w 1293018"/>
                  <a:gd name="T17" fmla="*/ 494643 h 2000700"/>
                  <a:gd name="T18" fmla="*/ 246833 w 1293018"/>
                  <a:gd name="T19" fmla="*/ 247494 h 2000700"/>
                  <a:gd name="T20" fmla="*/ 1427331 w 1293018"/>
                  <a:gd name="T21" fmla="*/ 247494 h 200070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93018"/>
                  <a:gd name="T34" fmla="*/ 0 h 2000700"/>
                  <a:gd name="T35" fmla="*/ 1293018 w 1293018"/>
                  <a:gd name="T36" fmla="*/ 2000700 h 200070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93018" h="2000700">
                    <a:moveTo>
                      <a:pt x="833662" y="0"/>
                    </a:moveTo>
                    <a:lnTo>
                      <a:pt x="909753" y="131192"/>
                    </a:lnTo>
                    <a:lnTo>
                      <a:pt x="1162009" y="131192"/>
                    </a:lnTo>
                    <a:cubicBezTo>
                      <a:pt x="1234363" y="131192"/>
                      <a:pt x="1293018" y="189847"/>
                      <a:pt x="1293018" y="262201"/>
                    </a:cubicBezTo>
                    <a:lnTo>
                      <a:pt x="1293018" y="1869691"/>
                    </a:lnTo>
                    <a:cubicBezTo>
                      <a:pt x="1293018" y="1942045"/>
                      <a:pt x="1234363" y="2000700"/>
                      <a:pt x="1162009" y="2000700"/>
                    </a:cubicBezTo>
                    <a:lnTo>
                      <a:pt x="131009" y="2000700"/>
                    </a:lnTo>
                    <a:cubicBezTo>
                      <a:pt x="58655" y="2000700"/>
                      <a:pt x="0" y="1942045"/>
                      <a:pt x="0" y="1869691"/>
                    </a:cubicBezTo>
                    <a:lnTo>
                      <a:pt x="0" y="262201"/>
                    </a:lnTo>
                    <a:cubicBezTo>
                      <a:pt x="0" y="189847"/>
                      <a:pt x="58655" y="131192"/>
                      <a:pt x="131009" y="131192"/>
                    </a:cubicBezTo>
                    <a:lnTo>
                      <a:pt x="757570" y="131192"/>
                    </a:lnTo>
                    <a:lnTo>
                      <a:pt x="833662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75">
                <a:noFill/>
                <a:bevel/>
              </a:ln>
            </p:spPr>
            <p:txBody>
              <a:bodyPr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此处添加详细文本描述，建议与标题相关并符合整体语言风格。</a:t>
                </a:r>
              </a:p>
            </p:txBody>
          </p: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B1EA6BB-D6A8-48AF-B20E-2B2C8FDBEEE3}"/>
                </a:ext>
              </a:extLst>
            </p:cNvPr>
            <p:cNvGrpSpPr/>
            <p:nvPr/>
          </p:nvGrpSpPr>
          <p:grpSpPr bwMode="auto">
            <a:xfrm>
              <a:off x="4502" y="2662"/>
              <a:ext cx="2098" cy="4435"/>
              <a:chOff x="0" y="0"/>
              <a:chExt cx="1774825" cy="3754438"/>
            </a:xfrm>
            <a:grpFill/>
          </p:grpSpPr>
          <p:sp>
            <p:nvSpPr>
              <p:cNvPr id="16" name="椭圆 15">
                <a:extLst>
                  <a:ext uri="{FF2B5EF4-FFF2-40B4-BE49-F238E27FC236}">
                    <a16:creationId xmlns:a16="http://schemas.microsoft.com/office/drawing/2014/main" id="{FB582013-0D3D-4612-AA91-4130E6772D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1238" y="750888"/>
                <a:ext cx="179387" cy="177800"/>
              </a:xfrm>
              <a:prstGeom prst="ellipse">
                <a:avLst/>
              </a:prstGeom>
              <a:grpFill/>
              <a:ln w="25400">
                <a:noFill/>
                <a:bevel/>
              </a:ln>
            </p:spPr>
            <p:txBody>
              <a:bodyPr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zh-CN" sz="1200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7" name="椭圆形标注 11">
                <a:extLst>
                  <a:ext uri="{FF2B5EF4-FFF2-40B4-BE49-F238E27FC236}">
                    <a16:creationId xmlns:a16="http://schemas.microsoft.com/office/drawing/2014/main" id="{7E1670F2-6C36-40E7-9E9D-481C12BED7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27050" y="0"/>
                <a:ext cx="720725" cy="493713"/>
              </a:xfrm>
              <a:prstGeom prst="wedgeEllipseCallout">
                <a:avLst>
                  <a:gd name="adj1" fmla="val -27065"/>
                  <a:gd name="adj2" fmla="val 71625"/>
                </a:avLst>
              </a:prstGeom>
              <a:grpFill/>
              <a:ln w="25400">
                <a:noFill/>
                <a:bevel/>
              </a:ln>
            </p:spPr>
            <p:txBody>
              <a:bodyPr lIns="0" tIns="0" rIns="0" bIns="0"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2400" b="1">
                    <a:solidFill>
                      <a:srgbClr val="FFFFFF"/>
                    </a:solidFill>
                    <a:latin typeface="+mn-lt"/>
                    <a:ea typeface="+mn-ea"/>
                    <a:cs typeface="+mn-ea"/>
                    <a:sym typeface="+mn-lt"/>
                  </a:rPr>
                  <a:t>02</a:t>
                </a:r>
              </a:p>
            </p:txBody>
          </p:sp>
          <p:sp>
            <p:nvSpPr>
              <p:cNvPr id="18" name="任意多边形 12">
                <a:extLst>
                  <a:ext uri="{FF2B5EF4-FFF2-40B4-BE49-F238E27FC236}">
                    <a16:creationId xmlns:a16="http://schemas.microsoft.com/office/drawing/2014/main" id="{AA9F3511-2A9E-4D4A-8B21-3598676747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006475"/>
                <a:ext cx="1774825" cy="2747963"/>
              </a:xfrm>
              <a:custGeom>
                <a:avLst/>
                <a:gdLst>
                  <a:gd name="T0" fmla="*/ 1570696 w 1293018"/>
                  <a:gd name="T1" fmla="*/ 0 h 2000700"/>
                  <a:gd name="T2" fmla="*/ 1714058 w 1293018"/>
                  <a:gd name="T3" fmla="*/ 247494 h 2000700"/>
                  <a:gd name="T4" fmla="*/ 2189331 w 1293018"/>
                  <a:gd name="T5" fmla="*/ 247494 h 2000700"/>
                  <a:gd name="T6" fmla="*/ 2436164 w 1293018"/>
                  <a:gd name="T7" fmla="*/ 494643 h 2000700"/>
                  <a:gd name="T8" fmla="*/ 2436164 w 1293018"/>
                  <a:gd name="T9" fmla="*/ 3527180 h 2000700"/>
                  <a:gd name="T10" fmla="*/ 2189331 w 1293018"/>
                  <a:gd name="T11" fmla="*/ 3774329 h 2000700"/>
                  <a:gd name="T12" fmla="*/ 246833 w 1293018"/>
                  <a:gd name="T13" fmla="*/ 3774329 h 2000700"/>
                  <a:gd name="T14" fmla="*/ 0 w 1293018"/>
                  <a:gd name="T15" fmla="*/ 3527180 h 2000700"/>
                  <a:gd name="T16" fmla="*/ 0 w 1293018"/>
                  <a:gd name="T17" fmla="*/ 494643 h 2000700"/>
                  <a:gd name="T18" fmla="*/ 246833 w 1293018"/>
                  <a:gd name="T19" fmla="*/ 247494 h 2000700"/>
                  <a:gd name="T20" fmla="*/ 1427331 w 1293018"/>
                  <a:gd name="T21" fmla="*/ 247494 h 200070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93018"/>
                  <a:gd name="T34" fmla="*/ 0 h 2000700"/>
                  <a:gd name="T35" fmla="*/ 1293018 w 1293018"/>
                  <a:gd name="T36" fmla="*/ 2000700 h 200070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93018" h="2000700">
                    <a:moveTo>
                      <a:pt x="833662" y="0"/>
                    </a:moveTo>
                    <a:lnTo>
                      <a:pt x="909753" y="131192"/>
                    </a:lnTo>
                    <a:lnTo>
                      <a:pt x="1162009" y="131192"/>
                    </a:lnTo>
                    <a:cubicBezTo>
                      <a:pt x="1234363" y="131192"/>
                      <a:pt x="1293018" y="189847"/>
                      <a:pt x="1293018" y="262201"/>
                    </a:cubicBezTo>
                    <a:lnTo>
                      <a:pt x="1293018" y="1869691"/>
                    </a:lnTo>
                    <a:cubicBezTo>
                      <a:pt x="1293018" y="1942045"/>
                      <a:pt x="1234363" y="2000700"/>
                      <a:pt x="1162009" y="2000700"/>
                    </a:cubicBezTo>
                    <a:lnTo>
                      <a:pt x="131009" y="2000700"/>
                    </a:lnTo>
                    <a:cubicBezTo>
                      <a:pt x="58655" y="2000700"/>
                      <a:pt x="0" y="1942045"/>
                      <a:pt x="0" y="1869691"/>
                    </a:cubicBezTo>
                    <a:lnTo>
                      <a:pt x="0" y="262201"/>
                    </a:lnTo>
                    <a:cubicBezTo>
                      <a:pt x="0" y="189847"/>
                      <a:pt x="58655" y="131192"/>
                      <a:pt x="131009" y="131192"/>
                    </a:cubicBezTo>
                    <a:lnTo>
                      <a:pt x="757570" y="131192"/>
                    </a:lnTo>
                    <a:lnTo>
                      <a:pt x="833662" y="0"/>
                    </a:lnTo>
                    <a:close/>
                  </a:path>
                </a:pathLst>
              </a:custGeom>
              <a:grpFill/>
              <a:ln w="3175">
                <a:noFill/>
                <a:bevel/>
              </a:ln>
            </p:spPr>
            <p:txBody>
              <a:bodyPr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此处添加详细文本描述，建议与标题相关并符合整体语言风格。</a:t>
                </a:r>
              </a:p>
            </p:txBody>
          </p: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C3616943-FAD0-4E3B-BFBB-8608236B919B}"/>
                </a:ext>
              </a:extLst>
            </p:cNvPr>
            <p:cNvGrpSpPr/>
            <p:nvPr/>
          </p:nvGrpSpPr>
          <p:grpSpPr bwMode="auto">
            <a:xfrm>
              <a:off x="7016" y="2662"/>
              <a:ext cx="2100" cy="4435"/>
              <a:chOff x="0" y="0"/>
              <a:chExt cx="1776413" cy="3754438"/>
            </a:xfrm>
            <a:grpFill/>
          </p:grpSpPr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A92D4260-ACDE-4C5B-9413-CAF81EE63F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063" y="750888"/>
                <a:ext cx="179387" cy="1778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>
                <a:noFill/>
                <a:bevel/>
              </a:ln>
            </p:spPr>
            <p:txBody>
              <a:bodyPr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zh-CN" sz="1200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4" name="椭圆形标注 15">
                <a:extLst>
                  <a:ext uri="{FF2B5EF4-FFF2-40B4-BE49-F238E27FC236}">
                    <a16:creationId xmlns:a16="http://schemas.microsoft.com/office/drawing/2014/main" id="{5F813D5B-12FD-4F98-8306-DAC2B3BEC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28638" y="0"/>
                <a:ext cx="719137" cy="493713"/>
              </a:xfrm>
              <a:prstGeom prst="wedgeEllipseCallout">
                <a:avLst>
                  <a:gd name="adj1" fmla="val -27065"/>
                  <a:gd name="adj2" fmla="val 71625"/>
                </a:avLst>
              </a:prstGeom>
              <a:grpFill/>
              <a:ln w="25400">
                <a:noFill/>
                <a:bevel/>
              </a:ln>
            </p:spPr>
            <p:txBody>
              <a:bodyPr lIns="0" tIns="0" rIns="0" bIns="0"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2400" b="1">
                    <a:solidFill>
                      <a:srgbClr val="FFFFFF"/>
                    </a:solidFill>
                    <a:latin typeface="+mn-lt"/>
                    <a:ea typeface="+mn-ea"/>
                    <a:cs typeface="+mn-ea"/>
                    <a:sym typeface="+mn-lt"/>
                  </a:rPr>
                  <a:t>03</a:t>
                </a:r>
              </a:p>
            </p:txBody>
          </p:sp>
          <p:sp>
            <p:nvSpPr>
              <p:cNvPr id="15" name="任意多边形 16">
                <a:extLst>
                  <a:ext uri="{FF2B5EF4-FFF2-40B4-BE49-F238E27FC236}">
                    <a16:creationId xmlns:a16="http://schemas.microsoft.com/office/drawing/2014/main" id="{EADC9253-FA21-43D8-A7CA-F3EE72D39D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006475"/>
                <a:ext cx="1776413" cy="2747963"/>
              </a:xfrm>
              <a:custGeom>
                <a:avLst/>
                <a:gdLst>
                  <a:gd name="T0" fmla="*/ 1573508 w 1293018"/>
                  <a:gd name="T1" fmla="*/ 0 h 2000700"/>
                  <a:gd name="T2" fmla="*/ 1717126 w 1293018"/>
                  <a:gd name="T3" fmla="*/ 247494 h 2000700"/>
                  <a:gd name="T4" fmla="*/ 2193250 w 1293018"/>
                  <a:gd name="T5" fmla="*/ 247494 h 2000700"/>
                  <a:gd name="T6" fmla="*/ 2440525 w 1293018"/>
                  <a:gd name="T7" fmla="*/ 494643 h 2000700"/>
                  <a:gd name="T8" fmla="*/ 2440525 w 1293018"/>
                  <a:gd name="T9" fmla="*/ 3527180 h 2000700"/>
                  <a:gd name="T10" fmla="*/ 2193250 w 1293018"/>
                  <a:gd name="T11" fmla="*/ 3774329 h 2000700"/>
                  <a:gd name="T12" fmla="*/ 247275 w 1293018"/>
                  <a:gd name="T13" fmla="*/ 3774329 h 2000700"/>
                  <a:gd name="T14" fmla="*/ 0 w 1293018"/>
                  <a:gd name="T15" fmla="*/ 3527180 h 2000700"/>
                  <a:gd name="T16" fmla="*/ 0 w 1293018"/>
                  <a:gd name="T17" fmla="*/ 494643 h 2000700"/>
                  <a:gd name="T18" fmla="*/ 247275 w 1293018"/>
                  <a:gd name="T19" fmla="*/ 247494 h 2000700"/>
                  <a:gd name="T20" fmla="*/ 1429887 w 1293018"/>
                  <a:gd name="T21" fmla="*/ 247494 h 200070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93018"/>
                  <a:gd name="T34" fmla="*/ 0 h 2000700"/>
                  <a:gd name="T35" fmla="*/ 1293018 w 1293018"/>
                  <a:gd name="T36" fmla="*/ 2000700 h 200070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93018" h="2000700">
                    <a:moveTo>
                      <a:pt x="833662" y="0"/>
                    </a:moveTo>
                    <a:lnTo>
                      <a:pt x="909753" y="131192"/>
                    </a:lnTo>
                    <a:lnTo>
                      <a:pt x="1162009" y="131192"/>
                    </a:lnTo>
                    <a:cubicBezTo>
                      <a:pt x="1234363" y="131192"/>
                      <a:pt x="1293018" y="189847"/>
                      <a:pt x="1293018" y="262201"/>
                    </a:cubicBezTo>
                    <a:lnTo>
                      <a:pt x="1293018" y="1869691"/>
                    </a:lnTo>
                    <a:cubicBezTo>
                      <a:pt x="1293018" y="1942045"/>
                      <a:pt x="1234363" y="2000700"/>
                      <a:pt x="1162009" y="2000700"/>
                    </a:cubicBezTo>
                    <a:lnTo>
                      <a:pt x="131009" y="2000700"/>
                    </a:lnTo>
                    <a:cubicBezTo>
                      <a:pt x="58655" y="2000700"/>
                      <a:pt x="0" y="1942045"/>
                      <a:pt x="0" y="1869691"/>
                    </a:cubicBezTo>
                    <a:lnTo>
                      <a:pt x="0" y="262201"/>
                    </a:lnTo>
                    <a:cubicBezTo>
                      <a:pt x="0" y="189847"/>
                      <a:pt x="58655" y="131192"/>
                      <a:pt x="131009" y="131192"/>
                    </a:cubicBezTo>
                    <a:lnTo>
                      <a:pt x="757570" y="131192"/>
                    </a:lnTo>
                    <a:lnTo>
                      <a:pt x="833662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75">
                <a:noFill/>
                <a:bevel/>
              </a:ln>
            </p:spPr>
            <p:txBody>
              <a:bodyPr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此处添加详细文本描述，建议与标题相关并符合整体语言风格。</a:t>
                </a:r>
              </a:p>
            </p:txBody>
          </p:sp>
        </p:grp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D03BA29C-4B50-434A-B904-9986D7CF333D}"/>
                </a:ext>
              </a:extLst>
            </p:cNvPr>
            <p:cNvGrpSpPr/>
            <p:nvPr/>
          </p:nvGrpSpPr>
          <p:grpSpPr bwMode="auto">
            <a:xfrm>
              <a:off x="9532" y="2662"/>
              <a:ext cx="2098" cy="4435"/>
              <a:chOff x="0" y="0"/>
              <a:chExt cx="1774825" cy="3754438"/>
            </a:xfrm>
            <a:grpFill/>
          </p:grpSpPr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0CC3B3C6-D1C1-4C82-A89D-215F38EC17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6475" y="750888"/>
                <a:ext cx="179387" cy="177800"/>
              </a:xfrm>
              <a:prstGeom prst="ellipse">
                <a:avLst/>
              </a:prstGeom>
              <a:grpFill/>
              <a:ln w="25400">
                <a:noFill/>
                <a:bevel/>
              </a:ln>
            </p:spPr>
            <p:txBody>
              <a:bodyPr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zh-CN" sz="1200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1" name="椭圆形标注 19">
                <a:extLst>
                  <a:ext uri="{FF2B5EF4-FFF2-40B4-BE49-F238E27FC236}">
                    <a16:creationId xmlns:a16="http://schemas.microsoft.com/office/drawing/2014/main" id="{8FDAB1BF-94F4-4D5F-83B9-4FBFDF00CF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3400" y="0"/>
                <a:ext cx="720725" cy="493713"/>
              </a:xfrm>
              <a:prstGeom prst="wedgeEllipseCallout">
                <a:avLst>
                  <a:gd name="adj1" fmla="val -27065"/>
                  <a:gd name="adj2" fmla="val 71625"/>
                </a:avLst>
              </a:prstGeom>
              <a:grpFill/>
              <a:ln w="25400">
                <a:noFill/>
                <a:bevel/>
              </a:ln>
            </p:spPr>
            <p:txBody>
              <a:bodyPr lIns="0" tIns="0" rIns="0" bIns="0"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2400" b="1">
                    <a:solidFill>
                      <a:srgbClr val="FFFFFF"/>
                    </a:solidFill>
                    <a:latin typeface="+mn-lt"/>
                    <a:ea typeface="+mn-ea"/>
                    <a:cs typeface="+mn-ea"/>
                    <a:sym typeface="+mn-lt"/>
                  </a:rPr>
                  <a:t>04</a:t>
                </a:r>
              </a:p>
            </p:txBody>
          </p:sp>
          <p:sp>
            <p:nvSpPr>
              <p:cNvPr id="12" name="任意多边形 20">
                <a:extLst>
                  <a:ext uri="{FF2B5EF4-FFF2-40B4-BE49-F238E27FC236}">
                    <a16:creationId xmlns:a16="http://schemas.microsoft.com/office/drawing/2014/main" id="{575D0D5D-85F9-4DB0-A124-88A02FDE3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006475"/>
                <a:ext cx="1774825" cy="2747963"/>
              </a:xfrm>
              <a:custGeom>
                <a:avLst/>
                <a:gdLst>
                  <a:gd name="T0" fmla="*/ 1570696 w 1293018"/>
                  <a:gd name="T1" fmla="*/ 0 h 2000700"/>
                  <a:gd name="T2" fmla="*/ 1714058 w 1293018"/>
                  <a:gd name="T3" fmla="*/ 247494 h 2000700"/>
                  <a:gd name="T4" fmla="*/ 2189331 w 1293018"/>
                  <a:gd name="T5" fmla="*/ 247494 h 2000700"/>
                  <a:gd name="T6" fmla="*/ 2436164 w 1293018"/>
                  <a:gd name="T7" fmla="*/ 494643 h 2000700"/>
                  <a:gd name="T8" fmla="*/ 2436164 w 1293018"/>
                  <a:gd name="T9" fmla="*/ 3527180 h 2000700"/>
                  <a:gd name="T10" fmla="*/ 2189331 w 1293018"/>
                  <a:gd name="T11" fmla="*/ 3774329 h 2000700"/>
                  <a:gd name="T12" fmla="*/ 246833 w 1293018"/>
                  <a:gd name="T13" fmla="*/ 3774329 h 2000700"/>
                  <a:gd name="T14" fmla="*/ 0 w 1293018"/>
                  <a:gd name="T15" fmla="*/ 3527180 h 2000700"/>
                  <a:gd name="T16" fmla="*/ 0 w 1293018"/>
                  <a:gd name="T17" fmla="*/ 494643 h 2000700"/>
                  <a:gd name="T18" fmla="*/ 246833 w 1293018"/>
                  <a:gd name="T19" fmla="*/ 247494 h 2000700"/>
                  <a:gd name="T20" fmla="*/ 1427331 w 1293018"/>
                  <a:gd name="T21" fmla="*/ 247494 h 200070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93018"/>
                  <a:gd name="T34" fmla="*/ 0 h 2000700"/>
                  <a:gd name="T35" fmla="*/ 1293018 w 1293018"/>
                  <a:gd name="T36" fmla="*/ 2000700 h 200070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93018" h="2000700">
                    <a:moveTo>
                      <a:pt x="833662" y="0"/>
                    </a:moveTo>
                    <a:lnTo>
                      <a:pt x="909753" y="131192"/>
                    </a:lnTo>
                    <a:lnTo>
                      <a:pt x="1162009" y="131192"/>
                    </a:lnTo>
                    <a:cubicBezTo>
                      <a:pt x="1234363" y="131192"/>
                      <a:pt x="1293018" y="189847"/>
                      <a:pt x="1293018" y="262201"/>
                    </a:cubicBezTo>
                    <a:lnTo>
                      <a:pt x="1293018" y="1869691"/>
                    </a:lnTo>
                    <a:cubicBezTo>
                      <a:pt x="1293018" y="1942045"/>
                      <a:pt x="1234363" y="2000700"/>
                      <a:pt x="1162009" y="2000700"/>
                    </a:cubicBezTo>
                    <a:lnTo>
                      <a:pt x="131009" y="2000700"/>
                    </a:lnTo>
                    <a:cubicBezTo>
                      <a:pt x="58655" y="2000700"/>
                      <a:pt x="0" y="1942045"/>
                      <a:pt x="0" y="1869691"/>
                    </a:cubicBezTo>
                    <a:lnTo>
                      <a:pt x="0" y="262201"/>
                    </a:lnTo>
                    <a:cubicBezTo>
                      <a:pt x="0" y="189847"/>
                      <a:pt x="58655" y="131192"/>
                      <a:pt x="131009" y="131192"/>
                    </a:cubicBezTo>
                    <a:lnTo>
                      <a:pt x="757570" y="131192"/>
                    </a:lnTo>
                    <a:lnTo>
                      <a:pt x="833662" y="0"/>
                    </a:lnTo>
                    <a:close/>
                  </a:path>
                </a:pathLst>
              </a:custGeom>
              <a:grpFill/>
              <a:ln w="3175">
                <a:noFill/>
                <a:bevel/>
              </a:ln>
            </p:spPr>
            <p:txBody>
              <a:bodyPr anchor="ctr"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此处添加详细文本描述，建议与标题相关并符合整体语言风格。</a:t>
                </a:r>
              </a:p>
            </p:txBody>
          </p:sp>
        </p:grp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F012C66A-1A94-420A-BA2F-E34011CE820F}"/>
              </a:ext>
            </a:extLst>
          </p:cNvPr>
          <p:cNvSpPr/>
          <p:nvPr/>
        </p:nvSpPr>
        <p:spPr>
          <a:xfrm>
            <a:off x="515798" y="45401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dirty="0">
                <a:solidFill>
                  <a:srgbClr val="018CDB"/>
                </a:solidFill>
                <a:cs typeface="+mn-ea"/>
                <a:sym typeface="+mn-lt"/>
              </a:rPr>
              <a:t>标题文字添加标题文字添加标题文字添加</a:t>
            </a:r>
          </a:p>
        </p:txBody>
      </p:sp>
    </p:spTree>
    <p:extLst>
      <p:ext uri="{BB962C8B-B14F-4D97-AF65-F5344CB8AC3E}">
        <p14:creationId xmlns:p14="http://schemas.microsoft.com/office/powerpoint/2010/main" val="3348119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373526">
            <a:off x="5011039" y="1641528"/>
            <a:ext cx="6138158" cy="4092105"/>
          </a:xfrm>
          <a:custGeom>
            <a:avLst/>
            <a:gdLst>
              <a:gd name="connsiteX0" fmla="*/ 309948 w 7236608"/>
              <a:gd name="connsiteY0" fmla="*/ 0 h 5155012"/>
              <a:gd name="connsiteX1" fmla="*/ 7236608 w 7236608"/>
              <a:gd name="connsiteY1" fmla="*/ 456980 h 5155012"/>
              <a:gd name="connsiteX2" fmla="*/ 6926659 w 7236608"/>
              <a:gd name="connsiteY2" fmla="*/ 5155012 h 5155012"/>
              <a:gd name="connsiteX3" fmla="*/ 0 w 7236608"/>
              <a:gd name="connsiteY3" fmla="*/ 4698032 h 51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608" h="5155012">
                <a:moveTo>
                  <a:pt x="309948" y="0"/>
                </a:moveTo>
                <a:lnTo>
                  <a:pt x="7236608" y="456980"/>
                </a:lnTo>
                <a:lnTo>
                  <a:pt x="6926659" y="5155012"/>
                </a:lnTo>
                <a:lnTo>
                  <a:pt x="0" y="4698032"/>
                </a:lnTo>
                <a:close/>
              </a:path>
            </a:pathLst>
          </a:custGeom>
          <a:ln w="15240">
            <a:solidFill>
              <a:schemeClr val="tx1"/>
            </a:solidFill>
          </a:ln>
        </p:spPr>
      </p:pic>
      <p:sp>
        <p:nvSpPr>
          <p:cNvPr id="22" name="0">
            <a:extLst>
              <a:ext uri="{FF2B5EF4-FFF2-40B4-BE49-F238E27FC236}">
                <a16:creationId xmlns:a16="http://schemas.microsoft.com/office/drawing/2014/main" id="{02452B10-DE7B-49EC-8E3E-09205A29411C}"/>
              </a:ext>
            </a:extLst>
          </p:cNvPr>
          <p:cNvSpPr/>
          <p:nvPr/>
        </p:nvSpPr>
        <p:spPr>
          <a:xfrm>
            <a:off x="831211" y="2205765"/>
            <a:ext cx="757647" cy="757645"/>
          </a:xfrm>
          <a:prstGeom prst="ellipse">
            <a:avLst/>
          </a:prstGeom>
          <a:solidFill>
            <a:srgbClr val="018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3" name="0">
            <a:extLst>
              <a:ext uri="{FF2B5EF4-FFF2-40B4-BE49-F238E27FC236}">
                <a16:creationId xmlns:a16="http://schemas.microsoft.com/office/drawing/2014/main" id="{E2B4E377-5DC9-4187-9FA1-5AC8157BD9AF}"/>
              </a:ext>
            </a:extLst>
          </p:cNvPr>
          <p:cNvSpPr/>
          <p:nvPr/>
        </p:nvSpPr>
        <p:spPr>
          <a:xfrm>
            <a:off x="831211" y="3406748"/>
            <a:ext cx="757647" cy="757647"/>
          </a:xfrm>
          <a:prstGeom prst="ellipse">
            <a:avLst/>
          </a:prstGeom>
          <a:solidFill>
            <a:srgbClr val="018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0">
            <a:extLst>
              <a:ext uri="{FF2B5EF4-FFF2-40B4-BE49-F238E27FC236}">
                <a16:creationId xmlns:a16="http://schemas.microsoft.com/office/drawing/2014/main" id="{67E2A78E-3507-4E38-8E70-D7283AFB49D9}"/>
              </a:ext>
            </a:extLst>
          </p:cNvPr>
          <p:cNvSpPr/>
          <p:nvPr/>
        </p:nvSpPr>
        <p:spPr>
          <a:xfrm>
            <a:off x="831211" y="4531377"/>
            <a:ext cx="757647" cy="757645"/>
          </a:xfrm>
          <a:prstGeom prst="ellipse">
            <a:avLst/>
          </a:prstGeom>
          <a:solidFill>
            <a:srgbClr val="018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cs typeface="+mn-ea"/>
                <a:sym typeface="+mn-lt"/>
              </a:rPr>
              <a:t>03</a:t>
            </a:r>
            <a:endParaRPr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5BFAA4B3-FF8F-4C0D-83D6-5C32299A4D81}"/>
              </a:ext>
            </a:extLst>
          </p:cNvPr>
          <p:cNvGrpSpPr/>
          <p:nvPr/>
        </p:nvGrpSpPr>
        <p:grpSpPr>
          <a:xfrm>
            <a:off x="1730942" y="2053672"/>
            <a:ext cx="2561266" cy="1061829"/>
            <a:chOff x="3359015" y="4801026"/>
            <a:chExt cx="2561266" cy="1061829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07196239-796E-41D3-AEB2-09532EEAF1BC}"/>
                </a:ext>
              </a:extLst>
            </p:cNvPr>
            <p:cNvSpPr/>
            <p:nvPr/>
          </p:nvSpPr>
          <p:spPr>
            <a:xfrm>
              <a:off x="3863956" y="4865309"/>
              <a:ext cx="1847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BB3A9E4-7C25-4F81-A6E6-408C4629CCEE}"/>
                </a:ext>
              </a:extLst>
            </p:cNvPr>
            <p:cNvSpPr/>
            <p:nvPr/>
          </p:nvSpPr>
          <p:spPr>
            <a:xfrm>
              <a:off x="3359015" y="4801026"/>
              <a:ext cx="2561266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此处添加详细文本描述，建议与标题相关并符合整体语言风格，语言描述尽量简洁生动。</a:t>
              </a: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1FDB3E7-274E-4328-9037-127AF4D20AAB}"/>
              </a:ext>
            </a:extLst>
          </p:cNvPr>
          <p:cNvGrpSpPr/>
          <p:nvPr/>
        </p:nvGrpSpPr>
        <p:grpSpPr>
          <a:xfrm>
            <a:off x="1730942" y="3239147"/>
            <a:ext cx="2561266" cy="1006706"/>
            <a:chOff x="3359015" y="4865309"/>
            <a:chExt cx="2561266" cy="1006706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01B170B-2B64-4860-B0E1-9527128DDF96}"/>
                </a:ext>
              </a:extLst>
            </p:cNvPr>
            <p:cNvSpPr/>
            <p:nvPr/>
          </p:nvSpPr>
          <p:spPr>
            <a:xfrm>
              <a:off x="3863956" y="4865309"/>
              <a:ext cx="1847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CDFB9C33-998F-4D45-B760-CC61325A8DD0}"/>
                </a:ext>
              </a:extLst>
            </p:cNvPr>
            <p:cNvSpPr/>
            <p:nvPr/>
          </p:nvSpPr>
          <p:spPr>
            <a:xfrm>
              <a:off x="3359015" y="4967152"/>
              <a:ext cx="2561266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此处添加详细文本描述，建议与标题相关并符合整体语言风格，语言描述尽量简洁生动。</a:t>
              </a: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79B5A6FC-835D-43F1-9546-09CF514B0FF6}"/>
              </a:ext>
            </a:extLst>
          </p:cNvPr>
          <p:cNvGrpSpPr/>
          <p:nvPr/>
        </p:nvGrpSpPr>
        <p:grpSpPr>
          <a:xfrm>
            <a:off x="1730942" y="4445988"/>
            <a:ext cx="2561266" cy="934092"/>
            <a:chOff x="3402323" y="4865309"/>
            <a:chExt cx="2561266" cy="934092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BAE85169-9851-4E0C-87A2-F3CF8613E483}"/>
                </a:ext>
              </a:extLst>
            </p:cNvPr>
            <p:cNvSpPr/>
            <p:nvPr/>
          </p:nvSpPr>
          <p:spPr>
            <a:xfrm>
              <a:off x="3863956" y="4865309"/>
              <a:ext cx="1847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8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C2D8E75B-08D5-4EDD-8EED-D8F0D2FBB109}"/>
                </a:ext>
              </a:extLst>
            </p:cNvPr>
            <p:cNvSpPr/>
            <p:nvPr/>
          </p:nvSpPr>
          <p:spPr>
            <a:xfrm>
              <a:off x="3402323" y="4894538"/>
              <a:ext cx="2561266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此处添加详细文本描述，建议与标题相关并符合整体语言风格，语言描述尽量简洁生动。</a:t>
              </a:r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8FA9AC3F-6947-4345-9724-AA71487B475C}"/>
              </a:ext>
            </a:extLst>
          </p:cNvPr>
          <p:cNvSpPr/>
          <p:nvPr/>
        </p:nvSpPr>
        <p:spPr>
          <a:xfrm>
            <a:off x="515798" y="45401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dirty="0">
                <a:solidFill>
                  <a:srgbClr val="018CDB"/>
                </a:solidFill>
                <a:cs typeface="+mn-ea"/>
                <a:sym typeface="+mn-lt"/>
              </a:rPr>
              <a:t>标题文字添加标题文字添加标题文字添加</a:t>
            </a:r>
          </a:p>
        </p:txBody>
      </p:sp>
    </p:spTree>
    <p:extLst>
      <p:ext uri="{BB962C8B-B14F-4D97-AF65-F5344CB8AC3E}">
        <p14:creationId xmlns:p14="http://schemas.microsoft.com/office/powerpoint/2010/main" val="3701372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E9DB220-F591-4C8A-B62F-CB42489EB969}"/>
              </a:ext>
            </a:extLst>
          </p:cNvPr>
          <p:cNvSpPr txBox="1"/>
          <p:nvPr/>
        </p:nvSpPr>
        <p:spPr>
          <a:xfrm>
            <a:off x="1223492" y="1756168"/>
            <a:ext cx="9969227" cy="661848"/>
          </a:xfrm>
          <a:prstGeom prst="rect">
            <a:avLst/>
          </a:prstGeom>
          <a:solidFill>
            <a:srgbClr val="018CDB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  <a:cs typeface="+mn-ea"/>
                <a:sym typeface="+mn-lt"/>
              </a:rPr>
              <a:t>此处添加详细文本描述，建议与标题相关并符合整体语言风格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DA09AF1-8DE5-47E4-9456-2A8120F40F74}"/>
              </a:ext>
            </a:extLst>
          </p:cNvPr>
          <p:cNvSpPr txBox="1"/>
          <p:nvPr/>
        </p:nvSpPr>
        <p:spPr>
          <a:xfrm>
            <a:off x="1223492" y="3040755"/>
            <a:ext cx="9257602" cy="2242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rgbClr val="018CDB"/>
                </a:solidFill>
                <a:cs typeface="+mn-ea"/>
                <a:sym typeface="+mn-lt"/>
              </a:rPr>
              <a:t>此处添加详细文本描述，建议与标题相关并符合整体语言风格；</a:t>
            </a:r>
            <a:endParaRPr lang="en-US" altLang="zh-CN" sz="2400" dirty="0">
              <a:solidFill>
                <a:srgbClr val="018CDB"/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rgbClr val="018CDB"/>
                </a:solidFill>
                <a:cs typeface="+mn-ea"/>
                <a:sym typeface="+mn-lt"/>
              </a:rPr>
              <a:t>此处添加详细文本描述，建议与标题相关并符合整体语言风格；</a:t>
            </a:r>
            <a:endParaRPr lang="en-US" altLang="zh-CN" sz="2400" dirty="0">
              <a:solidFill>
                <a:srgbClr val="018CDB"/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rgbClr val="018CDB"/>
                </a:solidFill>
                <a:cs typeface="+mn-ea"/>
                <a:sym typeface="+mn-lt"/>
              </a:rPr>
              <a:t>此处添加详细文本描述，建议与标题相关并符合整体语言风格；</a:t>
            </a:r>
            <a:endParaRPr lang="en-US" altLang="zh-CN" sz="2400" dirty="0">
              <a:solidFill>
                <a:srgbClr val="018CDB"/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rgbClr val="018CDB"/>
                </a:solidFill>
                <a:cs typeface="+mn-ea"/>
                <a:sym typeface="+mn-lt"/>
              </a:rPr>
              <a:t>此处添加详细文本描述，建议与标题相关并符合整体语言风格；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09836FD-9F14-448E-86D3-4FE18D6803EE}"/>
              </a:ext>
            </a:extLst>
          </p:cNvPr>
          <p:cNvSpPr/>
          <p:nvPr/>
        </p:nvSpPr>
        <p:spPr>
          <a:xfrm>
            <a:off x="515798" y="45401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dirty="0">
                <a:solidFill>
                  <a:srgbClr val="018CDB"/>
                </a:solidFill>
                <a:cs typeface="+mn-ea"/>
                <a:sym typeface="+mn-lt"/>
              </a:rPr>
              <a:t>标题文字添加标题文字添加标题文字添加</a:t>
            </a:r>
          </a:p>
        </p:txBody>
      </p:sp>
    </p:spTree>
    <p:extLst>
      <p:ext uri="{BB962C8B-B14F-4D97-AF65-F5344CB8AC3E}">
        <p14:creationId xmlns:p14="http://schemas.microsoft.com/office/powerpoint/2010/main" val="2882328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0">
            <a:extLst>
              <a:ext uri="{FF2B5EF4-FFF2-40B4-BE49-F238E27FC236}">
                <a16:creationId xmlns:a16="http://schemas.microsoft.com/office/drawing/2014/main" id="{3D6D812D-4530-492C-A5E1-66EE8FF67FEE}"/>
              </a:ext>
            </a:extLst>
          </p:cNvPr>
          <p:cNvGrpSpPr/>
          <p:nvPr/>
        </p:nvGrpSpPr>
        <p:grpSpPr>
          <a:xfrm>
            <a:off x="1132496" y="2842963"/>
            <a:ext cx="9229181" cy="1729097"/>
            <a:chOff x="926817" y="2952937"/>
            <a:chExt cx="9229181" cy="1729097"/>
          </a:xfrm>
        </p:grpSpPr>
        <p:sp>
          <p:nvSpPr>
            <p:cNvPr id="4" name="Arc 48">
              <a:extLst>
                <a:ext uri="{FF2B5EF4-FFF2-40B4-BE49-F238E27FC236}">
                  <a16:creationId xmlns:a16="http://schemas.microsoft.com/office/drawing/2014/main" id="{9505B0B4-5250-43D7-B5EF-606C74621AA5}"/>
                </a:ext>
              </a:extLst>
            </p:cNvPr>
            <p:cNvSpPr/>
            <p:nvPr/>
          </p:nvSpPr>
          <p:spPr>
            <a:xfrm>
              <a:off x="8148199" y="2952937"/>
              <a:ext cx="1729097" cy="1729097"/>
            </a:xfrm>
            <a:prstGeom prst="arc">
              <a:avLst>
                <a:gd name="adj1" fmla="val 11792622"/>
                <a:gd name="adj2" fmla="val 20673024"/>
              </a:avLst>
            </a:prstGeom>
            <a:ln w="889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" name="Oval 49">
              <a:extLst>
                <a:ext uri="{FF2B5EF4-FFF2-40B4-BE49-F238E27FC236}">
                  <a16:creationId xmlns:a16="http://schemas.microsoft.com/office/drawing/2014/main" id="{5BEC895A-11F4-4237-8112-828E8F7BFFC0}"/>
                </a:ext>
              </a:extLst>
            </p:cNvPr>
            <p:cNvSpPr/>
            <p:nvPr/>
          </p:nvSpPr>
          <p:spPr bwMode="auto">
            <a:xfrm>
              <a:off x="9598593" y="3508069"/>
              <a:ext cx="557405" cy="557405"/>
            </a:xfrm>
            <a:prstGeom prst="ellipse">
              <a:avLst/>
            </a:prstGeom>
            <a:solidFill>
              <a:srgbClr val="018CDB"/>
            </a:solidFill>
            <a:ln w="57150">
              <a:solidFill>
                <a:schemeClr val="bg1">
                  <a:lumMod val="75000"/>
                </a:schemeClr>
              </a:solidFill>
              <a:round/>
            </a:ln>
          </p:spPr>
          <p:txBody>
            <a:bodyPr vert="horz" wrap="none" lIns="91440" tIns="45720" rIns="91440" bIns="45720" anchor="ctr" anchorCtr="1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>
                  <a:solidFill>
                    <a:schemeClr val="bg1"/>
                  </a:solidFill>
                  <a:cs typeface="+mn-ea"/>
                  <a:sym typeface="+mn-lt"/>
                </a:rPr>
                <a:t>06</a:t>
              </a:r>
            </a:p>
          </p:txBody>
        </p:sp>
        <p:sp>
          <p:nvSpPr>
            <p:cNvPr id="6" name="Arc 50">
              <a:extLst>
                <a:ext uri="{FF2B5EF4-FFF2-40B4-BE49-F238E27FC236}">
                  <a16:creationId xmlns:a16="http://schemas.microsoft.com/office/drawing/2014/main" id="{155F42A2-417E-40FC-8AC9-6354AE8BBD40}"/>
                </a:ext>
              </a:extLst>
            </p:cNvPr>
            <p:cNvSpPr/>
            <p:nvPr/>
          </p:nvSpPr>
          <p:spPr>
            <a:xfrm flipV="1">
              <a:off x="6412531" y="2952937"/>
              <a:ext cx="1729097" cy="1729097"/>
            </a:xfrm>
            <a:prstGeom prst="arc">
              <a:avLst>
                <a:gd name="adj1" fmla="val 11792622"/>
                <a:gd name="adj2" fmla="val 20673024"/>
              </a:avLst>
            </a:prstGeom>
            <a:ln w="889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" name="Oval 51">
              <a:extLst>
                <a:ext uri="{FF2B5EF4-FFF2-40B4-BE49-F238E27FC236}">
                  <a16:creationId xmlns:a16="http://schemas.microsoft.com/office/drawing/2014/main" id="{12A4EC47-0A7C-4E23-8A00-EC28FC7A9C21}"/>
                </a:ext>
              </a:extLst>
            </p:cNvPr>
            <p:cNvSpPr/>
            <p:nvPr/>
          </p:nvSpPr>
          <p:spPr bwMode="auto">
            <a:xfrm>
              <a:off x="7864238" y="3569497"/>
              <a:ext cx="557405" cy="557405"/>
            </a:xfrm>
            <a:prstGeom prst="ellipse">
              <a:avLst/>
            </a:prstGeom>
            <a:solidFill>
              <a:srgbClr val="018CDB"/>
            </a:solidFill>
            <a:ln w="57150">
              <a:solidFill>
                <a:schemeClr val="bg1">
                  <a:lumMod val="75000"/>
                </a:schemeClr>
              </a:solidFill>
              <a:round/>
            </a:ln>
          </p:spPr>
          <p:txBody>
            <a:bodyPr vert="horz" wrap="none" lIns="91440" tIns="45720" rIns="91440" bIns="45720" anchor="ctr" anchorCtr="1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>
                  <a:solidFill>
                    <a:schemeClr val="bg1"/>
                  </a:solidFill>
                  <a:cs typeface="+mn-ea"/>
                  <a:sym typeface="+mn-lt"/>
                </a:rPr>
                <a:t>05</a:t>
              </a:r>
            </a:p>
          </p:txBody>
        </p:sp>
        <p:sp>
          <p:nvSpPr>
            <p:cNvPr id="8" name="Arc 52">
              <a:extLst>
                <a:ext uri="{FF2B5EF4-FFF2-40B4-BE49-F238E27FC236}">
                  <a16:creationId xmlns:a16="http://schemas.microsoft.com/office/drawing/2014/main" id="{9F044E06-29C5-4841-8083-C873388C9359}"/>
                </a:ext>
              </a:extLst>
            </p:cNvPr>
            <p:cNvSpPr/>
            <p:nvPr/>
          </p:nvSpPr>
          <p:spPr>
            <a:xfrm>
              <a:off x="4676861" y="2952937"/>
              <a:ext cx="1729097" cy="1729097"/>
            </a:xfrm>
            <a:prstGeom prst="arc">
              <a:avLst>
                <a:gd name="adj1" fmla="val 11792622"/>
                <a:gd name="adj2" fmla="val 20673024"/>
              </a:avLst>
            </a:prstGeom>
            <a:ln w="889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" name="Oval 53">
              <a:extLst>
                <a:ext uri="{FF2B5EF4-FFF2-40B4-BE49-F238E27FC236}">
                  <a16:creationId xmlns:a16="http://schemas.microsoft.com/office/drawing/2014/main" id="{51830422-C0A7-42AF-BBB1-12D50DB6289C}"/>
                </a:ext>
              </a:extLst>
            </p:cNvPr>
            <p:cNvSpPr/>
            <p:nvPr/>
          </p:nvSpPr>
          <p:spPr bwMode="auto">
            <a:xfrm>
              <a:off x="6129883" y="3508069"/>
              <a:ext cx="557405" cy="557405"/>
            </a:xfrm>
            <a:prstGeom prst="ellipse">
              <a:avLst/>
            </a:prstGeom>
            <a:solidFill>
              <a:srgbClr val="018CDB"/>
            </a:solidFill>
            <a:ln w="57150">
              <a:solidFill>
                <a:schemeClr val="bg1">
                  <a:lumMod val="75000"/>
                </a:schemeClr>
              </a:solidFill>
              <a:round/>
            </a:ln>
          </p:spPr>
          <p:txBody>
            <a:bodyPr vert="horz" wrap="none" lIns="91440" tIns="45720" rIns="91440" bIns="45720" anchor="ctr" anchorCtr="1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>
                  <a:solidFill>
                    <a:schemeClr val="bg1"/>
                  </a:solidFill>
                  <a:cs typeface="+mn-ea"/>
                  <a:sym typeface="+mn-lt"/>
                </a:rPr>
                <a:t>04</a:t>
              </a:r>
            </a:p>
          </p:txBody>
        </p:sp>
        <p:sp>
          <p:nvSpPr>
            <p:cNvPr id="10" name="Arc 54">
              <a:extLst>
                <a:ext uri="{FF2B5EF4-FFF2-40B4-BE49-F238E27FC236}">
                  <a16:creationId xmlns:a16="http://schemas.microsoft.com/office/drawing/2014/main" id="{227A3CBA-3803-46D9-94A6-6E1FBCBD9218}"/>
                </a:ext>
              </a:extLst>
            </p:cNvPr>
            <p:cNvSpPr/>
            <p:nvPr/>
          </p:nvSpPr>
          <p:spPr>
            <a:xfrm flipV="1">
              <a:off x="2941190" y="2952937"/>
              <a:ext cx="1729097" cy="1729097"/>
            </a:xfrm>
            <a:prstGeom prst="arc">
              <a:avLst>
                <a:gd name="adj1" fmla="val 11792622"/>
                <a:gd name="adj2" fmla="val 20673024"/>
              </a:avLst>
            </a:prstGeom>
            <a:ln w="889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1" name="Oval 55">
              <a:extLst>
                <a:ext uri="{FF2B5EF4-FFF2-40B4-BE49-F238E27FC236}">
                  <a16:creationId xmlns:a16="http://schemas.microsoft.com/office/drawing/2014/main" id="{E5FD73ED-85B8-49C3-A4B9-D56B4D03D8D5}"/>
                </a:ext>
              </a:extLst>
            </p:cNvPr>
            <p:cNvSpPr/>
            <p:nvPr/>
          </p:nvSpPr>
          <p:spPr bwMode="auto">
            <a:xfrm>
              <a:off x="4395527" y="3569497"/>
              <a:ext cx="557405" cy="557405"/>
            </a:xfrm>
            <a:prstGeom prst="ellipse">
              <a:avLst/>
            </a:prstGeom>
            <a:solidFill>
              <a:srgbClr val="018CDB"/>
            </a:solidFill>
            <a:ln w="57150">
              <a:solidFill>
                <a:schemeClr val="bg1">
                  <a:lumMod val="75000"/>
                </a:schemeClr>
              </a:solidFill>
              <a:round/>
            </a:ln>
          </p:spPr>
          <p:txBody>
            <a:bodyPr vert="horz" wrap="none" lIns="91440" tIns="45720" rIns="91440" bIns="45720" anchor="ctr" anchorCtr="1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</a:p>
          </p:txBody>
        </p:sp>
        <p:sp>
          <p:nvSpPr>
            <p:cNvPr id="12" name="Arc 56">
              <a:extLst>
                <a:ext uri="{FF2B5EF4-FFF2-40B4-BE49-F238E27FC236}">
                  <a16:creationId xmlns:a16="http://schemas.microsoft.com/office/drawing/2014/main" id="{775F4D78-D6EC-4008-A997-57D7EB9E7600}"/>
                </a:ext>
              </a:extLst>
            </p:cNvPr>
            <p:cNvSpPr/>
            <p:nvPr/>
          </p:nvSpPr>
          <p:spPr>
            <a:xfrm>
              <a:off x="1205519" y="2952937"/>
              <a:ext cx="1729097" cy="1729097"/>
            </a:xfrm>
            <a:prstGeom prst="arc">
              <a:avLst>
                <a:gd name="adj1" fmla="val 11792622"/>
                <a:gd name="adj2" fmla="val 20673024"/>
              </a:avLst>
            </a:prstGeom>
            <a:ln w="889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3" name="Oval 57">
              <a:extLst>
                <a:ext uri="{FF2B5EF4-FFF2-40B4-BE49-F238E27FC236}">
                  <a16:creationId xmlns:a16="http://schemas.microsoft.com/office/drawing/2014/main" id="{52D66E16-54EB-456A-B2A6-F76C10A854B0}"/>
                </a:ext>
              </a:extLst>
            </p:cNvPr>
            <p:cNvSpPr/>
            <p:nvPr/>
          </p:nvSpPr>
          <p:spPr bwMode="auto">
            <a:xfrm>
              <a:off x="926817" y="3508069"/>
              <a:ext cx="557405" cy="557405"/>
            </a:xfrm>
            <a:prstGeom prst="ellipse">
              <a:avLst/>
            </a:prstGeom>
            <a:solidFill>
              <a:srgbClr val="018CDB"/>
            </a:solidFill>
            <a:ln w="57150">
              <a:solidFill>
                <a:schemeClr val="bg1">
                  <a:lumMod val="75000"/>
                </a:schemeClr>
              </a:solidFill>
              <a:round/>
            </a:ln>
          </p:spPr>
          <p:txBody>
            <a:bodyPr vert="horz" wrap="none" lIns="91440" tIns="45720" rIns="91440" bIns="45720" anchor="ctr" anchorCtr="1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14" name="Oval 58">
              <a:extLst>
                <a:ext uri="{FF2B5EF4-FFF2-40B4-BE49-F238E27FC236}">
                  <a16:creationId xmlns:a16="http://schemas.microsoft.com/office/drawing/2014/main" id="{DE0D3414-9484-4344-8EC3-4CD2E8B1DE9A}"/>
                </a:ext>
              </a:extLst>
            </p:cNvPr>
            <p:cNvSpPr/>
            <p:nvPr/>
          </p:nvSpPr>
          <p:spPr bwMode="auto">
            <a:xfrm>
              <a:off x="2661172" y="3508069"/>
              <a:ext cx="557405" cy="557405"/>
            </a:xfrm>
            <a:prstGeom prst="ellipse">
              <a:avLst/>
            </a:prstGeom>
            <a:solidFill>
              <a:srgbClr val="018CDB"/>
            </a:solidFill>
            <a:ln w="57150">
              <a:solidFill>
                <a:schemeClr val="bg1">
                  <a:lumMod val="75000"/>
                </a:schemeClr>
              </a:solidFill>
              <a:round/>
            </a:ln>
          </p:spPr>
          <p:txBody>
            <a:bodyPr vert="horz" wrap="none" lIns="91440" tIns="45720" rIns="91440" bIns="45720" anchor="ctr" anchorCtr="1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6ED4670E-9343-42ED-8F29-71DD056A2B50}"/>
              </a:ext>
            </a:extLst>
          </p:cNvPr>
          <p:cNvGrpSpPr/>
          <p:nvPr/>
        </p:nvGrpSpPr>
        <p:grpSpPr>
          <a:xfrm>
            <a:off x="5222161" y="1610246"/>
            <a:ext cx="2792097" cy="853666"/>
            <a:chOff x="3171492" y="4865309"/>
            <a:chExt cx="2792097" cy="853666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8D2ED8FE-B55F-47F6-843B-3AF4A4465189}"/>
                </a:ext>
              </a:extLst>
            </p:cNvPr>
            <p:cNvSpPr/>
            <p:nvPr/>
          </p:nvSpPr>
          <p:spPr>
            <a:xfrm>
              <a:off x="3171492" y="4865309"/>
              <a:ext cx="15696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dirty="0">
                  <a:solidFill>
                    <a:srgbClr val="018CDB"/>
                  </a:solidFill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01EEE7B9-02E4-4968-B0A1-3F96DB902F30}"/>
                </a:ext>
              </a:extLst>
            </p:cNvPr>
            <p:cNvSpPr/>
            <p:nvPr/>
          </p:nvSpPr>
          <p:spPr>
            <a:xfrm>
              <a:off x="3402323" y="5170235"/>
              <a:ext cx="2561266" cy="54874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3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此处添加详细文本描述，建议与标题相关并符合整体语言风格。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74094370-D527-4AE4-B387-F6908F9F5695}"/>
              </a:ext>
            </a:extLst>
          </p:cNvPr>
          <p:cNvGrpSpPr/>
          <p:nvPr/>
        </p:nvGrpSpPr>
        <p:grpSpPr>
          <a:xfrm>
            <a:off x="1332482" y="4940559"/>
            <a:ext cx="2850640" cy="940717"/>
            <a:chOff x="3193732" y="4865309"/>
            <a:chExt cx="2769857" cy="876294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27B6CBA6-C910-4F22-B1D7-91AA6887EC5E}"/>
                </a:ext>
              </a:extLst>
            </p:cNvPr>
            <p:cNvSpPr/>
            <p:nvPr/>
          </p:nvSpPr>
          <p:spPr>
            <a:xfrm>
              <a:off x="3193732" y="4865309"/>
              <a:ext cx="1525178" cy="34403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dirty="0">
                  <a:solidFill>
                    <a:srgbClr val="018CDB"/>
                  </a:solidFill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D20E6B2D-6881-4538-B92F-50C60AEBB054}"/>
                </a:ext>
              </a:extLst>
            </p:cNvPr>
            <p:cNvSpPr/>
            <p:nvPr/>
          </p:nvSpPr>
          <p:spPr>
            <a:xfrm>
              <a:off x="3402323" y="5170235"/>
              <a:ext cx="2561266" cy="57136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此处添加详细文本描述，建议与标题相关并符合整体语言风格。</a:t>
              </a: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F012968A-82A2-40B2-BD66-9994E25F8CCD}"/>
              </a:ext>
            </a:extLst>
          </p:cNvPr>
          <p:cNvGrpSpPr/>
          <p:nvPr/>
        </p:nvGrpSpPr>
        <p:grpSpPr>
          <a:xfrm>
            <a:off x="1687679" y="1613494"/>
            <a:ext cx="2784322" cy="890963"/>
            <a:chOff x="3179267" y="4965469"/>
            <a:chExt cx="2784322" cy="890963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D4D3E568-DFAF-4FEF-9C32-CD0A36C03521}"/>
                </a:ext>
              </a:extLst>
            </p:cNvPr>
            <p:cNvSpPr/>
            <p:nvPr/>
          </p:nvSpPr>
          <p:spPr>
            <a:xfrm>
              <a:off x="3179267" y="4965469"/>
              <a:ext cx="15696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dirty="0">
                  <a:solidFill>
                    <a:srgbClr val="018CDB"/>
                  </a:solidFill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345F8A18-5877-4DE9-8DAC-70549B3F721F}"/>
                </a:ext>
              </a:extLst>
            </p:cNvPr>
            <p:cNvSpPr/>
            <p:nvPr/>
          </p:nvSpPr>
          <p:spPr>
            <a:xfrm>
              <a:off x="3402323" y="5243059"/>
              <a:ext cx="2561266" cy="61337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此处添加详细文本描述，建议与标题相关并符合整体语言风格。</a:t>
              </a: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4CFBC2D5-1308-4868-AA92-430A3816A81E}"/>
              </a:ext>
            </a:extLst>
          </p:cNvPr>
          <p:cNvGrpSpPr/>
          <p:nvPr/>
        </p:nvGrpSpPr>
        <p:grpSpPr>
          <a:xfrm>
            <a:off x="8347307" y="4940559"/>
            <a:ext cx="2850640" cy="876083"/>
            <a:chOff x="3193732" y="4865309"/>
            <a:chExt cx="2769857" cy="816087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4BF142C6-CD18-4476-BD99-A41DE86B26A7}"/>
                </a:ext>
              </a:extLst>
            </p:cNvPr>
            <p:cNvSpPr/>
            <p:nvPr/>
          </p:nvSpPr>
          <p:spPr>
            <a:xfrm>
              <a:off x="3193732" y="4865309"/>
              <a:ext cx="1525178" cy="34403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dirty="0">
                  <a:solidFill>
                    <a:srgbClr val="018CDB"/>
                  </a:solidFill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CAAD10BF-E580-498F-95AD-20EC6B31F016}"/>
                </a:ext>
              </a:extLst>
            </p:cNvPr>
            <p:cNvSpPr/>
            <p:nvPr/>
          </p:nvSpPr>
          <p:spPr>
            <a:xfrm>
              <a:off x="3402323" y="5170235"/>
              <a:ext cx="2561266" cy="51116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3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此处添加详细文本描述，建议与标题相关并符合整体语言风格。</a:t>
              </a: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7DE6C895-E021-46C0-911B-05B2C16A914A}"/>
              </a:ext>
            </a:extLst>
          </p:cNvPr>
          <p:cNvGrpSpPr/>
          <p:nvPr/>
        </p:nvGrpSpPr>
        <p:grpSpPr>
          <a:xfrm>
            <a:off x="8686925" y="1610246"/>
            <a:ext cx="2792097" cy="918299"/>
            <a:chOff x="3171492" y="4865309"/>
            <a:chExt cx="2792097" cy="918299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E768D68D-9451-433E-84C5-2C1EFB550E99}"/>
                </a:ext>
              </a:extLst>
            </p:cNvPr>
            <p:cNvSpPr/>
            <p:nvPr/>
          </p:nvSpPr>
          <p:spPr>
            <a:xfrm>
              <a:off x="3171492" y="4865309"/>
              <a:ext cx="15696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dirty="0">
                  <a:solidFill>
                    <a:srgbClr val="018CDB"/>
                  </a:solidFill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527DC94C-4B3A-45B0-B47E-E7488BED6546}"/>
                </a:ext>
              </a:extLst>
            </p:cNvPr>
            <p:cNvSpPr/>
            <p:nvPr/>
          </p:nvSpPr>
          <p:spPr>
            <a:xfrm>
              <a:off x="3402323" y="5170235"/>
              <a:ext cx="2561266" cy="61337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此处添加详细文本描述，建议与标题相关并符合整体语言风格。</a:t>
              </a:r>
            </a:p>
          </p:txBody>
        </p:sp>
      </p:grpSp>
      <p:sp>
        <p:nvSpPr>
          <p:cNvPr id="31" name="矩形 30">
            <a:extLst>
              <a:ext uri="{FF2B5EF4-FFF2-40B4-BE49-F238E27FC236}">
                <a16:creationId xmlns:a16="http://schemas.microsoft.com/office/drawing/2014/main" id="{C0697F73-66D2-495B-A3AC-B87D4D564658}"/>
              </a:ext>
            </a:extLst>
          </p:cNvPr>
          <p:cNvSpPr/>
          <p:nvPr/>
        </p:nvSpPr>
        <p:spPr>
          <a:xfrm>
            <a:off x="515798" y="45401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dirty="0">
                <a:solidFill>
                  <a:srgbClr val="018CDB"/>
                </a:solidFill>
                <a:cs typeface="+mn-ea"/>
                <a:sym typeface="+mn-lt"/>
              </a:rPr>
              <a:t>标题文字添加标题文字添加标题文字添加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BEB63591-348A-40EC-82D6-7B6E11F0487B}"/>
              </a:ext>
            </a:extLst>
          </p:cNvPr>
          <p:cNvGrpSpPr/>
          <p:nvPr/>
        </p:nvGrpSpPr>
        <p:grpSpPr>
          <a:xfrm>
            <a:off x="4835809" y="4940559"/>
            <a:ext cx="2850640" cy="940717"/>
            <a:chOff x="3193732" y="4865309"/>
            <a:chExt cx="2769857" cy="876294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E9984EFE-5636-4359-9BA4-EF25847BF3B3}"/>
                </a:ext>
              </a:extLst>
            </p:cNvPr>
            <p:cNvSpPr/>
            <p:nvPr/>
          </p:nvSpPr>
          <p:spPr>
            <a:xfrm>
              <a:off x="3193732" y="4865309"/>
              <a:ext cx="1525178" cy="34403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dirty="0">
                  <a:solidFill>
                    <a:srgbClr val="018CDB"/>
                  </a:solidFill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A316EA7-703E-43DC-920C-C37C1058792B}"/>
                </a:ext>
              </a:extLst>
            </p:cNvPr>
            <p:cNvSpPr/>
            <p:nvPr/>
          </p:nvSpPr>
          <p:spPr>
            <a:xfrm>
              <a:off x="3402323" y="5170235"/>
              <a:ext cx="2561266" cy="57136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此处添加详细文本描述，建议与标题相关并符合整体语言风格。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2436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2025" y="2768976"/>
            <a:ext cx="3782860" cy="2521906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129B87B9-2AC7-4BA9-A0F7-FEF3A2615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7316" y="2033347"/>
            <a:ext cx="2761727" cy="170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此处添加详细文本描述，建议与标题相关并符合整体语言风格。此处添加详细文本描述，此处添加详细文本描述，建议与标题相关并符合整体语言风格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D63BA29-2FA0-43D6-B1AE-277D4C4D686F}"/>
              </a:ext>
            </a:extLst>
          </p:cNvPr>
          <p:cNvSpPr/>
          <p:nvPr/>
        </p:nvSpPr>
        <p:spPr>
          <a:xfrm>
            <a:off x="679700" y="678304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dirty="0">
                <a:solidFill>
                  <a:srgbClr val="018CDB"/>
                </a:solidFill>
                <a:cs typeface="+mn-ea"/>
                <a:sym typeface="+mn-lt"/>
              </a:rPr>
              <a:t>标题文字添加标题文字添加标题文字添加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C9D53CF-D205-4E82-A49F-1BEC47F6F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7315" y="4229699"/>
            <a:ext cx="2761727" cy="170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此处添加详细文本描述，建议与标题相关并符合整体语言风格。此处添加详细文本描述，此处添加详细文本描述，建议与标题相关并符合整体语言风格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6AA0F4A-DBC7-4889-99C4-DDB1E6996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9913" y="2033347"/>
            <a:ext cx="2761727" cy="170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此处添加详细文本描述，建议与标题相关并符合整体语言风格。此处添加详细文本描述，此处添加详细文本描述，建议与标题相关并符合整体语言风格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45CC035-9079-42BC-8C7C-80CC88E10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9913" y="4229699"/>
            <a:ext cx="2761727" cy="170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此处添加详细文本描述，建议与标题相关并符合整体语言风格。此处添加详细文本描述，此处添加详细文本描述，建议与标题相关并符合整体语言风格</a:t>
            </a:r>
          </a:p>
        </p:txBody>
      </p:sp>
    </p:spTree>
    <p:extLst>
      <p:ext uri="{BB962C8B-B14F-4D97-AF65-F5344CB8AC3E}">
        <p14:creationId xmlns:p14="http://schemas.microsoft.com/office/powerpoint/2010/main" val="1863381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8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主题">
  <a:themeElements>
    <a:clrScheme name="自定义 4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018CDB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v023gk3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18C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1052</Words>
  <Application>Microsoft Office PowerPoint</Application>
  <PresentationFormat>宽屏</PresentationFormat>
  <Paragraphs>101</Paragraphs>
  <Slides>16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1" baseType="lpstr">
      <vt:lpstr>等线</vt:lpstr>
      <vt:lpstr>微软雅黑</vt:lpstr>
      <vt:lpstr>Arial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47</dc:title>
  <dc:creator>风云办公</dc:creator>
  <cp:lastModifiedBy>tangtang</cp:lastModifiedBy>
  <cp:revision>54</cp:revision>
  <dcterms:created xsi:type="dcterms:W3CDTF">2019-07-21T13:00:42Z</dcterms:created>
  <dcterms:modified xsi:type="dcterms:W3CDTF">2020-04-14T02:57:07Z</dcterms:modified>
</cp:coreProperties>
</file>