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42" r:id="rId2"/>
    <p:sldId id="256" r:id="rId3"/>
    <p:sldId id="258" r:id="rId4"/>
    <p:sldId id="265" r:id="rId5"/>
    <p:sldId id="316" r:id="rId6"/>
    <p:sldId id="326" r:id="rId7"/>
    <p:sldId id="327" r:id="rId8"/>
    <p:sldId id="266" r:id="rId9"/>
    <p:sldId id="322" r:id="rId10"/>
    <p:sldId id="331" r:id="rId11"/>
    <p:sldId id="332" r:id="rId12"/>
    <p:sldId id="267" r:id="rId13"/>
    <p:sldId id="325" r:id="rId14"/>
    <p:sldId id="335" r:id="rId15"/>
    <p:sldId id="268" r:id="rId16"/>
    <p:sldId id="314" r:id="rId17"/>
    <p:sldId id="340" r:id="rId18"/>
    <p:sldId id="341" r:id="rId19"/>
    <p:sldId id="269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473"/>
    <a:srgbClr val="117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08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6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FC313-F18E-4182-B6EB-50830F8346E4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FE28F-B33E-4CEB-81EE-E017694745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451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2DD3C-8C9A-44CD-B4D3-2B489B305684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F08D6-7DF6-488B-A483-AA6BB57901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6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87685-9BF2-4C1E-8233-411FC1472B7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697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751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225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157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034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043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3727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271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287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88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596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108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25A3-77AE-496B-B04C-07CB24D2E36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426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956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946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AB593-D17C-4F48-AE25-47D305D7ECD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514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17">
            <a:extLst>
              <a:ext uri="{FF2B5EF4-FFF2-40B4-BE49-F238E27FC236}">
                <a16:creationId xmlns:a16="http://schemas.microsoft.com/office/drawing/2014/main" id="{340F9734-266B-4070-A2C4-7BECEEEE7C7A}"/>
              </a:ext>
            </a:extLst>
          </p:cNvPr>
          <p:cNvSpPr/>
          <p:nvPr userDrawn="1"/>
        </p:nvSpPr>
        <p:spPr>
          <a:xfrm>
            <a:off x="0" y="3589121"/>
            <a:ext cx="12192000" cy="1383931"/>
          </a:xfrm>
          <a:custGeom>
            <a:avLst/>
            <a:gdLst>
              <a:gd name="connsiteX0" fmla="*/ 12192000 w 12192000"/>
              <a:gd name="connsiteY0" fmla="*/ 0 h 1383931"/>
              <a:gd name="connsiteX1" fmla="*/ 12192000 w 12192000"/>
              <a:gd name="connsiteY1" fmla="*/ 297149 h 1383931"/>
              <a:gd name="connsiteX2" fmla="*/ 6739366 w 12192000"/>
              <a:gd name="connsiteY2" fmla="*/ 1317099 h 1383931"/>
              <a:gd name="connsiteX3" fmla="*/ 6554630 w 12192000"/>
              <a:gd name="connsiteY3" fmla="*/ 1351154 h 1383931"/>
              <a:gd name="connsiteX4" fmla="*/ 6351073 w 12192000"/>
              <a:gd name="connsiteY4" fmla="*/ 1374450 h 1383931"/>
              <a:gd name="connsiteX5" fmla="*/ 6096005 w 12192000"/>
              <a:gd name="connsiteY5" fmla="*/ 1383931 h 1383931"/>
              <a:gd name="connsiteX6" fmla="*/ 5840938 w 12192000"/>
              <a:gd name="connsiteY6" fmla="*/ 1374450 h 1383931"/>
              <a:gd name="connsiteX7" fmla="*/ 5637380 w 12192000"/>
              <a:gd name="connsiteY7" fmla="*/ 1351154 h 1383931"/>
              <a:gd name="connsiteX8" fmla="*/ 5452643 w 12192000"/>
              <a:gd name="connsiteY8" fmla="*/ 1317099 h 1383931"/>
              <a:gd name="connsiteX9" fmla="*/ 0 w 12192000"/>
              <a:gd name="connsiteY9" fmla="*/ 307553 h 1383931"/>
              <a:gd name="connsiteX10" fmla="*/ 0 w 12192000"/>
              <a:gd name="connsiteY10" fmla="*/ 10496 h 1383931"/>
              <a:gd name="connsiteX11" fmla="*/ 5500907 w 12192000"/>
              <a:gd name="connsiteY11" fmla="*/ 1028978 h 1383931"/>
              <a:gd name="connsiteX12" fmla="*/ 5671785 w 12192000"/>
              <a:gd name="connsiteY12" fmla="*/ 1060478 h 1383931"/>
              <a:gd name="connsiteX13" fmla="*/ 5860072 w 12192000"/>
              <a:gd name="connsiteY13" fmla="*/ 1082027 h 1383931"/>
              <a:gd name="connsiteX14" fmla="*/ 6096004 w 12192000"/>
              <a:gd name="connsiteY14" fmla="*/ 1090796 h 1383931"/>
              <a:gd name="connsiteX15" fmla="*/ 6331937 w 12192000"/>
              <a:gd name="connsiteY15" fmla="*/ 1082027 h 1383931"/>
              <a:gd name="connsiteX16" fmla="*/ 6520224 w 12192000"/>
              <a:gd name="connsiteY16" fmla="*/ 1060478 h 1383931"/>
              <a:gd name="connsiteX17" fmla="*/ 6691101 w 12192000"/>
              <a:gd name="connsiteY17" fmla="*/ 1028978 h 1383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2000" h="1383931">
                <a:moveTo>
                  <a:pt x="12192000" y="0"/>
                </a:moveTo>
                <a:lnTo>
                  <a:pt x="12192000" y="297149"/>
                </a:lnTo>
                <a:lnTo>
                  <a:pt x="6739366" y="1317099"/>
                </a:lnTo>
                <a:lnTo>
                  <a:pt x="6554630" y="1351154"/>
                </a:lnTo>
                <a:lnTo>
                  <a:pt x="6351073" y="1374450"/>
                </a:lnTo>
                <a:cubicBezTo>
                  <a:pt x="6268682" y="1380667"/>
                  <a:pt x="6183378" y="1383931"/>
                  <a:pt x="6096005" y="1383931"/>
                </a:cubicBezTo>
                <a:cubicBezTo>
                  <a:pt x="6008631" y="1383931"/>
                  <a:pt x="5923325" y="1380667"/>
                  <a:pt x="5840938" y="1374450"/>
                </a:cubicBezTo>
                <a:lnTo>
                  <a:pt x="5637380" y="1351154"/>
                </a:lnTo>
                <a:lnTo>
                  <a:pt x="5452643" y="1317099"/>
                </a:lnTo>
                <a:lnTo>
                  <a:pt x="0" y="307553"/>
                </a:lnTo>
                <a:lnTo>
                  <a:pt x="0" y="10496"/>
                </a:lnTo>
                <a:lnTo>
                  <a:pt x="5500907" y="1028978"/>
                </a:lnTo>
                <a:lnTo>
                  <a:pt x="5671785" y="1060478"/>
                </a:lnTo>
                <a:lnTo>
                  <a:pt x="5860072" y="1082027"/>
                </a:lnTo>
                <a:cubicBezTo>
                  <a:pt x="5936279" y="1087777"/>
                  <a:pt x="6015185" y="1090796"/>
                  <a:pt x="6096004" y="1090796"/>
                </a:cubicBezTo>
                <a:cubicBezTo>
                  <a:pt x="6176823" y="1090796"/>
                  <a:pt x="6255727" y="1087777"/>
                  <a:pt x="6331937" y="1082027"/>
                </a:cubicBezTo>
                <a:lnTo>
                  <a:pt x="6520224" y="1060478"/>
                </a:lnTo>
                <a:lnTo>
                  <a:pt x="6691101" y="1028978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08"/>
            <a:ext cx="12192000" cy="683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1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72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85" r="292" b="11868"/>
          <a:stretch>
            <a:fillRect/>
          </a:stretch>
        </p:blipFill>
        <p:spPr>
          <a:xfrm>
            <a:off x="0" y="-9728"/>
            <a:ext cx="5897009" cy="6876107"/>
          </a:xfrm>
          <a:custGeom>
            <a:avLst/>
            <a:gdLst>
              <a:gd name="connsiteX0" fmla="*/ 0 w 5897009"/>
              <a:gd name="connsiteY0" fmla="*/ 0 h 6876107"/>
              <a:gd name="connsiteX1" fmla="*/ 5897009 w 5897009"/>
              <a:gd name="connsiteY1" fmla="*/ 0 h 6876107"/>
              <a:gd name="connsiteX2" fmla="*/ 3072327 w 5897009"/>
              <a:gd name="connsiteY2" fmla="*/ 6876107 h 6876107"/>
              <a:gd name="connsiteX3" fmla="*/ 0 w 5897009"/>
              <a:gd name="connsiteY3" fmla="*/ 6858097 h 687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7009" h="6876107">
                <a:moveTo>
                  <a:pt x="0" y="0"/>
                </a:moveTo>
                <a:lnTo>
                  <a:pt x="5897009" y="0"/>
                </a:lnTo>
                <a:lnTo>
                  <a:pt x="3072327" y="6876107"/>
                </a:lnTo>
                <a:lnTo>
                  <a:pt x="0" y="6858097"/>
                </a:lnTo>
                <a:close/>
              </a:path>
            </a:pathLst>
          </a:custGeom>
        </p:spPr>
      </p:pic>
      <p:sp>
        <p:nvSpPr>
          <p:cNvPr id="4" name="任意多边形 8"/>
          <p:cNvSpPr>
            <a:spLocks noChangeArrowheads="1"/>
          </p:cNvSpPr>
          <p:nvPr userDrawn="1"/>
        </p:nvSpPr>
        <p:spPr bwMode="auto">
          <a:xfrm rot="1344138">
            <a:off x="4720887" y="-396238"/>
            <a:ext cx="796925" cy="4819668"/>
          </a:xfrm>
          <a:custGeom>
            <a:avLst/>
            <a:gdLst>
              <a:gd name="T0" fmla="*/ 0 w 796216"/>
              <a:gd name="T1" fmla="*/ 328285 h 4813865"/>
              <a:gd name="T2" fmla="*/ 796925 w 796216"/>
              <a:gd name="T3" fmla="*/ 0 h 4813865"/>
              <a:gd name="T4" fmla="*/ 796925 w 796216"/>
              <a:gd name="T5" fmla="*/ 4486604 h 4813865"/>
              <a:gd name="T6" fmla="*/ 0 w 796216"/>
              <a:gd name="T7" fmla="*/ 4814888 h 4813865"/>
              <a:gd name="T8" fmla="*/ 0 60000 65536"/>
              <a:gd name="T9" fmla="*/ 0 60000 65536"/>
              <a:gd name="T10" fmla="*/ 0 60000 65536"/>
              <a:gd name="T11" fmla="*/ 0 60000 65536"/>
              <a:gd name="T12" fmla="*/ 0 w 796216"/>
              <a:gd name="T13" fmla="*/ 0 h 4813865"/>
              <a:gd name="T14" fmla="*/ 796216 w 796216"/>
              <a:gd name="T15" fmla="*/ 4813865 h 48138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96216" h="4813865">
                <a:moveTo>
                  <a:pt x="0" y="328215"/>
                </a:moveTo>
                <a:lnTo>
                  <a:pt x="796216" y="0"/>
                </a:lnTo>
                <a:lnTo>
                  <a:pt x="796216" y="4485651"/>
                </a:lnTo>
                <a:lnTo>
                  <a:pt x="0" y="4813865"/>
                </a:lnTo>
                <a:lnTo>
                  <a:pt x="0" y="328215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5" name="任意多边形 9"/>
          <p:cNvSpPr>
            <a:spLocks noChangeArrowheads="1"/>
          </p:cNvSpPr>
          <p:nvPr userDrawn="1"/>
        </p:nvSpPr>
        <p:spPr bwMode="auto">
          <a:xfrm rot="1344138">
            <a:off x="5977142" y="-317506"/>
            <a:ext cx="530225" cy="3275086"/>
          </a:xfrm>
          <a:custGeom>
            <a:avLst/>
            <a:gdLst>
              <a:gd name="T0" fmla="*/ 0 w 530372"/>
              <a:gd name="T1" fmla="*/ 218598 h 3272305"/>
              <a:gd name="T2" fmla="*/ 530225 w 530372"/>
              <a:gd name="T3" fmla="*/ 0 h 3272305"/>
              <a:gd name="T4" fmla="*/ 530225 w 530372"/>
              <a:gd name="T5" fmla="*/ 3053240 h 3272305"/>
              <a:gd name="T6" fmla="*/ 0 w 530372"/>
              <a:gd name="T7" fmla="*/ 3271838 h 3272305"/>
              <a:gd name="T8" fmla="*/ 0 60000 65536"/>
              <a:gd name="T9" fmla="*/ 0 60000 65536"/>
              <a:gd name="T10" fmla="*/ 0 60000 65536"/>
              <a:gd name="T11" fmla="*/ 0 60000 65536"/>
              <a:gd name="T12" fmla="*/ 0 w 530372"/>
              <a:gd name="T13" fmla="*/ 0 h 3272305"/>
              <a:gd name="T14" fmla="*/ 530372 w 530372"/>
              <a:gd name="T15" fmla="*/ 3272305 h 32723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30372" h="3272305">
                <a:moveTo>
                  <a:pt x="0" y="218629"/>
                </a:moveTo>
                <a:lnTo>
                  <a:pt x="530372" y="0"/>
                </a:lnTo>
                <a:lnTo>
                  <a:pt x="530372" y="3053676"/>
                </a:lnTo>
                <a:lnTo>
                  <a:pt x="0" y="3272305"/>
                </a:lnTo>
                <a:lnTo>
                  <a:pt x="0" y="218629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4769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</p:bldLst>
      </p:timing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405" b="14429"/>
          <a:stretch>
            <a:fillRect/>
          </a:stretch>
        </p:blipFill>
        <p:spPr>
          <a:xfrm>
            <a:off x="4805280" y="16666"/>
            <a:ext cx="7386720" cy="6841335"/>
          </a:xfrm>
          <a:custGeom>
            <a:avLst/>
            <a:gdLst>
              <a:gd name="connsiteX0" fmla="*/ 4159384 w 7386720"/>
              <a:gd name="connsiteY0" fmla="*/ 0 h 6841335"/>
              <a:gd name="connsiteX1" fmla="*/ 7386720 w 7386720"/>
              <a:gd name="connsiteY1" fmla="*/ 0 h 6841335"/>
              <a:gd name="connsiteX2" fmla="*/ 7386720 w 7386720"/>
              <a:gd name="connsiteY2" fmla="*/ 6841335 h 6841335"/>
              <a:gd name="connsiteX3" fmla="*/ 0 w 7386720"/>
              <a:gd name="connsiteY3" fmla="*/ 6841335 h 6841335"/>
              <a:gd name="connsiteX4" fmla="*/ 0 w 7386720"/>
              <a:gd name="connsiteY4" fmla="*/ 6809785 h 6841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6720" h="6841335">
                <a:moveTo>
                  <a:pt x="4159384" y="0"/>
                </a:moveTo>
                <a:lnTo>
                  <a:pt x="7386720" y="0"/>
                </a:lnTo>
                <a:lnTo>
                  <a:pt x="7386720" y="6841335"/>
                </a:lnTo>
                <a:lnTo>
                  <a:pt x="0" y="6841335"/>
                </a:lnTo>
                <a:lnTo>
                  <a:pt x="0" y="6809785"/>
                </a:lnTo>
                <a:close/>
              </a:path>
            </a:pathLst>
          </a:custGeom>
        </p:spPr>
      </p:pic>
      <p:sp>
        <p:nvSpPr>
          <p:cNvPr id="4" name="任意多边形 3"/>
          <p:cNvSpPr>
            <a:spLocks/>
          </p:cNvSpPr>
          <p:nvPr userDrawn="1"/>
        </p:nvSpPr>
        <p:spPr bwMode="auto">
          <a:xfrm>
            <a:off x="0" y="4394113"/>
            <a:ext cx="7385037" cy="576885"/>
          </a:xfrm>
          <a:custGeom>
            <a:avLst/>
            <a:gdLst>
              <a:gd name="connsiteX0" fmla="*/ 0 w 7385037"/>
              <a:gd name="connsiteY0" fmla="*/ 0 h 576885"/>
              <a:gd name="connsiteX1" fmla="*/ 7385037 w 7385037"/>
              <a:gd name="connsiteY1" fmla="*/ 0 h 576885"/>
              <a:gd name="connsiteX2" fmla="*/ 7034008 w 7385037"/>
              <a:gd name="connsiteY2" fmla="*/ 576885 h 576885"/>
              <a:gd name="connsiteX3" fmla="*/ 0 w 7385037"/>
              <a:gd name="connsiteY3" fmla="*/ 576885 h 576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85037" h="576885">
                <a:moveTo>
                  <a:pt x="0" y="0"/>
                </a:moveTo>
                <a:lnTo>
                  <a:pt x="7385037" y="0"/>
                </a:lnTo>
                <a:lnTo>
                  <a:pt x="7034008" y="576885"/>
                </a:lnTo>
                <a:lnTo>
                  <a:pt x="0" y="576885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5" name="Freeform 7"/>
          <p:cNvSpPr>
            <a:spLocks/>
          </p:cNvSpPr>
          <p:nvPr userDrawn="1"/>
        </p:nvSpPr>
        <p:spPr bwMode="auto">
          <a:xfrm>
            <a:off x="6308237" y="1744589"/>
            <a:ext cx="2687885" cy="2649525"/>
          </a:xfrm>
          <a:custGeom>
            <a:avLst/>
            <a:gdLst>
              <a:gd name="T0" fmla="*/ 393 w 981"/>
              <a:gd name="T1" fmla="*/ 967 h 967"/>
              <a:gd name="T2" fmla="*/ 981 w 981"/>
              <a:gd name="T3" fmla="*/ 0 h 967"/>
              <a:gd name="T4" fmla="*/ 587 w 981"/>
              <a:gd name="T5" fmla="*/ 0 h 967"/>
              <a:gd name="T6" fmla="*/ 0 w 981"/>
              <a:gd name="T7" fmla="*/ 967 h 967"/>
              <a:gd name="T8" fmla="*/ 393 w 981"/>
              <a:gd name="T9" fmla="*/ 967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967">
                <a:moveTo>
                  <a:pt x="393" y="967"/>
                </a:moveTo>
                <a:lnTo>
                  <a:pt x="981" y="0"/>
                </a:lnTo>
                <a:lnTo>
                  <a:pt x="587" y="0"/>
                </a:lnTo>
                <a:lnTo>
                  <a:pt x="0" y="967"/>
                </a:lnTo>
                <a:lnTo>
                  <a:pt x="393" y="967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  <p:sp>
        <p:nvSpPr>
          <p:cNvPr id="6" name="Freeform 8"/>
          <p:cNvSpPr>
            <a:spLocks/>
          </p:cNvSpPr>
          <p:nvPr userDrawn="1"/>
        </p:nvSpPr>
        <p:spPr bwMode="auto">
          <a:xfrm>
            <a:off x="7385037" y="1744589"/>
            <a:ext cx="2687885" cy="2649525"/>
          </a:xfrm>
          <a:custGeom>
            <a:avLst/>
            <a:gdLst>
              <a:gd name="T0" fmla="*/ 392 w 981"/>
              <a:gd name="T1" fmla="*/ 967 h 967"/>
              <a:gd name="T2" fmla="*/ 981 w 981"/>
              <a:gd name="T3" fmla="*/ 0 h 967"/>
              <a:gd name="T4" fmla="*/ 588 w 981"/>
              <a:gd name="T5" fmla="*/ 0 h 967"/>
              <a:gd name="T6" fmla="*/ 0 w 981"/>
              <a:gd name="T7" fmla="*/ 967 h 967"/>
              <a:gd name="T8" fmla="*/ 392 w 981"/>
              <a:gd name="T9" fmla="*/ 967 h 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1" h="967">
                <a:moveTo>
                  <a:pt x="392" y="967"/>
                </a:moveTo>
                <a:lnTo>
                  <a:pt x="981" y="0"/>
                </a:lnTo>
                <a:lnTo>
                  <a:pt x="588" y="0"/>
                </a:lnTo>
                <a:lnTo>
                  <a:pt x="0" y="967"/>
                </a:lnTo>
                <a:lnTo>
                  <a:pt x="392" y="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+mn-ea"/>
            </a:endParaRPr>
          </a:p>
        </p:txBody>
      </p:sp>
      <p:sp>
        <p:nvSpPr>
          <p:cNvPr id="7" name="任意多边形 6"/>
          <p:cNvSpPr>
            <a:spLocks/>
          </p:cNvSpPr>
          <p:nvPr userDrawn="1"/>
        </p:nvSpPr>
        <p:spPr bwMode="auto">
          <a:xfrm>
            <a:off x="0" y="1744589"/>
            <a:ext cx="7916584" cy="2649525"/>
          </a:xfrm>
          <a:custGeom>
            <a:avLst/>
            <a:gdLst>
              <a:gd name="connsiteX0" fmla="*/ 0 w 7916584"/>
              <a:gd name="connsiteY0" fmla="*/ 0 h 2649525"/>
              <a:gd name="connsiteX1" fmla="*/ 7916584 w 7916584"/>
              <a:gd name="connsiteY1" fmla="*/ 0 h 2649525"/>
              <a:gd name="connsiteX2" fmla="*/ 6321937 w 7916584"/>
              <a:gd name="connsiteY2" fmla="*/ 2649525 h 2649525"/>
              <a:gd name="connsiteX3" fmla="*/ 0 w 7916584"/>
              <a:gd name="connsiteY3" fmla="*/ 2649525 h 264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16584" h="2649525">
                <a:moveTo>
                  <a:pt x="0" y="0"/>
                </a:moveTo>
                <a:lnTo>
                  <a:pt x="7916584" y="0"/>
                </a:lnTo>
                <a:lnTo>
                  <a:pt x="6321937" y="2649525"/>
                </a:lnTo>
                <a:lnTo>
                  <a:pt x="0" y="2649525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92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4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</p:bldLst>
      </p:timing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738254" y="868543"/>
            <a:ext cx="10395051" cy="45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6"/>
          <p:cNvSpPr>
            <a:spLocks noEditPoints="1"/>
          </p:cNvSpPr>
          <p:nvPr userDrawn="1"/>
        </p:nvSpPr>
        <p:spPr bwMode="auto">
          <a:xfrm>
            <a:off x="11133306" y="445563"/>
            <a:ext cx="413807" cy="427514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770" tIns="44885" rIns="89770" bIns="44885" numCol="1" anchor="t" anchorCtr="0" compatLnSpc="1">
            <a:prstTxWarp prst="textNoShape">
              <a:avLst/>
            </a:prstTxWarp>
          </a:bodyPr>
          <a:lstStyle/>
          <a:p>
            <a:endParaRPr lang="zh-CN" altLang="en-US" sz="1558">
              <a:cs typeface="+mn-ea"/>
            </a:endParaRP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353699" y="357229"/>
            <a:ext cx="351804" cy="362089"/>
            <a:chOff x="848004" y="393400"/>
            <a:chExt cx="406366" cy="418246"/>
          </a:xfrm>
          <a:solidFill>
            <a:srgbClr val="0094D9"/>
          </a:solidFill>
          <a:effectLst>
            <a:outerShdw blurRad="165100" dist="38100" dir="6960000" sx="98000" sy="98000" algn="t" rotWithShape="0">
              <a:prstClr val="black">
                <a:alpha val="34000"/>
              </a:prstClr>
            </a:outerShdw>
          </a:effectLst>
        </p:grpSpPr>
        <p:grpSp>
          <p:nvGrpSpPr>
            <p:cNvPr id="6" name="组合 5"/>
            <p:cNvGrpSpPr/>
            <p:nvPr/>
          </p:nvGrpSpPr>
          <p:grpSpPr>
            <a:xfrm>
              <a:off x="848004" y="393400"/>
              <a:ext cx="406366" cy="418246"/>
              <a:chOff x="848005" y="369553"/>
              <a:chExt cx="406366" cy="418246"/>
            </a:xfrm>
            <a:grpFill/>
          </p:grpSpPr>
          <p:sp>
            <p:nvSpPr>
              <p:cNvPr id="8" name="椭圆 7"/>
              <p:cNvSpPr/>
              <p:nvPr/>
            </p:nvSpPr>
            <p:spPr>
              <a:xfrm>
                <a:off x="848005" y="369553"/>
                <a:ext cx="406366" cy="418246"/>
              </a:xfrm>
              <a:prstGeom prst="ellipse">
                <a:avLst/>
              </a:prstGeom>
              <a:gradFill flip="none" rotWithShape="1">
                <a:gsLst>
                  <a:gs pos="0">
                    <a:srgbClr val="003473">
                      <a:lumMod val="60000"/>
                      <a:lumOff val="40000"/>
                    </a:srgbClr>
                  </a:gs>
                  <a:gs pos="77000">
                    <a:srgbClr val="003473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cs typeface="+mn-ea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856799" y="378604"/>
                <a:ext cx="388778" cy="400144"/>
              </a:xfrm>
              <a:prstGeom prst="ellipse">
                <a:avLst/>
              </a:prstGeom>
              <a:gradFill flip="none" rotWithShape="1">
                <a:gsLst>
                  <a:gs pos="0">
                    <a:srgbClr val="003473">
                      <a:lumMod val="60000"/>
                      <a:lumOff val="40000"/>
                    </a:srgbClr>
                  </a:gs>
                  <a:gs pos="77000">
                    <a:srgbClr val="003473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cs typeface="+mn-ea"/>
                </a:endParaRPr>
              </a:p>
            </p:txBody>
          </p:sp>
        </p:grpSp>
        <p:sp>
          <p:nvSpPr>
            <p:cNvPr id="7" name="椭圆 6"/>
            <p:cNvSpPr/>
            <p:nvPr/>
          </p:nvSpPr>
          <p:spPr>
            <a:xfrm>
              <a:off x="907857" y="455002"/>
              <a:ext cx="286661" cy="295042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  <a:cs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142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1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13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random/>
      </p:transition>
    </mc:Choice>
    <mc:Fallback xmlns="">
      <p:transition spd="slow" advClick="0" advTm="1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4C4E07-BECA-4DC6-968D-358E0883C986}"/>
              </a:ext>
            </a:extLst>
          </p:cNvPr>
          <p:cNvSpPr txBox="1"/>
          <p:nvPr/>
        </p:nvSpPr>
        <p:spPr>
          <a:xfrm>
            <a:off x="874061" y="3299984"/>
            <a:ext cx="10649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本课件版权属广西中医药大学所有，仅作学习交流使用，不得用于商业用途。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0C04FCD7-E113-4D2C-9530-E14F2BB6A059}"/>
              </a:ext>
            </a:extLst>
          </p:cNvPr>
          <p:cNvGrpSpPr/>
          <p:nvPr/>
        </p:nvGrpSpPr>
        <p:grpSpPr>
          <a:xfrm>
            <a:off x="3170519" y="2321666"/>
            <a:ext cx="4923615" cy="847690"/>
            <a:chOff x="2783470" y="2858688"/>
            <a:chExt cx="6625058" cy="1140624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AD2CEEC7-5E94-4DB0-B2DB-B512323779C3}"/>
                </a:ext>
              </a:extLst>
            </p:cNvPr>
            <p:cNvGrpSpPr/>
            <p:nvPr/>
          </p:nvGrpSpPr>
          <p:grpSpPr>
            <a:xfrm>
              <a:off x="2809350" y="2858688"/>
              <a:ext cx="2158319" cy="884802"/>
              <a:chOff x="2809350" y="2858688"/>
              <a:chExt cx="2158319" cy="884802"/>
            </a:xfrm>
          </p:grpSpPr>
          <p:sp>
            <p:nvSpPr>
              <p:cNvPr id="55" name="Freeform 62">
                <a:extLst>
                  <a:ext uri="{FF2B5EF4-FFF2-40B4-BE49-F238E27FC236}">
                    <a16:creationId xmlns:a16="http://schemas.microsoft.com/office/drawing/2014/main" id="{182E6C9A-D0C7-4ABF-B4CB-13DC23F1558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77466" y="2451220"/>
                <a:ext cx="882735" cy="1697671"/>
              </a:xfrm>
              <a:custGeom>
                <a:avLst/>
                <a:gdLst>
                  <a:gd name="T0" fmla="*/ 428 w 428"/>
                  <a:gd name="T1" fmla="*/ 753 h 756"/>
                  <a:gd name="T2" fmla="*/ 428 w 428"/>
                  <a:gd name="T3" fmla="*/ 756 h 756"/>
                  <a:gd name="T4" fmla="*/ 125 w 428"/>
                  <a:gd name="T5" fmla="*/ 596 h 756"/>
                  <a:gd name="T6" fmla="*/ 63 w 428"/>
                  <a:gd name="T7" fmla="*/ 427 h 756"/>
                  <a:gd name="T8" fmla="*/ 41 w 428"/>
                  <a:gd name="T9" fmla="*/ 216 h 756"/>
                  <a:gd name="T10" fmla="*/ 63 w 428"/>
                  <a:gd name="T11" fmla="*/ 230 h 756"/>
                  <a:gd name="T12" fmla="*/ 118 w 428"/>
                  <a:gd name="T13" fmla="*/ 291 h 756"/>
                  <a:gd name="T14" fmla="*/ 149 w 428"/>
                  <a:gd name="T15" fmla="*/ 414 h 756"/>
                  <a:gd name="T16" fmla="*/ 287 w 428"/>
                  <a:gd name="T17" fmla="*/ 583 h 756"/>
                  <a:gd name="T18" fmla="*/ 280 w 428"/>
                  <a:gd name="T19" fmla="*/ 499 h 756"/>
                  <a:gd name="T20" fmla="*/ 236 w 428"/>
                  <a:gd name="T21" fmla="*/ 351 h 756"/>
                  <a:gd name="T22" fmla="*/ 133 w 428"/>
                  <a:gd name="T23" fmla="*/ 262 h 756"/>
                  <a:gd name="T24" fmla="*/ 9 w 428"/>
                  <a:gd name="T25" fmla="*/ 3 h 756"/>
                  <a:gd name="T26" fmla="*/ 15 w 428"/>
                  <a:gd name="T27" fmla="*/ 10 h 756"/>
                  <a:gd name="T28" fmla="*/ 157 w 428"/>
                  <a:gd name="T29" fmla="*/ 144 h 756"/>
                  <a:gd name="T30" fmla="*/ 327 w 428"/>
                  <a:gd name="T31" fmla="*/ 267 h 756"/>
                  <a:gd name="T32" fmla="*/ 402 w 428"/>
                  <a:gd name="T33" fmla="*/ 484 h 756"/>
                  <a:gd name="T34" fmla="*/ 428 w 428"/>
                  <a:gd name="T35" fmla="*/ 753 h 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8" h="756">
                    <a:moveTo>
                      <a:pt x="428" y="753"/>
                    </a:moveTo>
                    <a:cubicBezTo>
                      <a:pt x="428" y="754"/>
                      <a:pt x="428" y="755"/>
                      <a:pt x="428" y="756"/>
                    </a:cubicBezTo>
                    <a:cubicBezTo>
                      <a:pt x="307" y="720"/>
                      <a:pt x="198" y="680"/>
                      <a:pt x="125" y="596"/>
                    </a:cubicBezTo>
                    <a:cubicBezTo>
                      <a:pt x="88" y="554"/>
                      <a:pt x="67" y="498"/>
                      <a:pt x="63" y="427"/>
                    </a:cubicBezTo>
                    <a:cubicBezTo>
                      <a:pt x="58" y="354"/>
                      <a:pt x="64" y="276"/>
                      <a:pt x="41" y="216"/>
                    </a:cubicBezTo>
                    <a:cubicBezTo>
                      <a:pt x="50" y="218"/>
                      <a:pt x="57" y="225"/>
                      <a:pt x="63" y="230"/>
                    </a:cubicBezTo>
                    <a:cubicBezTo>
                      <a:pt x="85" y="248"/>
                      <a:pt x="103" y="268"/>
                      <a:pt x="118" y="291"/>
                    </a:cubicBezTo>
                    <a:cubicBezTo>
                      <a:pt x="140" y="324"/>
                      <a:pt x="141" y="366"/>
                      <a:pt x="149" y="414"/>
                    </a:cubicBezTo>
                    <a:cubicBezTo>
                      <a:pt x="163" y="503"/>
                      <a:pt x="223" y="544"/>
                      <a:pt x="287" y="583"/>
                    </a:cubicBezTo>
                    <a:cubicBezTo>
                      <a:pt x="277" y="559"/>
                      <a:pt x="280" y="528"/>
                      <a:pt x="280" y="499"/>
                    </a:cubicBezTo>
                    <a:cubicBezTo>
                      <a:pt x="281" y="433"/>
                      <a:pt x="267" y="386"/>
                      <a:pt x="236" y="351"/>
                    </a:cubicBezTo>
                    <a:cubicBezTo>
                      <a:pt x="207" y="318"/>
                      <a:pt x="168" y="291"/>
                      <a:pt x="133" y="262"/>
                    </a:cubicBezTo>
                    <a:cubicBezTo>
                      <a:pt x="61" y="203"/>
                      <a:pt x="0" y="140"/>
                      <a:pt x="9" y="3"/>
                    </a:cubicBezTo>
                    <a:cubicBezTo>
                      <a:pt x="11" y="0"/>
                      <a:pt x="14" y="8"/>
                      <a:pt x="15" y="10"/>
                    </a:cubicBezTo>
                    <a:cubicBezTo>
                      <a:pt x="52" y="67"/>
                      <a:pt x="101" y="107"/>
                      <a:pt x="157" y="144"/>
                    </a:cubicBezTo>
                    <a:cubicBezTo>
                      <a:pt x="215" y="183"/>
                      <a:pt x="280" y="215"/>
                      <a:pt x="327" y="267"/>
                    </a:cubicBezTo>
                    <a:cubicBezTo>
                      <a:pt x="374" y="320"/>
                      <a:pt x="398" y="391"/>
                      <a:pt x="402" y="484"/>
                    </a:cubicBezTo>
                    <a:cubicBezTo>
                      <a:pt x="407" y="584"/>
                      <a:pt x="393" y="685"/>
                      <a:pt x="428" y="753"/>
                    </a:cubicBezTo>
                    <a:close/>
                  </a:path>
                </a:pathLst>
              </a:custGeom>
              <a:solidFill>
                <a:srgbClr val="007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63">
                <a:extLst>
                  <a:ext uri="{FF2B5EF4-FFF2-40B4-BE49-F238E27FC236}">
                    <a16:creationId xmlns:a16="http://schemas.microsoft.com/office/drawing/2014/main" id="{F86EB573-6B7B-44D5-8815-103251692F5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095585" y="2818582"/>
                <a:ext cx="835355" cy="1014462"/>
              </a:xfrm>
              <a:custGeom>
                <a:avLst/>
                <a:gdLst>
                  <a:gd name="T0" fmla="*/ 393 w 405"/>
                  <a:gd name="T1" fmla="*/ 453 h 453"/>
                  <a:gd name="T2" fmla="*/ 184 w 405"/>
                  <a:gd name="T3" fmla="*/ 242 h 453"/>
                  <a:gd name="T4" fmla="*/ 64 w 405"/>
                  <a:gd name="T5" fmla="*/ 150 h 453"/>
                  <a:gd name="T6" fmla="*/ 7 w 405"/>
                  <a:gd name="T7" fmla="*/ 0 h 453"/>
                  <a:gd name="T8" fmla="*/ 93 w 405"/>
                  <a:gd name="T9" fmla="*/ 117 h 453"/>
                  <a:gd name="T10" fmla="*/ 329 w 405"/>
                  <a:gd name="T11" fmla="*/ 288 h 453"/>
                  <a:gd name="T12" fmla="*/ 393 w 405"/>
                  <a:gd name="T13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5" h="453">
                    <a:moveTo>
                      <a:pt x="393" y="453"/>
                    </a:moveTo>
                    <a:cubicBezTo>
                      <a:pt x="356" y="348"/>
                      <a:pt x="272" y="297"/>
                      <a:pt x="184" y="242"/>
                    </a:cubicBezTo>
                    <a:cubicBezTo>
                      <a:pt x="141" y="215"/>
                      <a:pt x="99" y="187"/>
                      <a:pt x="64" y="150"/>
                    </a:cubicBezTo>
                    <a:cubicBezTo>
                      <a:pt x="31" y="115"/>
                      <a:pt x="0" y="69"/>
                      <a:pt x="7" y="0"/>
                    </a:cubicBezTo>
                    <a:cubicBezTo>
                      <a:pt x="30" y="47"/>
                      <a:pt x="57" y="84"/>
                      <a:pt x="93" y="117"/>
                    </a:cubicBezTo>
                    <a:cubicBezTo>
                      <a:pt x="164" y="181"/>
                      <a:pt x="260" y="219"/>
                      <a:pt x="329" y="288"/>
                    </a:cubicBezTo>
                    <a:cubicBezTo>
                      <a:pt x="367" y="325"/>
                      <a:pt x="405" y="379"/>
                      <a:pt x="393" y="453"/>
                    </a:cubicBez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67">
                <a:extLst>
                  <a:ext uri="{FF2B5EF4-FFF2-40B4-BE49-F238E27FC236}">
                    <a16:creationId xmlns:a16="http://schemas.microsoft.com/office/drawing/2014/main" id="{148AE7D8-942B-45DB-820F-3662DC68D9B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887240" y="2945834"/>
                <a:ext cx="693055" cy="848836"/>
              </a:xfrm>
              <a:custGeom>
                <a:avLst/>
                <a:gdLst>
                  <a:gd name="T0" fmla="*/ 336 w 336"/>
                  <a:gd name="T1" fmla="*/ 378 h 378"/>
                  <a:gd name="T2" fmla="*/ 142 w 336"/>
                  <a:gd name="T3" fmla="*/ 214 h 378"/>
                  <a:gd name="T4" fmla="*/ 0 w 336"/>
                  <a:gd name="T5" fmla="*/ 0 h 378"/>
                  <a:gd name="T6" fmla="*/ 270 w 336"/>
                  <a:gd name="T7" fmla="*/ 257 h 378"/>
                  <a:gd name="T8" fmla="*/ 336 w 336"/>
                  <a:gd name="T9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6" h="378">
                    <a:moveTo>
                      <a:pt x="336" y="378"/>
                    </a:moveTo>
                    <a:cubicBezTo>
                      <a:pt x="294" y="301"/>
                      <a:pt x="212" y="263"/>
                      <a:pt x="142" y="214"/>
                    </a:cubicBezTo>
                    <a:cubicBezTo>
                      <a:pt x="74" y="168"/>
                      <a:pt x="0" y="114"/>
                      <a:pt x="0" y="0"/>
                    </a:cubicBezTo>
                    <a:cubicBezTo>
                      <a:pt x="44" y="125"/>
                      <a:pt x="177" y="173"/>
                      <a:pt x="270" y="257"/>
                    </a:cubicBezTo>
                    <a:cubicBezTo>
                      <a:pt x="304" y="287"/>
                      <a:pt x="334" y="322"/>
                      <a:pt x="336" y="378"/>
                    </a:cubicBezTo>
                    <a:close/>
                  </a:path>
                </a:pathLst>
              </a:custGeom>
              <a:solidFill>
                <a:srgbClr val="99FF00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" name="Freeform 77">
              <a:extLst>
                <a:ext uri="{FF2B5EF4-FFF2-40B4-BE49-F238E27FC236}">
                  <a16:creationId xmlns:a16="http://schemas.microsoft.com/office/drawing/2014/main" id="{6D363F51-EB93-4F03-B1AF-D872773C97FE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211822" y="3780894"/>
              <a:ext cx="183638" cy="191506"/>
            </a:xfrm>
            <a:custGeom>
              <a:avLst/>
              <a:gdLst>
                <a:gd name="T0" fmla="*/ 89 w 89"/>
                <a:gd name="T1" fmla="*/ 49 h 87"/>
                <a:gd name="T2" fmla="*/ 13 w 89"/>
                <a:gd name="T3" fmla="*/ 80 h 87"/>
                <a:gd name="T4" fmla="*/ 5 w 89"/>
                <a:gd name="T5" fmla="*/ 87 h 87"/>
                <a:gd name="T6" fmla="*/ 5 w 89"/>
                <a:gd name="T7" fmla="*/ 54 h 87"/>
                <a:gd name="T8" fmla="*/ 11 w 89"/>
                <a:gd name="T9" fmla="*/ 64 h 87"/>
                <a:gd name="T10" fmla="*/ 35 w 89"/>
                <a:gd name="T11" fmla="*/ 56 h 87"/>
                <a:gd name="T12" fmla="*/ 35 w 89"/>
                <a:gd name="T13" fmla="*/ 28 h 87"/>
                <a:gd name="T14" fmla="*/ 11 w 89"/>
                <a:gd name="T15" fmla="*/ 18 h 87"/>
                <a:gd name="T16" fmla="*/ 6 w 89"/>
                <a:gd name="T17" fmla="*/ 29 h 87"/>
                <a:gd name="T18" fmla="*/ 5 w 89"/>
                <a:gd name="T19" fmla="*/ 15 h 87"/>
                <a:gd name="T20" fmla="*/ 5 w 89"/>
                <a:gd name="T21" fmla="*/ 1 h 87"/>
                <a:gd name="T22" fmla="*/ 10 w 89"/>
                <a:gd name="T23" fmla="*/ 9 h 87"/>
                <a:gd name="T24" fmla="*/ 89 w 89"/>
                <a:gd name="T25" fmla="*/ 43 h 87"/>
                <a:gd name="T26" fmla="*/ 89 w 89"/>
                <a:gd name="T27" fmla="*/ 49 h 87"/>
                <a:gd name="T28" fmla="*/ 41 w 89"/>
                <a:gd name="T29" fmla="*/ 30 h 87"/>
                <a:gd name="T30" fmla="*/ 42 w 89"/>
                <a:gd name="T31" fmla="*/ 54 h 87"/>
                <a:gd name="T32" fmla="*/ 71 w 89"/>
                <a:gd name="T33" fmla="*/ 41 h 87"/>
                <a:gd name="T34" fmla="*/ 41 w 89"/>
                <a:gd name="T35" fmla="*/ 3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9" h="87">
                  <a:moveTo>
                    <a:pt x="89" y="49"/>
                  </a:moveTo>
                  <a:cubicBezTo>
                    <a:pt x="64" y="59"/>
                    <a:pt x="39" y="70"/>
                    <a:pt x="13" y="80"/>
                  </a:cubicBezTo>
                  <a:cubicBezTo>
                    <a:pt x="9" y="80"/>
                    <a:pt x="11" y="87"/>
                    <a:pt x="5" y="87"/>
                  </a:cubicBezTo>
                  <a:cubicBezTo>
                    <a:pt x="3" y="79"/>
                    <a:pt x="3" y="62"/>
                    <a:pt x="5" y="54"/>
                  </a:cubicBezTo>
                  <a:cubicBezTo>
                    <a:pt x="11" y="54"/>
                    <a:pt x="7" y="63"/>
                    <a:pt x="11" y="64"/>
                  </a:cubicBezTo>
                  <a:cubicBezTo>
                    <a:pt x="20" y="62"/>
                    <a:pt x="27" y="58"/>
                    <a:pt x="35" y="56"/>
                  </a:cubicBezTo>
                  <a:cubicBezTo>
                    <a:pt x="35" y="46"/>
                    <a:pt x="35" y="37"/>
                    <a:pt x="35" y="28"/>
                  </a:cubicBezTo>
                  <a:cubicBezTo>
                    <a:pt x="28" y="24"/>
                    <a:pt x="20" y="21"/>
                    <a:pt x="11" y="18"/>
                  </a:cubicBezTo>
                  <a:cubicBezTo>
                    <a:pt x="7" y="19"/>
                    <a:pt x="11" y="28"/>
                    <a:pt x="6" y="29"/>
                  </a:cubicBezTo>
                  <a:cubicBezTo>
                    <a:pt x="0" y="28"/>
                    <a:pt x="5" y="20"/>
                    <a:pt x="5" y="15"/>
                  </a:cubicBezTo>
                  <a:cubicBezTo>
                    <a:pt x="5" y="10"/>
                    <a:pt x="2" y="4"/>
                    <a:pt x="5" y="1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35" y="21"/>
                    <a:pt x="63" y="32"/>
                    <a:pt x="89" y="43"/>
                  </a:cubicBezTo>
                  <a:cubicBezTo>
                    <a:pt x="89" y="45"/>
                    <a:pt x="89" y="47"/>
                    <a:pt x="89" y="49"/>
                  </a:cubicBezTo>
                  <a:close/>
                  <a:moveTo>
                    <a:pt x="41" y="30"/>
                  </a:moveTo>
                  <a:cubicBezTo>
                    <a:pt x="42" y="37"/>
                    <a:pt x="40" y="48"/>
                    <a:pt x="42" y="54"/>
                  </a:cubicBezTo>
                  <a:cubicBezTo>
                    <a:pt x="51" y="49"/>
                    <a:pt x="62" y="46"/>
                    <a:pt x="71" y="41"/>
                  </a:cubicBezTo>
                  <a:cubicBezTo>
                    <a:pt x="60" y="38"/>
                    <a:pt x="51" y="33"/>
                    <a:pt x="41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78">
              <a:extLst>
                <a:ext uri="{FF2B5EF4-FFF2-40B4-BE49-F238E27FC236}">
                  <a16:creationId xmlns:a16="http://schemas.microsoft.com/office/drawing/2014/main" id="{BA2BED2B-455E-462D-919F-A40AE8529A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9233" y="3782865"/>
              <a:ext cx="220684" cy="212209"/>
            </a:xfrm>
            <a:custGeom>
              <a:avLst/>
              <a:gdLst>
                <a:gd name="T0" fmla="*/ 18 w 107"/>
                <a:gd name="T1" fmla="*/ 60 h 95"/>
                <a:gd name="T2" fmla="*/ 18 w 107"/>
                <a:gd name="T3" fmla="*/ 40 h 95"/>
                <a:gd name="T4" fmla="*/ 50 w 107"/>
                <a:gd name="T5" fmla="*/ 8 h 95"/>
                <a:gd name="T6" fmla="*/ 71 w 107"/>
                <a:gd name="T7" fmla="*/ 8 h 95"/>
                <a:gd name="T8" fmla="*/ 99 w 107"/>
                <a:gd name="T9" fmla="*/ 83 h 95"/>
                <a:gd name="T10" fmla="*/ 76 w 107"/>
                <a:gd name="T11" fmla="*/ 82 h 95"/>
                <a:gd name="T12" fmla="*/ 89 w 107"/>
                <a:gd name="T13" fmla="*/ 74 h 95"/>
                <a:gd name="T14" fmla="*/ 96 w 107"/>
                <a:gd name="T15" fmla="*/ 52 h 95"/>
                <a:gd name="T16" fmla="*/ 29 w 107"/>
                <a:gd name="T17" fmla="*/ 71 h 95"/>
                <a:gd name="T18" fmla="*/ 52 w 107"/>
                <a:gd name="T19" fmla="*/ 71 h 95"/>
                <a:gd name="T20" fmla="*/ 58 w 107"/>
                <a:gd name="T21" fmla="*/ 59 h 95"/>
                <a:gd name="T22" fmla="*/ 60 w 107"/>
                <a:gd name="T23" fmla="*/ 75 h 95"/>
                <a:gd name="T24" fmla="*/ 60 w 107"/>
                <a:gd name="T25" fmla="*/ 93 h 95"/>
                <a:gd name="T26" fmla="*/ 52 w 107"/>
                <a:gd name="T27" fmla="*/ 85 h 95"/>
                <a:gd name="T28" fmla="*/ 24 w 107"/>
                <a:gd name="T29" fmla="*/ 85 h 95"/>
                <a:gd name="T30" fmla="*/ 18 w 107"/>
                <a:gd name="T31" fmla="*/ 6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7" h="95">
                  <a:moveTo>
                    <a:pt x="18" y="60"/>
                  </a:moveTo>
                  <a:cubicBezTo>
                    <a:pt x="18" y="54"/>
                    <a:pt x="18" y="47"/>
                    <a:pt x="18" y="40"/>
                  </a:cubicBezTo>
                  <a:cubicBezTo>
                    <a:pt x="22" y="23"/>
                    <a:pt x="33" y="12"/>
                    <a:pt x="50" y="8"/>
                  </a:cubicBezTo>
                  <a:cubicBezTo>
                    <a:pt x="57" y="8"/>
                    <a:pt x="64" y="8"/>
                    <a:pt x="71" y="8"/>
                  </a:cubicBezTo>
                  <a:cubicBezTo>
                    <a:pt x="104" y="11"/>
                    <a:pt x="107" y="50"/>
                    <a:pt x="99" y="83"/>
                  </a:cubicBezTo>
                  <a:cubicBezTo>
                    <a:pt x="92" y="83"/>
                    <a:pt x="82" y="85"/>
                    <a:pt x="76" y="82"/>
                  </a:cubicBezTo>
                  <a:cubicBezTo>
                    <a:pt x="76" y="73"/>
                    <a:pt x="85" y="77"/>
                    <a:pt x="89" y="74"/>
                  </a:cubicBezTo>
                  <a:cubicBezTo>
                    <a:pt x="96" y="69"/>
                    <a:pt x="97" y="58"/>
                    <a:pt x="96" y="52"/>
                  </a:cubicBezTo>
                  <a:cubicBezTo>
                    <a:pt x="95" y="0"/>
                    <a:pt x="0" y="24"/>
                    <a:pt x="29" y="71"/>
                  </a:cubicBezTo>
                  <a:cubicBezTo>
                    <a:pt x="36" y="72"/>
                    <a:pt x="45" y="72"/>
                    <a:pt x="52" y="71"/>
                  </a:cubicBezTo>
                  <a:cubicBezTo>
                    <a:pt x="57" y="70"/>
                    <a:pt x="52" y="59"/>
                    <a:pt x="58" y="59"/>
                  </a:cubicBezTo>
                  <a:cubicBezTo>
                    <a:pt x="63" y="60"/>
                    <a:pt x="60" y="69"/>
                    <a:pt x="60" y="75"/>
                  </a:cubicBezTo>
                  <a:cubicBezTo>
                    <a:pt x="60" y="82"/>
                    <a:pt x="61" y="89"/>
                    <a:pt x="60" y="93"/>
                  </a:cubicBezTo>
                  <a:cubicBezTo>
                    <a:pt x="53" y="95"/>
                    <a:pt x="56" y="86"/>
                    <a:pt x="52" y="85"/>
                  </a:cubicBezTo>
                  <a:cubicBezTo>
                    <a:pt x="43" y="85"/>
                    <a:pt x="34" y="85"/>
                    <a:pt x="24" y="85"/>
                  </a:cubicBezTo>
                  <a:cubicBezTo>
                    <a:pt x="22" y="77"/>
                    <a:pt x="20" y="68"/>
                    <a:pt x="18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79">
              <a:extLst>
                <a:ext uri="{FF2B5EF4-FFF2-40B4-BE49-F238E27FC236}">
                  <a16:creationId xmlns:a16="http://schemas.microsoft.com/office/drawing/2014/main" id="{53905586-B04D-44D9-8AF8-C5A0EC0446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634278" y="3776656"/>
              <a:ext cx="218617" cy="222561"/>
            </a:xfrm>
            <a:custGeom>
              <a:avLst/>
              <a:gdLst>
                <a:gd name="T0" fmla="*/ 17 w 106"/>
                <a:gd name="T1" fmla="*/ 62 h 99"/>
                <a:gd name="T2" fmla="*/ 17 w 106"/>
                <a:gd name="T3" fmla="*/ 42 h 99"/>
                <a:gd name="T4" fmla="*/ 90 w 106"/>
                <a:gd name="T5" fmla="*/ 19 h 99"/>
                <a:gd name="T6" fmla="*/ 98 w 106"/>
                <a:gd name="T7" fmla="*/ 86 h 99"/>
                <a:gd name="T8" fmla="*/ 75 w 106"/>
                <a:gd name="T9" fmla="*/ 85 h 99"/>
                <a:gd name="T10" fmla="*/ 88 w 106"/>
                <a:gd name="T11" fmla="*/ 76 h 99"/>
                <a:gd name="T12" fmla="*/ 95 w 106"/>
                <a:gd name="T13" fmla="*/ 52 h 99"/>
                <a:gd name="T14" fmla="*/ 28 w 106"/>
                <a:gd name="T15" fmla="*/ 74 h 99"/>
                <a:gd name="T16" fmla="*/ 50 w 106"/>
                <a:gd name="T17" fmla="*/ 74 h 99"/>
                <a:gd name="T18" fmla="*/ 57 w 106"/>
                <a:gd name="T19" fmla="*/ 62 h 99"/>
                <a:gd name="T20" fmla="*/ 59 w 106"/>
                <a:gd name="T21" fmla="*/ 78 h 99"/>
                <a:gd name="T22" fmla="*/ 59 w 106"/>
                <a:gd name="T23" fmla="*/ 96 h 99"/>
                <a:gd name="T24" fmla="*/ 52 w 106"/>
                <a:gd name="T25" fmla="*/ 89 h 99"/>
                <a:gd name="T26" fmla="*/ 23 w 106"/>
                <a:gd name="T27" fmla="*/ 88 h 99"/>
                <a:gd name="T28" fmla="*/ 17 w 106"/>
                <a:gd name="T29" fmla="*/ 6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" h="99">
                  <a:moveTo>
                    <a:pt x="17" y="62"/>
                  </a:moveTo>
                  <a:cubicBezTo>
                    <a:pt x="17" y="56"/>
                    <a:pt x="17" y="49"/>
                    <a:pt x="17" y="42"/>
                  </a:cubicBezTo>
                  <a:cubicBezTo>
                    <a:pt x="20" y="11"/>
                    <a:pt x="67" y="0"/>
                    <a:pt x="90" y="19"/>
                  </a:cubicBezTo>
                  <a:cubicBezTo>
                    <a:pt x="106" y="34"/>
                    <a:pt x="102" y="61"/>
                    <a:pt x="98" y="86"/>
                  </a:cubicBezTo>
                  <a:cubicBezTo>
                    <a:pt x="91" y="85"/>
                    <a:pt x="79" y="89"/>
                    <a:pt x="75" y="85"/>
                  </a:cubicBezTo>
                  <a:cubicBezTo>
                    <a:pt x="76" y="77"/>
                    <a:pt x="84" y="79"/>
                    <a:pt x="88" y="76"/>
                  </a:cubicBezTo>
                  <a:cubicBezTo>
                    <a:pt x="95" y="70"/>
                    <a:pt x="96" y="60"/>
                    <a:pt x="95" y="52"/>
                  </a:cubicBezTo>
                  <a:cubicBezTo>
                    <a:pt x="91" y="5"/>
                    <a:pt x="0" y="25"/>
                    <a:pt x="28" y="74"/>
                  </a:cubicBezTo>
                  <a:cubicBezTo>
                    <a:pt x="35" y="74"/>
                    <a:pt x="43" y="74"/>
                    <a:pt x="50" y="74"/>
                  </a:cubicBezTo>
                  <a:cubicBezTo>
                    <a:pt x="56" y="74"/>
                    <a:pt x="51" y="63"/>
                    <a:pt x="57" y="62"/>
                  </a:cubicBezTo>
                  <a:cubicBezTo>
                    <a:pt x="62" y="63"/>
                    <a:pt x="59" y="72"/>
                    <a:pt x="59" y="78"/>
                  </a:cubicBezTo>
                  <a:cubicBezTo>
                    <a:pt x="59" y="85"/>
                    <a:pt x="60" y="92"/>
                    <a:pt x="59" y="96"/>
                  </a:cubicBezTo>
                  <a:cubicBezTo>
                    <a:pt x="52" y="99"/>
                    <a:pt x="56" y="90"/>
                    <a:pt x="52" y="89"/>
                  </a:cubicBezTo>
                  <a:cubicBezTo>
                    <a:pt x="44" y="87"/>
                    <a:pt x="33" y="89"/>
                    <a:pt x="23" y="88"/>
                  </a:cubicBezTo>
                  <a:cubicBezTo>
                    <a:pt x="21" y="80"/>
                    <a:pt x="19" y="71"/>
                    <a:pt x="17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0">
              <a:extLst>
                <a:ext uri="{FF2B5EF4-FFF2-40B4-BE49-F238E27FC236}">
                  <a16:creationId xmlns:a16="http://schemas.microsoft.com/office/drawing/2014/main" id="{54EBAA44-C934-4566-AF79-53FF8052363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60832" y="3786087"/>
              <a:ext cx="191906" cy="160451"/>
            </a:xfrm>
            <a:custGeom>
              <a:avLst/>
              <a:gdLst>
                <a:gd name="T0" fmla="*/ 0 w 93"/>
                <a:gd name="T1" fmla="*/ 46 h 72"/>
                <a:gd name="T2" fmla="*/ 0 w 93"/>
                <a:gd name="T3" fmla="*/ 27 h 72"/>
                <a:gd name="T4" fmla="*/ 4 w 93"/>
                <a:gd name="T5" fmla="*/ 9 h 72"/>
                <a:gd name="T6" fmla="*/ 28 w 93"/>
                <a:gd name="T7" fmla="*/ 11 h 72"/>
                <a:gd name="T8" fmla="*/ 28 w 93"/>
                <a:gd name="T9" fmla="*/ 16 h 72"/>
                <a:gd name="T10" fmla="*/ 13 w 93"/>
                <a:gd name="T11" fmla="*/ 22 h 72"/>
                <a:gd name="T12" fmla="*/ 20 w 93"/>
                <a:gd name="T13" fmla="*/ 54 h 72"/>
                <a:gd name="T14" fmla="*/ 52 w 93"/>
                <a:gd name="T15" fmla="*/ 12 h 72"/>
                <a:gd name="T16" fmla="*/ 81 w 93"/>
                <a:gd name="T17" fmla="*/ 62 h 72"/>
                <a:gd name="T18" fmla="*/ 62 w 93"/>
                <a:gd name="T19" fmla="*/ 61 h 72"/>
                <a:gd name="T20" fmla="*/ 76 w 93"/>
                <a:gd name="T21" fmla="*/ 49 h 72"/>
                <a:gd name="T22" fmla="*/ 66 w 93"/>
                <a:gd name="T23" fmla="*/ 23 h 72"/>
                <a:gd name="T24" fmla="*/ 35 w 93"/>
                <a:gd name="T25" fmla="*/ 64 h 72"/>
                <a:gd name="T26" fmla="*/ 0 w 93"/>
                <a:gd name="T27" fmla="*/ 4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2">
                  <a:moveTo>
                    <a:pt x="0" y="46"/>
                  </a:moveTo>
                  <a:cubicBezTo>
                    <a:pt x="0" y="39"/>
                    <a:pt x="0" y="33"/>
                    <a:pt x="0" y="27"/>
                  </a:cubicBezTo>
                  <a:cubicBezTo>
                    <a:pt x="2" y="21"/>
                    <a:pt x="3" y="16"/>
                    <a:pt x="4" y="9"/>
                  </a:cubicBezTo>
                  <a:cubicBezTo>
                    <a:pt x="10" y="12"/>
                    <a:pt x="22" y="9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ubicBezTo>
                    <a:pt x="22" y="21"/>
                    <a:pt x="19" y="18"/>
                    <a:pt x="13" y="22"/>
                  </a:cubicBezTo>
                  <a:cubicBezTo>
                    <a:pt x="1" y="30"/>
                    <a:pt x="5" y="54"/>
                    <a:pt x="20" y="54"/>
                  </a:cubicBezTo>
                  <a:cubicBezTo>
                    <a:pt x="37" y="54"/>
                    <a:pt x="36" y="20"/>
                    <a:pt x="52" y="12"/>
                  </a:cubicBezTo>
                  <a:cubicBezTo>
                    <a:pt x="79" y="0"/>
                    <a:pt x="93" y="35"/>
                    <a:pt x="81" y="62"/>
                  </a:cubicBezTo>
                  <a:cubicBezTo>
                    <a:pt x="75" y="62"/>
                    <a:pt x="66" y="61"/>
                    <a:pt x="62" y="61"/>
                  </a:cubicBezTo>
                  <a:cubicBezTo>
                    <a:pt x="61" y="49"/>
                    <a:pt x="71" y="57"/>
                    <a:pt x="76" y="49"/>
                  </a:cubicBezTo>
                  <a:cubicBezTo>
                    <a:pt x="82" y="40"/>
                    <a:pt x="78" y="22"/>
                    <a:pt x="66" y="23"/>
                  </a:cubicBezTo>
                  <a:cubicBezTo>
                    <a:pt x="49" y="23"/>
                    <a:pt x="53" y="56"/>
                    <a:pt x="35" y="64"/>
                  </a:cubicBezTo>
                  <a:cubicBezTo>
                    <a:pt x="17" y="72"/>
                    <a:pt x="4" y="59"/>
                    <a:pt x="0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C7FD8BB5-24B5-4B07-9D20-938220D0E9CD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6091691" y="3737447"/>
              <a:ext cx="231177" cy="243264"/>
            </a:xfrm>
            <a:custGeom>
              <a:avLst/>
              <a:gdLst>
                <a:gd name="T0" fmla="*/ 6 w 112"/>
                <a:gd name="T1" fmla="*/ 67 h 109"/>
                <a:gd name="T2" fmla="*/ 6 w 112"/>
                <a:gd name="T3" fmla="*/ 46 h 109"/>
                <a:gd name="T4" fmla="*/ 26 w 112"/>
                <a:gd name="T5" fmla="*/ 18 h 109"/>
                <a:gd name="T6" fmla="*/ 85 w 112"/>
                <a:gd name="T7" fmla="*/ 80 h 109"/>
                <a:gd name="T8" fmla="*/ 6 w 112"/>
                <a:gd name="T9" fmla="*/ 67 h 109"/>
                <a:gd name="T10" fmla="*/ 12 w 112"/>
                <a:gd name="T11" fmla="*/ 64 h 109"/>
                <a:gd name="T12" fmla="*/ 84 w 112"/>
                <a:gd name="T13" fmla="*/ 49 h 109"/>
                <a:gd name="T14" fmla="*/ 12 w 112"/>
                <a:gd name="T15" fmla="*/ 6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109">
                  <a:moveTo>
                    <a:pt x="6" y="67"/>
                  </a:moveTo>
                  <a:cubicBezTo>
                    <a:pt x="6" y="60"/>
                    <a:pt x="6" y="53"/>
                    <a:pt x="6" y="46"/>
                  </a:cubicBezTo>
                  <a:cubicBezTo>
                    <a:pt x="8" y="33"/>
                    <a:pt x="17" y="22"/>
                    <a:pt x="26" y="18"/>
                  </a:cubicBezTo>
                  <a:cubicBezTo>
                    <a:pt x="61" y="0"/>
                    <a:pt x="112" y="36"/>
                    <a:pt x="85" y="80"/>
                  </a:cubicBezTo>
                  <a:cubicBezTo>
                    <a:pt x="68" y="109"/>
                    <a:pt x="9" y="100"/>
                    <a:pt x="6" y="67"/>
                  </a:cubicBezTo>
                  <a:close/>
                  <a:moveTo>
                    <a:pt x="12" y="64"/>
                  </a:moveTo>
                  <a:cubicBezTo>
                    <a:pt x="21" y="93"/>
                    <a:pt x="94" y="90"/>
                    <a:pt x="84" y="49"/>
                  </a:cubicBezTo>
                  <a:cubicBezTo>
                    <a:pt x="77" y="16"/>
                    <a:pt x="0" y="23"/>
                    <a:pt x="12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82">
              <a:extLst>
                <a:ext uri="{FF2B5EF4-FFF2-40B4-BE49-F238E27FC236}">
                  <a16:creationId xmlns:a16="http://schemas.microsoft.com/office/drawing/2014/main" id="{86BE279A-D404-416E-BDCE-8F75E37FDE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552305" y="3777794"/>
              <a:ext cx="189839" cy="191506"/>
            </a:xfrm>
            <a:custGeom>
              <a:avLst/>
              <a:gdLst>
                <a:gd name="T0" fmla="*/ 3 w 92"/>
                <a:gd name="T1" fmla="*/ 57 h 85"/>
                <a:gd name="T2" fmla="*/ 3 w 92"/>
                <a:gd name="T3" fmla="*/ 39 h 85"/>
                <a:gd name="T4" fmla="*/ 77 w 92"/>
                <a:gd name="T5" fmla="*/ 21 h 85"/>
                <a:gd name="T6" fmla="*/ 82 w 92"/>
                <a:gd name="T7" fmla="*/ 80 h 85"/>
                <a:gd name="T8" fmla="*/ 60 w 92"/>
                <a:gd name="T9" fmla="*/ 80 h 85"/>
                <a:gd name="T10" fmla="*/ 74 w 92"/>
                <a:gd name="T11" fmla="*/ 71 h 85"/>
                <a:gd name="T12" fmla="*/ 78 w 92"/>
                <a:gd name="T13" fmla="*/ 39 h 85"/>
                <a:gd name="T14" fmla="*/ 11 w 92"/>
                <a:gd name="T15" fmla="*/ 62 h 85"/>
                <a:gd name="T16" fmla="*/ 25 w 92"/>
                <a:gd name="T17" fmla="*/ 80 h 85"/>
                <a:gd name="T18" fmla="*/ 10 w 92"/>
                <a:gd name="T19" fmla="*/ 75 h 85"/>
                <a:gd name="T20" fmla="*/ 3 w 92"/>
                <a:gd name="T21" fmla="*/ 5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2" h="85">
                  <a:moveTo>
                    <a:pt x="3" y="57"/>
                  </a:moveTo>
                  <a:cubicBezTo>
                    <a:pt x="3" y="51"/>
                    <a:pt x="3" y="45"/>
                    <a:pt x="3" y="39"/>
                  </a:cubicBezTo>
                  <a:cubicBezTo>
                    <a:pt x="6" y="8"/>
                    <a:pt x="57" y="0"/>
                    <a:pt x="77" y="21"/>
                  </a:cubicBezTo>
                  <a:cubicBezTo>
                    <a:pt x="92" y="36"/>
                    <a:pt x="90" y="59"/>
                    <a:pt x="82" y="80"/>
                  </a:cubicBezTo>
                  <a:cubicBezTo>
                    <a:pt x="74" y="79"/>
                    <a:pt x="66" y="83"/>
                    <a:pt x="60" y="80"/>
                  </a:cubicBezTo>
                  <a:cubicBezTo>
                    <a:pt x="59" y="70"/>
                    <a:pt x="69" y="74"/>
                    <a:pt x="74" y="71"/>
                  </a:cubicBezTo>
                  <a:cubicBezTo>
                    <a:pt x="84" y="65"/>
                    <a:pt x="84" y="50"/>
                    <a:pt x="78" y="39"/>
                  </a:cubicBezTo>
                  <a:cubicBezTo>
                    <a:pt x="65" y="12"/>
                    <a:pt x="0" y="23"/>
                    <a:pt x="11" y="62"/>
                  </a:cubicBezTo>
                  <a:cubicBezTo>
                    <a:pt x="14" y="70"/>
                    <a:pt x="21" y="73"/>
                    <a:pt x="25" y="80"/>
                  </a:cubicBezTo>
                  <a:cubicBezTo>
                    <a:pt x="21" y="85"/>
                    <a:pt x="14" y="78"/>
                    <a:pt x="10" y="75"/>
                  </a:cubicBezTo>
                  <a:cubicBezTo>
                    <a:pt x="6" y="70"/>
                    <a:pt x="4" y="62"/>
                    <a:pt x="3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83">
              <a:extLst>
                <a:ext uri="{FF2B5EF4-FFF2-40B4-BE49-F238E27FC236}">
                  <a16:creationId xmlns:a16="http://schemas.microsoft.com/office/drawing/2014/main" id="{A5611018-30D2-4A57-A432-B108298B84F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486029" y="3778845"/>
              <a:ext cx="196040" cy="170802"/>
            </a:xfrm>
            <a:custGeom>
              <a:avLst/>
              <a:gdLst>
                <a:gd name="T0" fmla="*/ 0 w 95"/>
                <a:gd name="T1" fmla="*/ 49 h 74"/>
                <a:gd name="T2" fmla="*/ 0 w 95"/>
                <a:gd name="T3" fmla="*/ 31 h 74"/>
                <a:gd name="T4" fmla="*/ 4 w 95"/>
                <a:gd name="T5" fmla="*/ 14 h 74"/>
                <a:gd name="T6" fmla="*/ 28 w 95"/>
                <a:gd name="T7" fmla="*/ 16 h 74"/>
                <a:gd name="T8" fmla="*/ 28 w 95"/>
                <a:gd name="T9" fmla="*/ 20 h 74"/>
                <a:gd name="T10" fmla="*/ 15 w 95"/>
                <a:gd name="T11" fmla="*/ 24 h 74"/>
                <a:gd name="T12" fmla="*/ 21 w 95"/>
                <a:gd name="T13" fmla="*/ 58 h 74"/>
                <a:gd name="T14" fmla="*/ 50 w 95"/>
                <a:gd name="T15" fmla="*/ 17 h 74"/>
                <a:gd name="T16" fmla="*/ 81 w 95"/>
                <a:gd name="T17" fmla="*/ 65 h 74"/>
                <a:gd name="T18" fmla="*/ 62 w 95"/>
                <a:gd name="T19" fmla="*/ 65 h 74"/>
                <a:gd name="T20" fmla="*/ 62 w 95"/>
                <a:gd name="T21" fmla="*/ 61 h 74"/>
                <a:gd name="T22" fmla="*/ 70 w 95"/>
                <a:gd name="T23" fmla="*/ 57 h 74"/>
                <a:gd name="T24" fmla="*/ 67 w 95"/>
                <a:gd name="T25" fmla="*/ 26 h 74"/>
                <a:gd name="T26" fmla="*/ 33 w 95"/>
                <a:gd name="T27" fmla="*/ 68 h 74"/>
                <a:gd name="T28" fmla="*/ 0 w 95"/>
                <a:gd name="T29" fmla="*/ 4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74">
                  <a:moveTo>
                    <a:pt x="0" y="49"/>
                  </a:moveTo>
                  <a:cubicBezTo>
                    <a:pt x="0" y="43"/>
                    <a:pt x="0" y="37"/>
                    <a:pt x="0" y="31"/>
                  </a:cubicBezTo>
                  <a:cubicBezTo>
                    <a:pt x="1" y="25"/>
                    <a:pt x="3" y="20"/>
                    <a:pt x="4" y="14"/>
                  </a:cubicBezTo>
                  <a:cubicBezTo>
                    <a:pt x="13" y="14"/>
                    <a:pt x="22" y="13"/>
                    <a:pt x="28" y="16"/>
                  </a:cubicBezTo>
                  <a:cubicBezTo>
                    <a:pt x="28" y="17"/>
                    <a:pt x="28" y="19"/>
                    <a:pt x="28" y="20"/>
                  </a:cubicBezTo>
                  <a:cubicBezTo>
                    <a:pt x="22" y="24"/>
                    <a:pt x="20" y="22"/>
                    <a:pt x="15" y="24"/>
                  </a:cubicBezTo>
                  <a:cubicBezTo>
                    <a:pt x="1" y="31"/>
                    <a:pt x="4" y="59"/>
                    <a:pt x="21" y="58"/>
                  </a:cubicBezTo>
                  <a:cubicBezTo>
                    <a:pt x="37" y="57"/>
                    <a:pt x="36" y="26"/>
                    <a:pt x="50" y="17"/>
                  </a:cubicBezTo>
                  <a:cubicBezTo>
                    <a:pt x="76" y="0"/>
                    <a:pt x="95" y="38"/>
                    <a:pt x="81" y="65"/>
                  </a:cubicBezTo>
                  <a:cubicBezTo>
                    <a:pt x="75" y="65"/>
                    <a:pt x="67" y="67"/>
                    <a:pt x="62" y="65"/>
                  </a:cubicBezTo>
                  <a:cubicBezTo>
                    <a:pt x="62" y="63"/>
                    <a:pt x="62" y="62"/>
                    <a:pt x="62" y="61"/>
                  </a:cubicBezTo>
                  <a:cubicBezTo>
                    <a:pt x="61" y="56"/>
                    <a:pt x="68" y="59"/>
                    <a:pt x="70" y="57"/>
                  </a:cubicBezTo>
                  <a:cubicBezTo>
                    <a:pt x="83" y="52"/>
                    <a:pt x="80" y="26"/>
                    <a:pt x="67" y="26"/>
                  </a:cubicBezTo>
                  <a:cubicBezTo>
                    <a:pt x="49" y="26"/>
                    <a:pt x="53" y="61"/>
                    <a:pt x="33" y="68"/>
                  </a:cubicBezTo>
                  <a:cubicBezTo>
                    <a:pt x="18" y="74"/>
                    <a:pt x="5" y="65"/>
                    <a:pt x="0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84">
              <a:extLst>
                <a:ext uri="{FF2B5EF4-FFF2-40B4-BE49-F238E27FC236}">
                  <a16:creationId xmlns:a16="http://schemas.microsoft.com/office/drawing/2014/main" id="{6B2EF25B-5859-44CF-A2A2-8FDE6D13A19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699248" y="3784012"/>
              <a:ext cx="202240" cy="170802"/>
            </a:xfrm>
            <a:custGeom>
              <a:avLst/>
              <a:gdLst>
                <a:gd name="T0" fmla="*/ 4 w 98"/>
                <a:gd name="T1" fmla="*/ 49 h 75"/>
                <a:gd name="T2" fmla="*/ 4 w 98"/>
                <a:gd name="T3" fmla="*/ 31 h 75"/>
                <a:gd name="T4" fmla="*/ 44 w 98"/>
                <a:gd name="T5" fmla="*/ 1 h 75"/>
                <a:gd name="T6" fmla="*/ 84 w 98"/>
                <a:gd name="T7" fmla="*/ 72 h 75"/>
                <a:gd name="T8" fmla="*/ 61 w 98"/>
                <a:gd name="T9" fmla="*/ 71 h 75"/>
                <a:gd name="T10" fmla="*/ 74 w 98"/>
                <a:gd name="T11" fmla="*/ 63 h 75"/>
                <a:gd name="T12" fmla="*/ 81 w 98"/>
                <a:gd name="T13" fmla="*/ 34 h 75"/>
                <a:gd name="T14" fmla="*/ 12 w 98"/>
                <a:gd name="T15" fmla="*/ 53 h 75"/>
                <a:gd name="T16" fmla="*/ 19 w 98"/>
                <a:gd name="T17" fmla="*/ 64 h 75"/>
                <a:gd name="T18" fmla="*/ 26 w 98"/>
                <a:gd name="T19" fmla="*/ 73 h 75"/>
                <a:gd name="T20" fmla="*/ 4 w 98"/>
                <a:gd name="T21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75">
                  <a:moveTo>
                    <a:pt x="4" y="49"/>
                  </a:moveTo>
                  <a:cubicBezTo>
                    <a:pt x="4" y="43"/>
                    <a:pt x="4" y="37"/>
                    <a:pt x="4" y="31"/>
                  </a:cubicBezTo>
                  <a:cubicBezTo>
                    <a:pt x="8" y="11"/>
                    <a:pt x="23" y="1"/>
                    <a:pt x="44" y="1"/>
                  </a:cubicBezTo>
                  <a:cubicBezTo>
                    <a:pt x="82" y="0"/>
                    <a:pt x="98" y="34"/>
                    <a:pt x="84" y="72"/>
                  </a:cubicBezTo>
                  <a:cubicBezTo>
                    <a:pt x="78" y="72"/>
                    <a:pt x="65" y="75"/>
                    <a:pt x="61" y="71"/>
                  </a:cubicBezTo>
                  <a:cubicBezTo>
                    <a:pt x="61" y="62"/>
                    <a:pt x="70" y="65"/>
                    <a:pt x="74" y="63"/>
                  </a:cubicBezTo>
                  <a:cubicBezTo>
                    <a:pt x="84" y="57"/>
                    <a:pt x="85" y="45"/>
                    <a:pt x="81" y="34"/>
                  </a:cubicBezTo>
                  <a:cubicBezTo>
                    <a:pt x="73" y="5"/>
                    <a:pt x="0" y="10"/>
                    <a:pt x="12" y="53"/>
                  </a:cubicBezTo>
                  <a:cubicBezTo>
                    <a:pt x="14" y="58"/>
                    <a:pt x="16" y="61"/>
                    <a:pt x="19" y="64"/>
                  </a:cubicBezTo>
                  <a:cubicBezTo>
                    <a:pt x="21" y="66"/>
                    <a:pt x="28" y="67"/>
                    <a:pt x="26" y="73"/>
                  </a:cubicBezTo>
                  <a:cubicBezTo>
                    <a:pt x="15" y="75"/>
                    <a:pt x="6" y="60"/>
                    <a:pt x="4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85">
              <a:extLst>
                <a:ext uri="{FF2B5EF4-FFF2-40B4-BE49-F238E27FC236}">
                  <a16:creationId xmlns:a16="http://schemas.microsoft.com/office/drawing/2014/main" id="{F96911E8-41F2-44F0-983F-3ECA9B492D1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27038" y="3781416"/>
              <a:ext cx="175371" cy="186330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0 h 84"/>
                <a:gd name="T8" fmla="*/ 83 w 85"/>
                <a:gd name="T9" fmla="*/ 33 h 84"/>
                <a:gd name="T10" fmla="*/ 76 w 85"/>
                <a:gd name="T11" fmla="*/ 24 h 84"/>
                <a:gd name="T12" fmla="*/ 13 w 85"/>
                <a:gd name="T13" fmla="*/ 28 h 84"/>
                <a:gd name="T14" fmla="*/ 12 w 85"/>
                <a:gd name="T15" fmla="*/ 61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0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79" y="27"/>
                    <a:pt x="76" y="24"/>
                  </a:cubicBezTo>
                  <a:cubicBezTo>
                    <a:pt x="57" y="26"/>
                    <a:pt x="25" y="18"/>
                    <a:pt x="13" y="28"/>
                  </a:cubicBezTo>
                  <a:cubicBezTo>
                    <a:pt x="5" y="35"/>
                    <a:pt x="6" y="54"/>
                    <a:pt x="12" y="61"/>
                  </a:cubicBezTo>
                  <a:cubicBezTo>
                    <a:pt x="23" y="73"/>
                    <a:pt x="56" y="64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4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86">
              <a:extLst>
                <a:ext uri="{FF2B5EF4-FFF2-40B4-BE49-F238E27FC236}">
                  <a16:creationId xmlns:a16="http://schemas.microsoft.com/office/drawing/2014/main" id="{1C24AA1A-C871-4463-861E-F0582565A1B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434383" y="3775719"/>
              <a:ext cx="183638" cy="201857"/>
            </a:xfrm>
            <a:custGeom>
              <a:avLst/>
              <a:gdLst>
                <a:gd name="T0" fmla="*/ 3 w 89"/>
                <a:gd name="T1" fmla="*/ 78 h 88"/>
                <a:gd name="T2" fmla="*/ 3 w 89"/>
                <a:gd name="T3" fmla="*/ 73 h 88"/>
                <a:gd name="T4" fmla="*/ 71 w 89"/>
                <a:gd name="T5" fmla="*/ 17 h 88"/>
                <a:gd name="T6" fmla="*/ 11 w 89"/>
                <a:gd name="T7" fmla="*/ 18 h 88"/>
                <a:gd name="T8" fmla="*/ 6 w 89"/>
                <a:gd name="T9" fmla="*/ 28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10 h 88"/>
                <a:gd name="T16" fmla="*/ 79 w 89"/>
                <a:gd name="T17" fmla="*/ 10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79 w 89"/>
                <a:gd name="T35" fmla="*/ 79 h 88"/>
                <a:gd name="T36" fmla="*/ 3 w 89"/>
                <a:gd name="T37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8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7"/>
                    <a:pt x="71" y="17"/>
                  </a:cubicBezTo>
                  <a:cubicBezTo>
                    <a:pt x="51" y="18"/>
                    <a:pt x="29" y="16"/>
                    <a:pt x="11" y="18"/>
                  </a:cubicBezTo>
                  <a:cubicBezTo>
                    <a:pt x="7" y="19"/>
                    <a:pt x="11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10"/>
                  </a:cubicBezTo>
                  <a:cubicBezTo>
                    <a:pt x="35" y="10"/>
                    <a:pt x="57" y="10"/>
                    <a:pt x="79" y="10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1"/>
                    <a:pt x="73" y="34"/>
                  </a:cubicBezTo>
                  <a:cubicBezTo>
                    <a:pt x="58" y="47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3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5"/>
                    <a:pt x="86" y="87"/>
                  </a:cubicBezTo>
                  <a:cubicBezTo>
                    <a:pt x="80" y="88"/>
                    <a:pt x="82" y="81"/>
                    <a:pt x="79" y="79"/>
                  </a:cubicBezTo>
                  <a:cubicBezTo>
                    <a:pt x="56" y="76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87">
              <a:extLst>
                <a:ext uri="{FF2B5EF4-FFF2-40B4-BE49-F238E27FC236}">
                  <a16:creationId xmlns:a16="http://schemas.microsoft.com/office/drawing/2014/main" id="{19F067AA-A756-4E27-9840-4C6B88FAC04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875361" y="3776752"/>
              <a:ext cx="181571" cy="201857"/>
            </a:xfrm>
            <a:custGeom>
              <a:avLst/>
              <a:gdLst>
                <a:gd name="T0" fmla="*/ 87 w 88"/>
                <a:gd name="T1" fmla="*/ 5 h 89"/>
                <a:gd name="T2" fmla="*/ 86 w 88"/>
                <a:gd name="T3" fmla="*/ 39 h 89"/>
                <a:gd name="T4" fmla="*/ 80 w 88"/>
                <a:gd name="T5" fmla="*/ 31 h 89"/>
                <a:gd name="T6" fmla="*/ 55 w 88"/>
                <a:gd name="T7" fmla="*/ 47 h 89"/>
                <a:gd name="T8" fmla="*/ 79 w 88"/>
                <a:gd name="T9" fmla="*/ 66 h 89"/>
                <a:gd name="T10" fmla="*/ 85 w 88"/>
                <a:gd name="T11" fmla="*/ 57 h 89"/>
                <a:gd name="T12" fmla="*/ 86 w 88"/>
                <a:gd name="T13" fmla="*/ 84 h 89"/>
                <a:gd name="T14" fmla="*/ 80 w 88"/>
                <a:gd name="T15" fmla="*/ 77 h 89"/>
                <a:gd name="T16" fmla="*/ 50 w 88"/>
                <a:gd name="T17" fmla="*/ 53 h 89"/>
                <a:gd name="T18" fmla="*/ 9 w 88"/>
                <a:gd name="T19" fmla="*/ 81 h 89"/>
                <a:gd name="T20" fmla="*/ 5 w 88"/>
                <a:gd name="T21" fmla="*/ 88 h 89"/>
                <a:gd name="T22" fmla="*/ 5 w 88"/>
                <a:gd name="T23" fmla="*/ 54 h 89"/>
                <a:gd name="T24" fmla="*/ 10 w 88"/>
                <a:gd name="T25" fmla="*/ 62 h 89"/>
                <a:gd name="T26" fmla="*/ 39 w 88"/>
                <a:gd name="T27" fmla="*/ 43 h 89"/>
                <a:gd name="T28" fmla="*/ 10 w 88"/>
                <a:gd name="T29" fmla="*/ 22 h 89"/>
                <a:gd name="T30" fmla="*/ 6 w 88"/>
                <a:gd name="T31" fmla="*/ 31 h 89"/>
                <a:gd name="T32" fmla="*/ 5 w 88"/>
                <a:gd name="T33" fmla="*/ 15 h 89"/>
                <a:gd name="T34" fmla="*/ 5 w 88"/>
                <a:gd name="T35" fmla="*/ 2 h 89"/>
                <a:gd name="T36" fmla="*/ 10 w 88"/>
                <a:gd name="T37" fmla="*/ 9 h 89"/>
                <a:gd name="T38" fmla="*/ 45 w 88"/>
                <a:gd name="T39" fmla="*/ 38 h 89"/>
                <a:gd name="T40" fmla="*/ 83 w 88"/>
                <a:gd name="T41" fmla="*/ 5 h 89"/>
                <a:gd name="T42" fmla="*/ 87 w 88"/>
                <a:gd name="T43" fmla="*/ 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89">
                  <a:moveTo>
                    <a:pt x="87" y="5"/>
                  </a:moveTo>
                  <a:cubicBezTo>
                    <a:pt x="85" y="14"/>
                    <a:pt x="87" y="31"/>
                    <a:pt x="86" y="39"/>
                  </a:cubicBezTo>
                  <a:cubicBezTo>
                    <a:pt x="80" y="41"/>
                    <a:pt x="83" y="33"/>
                    <a:pt x="80" y="31"/>
                  </a:cubicBezTo>
                  <a:cubicBezTo>
                    <a:pt x="72" y="36"/>
                    <a:pt x="65" y="42"/>
                    <a:pt x="55" y="47"/>
                  </a:cubicBezTo>
                  <a:cubicBezTo>
                    <a:pt x="62" y="55"/>
                    <a:pt x="72" y="59"/>
                    <a:pt x="79" y="66"/>
                  </a:cubicBezTo>
                  <a:cubicBezTo>
                    <a:pt x="84" y="66"/>
                    <a:pt x="80" y="57"/>
                    <a:pt x="85" y="57"/>
                  </a:cubicBezTo>
                  <a:cubicBezTo>
                    <a:pt x="88" y="61"/>
                    <a:pt x="85" y="79"/>
                    <a:pt x="86" y="84"/>
                  </a:cubicBezTo>
                  <a:cubicBezTo>
                    <a:pt x="80" y="86"/>
                    <a:pt x="82" y="79"/>
                    <a:pt x="80" y="77"/>
                  </a:cubicBezTo>
                  <a:cubicBezTo>
                    <a:pt x="71" y="67"/>
                    <a:pt x="60" y="61"/>
                    <a:pt x="50" y="53"/>
                  </a:cubicBezTo>
                  <a:cubicBezTo>
                    <a:pt x="36" y="62"/>
                    <a:pt x="22" y="71"/>
                    <a:pt x="9" y="81"/>
                  </a:cubicBezTo>
                  <a:cubicBezTo>
                    <a:pt x="8" y="84"/>
                    <a:pt x="10" y="89"/>
                    <a:pt x="5" y="88"/>
                  </a:cubicBezTo>
                  <a:cubicBezTo>
                    <a:pt x="3" y="80"/>
                    <a:pt x="5" y="63"/>
                    <a:pt x="5" y="54"/>
                  </a:cubicBezTo>
                  <a:cubicBezTo>
                    <a:pt x="11" y="52"/>
                    <a:pt x="8" y="60"/>
                    <a:pt x="10" y="62"/>
                  </a:cubicBezTo>
                  <a:cubicBezTo>
                    <a:pt x="21" y="57"/>
                    <a:pt x="29" y="49"/>
                    <a:pt x="39" y="43"/>
                  </a:cubicBezTo>
                  <a:cubicBezTo>
                    <a:pt x="30" y="35"/>
                    <a:pt x="21" y="28"/>
                    <a:pt x="10" y="22"/>
                  </a:cubicBezTo>
                  <a:cubicBezTo>
                    <a:pt x="6" y="22"/>
                    <a:pt x="11" y="31"/>
                    <a:pt x="6" y="31"/>
                  </a:cubicBezTo>
                  <a:cubicBezTo>
                    <a:pt x="0" y="29"/>
                    <a:pt x="5" y="20"/>
                    <a:pt x="5" y="15"/>
                  </a:cubicBezTo>
                  <a:cubicBezTo>
                    <a:pt x="5" y="10"/>
                    <a:pt x="2" y="5"/>
                    <a:pt x="5" y="2"/>
                  </a:cubicBezTo>
                  <a:cubicBezTo>
                    <a:pt x="10" y="0"/>
                    <a:pt x="8" y="7"/>
                    <a:pt x="10" y="9"/>
                  </a:cubicBezTo>
                  <a:cubicBezTo>
                    <a:pt x="20" y="21"/>
                    <a:pt x="33" y="29"/>
                    <a:pt x="45" y="38"/>
                  </a:cubicBezTo>
                  <a:cubicBezTo>
                    <a:pt x="58" y="27"/>
                    <a:pt x="77" y="23"/>
                    <a:pt x="83" y="5"/>
                  </a:cubicBezTo>
                  <a:cubicBezTo>
                    <a:pt x="85" y="5"/>
                    <a:pt x="86" y="5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8">
              <a:extLst>
                <a:ext uri="{FF2B5EF4-FFF2-40B4-BE49-F238E27FC236}">
                  <a16:creationId xmlns:a16="http://schemas.microsoft.com/office/drawing/2014/main" id="{CA2F99D2-4697-468C-9E8F-FD274FFE104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8912" y="3835762"/>
              <a:ext cx="175371" cy="77637"/>
            </a:xfrm>
            <a:custGeom>
              <a:avLst/>
              <a:gdLst>
                <a:gd name="T0" fmla="*/ 83 w 85"/>
                <a:gd name="T1" fmla="*/ 33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3 h 35"/>
                <a:gd name="T8" fmla="*/ 2 w 85"/>
                <a:gd name="T9" fmla="*/ 1 h 35"/>
                <a:gd name="T10" fmla="*/ 8 w 85"/>
                <a:gd name="T11" fmla="*/ 9 h 35"/>
                <a:gd name="T12" fmla="*/ 74 w 85"/>
                <a:gd name="T13" fmla="*/ 10 h 35"/>
                <a:gd name="T14" fmla="*/ 82 w 85"/>
                <a:gd name="T15" fmla="*/ 1 h 35"/>
                <a:gd name="T16" fmla="*/ 83 w 85"/>
                <a:gd name="T17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3"/>
                  </a:moveTo>
                  <a:cubicBezTo>
                    <a:pt x="77" y="35"/>
                    <a:pt x="79" y="27"/>
                    <a:pt x="76" y="25"/>
                  </a:cubicBezTo>
                  <a:cubicBezTo>
                    <a:pt x="56" y="23"/>
                    <a:pt x="30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5" y="7"/>
                    <a:pt x="58" y="16"/>
                    <a:pt x="74" y="10"/>
                  </a:cubicBezTo>
                  <a:cubicBezTo>
                    <a:pt x="80" y="8"/>
                    <a:pt x="77" y="2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89">
              <a:extLst>
                <a:ext uri="{FF2B5EF4-FFF2-40B4-BE49-F238E27FC236}">
                  <a16:creationId xmlns:a16="http://schemas.microsoft.com/office/drawing/2014/main" id="{822AE2BF-0804-4A10-82B9-EA27DD76872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261473" y="3778828"/>
              <a:ext cx="175371" cy="191506"/>
            </a:xfrm>
            <a:custGeom>
              <a:avLst/>
              <a:gdLst>
                <a:gd name="T0" fmla="*/ 0 w 85"/>
                <a:gd name="T1" fmla="*/ 52 h 84"/>
                <a:gd name="T2" fmla="*/ 0 w 85"/>
                <a:gd name="T3" fmla="*/ 30 h 84"/>
                <a:gd name="T4" fmla="*/ 75 w 85"/>
                <a:gd name="T5" fmla="*/ 10 h 84"/>
                <a:gd name="T6" fmla="*/ 82 w 85"/>
                <a:gd name="T7" fmla="*/ 1 h 84"/>
                <a:gd name="T8" fmla="*/ 83 w 85"/>
                <a:gd name="T9" fmla="*/ 33 h 84"/>
                <a:gd name="T10" fmla="*/ 76 w 85"/>
                <a:gd name="T11" fmla="*/ 25 h 84"/>
                <a:gd name="T12" fmla="*/ 17 w 85"/>
                <a:gd name="T13" fmla="*/ 26 h 84"/>
                <a:gd name="T14" fmla="*/ 12 w 85"/>
                <a:gd name="T15" fmla="*/ 62 h 84"/>
                <a:gd name="T16" fmla="*/ 74 w 85"/>
                <a:gd name="T17" fmla="*/ 67 h 84"/>
                <a:gd name="T18" fmla="*/ 82 w 85"/>
                <a:gd name="T19" fmla="*/ 56 h 84"/>
                <a:gd name="T20" fmla="*/ 83 w 85"/>
                <a:gd name="T21" fmla="*/ 83 h 84"/>
                <a:gd name="T22" fmla="*/ 74 w 85"/>
                <a:gd name="T23" fmla="*/ 74 h 84"/>
                <a:gd name="T24" fmla="*/ 0 w 85"/>
                <a:gd name="T25" fmla="*/ 5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84">
                  <a:moveTo>
                    <a:pt x="0" y="52"/>
                  </a:moveTo>
                  <a:cubicBezTo>
                    <a:pt x="0" y="45"/>
                    <a:pt x="0" y="38"/>
                    <a:pt x="0" y="30"/>
                  </a:cubicBezTo>
                  <a:cubicBezTo>
                    <a:pt x="3" y="2"/>
                    <a:pt x="45" y="12"/>
                    <a:pt x="75" y="10"/>
                  </a:cubicBezTo>
                  <a:cubicBezTo>
                    <a:pt x="80" y="10"/>
                    <a:pt x="77" y="0"/>
                    <a:pt x="82" y="1"/>
                  </a:cubicBezTo>
                  <a:cubicBezTo>
                    <a:pt x="85" y="6"/>
                    <a:pt x="82" y="26"/>
                    <a:pt x="83" y="33"/>
                  </a:cubicBezTo>
                  <a:cubicBezTo>
                    <a:pt x="77" y="35"/>
                    <a:pt x="80" y="27"/>
                    <a:pt x="76" y="25"/>
                  </a:cubicBezTo>
                  <a:cubicBezTo>
                    <a:pt x="60" y="25"/>
                    <a:pt x="33" y="19"/>
                    <a:pt x="17" y="26"/>
                  </a:cubicBezTo>
                  <a:cubicBezTo>
                    <a:pt x="7" y="31"/>
                    <a:pt x="3" y="52"/>
                    <a:pt x="12" y="62"/>
                  </a:cubicBezTo>
                  <a:cubicBezTo>
                    <a:pt x="23" y="74"/>
                    <a:pt x="54" y="63"/>
                    <a:pt x="74" y="67"/>
                  </a:cubicBezTo>
                  <a:cubicBezTo>
                    <a:pt x="80" y="66"/>
                    <a:pt x="76" y="56"/>
                    <a:pt x="82" y="56"/>
                  </a:cubicBezTo>
                  <a:cubicBezTo>
                    <a:pt x="85" y="60"/>
                    <a:pt x="82" y="78"/>
                    <a:pt x="83" y="83"/>
                  </a:cubicBezTo>
                  <a:cubicBezTo>
                    <a:pt x="76" y="84"/>
                    <a:pt x="80" y="75"/>
                    <a:pt x="74" y="74"/>
                  </a:cubicBezTo>
                  <a:cubicBezTo>
                    <a:pt x="43" y="73"/>
                    <a:pt x="3" y="81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90">
              <a:extLst>
                <a:ext uri="{FF2B5EF4-FFF2-40B4-BE49-F238E27FC236}">
                  <a16:creationId xmlns:a16="http://schemas.microsoft.com/office/drawing/2014/main" id="{27922E44-261E-41BE-9A33-F69ADF148DD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474724" y="3775719"/>
              <a:ext cx="183638" cy="201857"/>
            </a:xfrm>
            <a:custGeom>
              <a:avLst/>
              <a:gdLst>
                <a:gd name="T0" fmla="*/ 3 w 89"/>
                <a:gd name="T1" fmla="*/ 77 h 88"/>
                <a:gd name="T2" fmla="*/ 3 w 89"/>
                <a:gd name="T3" fmla="*/ 73 h 88"/>
                <a:gd name="T4" fmla="*/ 72 w 89"/>
                <a:gd name="T5" fmla="*/ 17 h 88"/>
                <a:gd name="T6" fmla="*/ 11 w 89"/>
                <a:gd name="T7" fmla="*/ 18 h 88"/>
                <a:gd name="T8" fmla="*/ 6 w 89"/>
                <a:gd name="T9" fmla="*/ 27 h 88"/>
                <a:gd name="T10" fmla="*/ 5 w 89"/>
                <a:gd name="T11" fmla="*/ 14 h 88"/>
                <a:gd name="T12" fmla="*/ 5 w 89"/>
                <a:gd name="T13" fmla="*/ 0 h 88"/>
                <a:gd name="T14" fmla="*/ 12 w 89"/>
                <a:gd name="T15" fmla="*/ 9 h 88"/>
                <a:gd name="T16" fmla="*/ 79 w 89"/>
                <a:gd name="T17" fmla="*/ 9 h 88"/>
                <a:gd name="T18" fmla="*/ 85 w 89"/>
                <a:gd name="T19" fmla="*/ 1 h 88"/>
                <a:gd name="T20" fmla="*/ 86 w 89"/>
                <a:gd name="T21" fmla="*/ 22 h 88"/>
                <a:gd name="T22" fmla="*/ 73 w 89"/>
                <a:gd name="T23" fmla="*/ 34 h 88"/>
                <a:gd name="T24" fmla="*/ 29 w 89"/>
                <a:gd name="T25" fmla="*/ 71 h 88"/>
                <a:gd name="T26" fmla="*/ 79 w 89"/>
                <a:gd name="T27" fmla="*/ 70 h 88"/>
                <a:gd name="T28" fmla="*/ 84 w 89"/>
                <a:gd name="T29" fmla="*/ 60 h 88"/>
                <a:gd name="T30" fmla="*/ 86 w 89"/>
                <a:gd name="T31" fmla="*/ 73 h 88"/>
                <a:gd name="T32" fmla="*/ 86 w 89"/>
                <a:gd name="T33" fmla="*/ 87 h 88"/>
                <a:gd name="T34" fmla="*/ 80 w 89"/>
                <a:gd name="T35" fmla="*/ 79 h 88"/>
                <a:gd name="T36" fmla="*/ 3 w 89"/>
                <a:gd name="T37" fmla="*/ 7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88">
                  <a:moveTo>
                    <a:pt x="3" y="77"/>
                  </a:moveTo>
                  <a:cubicBezTo>
                    <a:pt x="3" y="76"/>
                    <a:pt x="3" y="74"/>
                    <a:pt x="3" y="73"/>
                  </a:cubicBezTo>
                  <a:cubicBezTo>
                    <a:pt x="26" y="55"/>
                    <a:pt x="49" y="35"/>
                    <a:pt x="72" y="17"/>
                  </a:cubicBezTo>
                  <a:cubicBezTo>
                    <a:pt x="52" y="17"/>
                    <a:pt x="30" y="16"/>
                    <a:pt x="11" y="18"/>
                  </a:cubicBezTo>
                  <a:cubicBezTo>
                    <a:pt x="7" y="18"/>
                    <a:pt x="11" y="27"/>
                    <a:pt x="6" y="27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1" y="2"/>
                    <a:pt x="5" y="0"/>
                  </a:cubicBezTo>
                  <a:cubicBezTo>
                    <a:pt x="11" y="0"/>
                    <a:pt x="8" y="8"/>
                    <a:pt x="12" y="9"/>
                  </a:cubicBezTo>
                  <a:cubicBezTo>
                    <a:pt x="35" y="9"/>
                    <a:pt x="57" y="9"/>
                    <a:pt x="79" y="9"/>
                  </a:cubicBezTo>
                  <a:cubicBezTo>
                    <a:pt x="83" y="8"/>
                    <a:pt x="80" y="0"/>
                    <a:pt x="85" y="1"/>
                  </a:cubicBezTo>
                  <a:cubicBezTo>
                    <a:pt x="86" y="5"/>
                    <a:pt x="88" y="16"/>
                    <a:pt x="86" y="22"/>
                  </a:cubicBezTo>
                  <a:cubicBezTo>
                    <a:pt x="85" y="25"/>
                    <a:pt x="77" y="31"/>
                    <a:pt x="73" y="34"/>
                  </a:cubicBezTo>
                  <a:cubicBezTo>
                    <a:pt x="58" y="46"/>
                    <a:pt x="40" y="60"/>
                    <a:pt x="29" y="71"/>
                  </a:cubicBezTo>
                  <a:cubicBezTo>
                    <a:pt x="45" y="70"/>
                    <a:pt x="64" y="72"/>
                    <a:pt x="79" y="70"/>
                  </a:cubicBezTo>
                  <a:cubicBezTo>
                    <a:pt x="84" y="69"/>
                    <a:pt x="80" y="61"/>
                    <a:pt x="84" y="60"/>
                  </a:cubicBezTo>
                  <a:cubicBezTo>
                    <a:pt x="89" y="60"/>
                    <a:pt x="86" y="68"/>
                    <a:pt x="86" y="73"/>
                  </a:cubicBezTo>
                  <a:cubicBezTo>
                    <a:pt x="86" y="79"/>
                    <a:pt x="87" y="84"/>
                    <a:pt x="86" y="87"/>
                  </a:cubicBezTo>
                  <a:cubicBezTo>
                    <a:pt x="81" y="88"/>
                    <a:pt x="82" y="82"/>
                    <a:pt x="80" y="79"/>
                  </a:cubicBezTo>
                  <a:cubicBezTo>
                    <a:pt x="58" y="75"/>
                    <a:pt x="28" y="78"/>
                    <a:pt x="3" y="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91">
              <a:extLst>
                <a:ext uri="{FF2B5EF4-FFF2-40B4-BE49-F238E27FC236}">
                  <a16:creationId xmlns:a16="http://schemas.microsoft.com/office/drawing/2014/main" id="{4B231BB9-D855-4526-9D09-234852D017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644484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6 w 85"/>
                <a:gd name="T3" fmla="*/ 25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7" y="35"/>
                    <a:pt x="80" y="27"/>
                    <a:pt x="76" y="25"/>
                  </a:cubicBezTo>
                  <a:cubicBezTo>
                    <a:pt x="56" y="24"/>
                    <a:pt x="29" y="24"/>
                    <a:pt x="9" y="25"/>
                  </a:cubicBezTo>
                  <a:cubicBezTo>
                    <a:pt x="4" y="26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5" y="7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92">
              <a:extLst>
                <a:ext uri="{FF2B5EF4-FFF2-40B4-BE49-F238E27FC236}">
                  <a16:creationId xmlns:a16="http://schemas.microsoft.com/office/drawing/2014/main" id="{39B46168-EF7D-4783-B7DA-1108671746A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804934" y="3778828"/>
              <a:ext cx="175371" cy="191506"/>
            </a:xfrm>
            <a:custGeom>
              <a:avLst/>
              <a:gdLst>
                <a:gd name="T0" fmla="*/ 0 w 85"/>
                <a:gd name="T1" fmla="*/ 47 h 86"/>
                <a:gd name="T2" fmla="*/ 0 w 85"/>
                <a:gd name="T3" fmla="*/ 40 h 86"/>
                <a:gd name="T4" fmla="*/ 77 w 85"/>
                <a:gd name="T5" fmla="*/ 7 h 86"/>
                <a:gd name="T6" fmla="*/ 82 w 85"/>
                <a:gd name="T7" fmla="*/ 1 h 86"/>
                <a:gd name="T8" fmla="*/ 82 w 85"/>
                <a:gd name="T9" fmla="*/ 35 h 86"/>
                <a:gd name="T10" fmla="*/ 76 w 85"/>
                <a:gd name="T11" fmla="*/ 24 h 86"/>
                <a:gd name="T12" fmla="*/ 18 w 85"/>
                <a:gd name="T13" fmla="*/ 47 h 86"/>
                <a:gd name="T14" fmla="*/ 76 w 85"/>
                <a:gd name="T15" fmla="*/ 69 h 86"/>
                <a:gd name="T16" fmla="*/ 82 w 85"/>
                <a:gd name="T17" fmla="*/ 59 h 86"/>
                <a:gd name="T18" fmla="*/ 83 w 85"/>
                <a:gd name="T19" fmla="*/ 85 h 86"/>
                <a:gd name="T20" fmla="*/ 75 w 85"/>
                <a:gd name="T21" fmla="*/ 77 h 86"/>
                <a:gd name="T22" fmla="*/ 0 w 85"/>
                <a:gd name="T23" fmla="*/ 4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86">
                  <a:moveTo>
                    <a:pt x="0" y="47"/>
                  </a:moveTo>
                  <a:cubicBezTo>
                    <a:pt x="0" y="44"/>
                    <a:pt x="0" y="42"/>
                    <a:pt x="0" y="40"/>
                  </a:cubicBezTo>
                  <a:cubicBezTo>
                    <a:pt x="25" y="28"/>
                    <a:pt x="53" y="20"/>
                    <a:pt x="77" y="7"/>
                  </a:cubicBezTo>
                  <a:cubicBezTo>
                    <a:pt x="80" y="6"/>
                    <a:pt x="77" y="0"/>
                    <a:pt x="82" y="1"/>
                  </a:cubicBezTo>
                  <a:cubicBezTo>
                    <a:pt x="84" y="8"/>
                    <a:pt x="85" y="28"/>
                    <a:pt x="82" y="35"/>
                  </a:cubicBezTo>
                  <a:cubicBezTo>
                    <a:pt x="77" y="35"/>
                    <a:pt x="80" y="26"/>
                    <a:pt x="76" y="24"/>
                  </a:cubicBezTo>
                  <a:cubicBezTo>
                    <a:pt x="56" y="31"/>
                    <a:pt x="38" y="40"/>
                    <a:pt x="18" y="47"/>
                  </a:cubicBezTo>
                  <a:cubicBezTo>
                    <a:pt x="37" y="54"/>
                    <a:pt x="56" y="62"/>
                    <a:pt x="76" y="69"/>
                  </a:cubicBezTo>
                  <a:cubicBezTo>
                    <a:pt x="81" y="68"/>
                    <a:pt x="76" y="58"/>
                    <a:pt x="82" y="59"/>
                  </a:cubicBezTo>
                  <a:cubicBezTo>
                    <a:pt x="85" y="63"/>
                    <a:pt x="82" y="80"/>
                    <a:pt x="83" y="85"/>
                  </a:cubicBezTo>
                  <a:cubicBezTo>
                    <a:pt x="77" y="86"/>
                    <a:pt x="79" y="79"/>
                    <a:pt x="75" y="77"/>
                  </a:cubicBezTo>
                  <a:cubicBezTo>
                    <a:pt x="50" y="67"/>
                    <a:pt x="25" y="56"/>
                    <a:pt x="0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93">
              <a:extLst>
                <a:ext uri="{FF2B5EF4-FFF2-40B4-BE49-F238E27FC236}">
                  <a16:creationId xmlns:a16="http://schemas.microsoft.com/office/drawing/2014/main" id="{32DE08D1-6670-468E-89A6-D7CEFDBCEC1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000582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1 w 86"/>
                <a:gd name="T23" fmla="*/ 57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8" y="54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4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7"/>
                    <a:pt x="6" y="49"/>
                    <a:pt x="11" y="57"/>
                  </a:cubicBezTo>
                  <a:cubicBezTo>
                    <a:pt x="15" y="64"/>
                    <a:pt x="23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0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2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94">
              <a:extLst>
                <a:ext uri="{FF2B5EF4-FFF2-40B4-BE49-F238E27FC236}">
                  <a16:creationId xmlns:a16="http://schemas.microsoft.com/office/drawing/2014/main" id="{A17433AF-82A9-48D1-91EC-0EB3043B5576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182266" y="3782458"/>
              <a:ext cx="191906" cy="175978"/>
            </a:xfrm>
            <a:custGeom>
              <a:avLst/>
              <a:gdLst>
                <a:gd name="T0" fmla="*/ 44 w 93"/>
                <a:gd name="T1" fmla="*/ 47 h 77"/>
                <a:gd name="T2" fmla="*/ 11 w 93"/>
                <a:gd name="T3" fmla="*/ 68 h 77"/>
                <a:gd name="T4" fmla="*/ 4 w 93"/>
                <a:gd name="T5" fmla="*/ 77 h 77"/>
                <a:gd name="T6" fmla="*/ 3 w 93"/>
                <a:gd name="T7" fmla="*/ 60 h 77"/>
                <a:gd name="T8" fmla="*/ 40 w 93"/>
                <a:gd name="T9" fmla="*/ 25 h 77"/>
                <a:gd name="T10" fmla="*/ 10 w 93"/>
                <a:gd name="T11" fmla="*/ 26 h 77"/>
                <a:gd name="T12" fmla="*/ 5 w 93"/>
                <a:gd name="T13" fmla="*/ 35 h 77"/>
                <a:gd name="T14" fmla="*/ 4 w 93"/>
                <a:gd name="T15" fmla="*/ 19 h 77"/>
                <a:gd name="T16" fmla="*/ 4 w 93"/>
                <a:gd name="T17" fmla="*/ 2 h 77"/>
                <a:gd name="T18" fmla="*/ 10 w 93"/>
                <a:gd name="T19" fmla="*/ 10 h 77"/>
                <a:gd name="T20" fmla="*/ 78 w 93"/>
                <a:gd name="T21" fmla="*/ 10 h 77"/>
                <a:gd name="T22" fmla="*/ 84 w 93"/>
                <a:gd name="T23" fmla="*/ 1 h 77"/>
                <a:gd name="T24" fmla="*/ 75 w 93"/>
                <a:gd name="T25" fmla="*/ 65 h 77"/>
                <a:gd name="T26" fmla="*/ 44 w 93"/>
                <a:gd name="T27" fmla="*/ 47 h 77"/>
                <a:gd name="T28" fmla="*/ 80 w 93"/>
                <a:gd name="T29" fmla="*/ 28 h 77"/>
                <a:gd name="T30" fmla="*/ 46 w 93"/>
                <a:gd name="T31" fmla="*/ 25 h 77"/>
                <a:gd name="T32" fmla="*/ 80 w 93"/>
                <a:gd name="T33" fmla="*/ 2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3" h="77">
                  <a:moveTo>
                    <a:pt x="44" y="47"/>
                  </a:moveTo>
                  <a:cubicBezTo>
                    <a:pt x="37" y="59"/>
                    <a:pt x="21" y="60"/>
                    <a:pt x="11" y="68"/>
                  </a:cubicBezTo>
                  <a:cubicBezTo>
                    <a:pt x="8" y="71"/>
                    <a:pt x="9" y="76"/>
                    <a:pt x="4" y="77"/>
                  </a:cubicBezTo>
                  <a:cubicBezTo>
                    <a:pt x="0" y="75"/>
                    <a:pt x="4" y="65"/>
                    <a:pt x="3" y="60"/>
                  </a:cubicBezTo>
                  <a:cubicBezTo>
                    <a:pt x="12" y="45"/>
                    <a:pt x="43" y="52"/>
                    <a:pt x="40" y="25"/>
                  </a:cubicBezTo>
                  <a:cubicBezTo>
                    <a:pt x="30" y="26"/>
                    <a:pt x="18" y="24"/>
                    <a:pt x="10" y="26"/>
                  </a:cubicBezTo>
                  <a:cubicBezTo>
                    <a:pt x="6" y="27"/>
                    <a:pt x="10" y="34"/>
                    <a:pt x="5" y="35"/>
                  </a:cubicBezTo>
                  <a:cubicBezTo>
                    <a:pt x="0" y="33"/>
                    <a:pt x="4" y="25"/>
                    <a:pt x="4" y="19"/>
                  </a:cubicBezTo>
                  <a:cubicBezTo>
                    <a:pt x="4" y="13"/>
                    <a:pt x="1" y="7"/>
                    <a:pt x="4" y="2"/>
                  </a:cubicBezTo>
                  <a:cubicBezTo>
                    <a:pt x="10" y="1"/>
                    <a:pt x="7" y="8"/>
                    <a:pt x="10" y="10"/>
                  </a:cubicBezTo>
                  <a:cubicBezTo>
                    <a:pt x="31" y="11"/>
                    <a:pt x="58" y="11"/>
                    <a:pt x="78" y="10"/>
                  </a:cubicBezTo>
                  <a:cubicBezTo>
                    <a:pt x="83" y="9"/>
                    <a:pt x="79" y="0"/>
                    <a:pt x="84" y="1"/>
                  </a:cubicBezTo>
                  <a:cubicBezTo>
                    <a:pt x="84" y="20"/>
                    <a:pt x="93" y="58"/>
                    <a:pt x="75" y="65"/>
                  </a:cubicBezTo>
                  <a:cubicBezTo>
                    <a:pt x="61" y="71"/>
                    <a:pt x="45" y="62"/>
                    <a:pt x="44" y="47"/>
                  </a:cubicBezTo>
                  <a:close/>
                  <a:moveTo>
                    <a:pt x="80" y="28"/>
                  </a:moveTo>
                  <a:cubicBezTo>
                    <a:pt x="74" y="22"/>
                    <a:pt x="57" y="27"/>
                    <a:pt x="46" y="25"/>
                  </a:cubicBezTo>
                  <a:cubicBezTo>
                    <a:pt x="36" y="60"/>
                    <a:pt x="88" y="64"/>
                    <a:pt x="8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95">
              <a:extLst>
                <a:ext uri="{FF2B5EF4-FFF2-40B4-BE49-F238E27FC236}">
                  <a16:creationId xmlns:a16="http://schemas.microsoft.com/office/drawing/2014/main" id="{7A018513-EC7F-47D3-A539-2944978B140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519198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9 w 85"/>
                <a:gd name="T5" fmla="*/ 25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3" y="25"/>
                    <a:pt x="29" y="23"/>
                    <a:pt x="9" y="25"/>
                  </a:cubicBezTo>
                  <a:cubicBezTo>
                    <a:pt x="4" y="25"/>
                    <a:pt x="8" y="34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96">
              <a:extLst>
                <a:ext uri="{FF2B5EF4-FFF2-40B4-BE49-F238E27FC236}">
                  <a16:creationId xmlns:a16="http://schemas.microsoft.com/office/drawing/2014/main" id="{5D6A97FC-2F49-479F-951E-CD9D74CACBF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59467" y="3790725"/>
              <a:ext cx="179504" cy="175978"/>
            </a:xfrm>
            <a:custGeom>
              <a:avLst/>
              <a:gdLst>
                <a:gd name="T0" fmla="*/ 87 w 87"/>
                <a:gd name="T1" fmla="*/ 5 h 77"/>
                <a:gd name="T2" fmla="*/ 87 w 87"/>
                <a:gd name="T3" fmla="*/ 75 h 77"/>
                <a:gd name="T4" fmla="*/ 66 w 87"/>
                <a:gd name="T5" fmla="*/ 74 h 77"/>
                <a:gd name="T6" fmla="*/ 77 w 87"/>
                <a:gd name="T7" fmla="*/ 67 h 77"/>
                <a:gd name="T8" fmla="*/ 80 w 87"/>
                <a:gd name="T9" fmla="*/ 46 h 77"/>
                <a:gd name="T10" fmla="*/ 12 w 87"/>
                <a:gd name="T11" fmla="*/ 47 h 77"/>
                <a:gd name="T12" fmla="*/ 6 w 87"/>
                <a:gd name="T13" fmla="*/ 58 h 77"/>
                <a:gd name="T14" fmla="*/ 5 w 87"/>
                <a:gd name="T15" fmla="*/ 45 h 77"/>
                <a:gd name="T16" fmla="*/ 5 w 87"/>
                <a:gd name="T17" fmla="*/ 21 h 77"/>
                <a:gd name="T18" fmla="*/ 10 w 87"/>
                <a:gd name="T19" fmla="*/ 31 h 77"/>
                <a:gd name="T20" fmla="*/ 79 w 87"/>
                <a:gd name="T21" fmla="*/ 33 h 77"/>
                <a:gd name="T22" fmla="*/ 78 w 87"/>
                <a:gd name="T23" fmla="*/ 16 h 77"/>
                <a:gd name="T24" fmla="*/ 66 w 87"/>
                <a:gd name="T25" fmla="*/ 7 h 77"/>
                <a:gd name="T26" fmla="*/ 87 w 87"/>
                <a:gd name="T27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" h="77">
                  <a:moveTo>
                    <a:pt x="87" y="5"/>
                  </a:moveTo>
                  <a:cubicBezTo>
                    <a:pt x="85" y="27"/>
                    <a:pt x="86" y="54"/>
                    <a:pt x="87" y="75"/>
                  </a:cubicBezTo>
                  <a:cubicBezTo>
                    <a:pt x="81" y="73"/>
                    <a:pt x="72" y="77"/>
                    <a:pt x="66" y="74"/>
                  </a:cubicBezTo>
                  <a:cubicBezTo>
                    <a:pt x="64" y="66"/>
                    <a:pt x="73" y="69"/>
                    <a:pt x="77" y="67"/>
                  </a:cubicBezTo>
                  <a:cubicBezTo>
                    <a:pt x="80" y="62"/>
                    <a:pt x="81" y="55"/>
                    <a:pt x="80" y="46"/>
                  </a:cubicBezTo>
                  <a:cubicBezTo>
                    <a:pt x="58" y="47"/>
                    <a:pt x="33" y="45"/>
                    <a:pt x="12" y="47"/>
                  </a:cubicBezTo>
                  <a:cubicBezTo>
                    <a:pt x="7" y="48"/>
                    <a:pt x="10" y="57"/>
                    <a:pt x="6" y="58"/>
                  </a:cubicBezTo>
                  <a:cubicBezTo>
                    <a:pt x="0" y="57"/>
                    <a:pt x="4" y="49"/>
                    <a:pt x="5" y="45"/>
                  </a:cubicBezTo>
                  <a:cubicBezTo>
                    <a:pt x="5" y="36"/>
                    <a:pt x="1" y="26"/>
                    <a:pt x="5" y="21"/>
                  </a:cubicBezTo>
                  <a:cubicBezTo>
                    <a:pt x="11" y="20"/>
                    <a:pt x="8" y="28"/>
                    <a:pt x="10" y="31"/>
                  </a:cubicBezTo>
                  <a:cubicBezTo>
                    <a:pt x="30" y="35"/>
                    <a:pt x="57" y="32"/>
                    <a:pt x="79" y="33"/>
                  </a:cubicBezTo>
                  <a:cubicBezTo>
                    <a:pt x="81" y="26"/>
                    <a:pt x="81" y="20"/>
                    <a:pt x="78" y="16"/>
                  </a:cubicBezTo>
                  <a:cubicBezTo>
                    <a:pt x="75" y="10"/>
                    <a:pt x="68" y="13"/>
                    <a:pt x="66" y="7"/>
                  </a:cubicBezTo>
                  <a:cubicBezTo>
                    <a:pt x="69" y="0"/>
                    <a:pt x="80" y="7"/>
                    <a:pt x="8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97">
              <a:extLst>
                <a:ext uri="{FF2B5EF4-FFF2-40B4-BE49-F238E27FC236}">
                  <a16:creationId xmlns:a16="http://schemas.microsoft.com/office/drawing/2014/main" id="{E490E952-398C-472E-96C1-1BB4D46252F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52527" y="3781928"/>
              <a:ext cx="181571" cy="191506"/>
            </a:xfrm>
            <a:custGeom>
              <a:avLst/>
              <a:gdLst>
                <a:gd name="T0" fmla="*/ 87 w 88"/>
                <a:gd name="T1" fmla="*/ 0 h 84"/>
                <a:gd name="T2" fmla="*/ 86 w 88"/>
                <a:gd name="T3" fmla="*/ 34 h 84"/>
                <a:gd name="T4" fmla="*/ 81 w 88"/>
                <a:gd name="T5" fmla="*/ 26 h 84"/>
                <a:gd name="T6" fmla="*/ 48 w 88"/>
                <a:gd name="T7" fmla="*/ 45 h 84"/>
                <a:gd name="T8" fmla="*/ 79 w 88"/>
                <a:gd name="T9" fmla="*/ 65 h 84"/>
                <a:gd name="T10" fmla="*/ 85 w 88"/>
                <a:gd name="T11" fmla="*/ 58 h 84"/>
                <a:gd name="T12" fmla="*/ 86 w 88"/>
                <a:gd name="T13" fmla="*/ 82 h 84"/>
                <a:gd name="T14" fmla="*/ 80 w 88"/>
                <a:gd name="T15" fmla="*/ 76 h 84"/>
                <a:gd name="T16" fmla="*/ 41 w 88"/>
                <a:gd name="T17" fmla="*/ 48 h 84"/>
                <a:gd name="T18" fmla="*/ 11 w 88"/>
                <a:gd name="T19" fmla="*/ 49 h 84"/>
                <a:gd name="T20" fmla="*/ 6 w 88"/>
                <a:gd name="T21" fmla="*/ 60 h 84"/>
                <a:gd name="T22" fmla="*/ 5 w 88"/>
                <a:gd name="T23" fmla="*/ 48 h 84"/>
                <a:gd name="T24" fmla="*/ 5 w 88"/>
                <a:gd name="T25" fmla="*/ 22 h 84"/>
                <a:gd name="T26" fmla="*/ 10 w 88"/>
                <a:gd name="T27" fmla="*/ 33 h 84"/>
                <a:gd name="T28" fmla="*/ 40 w 88"/>
                <a:gd name="T29" fmla="*/ 34 h 84"/>
                <a:gd name="T30" fmla="*/ 60 w 88"/>
                <a:gd name="T31" fmla="*/ 21 h 84"/>
                <a:gd name="T32" fmla="*/ 83 w 88"/>
                <a:gd name="T33" fmla="*/ 0 h 84"/>
                <a:gd name="T34" fmla="*/ 87 w 88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4">
                  <a:moveTo>
                    <a:pt x="87" y="0"/>
                  </a:moveTo>
                  <a:cubicBezTo>
                    <a:pt x="85" y="10"/>
                    <a:pt x="87" y="26"/>
                    <a:pt x="86" y="34"/>
                  </a:cubicBezTo>
                  <a:cubicBezTo>
                    <a:pt x="80" y="36"/>
                    <a:pt x="82" y="29"/>
                    <a:pt x="81" y="26"/>
                  </a:cubicBezTo>
                  <a:cubicBezTo>
                    <a:pt x="71" y="29"/>
                    <a:pt x="60" y="40"/>
                    <a:pt x="48" y="45"/>
                  </a:cubicBezTo>
                  <a:cubicBezTo>
                    <a:pt x="57" y="53"/>
                    <a:pt x="68" y="59"/>
                    <a:pt x="79" y="65"/>
                  </a:cubicBezTo>
                  <a:cubicBezTo>
                    <a:pt x="84" y="65"/>
                    <a:pt x="80" y="57"/>
                    <a:pt x="85" y="58"/>
                  </a:cubicBezTo>
                  <a:cubicBezTo>
                    <a:pt x="88" y="62"/>
                    <a:pt x="86" y="77"/>
                    <a:pt x="86" y="82"/>
                  </a:cubicBezTo>
                  <a:cubicBezTo>
                    <a:pt x="81" y="84"/>
                    <a:pt x="82" y="78"/>
                    <a:pt x="80" y="76"/>
                  </a:cubicBezTo>
                  <a:cubicBezTo>
                    <a:pt x="68" y="66"/>
                    <a:pt x="54" y="58"/>
                    <a:pt x="41" y="48"/>
                  </a:cubicBezTo>
                  <a:cubicBezTo>
                    <a:pt x="31" y="48"/>
                    <a:pt x="20" y="47"/>
                    <a:pt x="11" y="49"/>
                  </a:cubicBezTo>
                  <a:cubicBezTo>
                    <a:pt x="7" y="51"/>
                    <a:pt x="10" y="59"/>
                    <a:pt x="6" y="60"/>
                  </a:cubicBezTo>
                  <a:cubicBezTo>
                    <a:pt x="0" y="60"/>
                    <a:pt x="4" y="52"/>
                    <a:pt x="5" y="48"/>
                  </a:cubicBezTo>
                  <a:cubicBezTo>
                    <a:pt x="5" y="39"/>
                    <a:pt x="1" y="28"/>
                    <a:pt x="5" y="22"/>
                  </a:cubicBezTo>
                  <a:cubicBezTo>
                    <a:pt x="11" y="22"/>
                    <a:pt x="8" y="30"/>
                    <a:pt x="10" y="33"/>
                  </a:cubicBezTo>
                  <a:cubicBezTo>
                    <a:pt x="20" y="34"/>
                    <a:pt x="31" y="37"/>
                    <a:pt x="40" y="34"/>
                  </a:cubicBezTo>
                  <a:cubicBezTo>
                    <a:pt x="46" y="33"/>
                    <a:pt x="52" y="26"/>
                    <a:pt x="60" y="21"/>
                  </a:cubicBezTo>
                  <a:cubicBezTo>
                    <a:pt x="70" y="15"/>
                    <a:pt x="81" y="12"/>
                    <a:pt x="83" y="0"/>
                  </a:cubicBezTo>
                  <a:cubicBezTo>
                    <a:pt x="85" y="0"/>
                    <a:pt x="86" y="0"/>
                    <a:pt x="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98">
              <a:extLst>
                <a:ext uri="{FF2B5EF4-FFF2-40B4-BE49-F238E27FC236}">
                  <a16:creationId xmlns:a16="http://schemas.microsoft.com/office/drawing/2014/main" id="{23827403-E092-4F7E-BACF-12FB1F0BBB7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325594" y="3802631"/>
              <a:ext cx="177437" cy="150099"/>
            </a:xfrm>
            <a:custGeom>
              <a:avLst/>
              <a:gdLst>
                <a:gd name="T0" fmla="*/ 86 w 86"/>
                <a:gd name="T1" fmla="*/ 62 h 66"/>
                <a:gd name="T2" fmla="*/ 65 w 86"/>
                <a:gd name="T3" fmla="*/ 61 h 66"/>
                <a:gd name="T4" fmla="*/ 77 w 86"/>
                <a:gd name="T5" fmla="*/ 53 h 66"/>
                <a:gd name="T6" fmla="*/ 79 w 86"/>
                <a:gd name="T7" fmla="*/ 27 h 66"/>
                <a:gd name="T8" fmla="*/ 49 w 86"/>
                <a:gd name="T9" fmla="*/ 25 h 66"/>
                <a:gd name="T10" fmla="*/ 50 w 86"/>
                <a:gd name="T11" fmla="*/ 48 h 66"/>
                <a:gd name="T12" fmla="*/ 60 w 86"/>
                <a:gd name="T13" fmla="*/ 54 h 66"/>
                <a:gd name="T14" fmla="*/ 31 w 86"/>
                <a:gd name="T15" fmla="*/ 55 h 66"/>
                <a:gd name="T16" fmla="*/ 41 w 86"/>
                <a:gd name="T17" fmla="*/ 49 h 66"/>
                <a:gd name="T18" fmla="*/ 42 w 86"/>
                <a:gd name="T19" fmla="*/ 25 h 66"/>
                <a:gd name="T20" fmla="*/ 11 w 86"/>
                <a:gd name="T21" fmla="*/ 26 h 66"/>
                <a:gd name="T22" fmla="*/ 5 w 86"/>
                <a:gd name="T23" fmla="*/ 36 h 66"/>
                <a:gd name="T24" fmla="*/ 4 w 86"/>
                <a:gd name="T25" fmla="*/ 15 h 66"/>
                <a:gd name="T26" fmla="*/ 4 w 86"/>
                <a:gd name="T27" fmla="*/ 1 h 66"/>
                <a:gd name="T28" fmla="*/ 10 w 86"/>
                <a:gd name="T29" fmla="*/ 10 h 66"/>
                <a:gd name="T30" fmla="*/ 76 w 86"/>
                <a:gd name="T31" fmla="*/ 11 h 66"/>
                <a:gd name="T32" fmla="*/ 84 w 86"/>
                <a:gd name="T33" fmla="*/ 2 h 66"/>
                <a:gd name="T34" fmla="*/ 86 w 86"/>
                <a:gd name="T35" fmla="*/ 3 h 66"/>
                <a:gd name="T36" fmla="*/ 86 w 86"/>
                <a:gd name="T3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66">
                  <a:moveTo>
                    <a:pt x="86" y="62"/>
                  </a:moveTo>
                  <a:cubicBezTo>
                    <a:pt x="80" y="61"/>
                    <a:pt x="69" y="66"/>
                    <a:pt x="65" y="61"/>
                  </a:cubicBezTo>
                  <a:cubicBezTo>
                    <a:pt x="67" y="54"/>
                    <a:pt x="74" y="58"/>
                    <a:pt x="77" y="53"/>
                  </a:cubicBezTo>
                  <a:cubicBezTo>
                    <a:pt x="82" y="46"/>
                    <a:pt x="78" y="38"/>
                    <a:pt x="79" y="27"/>
                  </a:cubicBezTo>
                  <a:cubicBezTo>
                    <a:pt x="73" y="23"/>
                    <a:pt x="59" y="26"/>
                    <a:pt x="49" y="25"/>
                  </a:cubicBezTo>
                  <a:cubicBezTo>
                    <a:pt x="48" y="31"/>
                    <a:pt x="46" y="43"/>
                    <a:pt x="50" y="48"/>
                  </a:cubicBezTo>
                  <a:cubicBezTo>
                    <a:pt x="53" y="52"/>
                    <a:pt x="56" y="50"/>
                    <a:pt x="60" y="54"/>
                  </a:cubicBezTo>
                  <a:cubicBezTo>
                    <a:pt x="58" y="59"/>
                    <a:pt x="36" y="57"/>
                    <a:pt x="31" y="55"/>
                  </a:cubicBezTo>
                  <a:cubicBezTo>
                    <a:pt x="31" y="49"/>
                    <a:pt x="40" y="53"/>
                    <a:pt x="41" y="49"/>
                  </a:cubicBezTo>
                  <a:cubicBezTo>
                    <a:pt x="42" y="42"/>
                    <a:pt x="42" y="33"/>
                    <a:pt x="42" y="25"/>
                  </a:cubicBezTo>
                  <a:cubicBezTo>
                    <a:pt x="32" y="25"/>
                    <a:pt x="20" y="24"/>
                    <a:pt x="11" y="26"/>
                  </a:cubicBezTo>
                  <a:cubicBezTo>
                    <a:pt x="6" y="26"/>
                    <a:pt x="10" y="35"/>
                    <a:pt x="5" y="36"/>
                  </a:cubicBezTo>
                  <a:cubicBezTo>
                    <a:pt x="0" y="34"/>
                    <a:pt x="4" y="23"/>
                    <a:pt x="4" y="15"/>
                  </a:cubicBezTo>
                  <a:cubicBezTo>
                    <a:pt x="3" y="10"/>
                    <a:pt x="0" y="3"/>
                    <a:pt x="4" y="1"/>
                  </a:cubicBezTo>
                  <a:cubicBezTo>
                    <a:pt x="10" y="0"/>
                    <a:pt x="7" y="9"/>
                    <a:pt x="10" y="10"/>
                  </a:cubicBezTo>
                  <a:cubicBezTo>
                    <a:pt x="27" y="8"/>
                    <a:pt x="60" y="17"/>
                    <a:pt x="76" y="11"/>
                  </a:cubicBezTo>
                  <a:cubicBezTo>
                    <a:pt x="82" y="9"/>
                    <a:pt x="79" y="4"/>
                    <a:pt x="84" y="2"/>
                  </a:cubicBezTo>
                  <a:cubicBezTo>
                    <a:pt x="85" y="2"/>
                    <a:pt x="86" y="2"/>
                    <a:pt x="86" y="3"/>
                  </a:cubicBezTo>
                  <a:cubicBezTo>
                    <a:pt x="84" y="21"/>
                    <a:pt x="85" y="44"/>
                    <a:pt x="8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99">
              <a:extLst>
                <a:ext uri="{FF2B5EF4-FFF2-40B4-BE49-F238E27FC236}">
                  <a16:creationId xmlns:a16="http://schemas.microsoft.com/office/drawing/2014/main" id="{98166325-736D-4C9D-BFFB-E2C79C6DD02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779000" y="3776752"/>
              <a:ext cx="181571" cy="201857"/>
            </a:xfrm>
            <a:custGeom>
              <a:avLst/>
              <a:gdLst>
                <a:gd name="T0" fmla="*/ 86 w 88"/>
                <a:gd name="T1" fmla="*/ 33 h 90"/>
                <a:gd name="T2" fmla="*/ 78 w 88"/>
                <a:gd name="T3" fmla="*/ 24 h 90"/>
                <a:gd name="T4" fmla="*/ 53 w 88"/>
                <a:gd name="T5" fmla="*/ 24 h 90"/>
                <a:gd name="T6" fmla="*/ 52 w 88"/>
                <a:gd name="T7" fmla="*/ 64 h 90"/>
                <a:gd name="T8" fmla="*/ 77 w 88"/>
                <a:gd name="T9" fmla="*/ 64 h 90"/>
                <a:gd name="T10" fmla="*/ 85 w 88"/>
                <a:gd name="T11" fmla="*/ 55 h 90"/>
                <a:gd name="T12" fmla="*/ 86 w 88"/>
                <a:gd name="T13" fmla="*/ 88 h 90"/>
                <a:gd name="T14" fmla="*/ 80 w 88"/>
                <a:gd name="T15" fmla="*/ 79 h 90"/>
                <a:gd name="T16" fmla="*/ 14 w 88"/>
                <a:gd name="T17" fmla="*/ 79 h 90"/>
                <a:gd name="T18" fmla="*/ 6 w 88"/>
                <a:gd name="T19" fmla="*/ 88 h 90"/>
                <a:gd name="T20" fmla="*/ 5 w 88"/>
                <a:gd name="T21" fmla="*/ 72 h 90"/>
                <a:gd name="T22" fmla="*/ 5 w 88"/>
                <a:gd name="T23" fmla="*/ 55 h 90"/>
                <a:gd name="T24" fmla="*/ 11 w 88"/>
                <a:gd name="T25" fmla="*/ 63 h 90"/>
                <a:gd name="T26" fmla="*/ 45 w 88"/>
                <a:gd name="T27" fmla="*/ 64 h 90"/>
                <a:gd name="T28" fmla="*/ 45 w 88"/>
                <a:gd name="T29" fmla="*/ 24 h 90"/>
                <a:gd name="T30" fmla="*/ 14 w 88"/>
                <a:gd name="T31" fmla="*/ 24 h 90"/>
                <a:gd name="T32" fmla="*/ 5 w 88"/>
                <a:gd name="T33" fmla="*/ 33 h 90"/>
                <a:gd name="T34" fmla="*/ 5 w 88"/>
                <a:gd name="T35" fmla="*/ 1 h 90"/>
                <a:gd name="T36" fmla="*/ 10 w 88"/>
                <a:gd name="T37" fmla="*/ 8 h 90"/>
                <a:gd name="T38" fmla="*/ 78 w 88"/>
                <a:gd name="T39" fmla="*/ 9 h 90"/>
                <a:gd name="T40" fmla="*/ 85 w 88"/>
                <a:gd name="T41" fmla="*/ 1 h 90"/>
                <a:gd name="T42" fmla="*/ 86 w 88"/>
                <a:gd name="T43" fmla="*/ 3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0">
                  <a:moveTo>
                    <a:pt x="86" y="33"/>
                  </a:moveTo>
                  <a:cubicBezTo>
                    <a:pt x="79" y="34"/>
                    <a:pt x="83" y="25"/>
                    <a:pt x="78" y="24"/>
                  </a:cubicBezTo>
                  <a:cubicBezTo>
                    <a:pt x="70" y="24"/>
                    <a:pt x="61" y="24"/>
                    <a:pt x="53" y="24"/>
                  </a:cubicBezTo>
                  <a:cubicBezTo>
                    <a:pt x="50" y="35"/>
                    <a:pt x="52" y="51"/>
                    <a:pt x="52" y="64"/>
                  </a:cubicBezTo>
                  <a:cubicBezTo>
                    <a:pt x="60" y="64"/>
                    <a:pt x="69" y="64"/>
                    <a:pt x="77" y="64"/>
                  </a:cubicBezTo>
                  <a:cubicBezTo>
                    <a:pt x="83" y="64"/>
                    <a:pt x="79" y="54"/>
                    <a:pt x="85" y="55"/>
                  </a:cubicBezTo>
                  <a:cubicBezTo>
                    <a:pt x="88" y="60"/>
                    <a:pt x="86" y="81"/>
                    <a:pt x="86" y="88"/>
                  </a:cubicBezTo>
                  <a:cubicBezTo>
                    <a:pt x="80" y="90"/>
                    <a:pt x="83" y="81"/>
                    <a:pt x="80" y="79"/>
                  </a:cubicBezTo>
                  <a:cubicBezTo>
                    <a:pt x="64" y="82"/>
                    <a:pt x="30" y="73"/>
                    <a:pt x="14" y="79"/>
                  </a:cubicBezTo>
                  <a:cubicBezTo>
                    <a:pt x="8" y="81"/>
                    <a:pt x="10" y="85"/>
                    <a:pt x="6" y="88"/>
                  </a:cubicBezTo>
                  <a:cubicBezTo>
                    <a:pt x="0" y="86"/>
                    <a:pt x="4" y="78"/>
                    <a:pt x="5" y="72"/>
                  </a:cubicBezTo>
                  <a:cubicBezTo>
                    <a:pt x="5" y="66"/>
                    <a:pt x="2" y="60"/>
                    <a:pt x="5" y="55"/>
                  </a:cubicBezTo>
                  <a:cubicBezTo>
                    <a:pt x="11" y="54"/>
                    <a:pt x="7" y="62"/>
                    <a:pt x="11" y="63"/>
                  </a:cubicBezTo>
                  <a:cubicBezTo>
                    <a:pt x="21" y="65"/>
                    <a:pt x="34" y="64"/>
                    <a:pt x="45" y="64"/>
                  </a:cubicBezTo>
                  <a:cubicBezTo>
                    <a:pt x="45" y="51"/>
                    <a:pt x="45" y="37"/>
                    <a:pt x="45" y="24"/>
                  </a:cubicBezTo>
                  <a:cubicBezTo>
                    <a:pt x="35" y="26"/>
                    <a:pt x="22" y="21"/>
                    <a:pt x="14" y="24"/>
                  </a:cubicBezTo>
                  <a:cubicBezTo>
                    <a:pt x="8" y="26"/>
                    <a:pt x="11" y="31"/>
                    <a:pt x="5" y="33"/>
                  </a:cubicBezTo>
                  <a:cubicBezTo>
                    <a:pt x="3" y="26"/>
                    <a:pt x="4" y="10"/>
                    <a:pt x="5" y="1"/>
                  </a:cubicBezTo>
                  <a:cubicBezTo>
                    <a:pt x="10" y="0"/>
                    <a:pt x="8" y="6"/>
                    <a:pt x="10" y="8"/>
                  </a:cubicBezTo>
                  <a:cubicBezTo>
                    <a:pt x="29" y="12"/>
                    <a:pt x="58" y="11"/>
                    <a:pt x="78" y="9"/>
                  </a:cubicBezTo>
                  <a:cubicBezTo>
                    <a:pt x="83" y="9"/>
                    <a:pt x="80" y="0"/>
                    <a:pt x="85" y="1"/>
                  </a:cubicBezTo>
                  <a:cubicBezTo>
                    <a:pt x="88" y="6"/>
                    <a:pt x="86" y="26"/>
                    <a:pt x="86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00">
              <a:extLst>
                <a:ext uri="{FF2B5EF4-FFF2-40B4-BE49-F238E27FC236}">
                  <a16:creationId xmlns:a16="http://schemas.microsoft.com/office/drawing/2014/main" id="{6246580C-3955-4220-A91D-66394059D37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52902" y="3835762"/>
              <a:ext cx="175371" cy="77637"/>
            </a:xfrm>
            <a:custGeom>
              <a:avLst/>
              <a:gdLst>
                <a:gd name="T0" fmla="*/ 83 w 85"/>
                <a:gd name="T1" fmla="*/ 34 h 35"/>
                <a:gd name="T2" fmla="*/ 74 w 85"/>
                <a:gd name="T3" fmla="*/ 24 h 35"/>
                <a:gd name="T4" fmla="*/ 11 w 85"/>
                <a:gd name="T5" fmla="*/ 24 h 35"/>
                <a:gd name="T6" fmla="*/ 2 w 85"/>
                <a:gd name="T7" fmla="*/ 34 h 35"/>
                <a:gd name="T8" fmla="*/ 2 w 85"/>
                <a:gd name="T9" fmla="*/ 1 h 35"/>
                <a:gd name="T10" fmla="*/ 7 w 85"/>
                <a:gd name="T11" fmla="*/ 9 h 35"/>
                <a:gd name="T12" fmla="*/ 75 w 85"/>
                <a:gd name="T13" fmla="*/ 10 h 35"/>
                <a:gd name="T14" fmla="*/ 82 w 85"/>
                <a:gd name="T15" fmla="*/ 1 h 35"/>
                <a:gd name="T16" fmla="*/ 83 w 85"/>
                <a:gd name="T17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5">
                  <a:moveTo>
                    <a:pt x="83" y="34"/>
                  </a:moveTo>
                  <a:cubicBezTo>
                    <a:pt x="76" y="35"/>
                    <a:pt x="80" y="25"/>
                    <a:pt x="74" y="24"/>
                  </a:cubicBezTo>
                  <a:cubicBezTo>
                    <a:pt x="57" y="29"/>
                    <a:pt x="26" y="19"/>
                    <a:pt x="11" y="24"/>
                  </a:cubicBezTo>
                  <a:cubicBezTo>
                    <a:pt x="5" y="27"/>
                    <a:pt x="8" y="32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3"/>
                    <a:pt x="55" y="11"/>
                    <a:pt x="75" y="10"/>
                  </a:cubicBezTo>
                  <a:cubicBezTo>
                    <a:pt x="80" y="10"/>
                    <a:pt x="77" y="1"/>
                    <a:pt x="82" y="1"/>
                  </a:cubicBezTo>
                  <a:cubicBezTo>
                    <a:pt x="85" y="7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101">
              <a:extLst>
                <a:ext uri="{FF2B5EF4-FFF2-40B4-BE49-F238E27FC236}">
                  <a16:creationId xmlns:a16="http://schemas.microsoft.com/office/drawing/2014/main" id="{8F45E810-FAAF-46CE-9A60-985E115DB0E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3192" y="3779340"/>
              <a:ext cx="181571" cy="196682"/>
            </a:xfrm>
            <a:custGeom>
              <a:avLst/>
              <a:gdLst>
                <a:gd name="T0" fmla="*/ 3 w 88"/>
                <a:gd name="T1" fmla="*/ 78 h 89"/>
                <a:gd name="T2" fmla="*/ 3 w 88"/>
                <a:gd name="T3" fmla="*/ 73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7 h 89"/>
                <a:gd name="T10" fmla="*/ 5 w 88"/>
                <a:gd name="T11" fmla="*/ 14 h 89"/>
                <a:gd name="T12" fmla="*/ 5 w 88"/>
                <a:gd name="T13" fmla="*/ 0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1 h 89"/>
                <a:gd name="T20" fmla="*/ 86 w 88"/>
                <a:gd name="T21" fmla="*/ 22 h 89"/>
                <a:gd name="T22" fmla="*/ 57 w 88"/>
                <a:gd name="T23" fmla="*/ 46 h 89"/>
                <a:gd name="T24" fmla="*/ 28 w 88"/>
                <a:gd name="T25" fmla="*/ 71 h 89"/>
                <a:gd name="T26" fmla="*/ 78 w 88"/>
                <a:gd name="T27" fmla="*/ 70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8 h 89"/>
                <a:gd name="T34" fmla="*/ 3 w 88"/>
                <a:gd name="T35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8"/>
                  </a:moveTo>
                  <a:cubicBezTo>
                    <a:pt x="3" y="77"/>
                    <a:pt x="3" y="75"/>
                    <a:pt x="3" y="73"/>
                  </a:cubicBezTo>
                  <a:cubicBezTo>
                    <a:pt x="26" y="55"/>
                    <a:pt x="49" y="36"/>
                    <a:pt x="72" y="17"/>
                  </a:cubicBezTo>
                  <a:cubicBezTo>
                    <a:pt x="52" y="17"/>
                    <a:pt x="30" y="15"/>
                    <a:pt x="12" y="18"/>
                  </a:cubicBezTo>
                  <a:cubicBezTo>
                    <a:pt x="8" y="18"/>
                    <a:pt x="10" y="26"/>
                    <a:pt x="6" y="27"/>
                  </a:cubicBezTo>
                  <a:cubicBezTo>
                    <a:pt x="0" y="26"/>
                    <a:pt x="5" y="18"/>
                    <a:pt x="5" y="14"/>
                  </a:cubicBezTo>
                  <a:cubicBezTo>
                    <a:pt x="5" y="9"/>
                    <a:pt x="2" y="4"/>
                    <a:pt x="5" y="0"/>
                  </a:cubicBezTo>
                  <a:cubicBezTo>
                    <a:pt x="11" y="0"/>
                    <a:pt x="8" y="9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1"/>
                  </a:cubicBezTo>
                  <a:cubicBezTo>
                    <a:pt x="86" y="6"/>
                    <a:pt x="88" y="16"/>
                    <a:pt x="86" y="22"/>
                  </a:cubicBezTo>
                  <a:cubicBezTo>
                    <a:pt x="83" y="31"/>
                    <a:pt x="66" y="40"/>
                    <a:pt x="57" y="46"/>
                  </a:cubicBezTo>
                  <a:cubicBezTo>
                    <a:pt x="46" y="56"/>
                    <a:pt x="36" y="65"/>
                    <a:pt x="28" y="71"/>
                  </a:cubicBezTo>
                  <a:cubicBezTo>
                    <a:pt x="44" y="71"/>
                    <a:pt x="63" y="73"/>
                    <a:pt x="78" y="70"/>
                  </a:cubicBezTo>
                  <a:cubicBezTo>
                    <a:pt x="84" y="70"/>
                    <a:pt x="80" y="61"/>
                    <a:pt x="85" y="61"/>
                  </a:cubicBezTo>
                  <a:cubicBezTo>
                    <a:pt x="88" y="65"/>
                    <a:pt x="86" y="82"/>
                    <a:pt x="86" y="88"/>
                  </a:cubicBezTo>
                  <a:cubicBezTo>
                    <a:pt x="79" y="89"/>
                    <a:pt x="83" y="79"/>
                    <a:pt x="77" y="78"/>
                  </a:cubicBezTo>
                  <a:cubicBezTo>
                    <a:pt x="53" y="78"/>
                    <a:pt x="28" y="78"/>
                    <a:pt x="3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0DC79D3E-6678-43B4-A6C3-AEAD7139315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330738" y="3796422"/>
              <a:ext cx="175371" cy="160451"/>
            </a:xfrm>
            <a:custGeom>
              <a:avLst/>
              <a:gdLst>
                <a:gd name="T0" fmla="*/ 85 w 85"/>
                <a:gd name="T1" fmla="*/ 63 h 72"/>
                <a:gd name="T2" fmla="*/ 65 w 85"/>
                <a:gd name="T3" fmla="*/ 62 h 72"/>
                <a:gd name="T4" fmla="*/ 76 w 85"/>
                <a:gd name="T5" fmla="*/ 53 h 72"/>
                <a:gd name="T6" fmla="*/ 77 w 85"/>
                <a:gd name="T7" fmla="*/ 26 h 72"/>
                <a:gd name="T8" fmla="*/ 50 w 85"/>
                <a:gd name="T9" fmla="*/ 25 h 72"/>
                <a:gd name="T10" fmla="*/ 51 w 85"/>
                <a:gd name="T11" fmla="*/ 47 h 72"/>
                <a:gd name="T12" fmla="*/ 60 w 85"/>
                <a:gd name="T13" fmla="*/ 52 h 72"/>
                <a:gd name="T14" fmla="*/ 31 w 85"/>
                <a:gd name="T15" fmla="*/ 53 h 72"/>
                <a:gd name="T16" fmla="*/ 41 w 85"/>
                <a:gd name="T17" fmla="*/ 47 h 72"/>
                <a:gd name="T18" fmla="*/ 42 w 85"/>
                <a:gd name="T19" fmla="*/ 25 h 72"/>
                <a:gd name="T20" fmla="*/ 9 w 85"/>
                <a:gd name="T21" fmla="*/ 25 h 72"/>
                <a:gd name="T22" fmla="*/ 14 w 85"/>
                <a:gd name="T23" fmla="*/ 61 h 72"/>
                <a:gd name="T24" fmla="*/ 26 w 85"/>
                <a:gd name="T25" fmla="*/ 68 h 72"/>
                <a:gd name="T26" fmla="*/ 2 w 85"/>
                <a:gd name="T27" fmla="*/ 66 h 72"/>
                <a:gd name="T28" fmla="*/ 3 w 85"/>
                <a:gd name="T29" fmla="*/ 0 h 72"/>
                <a:gd name="T30" fmla="*/ 8 w 85"/>
                <a:gd name="T31" fmla="*/ 10 h 72"/>
                <a:gd name="T32" fmla="*/ 76 w 85"/>
                <a:gd name="T33" fmla="*/ 11 h 72"/>
                <a:gd name="T34" fmla="*/ 83 w 85"/>
                <a:gd name="T35" fmla="*/ 2 h 72"/>
                <a:gd name="T36" fmla="*/ 85 w 85"/>
                <a:gd name="T37" fmla="*/ 3 h 72"/>
                <a:gd name="T38" fmla="*/ 85 w 85"/>
                <a:gd name="T39" fmla="*/ 6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72">
                  <a:moveTo>
                    <a:pt x="85" y="63"/>
                  </a:moveTo>
                  <a:cubicBezTo>
                    <a:pt x="78" y="61"/>
                    <a:pt x="69" y="67"/>
                    <a:pt x="65" y="62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6"/>
                    <a:pt x="77" y="26"/>
                  </a:cubicBezTo>
                  <a:cubicBezTo>
                    <a:pt x="70" y="24"/>
                    <a:pt x="59" y="26"/>
                    <a:pt x="50" y="25"/>
                  </a:cubicBezTo>
                  <a:cubicBezTo>
                    <a:pt x="48" y="31"/>
                    <a:pt x="48" y="43"/>
                    <a:pt x="51" y="47"/>
                  </a:cubicBezTo>
                  <a:cubicBezTo>
                    <a:pt x="52" y="51"/>
                    <a:pt x="59" y="48"/>
                    <a:pt x="60" y="52"/>
                  </a:cubicBezTo>
                  <a:cubicBezTo>
                    <a:pt x="58" y="57"/>
                    <a:pt x="36" y="56"/>
                    <a:pt x="31" y="53"/>
                  </a:cubicBezTo>
                  <a:cubicBezTo>
                    <a:pt x="31" y="48"/>
                    <a:pt x="40" y="51"/>
                    <a:pt x="41" y="47"/>
                  </a:cubicBezTo>
                  <a:cubicBezTo>
                    <a:pt x="43" y="41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9"/>
                    <a:pt x="6" y="54"/>
                    <a:pt x="14" y="61"/>
                  </a:cubicBezTo>
                  <a:cubicBezTo>
                    <a:pt x="18" y="64"/>
                    <a:pt x="24" y="61"/>
                    <a:pt x="26" y="68"/>
                  </a:cubicBezTo>
                  <a:cubicBezTo>
                    <a:pt x="21" y="72"/>
                    <a:pt x="9" y="66"/>
                    <a:pt x="2" y="66"/>
                  </a:cubicBezTo>
                  <a:cubicBezTo>
                    <a:pt x="4" y="44"/>
                    <a:pt x="0" y="19"/>
                    <a:pt x="3" y="0"/>
                  </a:cubicBezTo>
                  <a:cubicBezTo>
                    <a:pt x="8" y="0"/>
                    <a:pt x="6" y="7"/>
                    <a:pt x="8" y="10"/>
                  </a:cubicBezTo>
                  <a:cubicBezTo>
                    <a:pt x="27" y="13"/>
                    <a:pt x="56" y="12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4" y="2"/>
                    <a:pt x="85" y="2"/>
                    <a:pt x="85" y="3"/>
                  </a:cubicBezTo>
                  <a:cubicBezTo>
                    <a:pt x="83" y="21"/>
                    <a:pt x="84" y="44"/>
                    <a:pt x="85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103">
              <a:extLst>
                <a:ext uri="{FF2B5EF4-FFF2-40B4-BE49-F238E27FC236}">
                  <a16:creationId xmlns:a16="http://schemas.microsoft.com/office/drawing/2014/main" id="{9F87D7FF-60E4-4899-AF9A-39C84EAB43A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686836" y="3795389"/>
              <a:ext cx="177437" cy="160451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3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6 h 72"/>
                <a:gd name="T10" fmla="*/ 50 w 86"/>
                <a:gd name="T11" fmla="*/ 46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9 h 72"/>
                <a:gd name="T18" fmla="*/ 42 w 86"/>
                <a:gd name="T19" fmla="*/ 26 h 72"/>
                <a:gd name="T20" fmla="*/ 9 w 86"/>
                <a:gd name="T21" fmla="*/ 26 h 72"/>
                <a:gd name="T22" fmla="*/ 12 w 86"/>
                <a:gd name="T23" fmla="*/ 59 h 72"/>
                <a:gd name="T24" fmla="*/ 26 w 86"/>
                <a:gd name="T25" fmla="*/ 69 h 72"/>
                <a:gd name="T26" fmla="*/ 2 w 86"/>
                <a:gd name="T27" fmla="*/ 67 h 72"/>
                <a:gd name="T28" fmla="*/ 3 w 86"/>
                <a:gd name="T29" fmla="*/ 1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2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4"/>
                    <a:pt x="68" y="63"/>
                    <a:pt x="65" y="63"/>
                  </a:cubicBezTo>
                  <a:cubicBezTo>
                    <a:pt x="64" y="55"/>
                    <a:pt x="72" y="58"/>
                    <a:pt x="75" y="54"/>
                  </a:cubicBezTo>
                  <a:cubicBezTo>
                    <a:pt x="79" y="48"/>
                    <a:pt x="78" y="37"/>
                    <a:pt x="78" y="26"/>
                  </a:cubicBezTo>
                  <a:cubicBezTo>
                    <a:pt x="71" y="24"/>
                    <a:pt x="59" y="26"/>
                    <a:pt x="50" y="26"/>
                  </a:cubicBezTo>
                  <a:cubicBezTo>
                    <a:pt x="48" y="30"/>
                    <a:pt x="48" y="41"/>
                    <a:pt x="50" y="46"/>
                  </a:cubicBezTo>
                  <a:cubicBezTo>
                    <a:pt x="50" y="51"/>
                    <a:pt x="60" y="48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1"/>
                    <a:pt x="40" y="49"/>
                  </a:cubicBezTo>
                  <a:cubicBezTo>
                    <a:pt x="43" y="43"/>
                    <a:pt x="42" y="34"/>
                    <a:pt x="42" y="26"/>
                  </a:cubicBezTo>
                  <a:cubicBezTo>
                    <a:pt x="31" y="26"/>
                    <a:pt x="20" y="26"/>
                    <a:pt x="9" y="26"/>
                  </a:cubicBezTo>
                  <a:cubicBezTo>
                    <a:pt x="8" y="38"/>
                    <a:pt x="6" y="52"/>
                    <a:pt x="12" y="59"/>
                  </a:cubicBezTo>
                  <a:cubicBezTo>
                    <a:pt x="17" y="65"/>
                    <a:pt x="24" y="61"/>
                    <a:pt x="26" y="69"/>
                  </a:cubicBezTo>
                  <a:cubicBezTo>
                    <a:pt x="21" y="72"/>
                    <a:pt x="10" y="66"/>
                    <a:pt x="2" y="67"/>
                  </a:cubicBezTo>
                  <a:cubicBezTo>
                    <a:pt x="3" y="44"/>
                    <a:pt x="0" y="20"/>
                    <a:pt x="3" y="1"/>
                  </a:cubicBezTo>
                  <a:cubicBezTo>
                    <a:pt x="9" y="0"/>
                    <a:pt x="6" y="9"/>
                    <a:pt x="9" y="10"/>
                  </a:cubicBezTo>
                  <a:cubicBezTo>
                    <a:pt x="30" y="12"/>
                    <a:pt x="54" y="11"/>
                    <a:pt x="76" y="11"/>
                  </a:cubicBezTo>
                  <a:cubicBezTo>
                    <a:pt x="81" y="10"/>
                    <a:pt x="78" y="2"/>
                    <a:pt x="83" y="2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104">
              <a:extLst>
                <a:ext uri="{FF2B5EF4-FFF2-40B4-BE49-F238E27FC236}">
                  <a16:creationId xmlns:a16="http://schemas.microsoft.com/office/drawing/2014/main" id="{B1A4172F-78CC-4E1A-B2D8-7598EB9C53F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55467" y="3762779"/>
              <a:ext cx="183638" cy="227737"/>
            </a:xfrm>
            <a:custGeom>
              <a:avLst/>
              <a:gdLst>
                <a:gd name="T0" fmla="*/ 87 w 89"/>
                <a:gd name="T1" fmla="*/ 27 h 102"/>
                <a:gd name="T2" fmla="*/ 28 w 89"/>
                <a:gd name="T3" fmla="*/ 51 h 102"/>
                <a:gd name="T4" fmla="*/ 87 w 89"/>
                <a:gd name="T5" fmla="*/ 78 h 102"/>
                <a:gd name="T6" fmla="*/ 86 w 89"/>
                <a:gd name="T7" fmla="*/ 102 h 102"/>
                <a:gd name="T8" fmla="*/ 77 w 89"/>
                <a:gd name="T9" fmla="*/ 92 h 102"/>
                <a:gd name="T10" fmla="*/ 6 w 89"/>
                <a:gd name="T11" fmla="*/ 102 h 102"/>
                <a:gd name="T12" fmla="*/ 5 w 89"/>
                <a:gd name="T13" fmla="*/ 85 h 102"/>
                <a:gd name="T14" fmla="*/ 5 w 89"/>
                <a:gd name="T15" fmla="*/ 69 h 102"/>
                <a:gd name="T16" fmla="*/ 11 w 89"/>
                <a:gd name="T17" fmla="*/ 78 h 102"/>
                <a:gd name="T18" fmla="*/ 72 w 89"/>
                <a:gd name="T19" fmla="*/ 79 h 102"/>
                <a:gd name="T20" fmla="*/ 4 w 89"/>
                <a:gd name="T21" fmla="*/ 49 h 102"/>
                <a:gd name="T22" fmla="*/ 73 w 89"/>
                <a:gd name="T23" fmla="*/ 18 h 102"/>
                <a:gd name="T24" fmla="*/ 12 w 89"/>
                <a:gd name="T25" fmla="*/ 18 h 102"/>
                <a:gd name="T26" fmla="*/ 5 w 89"/>
                <a:gd name="T27" fmla="*/ 27 h 102"/>
                <a:gd name="T28" fmla="*/ 5 w 89"/>
                <a:gd name="T29" fmla="*/ 1 h 102"/>
                <a:gd name="T30" fmla="*/ 13 w 89"/>
                <a:gd name="T31" fmla="*/ 11 h 102"/>
                <a:gd name="T32" fmla="*/ 79 w 89"/>
                <a:gd name="T33" fmla="*/ 11 h 102"/>
                <a:gd name="T34" fmla="*/ 85 w 89"/>
                <a:gd name="T35" fmla="*/ 2 h 102"/>
                <a:gd name="T36" fmla="*/ 87 w 89"/>
                <a:gd name="T37" fmla="*/ 2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102">
                  <a:moveTo>
                    <a:pt x="87" y="27"/>
                  </a:moveTo>
                  <a:cubicBezTo>
                    <a:pt x="67" y="34"/>
                    <a:pt x="48" y="44"/>
                    <a:pt x="28" y="51"/>
                  </a:cubicBezTo>
                  <a:cubicBezTo>
                    <a:pt x="45" y="62"/>
                    <a:pt x="68" y="68"/>
                    <a:pt x="87" y="78"/>
                  </a:cubicBezTo>
                  <a:cubicBezTo>
                    <a:pt x="85" y="85"/>
                    <a:pt x="87" y="97"/>
                    <a:pt x="86" y="102"/>
                  </a:cubicBezTo>
                  <a:cubicBezTo>
                    <a:pt x="80" y="102"/>
                    <a:pt x="83" y="93"/>
                    <a:pt x="77" y="92"/>
                  </a:cubicBezTo>
                  <a:cubicBezTo>
                    <a:pt x="55" y="96"/>
                    <a:pt x="11" y="83"/>
                    <a:pt x="6" y="102"/>
                  </a:cubicBezTo>
                  <a:cubicBezTo>
                    <a:pt x="0" y="100"/>
                    <a:pt x="5" y="91"/>
                    <a:pt x="5" y="85"/>
                  </a:cubicBezTo>
                  <a:cubicBezTo>
                    <a:pt x="5" y="79"/>
                    <a:pt x="1" y="72"/>
                    <a:pt x="5" y="69"/>
                  </a:cubicBezTo>
                  <a:cubicBezTo>
                    <a:pt x="11" y="69"/>
                    <a:pt x="8" y="77"/>
                    <a:pt x="11" y="78"/>
                  </a:cubicBezTo>
                  <a:cubicBezTo>
                    <a:pt x="30" y="80"/>
                    <a:pt x="52" y="78"/>
                    <a:pt x="72" y="79"/>
                  </a:cubicBezTo>
                  <a:cubicBezTo>
                    <a:pt x="50" y="68"/>
                    <a:pt x="26" y="60"/>
                    <a:pt x="4" y="49"/>
                  </a:cubicBezTo>
                  <a:cubicBezTo>
                    <a:pt x="23" y="36"/>
                    <a:pt x="49" y="29"/>
                    <a:pt x="73" y="18"/>
                  </a:cubicBezTo>
                  <a:cubicBezTo>
                    <a:pt x="55" y="17"/>
                    <a:pt x="30" y="17"/>
                    <a:pt x="12" y="18"/>
                  </a:cubicBezTo>
                  <a:cubicBezTo>
                    <a:pt x="7" y="19"/>
                    <a:pt x="11" y="27"/>
                    <a:pt x="5" y="27"/>
                  </a:cubicBezTo>
                  <a:cubicBezTo>
                    <a:pt x="3" y="21"/>
                    <a:pt x="4" y="8"/>
                    <a:pt x="5" y="1"/>
                  </a:cubicBezTo>
                  <a:cubicBezTo>
                    <a:pt x="11" y="0"/>
                    <a:pt x="8" y="10"/>
                    <a:pt x="13" y="11"/>
                  </a:cubicBezTo>
                  <a:cubicBezTo>
                    <a:pt x="35" y="11"/>
                    <a:pt x="57" y="11"/>
                    <a:pt x="79" y="11"/>
                  </a:cubicBezTo>
                  <a:cubicBezTo>
                    <a:pt x="84" y="10"/>
                    <a:pt x="80" y="1"/>
                    <a:pt x="85" y="2"/>
                  </a:cubicBezTo>
                  <a:cubicBezTo>
                    <a:pt x="89" y="6"/>
                    <a:pt x="84" y="20"/>
                    <a:pt x="87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105">
              <a:extLst>
                <a:ext uri="{FF2B5EF4-FFF2-40B4-BE49-F238E27FC236}">
                  <a16:creationId xmlns:a16="http://schemas.microsoft.com/office/drawing/2014/main" id="{A69AA830-5CD2-466B-BA67-65822978B65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186303" y="3792801"/>
              <a:ext cx="177437" cy="165626"/>
            </a:xfrm>
            <a:custGeom>
              <a:avLst/>
              <a:gdLst>
                <a:gd name="T0" fmla="*/ 85 w 86"/>
                <a:gd name="T1" fmla="*/ 62 h 72"/>
                <a:gd name="T2" fmla="*/ 65 w 86"/>
                <a:gd name="T3" fmla="*/ 62 h 72"/>
                <a:gd name="T4" fmla="*/ 75 w 86"/>
                <a:gd name="T5" fmla="*/ 54 h 72"/>
                <a:gd name="T6" fmla="*/ 78 w 86"/>
                <a:gd name="T7" fmla="*/ 26 h 72"/>
                <a:gd name="T8" fmla="*/ 50 w 86"/>
                <a:gd name="T9" fmla="*/ 25 h 72"/>
                <a:gd name="T10" fmla="*/ 50 w 86"/>
                <a:gd name="T11" fmla="*/ 45 h 72"/>
                <a:gd name="T12" fmla="*/ 60 w 86"/>
                <a:gd name="T13" fmla="*/ 53 h 72"/>
                <a:gd name="T14" fmla="*/ 31 w 86"/>
                <a:gd name="T15" fmla="*/ 54 h 72"/>
                <a:gd name="T16" fmla="*/ 40 w 86"/>
                <a:gd name="T17" fmla="*/ 48 h 72"/>
                <a:gd name="T18" fmla="*/ 42 w 86"/>
                <a:gd name="T19" fmla="*/ 25 h 72"/>
                <a:gd name="T20" fmla="*/ 9 w 86"/>
                <a:gd name="T21" fmla="*/ 25 h 72"/>
                <a:gd name="T22" fmla="*/ 13 w 86"/>
                <a:gd name="T23" fmla="*/ 60 h 72"/>
                <a:gd name="T24" fmla="*/ 26 w 86"/>
                <a:gd name="T25" fmla="*/ 68 h 72"/>
                <a:gd name="T26" fmla="*/ 2 w 86"/>
                <a:gd name="T27" fmla="*/ 67 h 72"/>
                <a:gd name="T28" fmla="*/ 3 w 86"/>
                <a:gd name="T29" fmla="*/ 0 h 72"/>
                <a:gd name="T30" fmla="*/ 9 w 86"/>
                <a:gd name="T31" fmla="*/ 10 h 72"/>
                <a:gd name="T32" fmla="*/ 76 w 86"/>
                <a:gd name="T33" fmla="*/ 11 h 72"/>
                <a:gd name="T34" fmla="*/ 83 w 86"/>
                <a:gd name="T35" fmla="*/ 1 h 72"/>
                <a:gd name="T36" fmla="*/ 85 w 86"/>
                <a:gd name="T37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" h="72">
                  <a:moveTo>
                    <a:pt x="85" y="62"/>
                  </a:moveTo>
                  <a:cubicBezTo>
                    <a:pt x="80" y="63"/>
                    <a:pt x="70" y="64"/>
                    <a:pt x="65" y="62"/>
                  </a:cubicBezTo>
                  <a:cubicBezTo>
                    <a:pt x="64" y="55"/>
                    <a:pt x="73" y="57"/>
                    <a:pt x="75" y="54"/>
                  </a:cubicBezTo>
                  <a:cubicBezTo>
                    <a:pt x="79" y="48"/>
                    <a:pt x="78" y="36"/>
                    <a:pt x="78" y="26"/>
                  </a:cubicBezTo>
                  <a:cubicBezTo>
                    <a:pt x="71" y="24"/>
                    <a:pt x="59" y="26"/>
                    <a:pt x="50" y="25"/>
                  </a:cubicBezTo>
                  <a:cubicBezTo>
                    <a:pt x="48" y="30"/>
                    <a:pt x="48" y="41"/>
                    <a:pt x="50" y="45"/>
                  </a:cubicBezTo>
                  <a:cubicBezTo>
                    <a:pt x="50" y="51"/>
                    <a:pt x="60" y="47"/>
                    <a:pt x="60" y="53"/>
                  </a:cubicBezTo>
                  <a:cubicBezTo>
                    <a:pt x="55" y="56"/>
                    <a:pt x="37" y="53"/>
                    <a:pt x="31" y="54"/>
                  </a:cubicBezTo>
                  <a:cubicBezTo>
                    <a:pt x="30" y="48"/>
                    <a:pt x="37" y="50"/>
                    <a:pt x="40" y="48"/>
                  </a:cubicBezTo>
                  <a:cubicBezTo>
                    <a:pt x="43" y="43"/>
                    <a:pt x="42" y="33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8" y="38"/>
                    <a:pt x="6" y="53"/>
                    <a:pt x="13" y="60"/>
                  </a:cubicBezTo>
                  <a:cubicBezTo>
                    <a:pt x="18" y="64"/>
                    <a:pt x="25" y="60"/>
                    <a:pt x="26" y="68"/>
                  </a:cubicBezTo>
                  <a:cubicBezTo>
                    <a:pt x="21" y="72"/>
                    <a:pt x="10" y="65"/>
                    <a:pt x="2" y="67"/>
                  </a:cubicBezTo>
                  <a:cubicBezTo>
                    <a:pt x="3" y="44"/>
                    <a:pt x="0" y="19"/>
                    <a:pt x="3" y="0"/>
                  </a:cubicBezTo>
                  <a:cubicBezTo>
                    <a:pt x="9" y="0"/>
                    <a:pt x="6" y="8"/>
                    <a:pt x="9" y="10"/>
                  </a:cubicBezTo>
                  <a:cubicBezTo>
                    <a:pt x="30" y="12"/>
                    <a:pt x="54" y="10"/>
                    <a:pt x="76" y="11"/>
                  </a:cubicBezTo>
                  <a:cubicBezTo>
                    <a:pt x="81" y="10"/>
                    <a:pt x="78" y="1"/>
                    <a:pt x="83" y="1"/>
                  </a:cubicBezTo>
                  <a:cubicBezTo>
                    <a:pt x="86" y="16"/>
                    <a:pt x="82" y="44"/>
                    <a:pt x="85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106">
              <a:extLst>
                <a:ext uri="{FF2B5EF4-FFF2-40B4-BE49-F238E27FC236}">
                  <a16:creationId xmlns:a16="http://schemas.microsoft.com/office/drawing/2014/main" id="{B9C99095-45F0-45C8-8F85-BA5BF20ECB7F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373163" y="3782962"/>
              <a:ext cx="191906" cy="191506"/>
            </a:xfrm>
            <a:custGeom>
              <a:avLst/>
              <a:gdLst>
                <a:gd name="T0" fmla="*/ 8 w 93"/>
                <a:gd name="T1" fmla="*/ 1 h 86"/>
                <a:gd name="T2" fmla="*/ 13 w 93"/>
                <a:gd name="T3" fmla="*/ 11 h 86"/>
                <a:gd name="T4" fmla="*/ 82 w 93"/>
                <a:gd name="T5" fmla="*/ 12 h 86"/>
                <a:gd name="T6" fmla="*/ 88 w 93"/>
                <a:gd name="T7" fmla="*/ 3 h 86"/>
                <a:gd name="T8" fmla="*/ 90 w 93"/>
                <a:gd name="T9" fmla="*/ 4 h 86"/>
                <a:gd name="T10" fmla="*/ 50 w 93"/>
                <a:gd name="T11" fmla="*/ 86 h 86"/>
                <a:gd name="T12" fmla="*/ 8 w 93"/>
                <a:gd name="T13" fmla="*/ 1 h 86"/>
                <a:gd name="T14" fmla="*/ 16 w 93"/>
                <a:gd name="T15" fmla="*/ 56 h 86"/>
                <a:gd name="T16" fmla="*/ 80 w 93"/>
                <a:gd name="T17" fmla="*/ 57 h 86"/>
                <a:gd name="T18" fmla="*/ 84 w 93"/>
                <a:gd name="T19" fmla="*/ 30 h 86"/>
                <a:gd name="T20" fmla="*/ 82 w 93"/>
                <a:gd name="T21" fmla="*/ 27 h 86"/>
                <a:gd name="T22" fmla="*/ 14 w 93"/>
                <a:gd name="T23" fmla="*/ 27 h 86"/>
                <a:gd name="T24" fmla="*/ 16 w 93"/>
                <a:gd name="T25" fmla="*/ 5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86">
                  <a:moveTo>
                    <a:pt x="8" y="1"/>
                  </a:moveTo>
                  <a:cubicBezTo>
                    <a:pt x="14" y="0"/>
                    <a:pt x="10" y="10"/>
                    <a:pt x="13" y="11"/>
                  </a:cubicBezTo>
                  <a:cubicBezTo>
                    <a:pt x="34" y="13"/>
                    <a:pt x="60" y="11"/>
                    <a:pt x="82" y="12"/>
                  </a:cubicBezTo>
                  <a:cubicBezTo>
                    <a:pt x="87" y="11"/>
                    <a:pt x="83" y="2"/>
                    <a:pt x="88" y="3"/>
                  </a:cubicBezTo>
                  <a:cubicBezTo>
                    <a:pt x="89" y="3"/>
                    <a:pt x="90" y="3"/>
                    <a:pt x="90" y="4"/>
                  </a:cubicBezTo>
                  <a:cubicBezTo>
                    <a:pt x="93" y="46"/>
                    <a:pt x="92" y="86"/>
                    <a:pt x="50" y="86"/>
                  </a:cubicBezTo>
                  <a:cubicBezTo>
                    <a:pt x="8" y="86"/>
                    <a:pt x="0" y="44"/>
                    <a:pt x="8" y="1"/>
                  </a:cubicBezTo>
                  <a:close/>
                  <a:moveTo>
                    <a:pt x="16" y="56"/>
                  </a:moveTo>
                  <a:cubicBezTo>
                    <a:pt x="27" y="78"/>
                    <a:pt x="70" y="75"/>
                    <a:pt x="80" y="57"/>
                  </a:cubicBezTo>
                  <a:cubicBezTo>
                    <a:pt x="84" y="50"/>
                    <a:pt x="84" y="41"/>
                    <a:pt x="84" y="30"/>
                  </a:cubicBezTo>
                  <a:cubicBezTo>
                    <a:pt x="84" y="29"/>
                    <a:pt x="83" y="28"/>
                    <a:pt x="82" y="27"/>
                  </a:cubicBezTo>
                  <a:cubicBezTo>
                    <a:pt x="62" y="25"/>
                    <a:pt x="35" y="25"/>
                    <a:pt x="14" y="27"/>
                  </a:cubicBezTo>
                  <a:cubicBezTo>
                    <a:pt x="11" y="39"/>
                    <a:pt x="12" y="48"/>
                    <a:pt x="16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107">
              <a:extLst>
                <a:ext uri="{FF2B5EF4-FFF2-40B4-BE49-F238E27FC236}">
                  <a16:creationId xmlns:a16="http://schemas.microsoft.com/office/drawing/2014/main" id="{42437D12-F566-485A-8A84-0EA74702CCE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554820" y="3838350"/>
              <a:ext cx="175371" cy="72461"/>
            </a:xfrm>
            <a:custGeom>
              <a:avLst/>
              <a:gdLst>
                <a:gd name="T0" fmla="*/ 83 w 85"/>
                <a:gd name="T1" fmla="*/ 33 h 34"/>
                <a:gd name="T2" fmla="*/ 76 w 85"/>
                <a:gd name="T3" fmla="*/ 25 h 34"/>
                <a:gd name="T4" fmla="*/ 9 w 85"/>
                <a:gd name="T5" fmla="*/ 25 h 34"/>
                <a:gd name="T6" fmla="*/ 2 w 85"/>
                <a:gd name="T7" fmla="*/ 33 h 34"/>
                <a:gd name="T8" fmla="*/ 2 w 85"/>
                <a:gd name="T9" fmla="*/ 1 h 34"/>
                <a:gd name="T10" fmla="*/ 8 w 85"/>
                <a:gd name="T11" fmla="*/ 9 h 34"/>
                <a:gd name="T12" fmla="*/ 75 w 85"/>
                <a:gd name="T13" fmla="*/ 9 h 34"/>
                <a:gd name="T14" fmla="*/ 82 w 85"/>
                <a:gd name="T15" fmla="*/ 1 h 34"/>
                <a:gd name="T16" fmla="*/ 83 w 85"/>
                <a:gd name="T17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3"/>
                  </a:moveTo>
                  <a:cubicBezTo>
                    <a:pt x="77" y="34"/>
                    <a:pt x="79" y="27"/>
                    <a:pt x="76" y="25"/>
                  </a:cubicBezTo>
                  <a:cubicBezTo>
                    <a:pt x="56" y="23"/>
                    <a:pt x="29" y="23"/>
                    <a:pt x="9" y="25"/>
                  </a:cubicBezTo>
                  <a:cubicBezTo>
                    <a:pt x="4" y="25"/>
                    <a:pt x="8" y="34"/>
                    <a:pt x="2" y="33"/>
                  </a:cubicBezTo>
                  <a:cubicBezTo>
                    <a:pt x="1" y="26"/>
                    <a:pt x="0" y="8"/>
                    <a:pt x="2" y="1"/>
                  </a:cubicBezTo>
                  <a:cubicBezTo>
                    <a:pt x="8" y="0"/>
                    <a:pt x="5" y="8"/>
                    <a:pt x="8" y="9"/>
                  </a:cubicBezTo>
                  <a:cubicBezTo>
                    <a:pt x="29" y="11"/>
                    <a:pt x="55" y="11"/>
                    <a:pt x="75" y="9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6"/>
                    <a:pt x="8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108">
              <a:extLst>
                <a:ext uri="{FF2B5EF4-FFF2-40B4-BE49-F238E27FC236}">
                  <a16:creationId xmlns:a16="http://schemas.microsoft.com/office/drawing/2014/main" id="{952E042A-2253-4407-981B-DD5F4A1B971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867958" y="3835762"/>
              <a:ext cx="175371" cy="77637"/>
            </a:xfrm>
            <a:custGeom>
              <a:avLst/>
              <a:gdLst>
                <a:gd name="T0" fmla="*/ 83 w 85"/>
                <a:gd name="T1" fmla="*/ 34 h 34"/>
                <a:gd name="T2" fmla="*/ 74 w 85"/>
                <a:gd name="T3" fmla="*/ 24 h 34"/>
                <a:gd name="T4" fmla="*/ 11 w 85"/>
                <a:gd name="T5" fmla="*/ 24 h 34"/>
                <a:gd name="T6" fmla="*/ 2 w 85"/>
                <a:gd name="T7" fmla="*/ 34 h 34"/>
                <a:gd name="T8" fmla="*/ 2 w 85"/>
                <a:gd name="T9" fmla="*/ 1 h 34"/>
                <a:gd name="T10" fmla="*/ 7 w 85"/>
                <a:gd name="T11" fmla="*/ 9 h 34"/>
                <a:gd name="T12" fmla="*/ 75 w 85"/>
                <a:gd name="T13" fmla="*/ 10 h 34"/>
                <a:gd name="T14" fmla="*/ 82 w 85"/>
                <a:gd name="T15" fmla="*/ 1 h 34"/>
                <a:gd name="T16" fmla="*/ 83 w 85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4">
                  <a:moveTo>
                    <a:pt x="83" y="34"/>
                  </a:moveTo>
                  <a:cubicBezTo>
                    <a:pt x="76" y="34"/>
                    <a:pt x="80" y="25"/>
                    <a:pt x="74" y="24"/>
                  </a:cubicBezTo>
                  <a:cubicBezTo>
                    <a:pt x="57" y="28"/>
                    <a:pt x="26" y="18"/>
                    <a:pt x="11" y="24"/>
                  </a:cubicBezTo>
                  <a:cubicBezTo>
                    <a:pt x="5" y="26"/>
                    <a:pt x="8" y="31"/>
                    <a:pt x="2" y="34"/>
                  </a:cubicBezTo>
                  <a:cubicBezTo>
                    <a:pt x="0" y="26"/>
                    <a:pt x="1" y="11"/>
                    <a:pt x="2" y="1"/>
                  </a:cubicBezTo>
                  <a:cubicBezTo>
                    <a:pt x="7" y="0"/>
                    <a:pt x="6" y="6"/>
                    <a:pt x="7" y="9"/>
                  </a:cubicBezTo>
                  <a:cubicBezTo>
                    <a:pt x="26" y="12"/>
                    <a:pt x="55" y="11"/>
                    <a:pt x="75" y="10"/>
                  </a:cubicBezTo>
                  <a:cubicBezTo>
                    <a:pt x="80" y="9"/>
                    <a:pt x="77" y="0"/>
                    <a:pt x="82" y="1"/>
                  </a:cubicBezTo>
                  <a:cubicBezTo>
                    <a:pt x="85" y="6"/>
                    <a:pt x="83" y="27"/>
                    <a:pt x="83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109">
              <a:extLst>
                <a:ext uri="{FF2B5EF4-FFF2-40B4-BE49-F238E27FC236}">
                  <a16:creationId xmlns:a16="http://schemas.microsoft.com/office/drawing/2014/main" id="{D0595499-CFB2-4CB1-B124-571EC83C8D9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33072" y="3779340"/>
              <a:ext cx="181571" cy="196682"/>
            </a:xfrm>
            <a:custGeom>
              <a:avLst/>
              <a:gdLst>
                <a:gd name="T0" fmla="*/ 3 w 88"/>
                <a:gd name="T1" fmla="*/ 79 h 89"/>
                <a:gd name="T2" fmla="*/ 3 w 88"/>
                <a:gd name="T3" fmla="*/ 74 h 89"/>
                <a:gd name="T4" fmla="*/ 72 w 88"/>
                <a:gd name="T5" fmla="*/ 17 h 89"/>
                <a:gd name="T6" fmla="*/ 12 w 88"/>
                <a:gd name="T7" fmla="*/ 18 h 89"/>
                <a:gd name="T8" fmla="*/ 6 w 88"/>
                <a:gd name="T9" fmla="*/ 28 h 89"/>
                <a:gd name="T10" fmla="*/ 5 w 88"/>
                <a:gd name="T11" fmla="*/ 14 h 89"/>
                <a:gd name="T12" fmla="*/ 5 w 88"/>
                <a:gd name="T13" fmla="*/ 1 h 89"/>
                <a:gd name="T14" fmla="*/ 13 w 88"/>
                <a:gd name="T15" fmla="*/ 10 h 89"/>
                <a:gd name="T16" fmla="*/ 78 w 88"/>
                <a:gd name="T17" fmla="*/ 10 h 89"/>
                <a:gd name="T18" fmla="*/ 85 w 88"/>
                <a:gd name="T19" fmla="*/ 2 h 89"/>
                <a:gd name="T20" fmla="*/ 86 w 88"/>
                <a:gd name="T21" fmla="*/ 22 h 89"/>
                <a:gd name="T22" fmla="*/ 73 w 88"/>
                <a:gd name="T23" fmla="*/ 35 h 89"/>
                <a:gd name="T24" fmla="*/ 28 w 88"/>
                <a:gd name="T25" fmla="*/ 72 h 89"/>
                <a:gd name="T26" fmla="*/ 78 w 88"/>
                <a:gd name="T27" fmla="*/ 71 h 89"/>
                <a:gd name="T28" fmla="*/ 85 w 88"/>
                <a:gd name="T29" fmla="*/ 61 h 89"/>
                <a:gd name="T30" fmla="*/ 86 w 88"/>
                <a:gd name="T31" fmla="*/ 88 h 89"/>
                <a:gd name="T32" fmla="*/ 77 w 88"/>
                <a:gd name="T33" fmla="*/ 79 h 89"/>
                <a:gd name="T34" fmla="*/ 3 w 88"/>
                <a:gd name="T3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89">
                  <a:moveTo>
                    <a:pt x="3" y="79"/>
                  </a:moveTo>
                  <a:cubicBezTo>
                    <a:pt x="3" y="77"/>
                    <a:pt x="3" y="75"/>
                    <a:pt x="3" y="74"/>
                  </a:cubicBezTo>
                  <a:cubicBezTo>
                    <a:pt x="26" y="55"/>
                    <a:pt x="49" y="37"/>
                    <a:pt x="72" y="17"/>
                  </a:cubicBezTo>
                  <a:cubicBezTo>
                    <a:pt x="52" y="18"/>
                    <a:pt x="30" y="16"/>
                    <a:pt x="12" y="18"/>
                  </a:cubicBezTo>
                  <a:cubicBezTo>
                    <a:pt x="8" y="19"/>
                    <a:pt x="10" y="27"/>
                    <a:pt x="6" y="28"/>
                  </a:cubicBezTo>
                  <a:cubicBezTo>
                    <a:pt x="0" y="27"/>
                    <a:pt x="5" y="19"/>
                    <a:pt x="5" y="14"/>
                  </a:cubicBezTo>
                  <a:cubicBezTo>
                    <a:pt x="5" y="9"/>
                    <a:pt x="2" y="4"/>
                    <a:pt x="5" y="1"/>
                  </a:cubicBezTo>
                  <a:cubicBezTo>
                    <a:pt x="11" y="0"/>
                    <a:pt x="8" y="10"/>
                    <a:pt x="13" y="10"/>
                  </a:cubicBezTo>
                  <a:cubicBezTo>
                    <a:pt x="35" y="10"/>
                    <a:pt x="57" y="10"/>
                    <a:pt x="78" y="10"/>
                  </a:cubicBezTo>
                  <a:cubicBezTo>
                    <a:pt x="83" y="10"/>
                    <a:pt x="79" y="1"/>
                    <a:pt x="85" y="2"/>
                  </a:cubicBezTo>
                  <a:cubicBezTo>
                    <a:pt x="86" y="6"/>
                    <a:pt x="88" y="17"/>
                    <a:pt x="86" y="22"/>
                  </a:cubicBezTo>
                  <a:cubicBezTo>
                    <a:pt x="85" y="26"/>
                    <a:pt x="77" y="32"/>
                    <a:pt x="73" y="35"/>
                  </a:cubicBezTo>
                  <a:cubicBezTo>
                    <a:pt x="58" y="48"/>
                    <a:pt x="39" y="61"/>
                    <a:pt x="28" y="72"/>
                  </a:cubicBezTo>
                  <a:cubicBezTo>
                    <a:pt x="44" y="71"/>
                    <a:pt x="63" y="73"/>
                    <a:pt x="78" y="71"/>
                  </a:cubicBezTo>
                  <a:cubicBezTo>
                    <a:pt x="84" y="71"/>
                    <a:pt x="80" y="61"/>
                    <a:pt x="85" y="61"/>
                  </a:cubicBezTo>
                  <a:cubicBezTo>
                    <a:pt x="88" y="65"/>
                    <a:pt x="86" y="83"/>
                    <a:pt x="86" y="88"/>
                  </a:cubicBezTo>
                  <a:cubicBezTo>
                    <a:pt x="79" y="89"/>
                    <a:pt x="83" y="79"/>
                    <a:pt x="77" y="79"/>
                  </a:cubicBezTo>
                  <a:cubicBezTo>
                    <a:pt x="53" y="79"/>
                    <a:pt x="28" y="79"/>
                    <a:pt x="3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110">
              <a:extLst>
                <a:ext uri="{FF2B5EF4-FFF2-40B4-BE49-F238E27FC236}">
                  <a16:creationId xmlns:a16="http://schemas.microsoft.com/office/drawing/2014/main" id="{36D0650B-FABC-47CC-9238-918F1F246E6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39584" y="3795389"/>
              <a:ext cx="177437" cy="160451"/>
            </a:xfrm>
            <a:custGeom>
              <a:avLst/>
              <a:gdLst>
                <a:gd name="T0" fmla="*/ 26 w 86"/>
                <a:gd name="T1" fmla="*/ 70 h 70"/>
                <a:gd name="T2" fmla="*/ 22 w 86"/>
                <a:gd name="T3" fmla="*/ 70 h 70"/>
                <a:gd name="T4" fmla="*/ 2 w 86"/>
                <a:gd name="T5" fmla="*/ 66 h 70"/>
                <a:gd name="T6" fmla="*/ 3 w 86"/>
                <a:gd name="T7" fmla="*/ 0 h 70"/>
                <a:gd name="T8" fmla="*/ 8 w 86"/>
                <a:gd name="T9" fmla="*/ 9 h 70"/>
                <a:gd name="T10" fmla="*/ 76 w 86"/>
                <a:gd name="T11" fmla="*/ 10 h 70"/>
                <a:gd name="T12" fmla="*/ 83 w 86"/>
                <a:gd name="T13" fmla="*/ 2 h 70"/>
                <a:gd name="T14" fmla="*/ 85 w 86"/>
                <a:gd name="T15" fmla="*/ 62 h 70"/>
                <a:gd name="T16" fmla="*/ 65 w 86"/>
                <a:gd name="T17" fmla="*/ 61 h 70"/>
                <a:gd name="T18" fmla="*/ 76 w 86"/>
                <a:gd name="T19" fmla="*/ 53 h 70"/>
                <a:gd name="T20" fmla="*/ 77 w 86"/>
                <a:gd name="T21" fmla="*/ 26 h 70"/>
                <a:gd name="T22" fmla="*/ 50 w 86"/>
                <a:gd name="T23" fmla="*/ 25 h 70"/>
                <a:gd name="T24" fmla="*/ 60 w 86"/>
                <a:gd name="T25" fmla="*/ 52 h 70"/>
                <a:gd name="T26" fmla="*/ 47 w 86"/>
                <a:gd name="T27" fmla="*/ 54 h 70"/>
                <a:gd name="T28" fmla="*/ 31 w 86"/>
                <a:gd name="T29" fmla="*/ 53 h 70"/>
                <a:gd name="T30" fmla="*/ 41 w 86"/>
                <a:gd name="T31" fmla="*/ 47 h 70"/>
                <a:gd name="T32" fmla="*/ 42 w 86"/>
                <a:gd name="T33" fmla="*/ 25 h 70"/>
                <a:gd name="T34" fmla="*/ 9 w 86"/>
                <a:gd name="T35" fmla="*/ 25 h 70"/>
                <a:gd name="T36" fmla="*/ 26 w 86"/>
                <a:gd name="T37" fmla="*/ 65 h 70"/>
                <a:gd name="T38" fmla="*/ 26 w 86"/>
                <a:gd name="T3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70">
                  <a:moveTo>
                    <a:pt x="26" y="70"/>
                  </a:moveTo>
                  <a:cubicBezTo>
                    <a:pt x="24" y="70"/>
                    <a:pt x="23" y="70"/>
                    <a:pt x="22" y="70"/>
                  </a:cubicBezTo>
                  <a:cubicBezTo>
                    <a:pt x="16" y="68"/>
                    <a:pt x="8" y="67"/>
                    <a:pt x="2" y="66"/>
                  </a:cubicBezTo>
                  <a:cubicBezTo>
                    <a:pt x="4" y="43"/>
                    <a:pt x="0" y="18"/>
                    <a:pt x="3" y="0"/>
                  </a:cubicBezTo>
                  <a:cubicBezTo>
                    <a:pt x="8" y="0"/>
                    <a:pt x="6" y="7"/>
                    <a:pt x="8" y="9"/>
                  </a:cubicBezTo>
                  <a:cubicBezTo>
                    <a:pt x="27" y="13"/>
                    <a:pt x="56" y="11"/>
                    <a:pt x="76" y="10"/>
                  </a:cubicBezTo>
                  <a:cubicBezTo>
                    <a:pt x="81" y="10"/>
                    <a:pt x="78" y="1"/>
                    <a:pt x="83" y="2"/>
                  </a:cubicBezTo>
                  <a:cubicBezTo>
                    <a:pt x="86" y="16"/>
                    <a:pt x="83" y="45"/>
                    <a:pt x="85" y="62"/>
                  </a:cubicBezTo>
                  <a:cubicBezTo>
                    <a:pt x="78" y="60"/>
                    <a:pt x="69" y="66"/>
                    <a:pt x="65" y="61"/>
                  </a:cubicBezTo>
                  <a:cubicBezTo>
                    <a:pt x="66" y="54"/>
                    <a:pt x="73" y="58"/>
                    <a:pt x="76" y="53"/>
                  </a:cubicBezTo>
                  <a:cubicBezTo>
                    <a:pt x="81" y="46"/>
                    <a:pt x="78" y="35"/>
                    <a:pt x="77" y="26"/>
                  </a:cubicBezTo>
                  <a:cubicBezTo>
                    <a:pt x="70" y="23"/>
                    <a:pt x="59" y="25"/>
                    <a:pt x="50" y="25"/>
                  </a:cubicBezTo>
                  <a:cubicBezTo>
                    <a:pt x="46" y="39"/>
                    <a:pt x="50" y="51"/>
                    <a:pt x="60" y="52"/>
                  </a:cubicBezTo>
                  <a:cubicBezTo>
                    <a:pt x="60" y="57"/>
                    <a:pt x="52" y="54"/>
                    <a:pt x="47" y="54"/>
                  </a:cubicBezTo>
                  <a:cubicBezTo>
                    <a:pt x="41" y="55"/>
                    <a:pt x="33" y="56"/>
                    <a:pt x="31" y="53"/>
                  </a:cubicBezTo>
                  <a:cubicBezTo>
                    <a:pt x="31" y="47"/>
                    <a:pt x="40" y="51"/>
                    <a:pt x="41" y="47"/>
                  </a:cubicBezTo>
                  <a:cubicBezTo>
                    <a:pt x="43" y="41"/>
                    <a:pt x="42" y="32"/>
                    <a:pt x="42" y="25"/>
                  </a:cubicBezTo>
                  <a:cubicBezTo>
                    <a:pt x="31" y="25"/>
                    <a:pt x="20" y="25"/>
                    <a:pt x="9" y="25"/>
                  </a:cubicBezTo>
                  <a:cubicBezTo>
                    <a:pt x="6" y="43"/>
                    <a:pt x="8" y="64"/>
                    <a:pt x="26" y="65"/>
                  </a:cubicBezTo>
                  <a:cubicBezTo>
                    <a:pt x="26" y="67"/>
                    <a:pt x="26" y="68"/>
                    <a:pt x="26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1BABB22B-A4E2-4BFE-A59E-B6D5E6138EB0}"/>
                </a:ext>
              </a:extLst>
            </p:cNvPr>
            <p:cNvGrpSpPr/>
            <p:nvPr/>
          </p:nvGrpSpPr>
          <p:grpSpPr>
            <a:xfrm>
              <a:off x="5019428" y="2976185"/>
              <a:ext cx="4389099" cy="674611"/>
              <a:chOff x="5019428" y="2976185"/>
              <a:chExt cx="4389099" cy="674611"/>
            </a:xfrm>
          </p:grpSpPr>
          <p:sp>
            <p:nvSpPr>
              <p:cNvPr id="45" name="Freeform 64">
                <a:extLst>
                  <a:ext uri="{FF2B5EF4-FFF2-40B4-BE49-F238E27FC236}">
                    <a16:creationId xmlns:a16="http://schemas.microsoft.com/office/drawing/2014/main" id="{21F4A854-8B0E-41B5-9DAD-2952FA34AF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6222442" y="3061951"/>
                <a:ext cx="668411" cy="496879"/>
              </a:xfrm>
              <a:custGeom>
                <a:avLst/>
                <a:gdLst>
                  <a:gd name="T0" fmla="*/ 278 w 324"/>
                  <a:gd name="T1" fmla="*/ 124 h 223"/>
                  <a:gd name="T2" fmla="*/ 277 w 324"/>
                  <a:gd name="T3" fmla="*/ 160 h 223"/>
                  <a:gd name="T4" fmla="*/ 249 w 324"/>
                  <a:gd name="T5" fmla="*/ 219 h 223"/>
                  <a:gd name="T6" fmla="*/ 220 w 324"/>
                  <a:gd name="T7" fmla="*/ 221 h 223"/>
                  <a:gd name="T8" fmla="*/ 171 w 324"/>
                  <a:gd name="T9" fmla="*/ 148 h 223"/>
                  <a:gd name="T10" fmla="*/ 136 w 324"/>
                  <a:gd name="T11" fmla="*/ 178 h 223"/>
                  <a:gd name="T12" fmla="*/ 120 w 324"/>
                  <a:gd name="T13" fmla="*/ 121 h 223"/>
                  <a:gd name="T14" fmla="*/ 10 w 324"/>
                  <a:gd name="T15" fmla="*/ 113 h 223"/>
                  <a:gd name="T16" fmla="*/ 0 w 324"/>
                  <a:gd name="T17" fmla="*/ 100 h 223"/>
                  <a:gd name="T18" fmla="*/ 19 w 324"/>
                  <a:gd name="T19" fmla="*/ 87 h 223"/>
                  <a:gd name="T20" fmla="*/ 109 w 324"/>
                  <a:gd name="T21" fmla="*/ 90 h 223"/>
                  <a:gd name="T22" fmla="*/ 118 w 324"/>
                  <a:gd name="T23" fmla="*/ 53 h 223"/>
                  <a:gd name="T24" fmla="*/ 151 w 324"/>
                  <a:gd name="T25" fmla="*/ 49 h 223"/>
                  <a:gd name="T26" fmla="*/ 154 w 324"/>
                  <a:gd name="T27" fmla="*/ 38 h 223"/>
                  <a:gd name="T28" fmla="*/ 185 w 324"/>
                  <a:gd name="T29" fmla="*/ 16 h 223"/>
                  <a:gd name="T30" fmla="*/ 192 w 324"/>
                  <a:gd name="T31" fmla="*/ 15 h 223"/>
                  <a:gd name="T32" fmla="*/ 195 w 324"/>
                  <a:gd name="T33" fmla="*/ 11 h 223"/>
                  <a:gd name="T34" fmla="*/ 200 w 324"/>
                  <a:gd name="T35" fmla="*/ 12 h 223"/>
                  <a:gd name="T36" fmla="*/ 230 w 324"/>
                  <a:gd name="T37" fmla="*/ 4 h 223"/>
                  <a:gd name="T38" fmla="*/ 222 w 324"/>
                  <a:gd name="T39" fmla="*/ 27 h 223"/>
                  <a:gd name="T40" fmla="*/ 169 w 324"/>
                  <a:gd name="T41" fmla="*/ 56 h 223"/>
                  <a:gd name="T42" fmla="*/ 158 w 324"/>
                  <a:gd name="T43" fmla="*/ 55 h 223"/>
                  <a:gd name="T44" fmla="*/ 161 w 324"/>
                  <a:gd name="T45" fmla="*/ 66 h 223"/>
                  <a:gd name="T46" fmla="*/ 166 w 324"/>
                  <a:gd name="T47" fmla="*/ 68 h 223"/>
                  <a:gd name="T48" fmla="*/ 176 w 324"/>
                  <a:gd name="T49" fmla="*/ 89 h 223"/>
                  <a:gd name="T50" fmla="*/ 232 w 324"/>
                  <a:gd name="T51" fmla="*/ 90 h 223"/>
                  <a:gd name="T52" fmla="*/ 218 w 324"/>
                  <a:gd name="T53" fmla="*/ 68 h 223"/>
                  <a:gd name="T54" fmla="*/ 226 w 324"/>
                  <a:gd name="T55" fmla="*/ 32 h 223"/>
                  <a:gd name="T56" fmla="*/ 240 w 324"/>
                  <a:gd name="T57" fmla="*/ 32 h 223"/>
                  <a:gd name="T58" fmla="*/ 266 w 324"/>
                  <a:gd name="T59" fmla="*/ 93 h 223"/>
                  <a:gd name="T60" fmla="*/ 289 w 324"/>
                  <a:gd name="T61" fmla="*/ 96 h 223"/>
                  <a:gd name="T62" fmla="*/ 303 w 324"/>
                  <a:gd name="T63" fmla="*/ 93 h 223"/>
                  <a:gd name="T64" fmla="*/ 321 w 324"/>
                  <a:gd name="T65" fmla="*/ 81 h 223"/>
                  <a:gd name="T66" fmla="*/ 300 w 324"/>
                  <a:gd name="T67" fmla="*/ 125 h 223"/>
                  <a:gd name="T68" fmla="*/ 278 w 324"/>
                  <a:gd name="T69" fmla="*/ 124 h 223"/>
                  <a:gd name="T70" fmla="*/ 242 w 324"/>
                  <a:gd name="T71" fmla="*/ 122 h 223"/>
                  <a:gd name="T72" fmla="*/ 193 w 324"/>
                  <a:gd name="T73" fmla="*/ 116 h 223"/>
                  <a:gd name="T74" fmla="*/ 241 w 324"/>
                  <a:gd name="T75" fmla="*/ 175 h 223"/>
                  <a:gd name="T76" fmla="*/ 242 w 324"/>
                  <a:gd name="T77" fmla="*/ 122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24" h="223">
                    <a:moveTo>
                      <a:pt x="278" y="124"/>
                    </a:moveTo>
                    <a:cubicBezTo>
                      <a:pt x="272" y="135"/>
                      <a:pt x="277" y="148"/>
                      <a:pt x="277" y="160"/>
                    </a:cubicBezTo>
                    <a:cubicBezTo>
                      <a:pt x="277" y="186"/>
                      <a:pt x="269" y="212"/>
                      <a:pt x="249" y="219"/>
                    </a:cubicBezTo>
                    <a:cubicBezTo>
                      <a:pt x="241" y="222"/>
                      <a:pt x="230" y="223"/>
                      <a:pt x="220" y="221"/>
                    </a:cubicBezTo>
                    <a:cubicBezTo>
                      <a:pt x="201" y="200"/>
                      <a:pt x="190" y="170"/>
                      <a:pt x="171" y="148"/>
                    </a:cubicBezTo>
                    <a:cubicBezTo>
                      <a:pt x="165" y="162"/>
                      <a:pt x="155" y="191"/>
                      <a:pt x="136" y="178"/>
                    </a:cubicBezTo>
                    <a:cubicBezTo>
                      <a:pt x="124" y="169"/>
                      <a:pt x="128" y="137"/>
                      <a:pt x="120" y="121"/>
                    </a:cubicBezTo>
                    <a:cubicBezTo>
                      <a:pt x="87" y="118"/>
                      <a:pt x="48" y="107"/>
                      <a:pt x="10" y="113"/>
                    </a:cubicBezTo>
                    <a:cubicBezTo>
                      <a:pt x="3" y="110"/>
                      <a:pt x="7" y="102"/>
                      <a:pt x="0" y="100"/>
                    </a:cubicBezTo>
                    <a:cubicBezTo>
                      <a:pt x="7" y="97"/>
                      <a:pt x="12" y="89"/>
                      <a:pt x="19" y="87"/>
                    </a:cubicBezTo>
                    <a:cubicBezTo>
                      <a:pt x="44" y="78"/>
                      <a:pt x="80" y="93"/>
                      <a:pt x="109" y="90"/>
                    </a:cubicBezTo>
                    <a:cubicBezTo>
                      <a:pt x="105" y="77"/>
                      <a:pt x="115" y="63"/>
                      <a:pt x="118" y="53"/>
                    </a:cubicBezTo>
                    <a:cubicBezTo>
                      <a:pt x="131" y="54"/>
                      <a:pt x="143" y="44"/>
                      <a:pt x="151" y="49"/>
                    </a:cubicBezTo>
                    <a:cubicBezTo>
                      <a:pt x="151" y="45"/>
                      <a:pt x="153" y="42"/>
                      <a:pt x="154" y="38"/>
                    </a:cubicBezTo>
                    <a:cubicBezTo>
                      <a:pt x="163" y="29"/>
                      <a:pt x="171" y="21"/>
                      <a:pt x="185" y="16"/>
                    </a:cubicBezTo>
                    <a:cubicBezTo>
                      <a:pt x="187" y="15"/>
                      <a:pt x="190" y="16"/>
                      <a:pt x="192" y="15"/>
                    </a:cubicBezTo>
                    <a:cubicBezTo>
                      <a:pt x="194" y="14"/>
                      <a:pt x="194" y="11"/>
                      <a:pt x="195" y="11"/>
                    </a:cubicBezTo>
                    <a:cubicBezTo>
                      <a:pt x="197" y="11"/>
                      <a:pt x="198" y="13"/>
                      <a:pt x="200" y="12"/>
                    </a:cubicBezTo>
                    <a:cubicBezTo>
                      <a:pt x="209" y="9"/>
                      <a:pt x="217" y="0"/>
                      <a:pt x="230" y="4"/>
                    </a:cubicBezTo>
                    <a:cubicBezTo>
                      <a:pt x="234" y="11"/>
                      <a:pt x="227" y="22"/>
                      <a:pt x="222" y="27"/>
                    </a:cubicBezTo>
                    <a:cubicBezTo>
                      <a:pt x="215" y="34"/>
                      <a:pt x="185" y="54"/>
                      <a:pt x="169" y="56"/>
                    </a:cubicBezTo>
                    <a:cubicBezTo>
                      <a:pt x="165" y="57"/>
                      <a:pt x="161" y="56"/>
                      <a:pt x="158" y="55"/>
                    </a:cubicBezTo>
                    <a:cubicBezTo>
                      <a:pt x="155" y="62"/>
                      <a:pt x="163" y="59"/>
                      <a:pt x="161" y="66"/>
                    </a:cubicBezTo>
                    <a:cubicBezTo>
                      <a:pt x="162" y="68"/>
                      <a:pt x="166" y="66"/>
                      <a:pt x="166" y="68"/>
                    </a:cubicBezTo>
                    <a:cubicBezTo>
                      <a:pt x="164" y="80"/>
                      <a:pt x="176" y="78"/>
                      <a:pt x="176" y="89"/>
                    </a:cubicBezTo>
                    <a:cubicBezTo>
                      <a:pt x="196" y="89"/>
                      <a:pt x="214" y="94"/>
                      <a:pt x="232" y="90"/>
                    </a:cubicBezTo>
                    <a:cubicBezTo>
                      <a:pt x="231" y="79"/>
                      <a:pt x="223" y="75"/>
                      <a:pt x="218" y="68"/>
                    </a:cubicBezTo>
                    <a:cubicBezTo>
                      <a:pt x="217" y="52"/>
                      <a:pt x="220" y="40"/>
                      <a:pt x="226" y="32"/>
                    </a:cubicBezTo>
                    <a:cubicBezTo>
                      <a:pt x="230" y="31"/>
                      <a:pt x="235" y="31"/>
                      <a:pt x="240" y="32"/>
                    </a:cubicBezTo>
                    <a:cubicBezTo>
                      <a:pt x="248" y="53"/>
                      <a:pt x="256" y="74"/>
                      <a:pt x="266" y="93"/>
                    </a:cubicBezTo>
                    <a:cubicBezTo>
                      <a:pt x="275" y="92"/>
                      <a:pt x="282" y="97"/>
                      <a:pt x="289" y="96"/>
                    </a:cubicBezTo>
                    <a:cubicBezTo>
                      <a:pt x="294" y="96"/>
                      <a:pt x="298" y="91"/>
                      <a:pt x="303" y="93"/>
                    </a:cubicBezTo>
                    <a:cubicBezTo>
                      <a:pt x="307" y="87"/>
                      <a:pt x="312" y="79"/>
                      <a:pt x="321" y="81"/>
                    </a:cubicBezTo>
                    <a:cubicBezTo>
                      <a:pt x="324" y="103"/>
                      <a:pt x="312" y="117"/>
                      <a:pt x="300" y="125"/>
                    </a:cubicBezTo>
                    <a:cubicBezTo>
                      <a:pt x="292" y="125"/>
                      <a:pt x="284" y="125"/>
                      <a:pt x="278" y="124"/>
                    </a:cubicBezTo>
                    <a:close/>
                    <a:moveTo>
                      <a:pt x="242" y="122"/>
                    </a:moveTo>
                    <a:cubicBezTo>
                      <a:pt x="226" y="114"/>
                      <a:pt x="213" y="121"/>
                      <a:pt x="193" y="116"/>
                    </a:cubicBezTo>
                    <a:cubicBezTo>
                      <a:pt x="206" y="138"/>
                      <a:pt x="217" y="163"/>
                      <a:pt x="241" y="175"/>
                    </a:cubicBezTo>
                    <a:cubicBezTo>
                      <a:pt x="244" y="161"/>
                      <a:pt x="249" y="138"/>
                      <a:pt x="242" y="12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65">
                <a:extLst>
                  <a:ext uri="{FF2B5EF4-FFF2-40B4-BE49-F238E27FC236}">
                    <a16:creationId xmlns:a16="http://schemas.microsoft.com/office/drawing/2014/main" id="{4E1BB0AA-7E8B-4531-8C7F-925EB619E34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4931595" y="3066084"/>
                <a:ext cx="672545" cy="496879"/>
              </a:xfrm>
              <a:custGeom>
                <a:avLst/>
                <a:gdLst>
                  <a:gd name="T0" fmla="*/ 260 w 326"/>
                  <a:gd name="T1" fmla="*/ 148 h 222"/>
                  <a:gd name="T2" fmla="*/ 224 w 326"/>
                  <a:gd name="T3" fmla="*/ 222 h 222"/>
                  <a:gd name="T4" fmla="*/ 220 w 326"/>
                  <a:gd name="T5" fmla="*/ 174 h 222"/>
                  <a:gd name="T6" fmla="*/ 214 w 326"/>
                  <a:gd name="T7" fmla="*/ 140 h 222"/>
                  <a:gd name="T8" fmla="*/ 217 w 326"/>
                  <a:gd name="T9" fmla="*/ 133 h 222"/>
                  <a:gd name="T10" fmla="*/ 197 w 326"/>
                  <a:gd name="T11" fmla="*/ 68 h 222"/>
                  <a:gd name="T12" fmla="*/ 169 w 326"/>
                  <a:gd name="T13" fmla="*/ 80 h 222"/>
                  <a:gd name="T14" fmla="*/ 149 w 326"/>
                  <a:gd name="T15" fmla="*/ 72 h 222"/>
                  <a:gd name="T16" fmla="*/ 108 w 326"/>
                  <a:gd name="T17" fmla="*/ 64 h 222"/>
                  <a:gd name="T18" fmla="*/ 76 w 326"/>
                  <a:gd name="T19" fmla="*/ 60 h 222"/>
                  <a:gd name="T20" fmla="*/ 31 w 326"/>
                  <a:gd name="T21" fmla="*/ 44 h 222"/>
                  <a:gd name="T22" fmla="*/ 17 w 326"/>
                  <a:gd name="T23" fmla="*/ 32 h 222"/>
                  <a:gd name="T24" fmla="*/ 8 w 326"/>
                  <a:gd name="T25" fmla="*/ 32 h 222"/>
                  <a:gd name="T26" fmla="*/ 27 w 326"/>
                  <a:gd name="T27" fmla="*/ 1 h 222"/>
                  <a:gd name="T28" fmla="*/ 60 w 326"/>
                  <a:gd name="T29" fmla="*/ 6 h 222"/>
                  <a:gd name="T30" fmla="*/ 125 w 326"/>
                  <a:gd name="T31" fmla="*/ 41 h 222"/>
                  <a:gd name="T32" fmla="*/ 192 w 326"/>
                  <a:gd name="T33" fmla="*/ 57 h 222"/>
                  <a:gd name="T34" fmla="*/ 187 w 326"/>
                  <a:gd name="T35" fmla="*/ 15 h 222"/>
                  <a:gd name="T36" fmla="*/ 219 w 326"/>
                  <a:gd name="T37" fmla="*/ 5 h 222"/>
                  <a:gd name="T38" fmla="*/ 247 w 326"/>
                  <a:gd name="T39" fmla="*/ 99 h 222"/>
                  <a:gd name="T40" fmla="*/ 272 w 326"/>
                  <a:gd name="T41" fmla="*/ 84 h 222"/>
                  <a:gd name="T42" fmla="*/ 285 w 326"/>
                  <a:gd name="T43" fmla="*/ 84 h 222"/>
                  <a:gd name="T44" fmla="*/ 290 w 326"/>
                  <a:gd name="T45" fmla="*/ 87 h 222"/>
                  <a:gd name="T46" fmla="*/ 310 w 326"/>
                  <a:gd name="T47" fmla="*/ 75 h 222"/>
                  <a:gd name="T48" fmla="*/ 317 w 326"/>
                  <a:gd name="T49" fmla="*/ 68 h 222"/>
                  <a:gd name="T50" fmla="*/ 321 w 326"/>
                  <a:gd name="T51" fmla="*/ 93 h 222"/>
                  <a:gd name="T52" fmla="*/ 305 w 326"/>
                  <a:gd name="T53" fmla="*/ 125 h 222"/>
                  <a:gd name="T54" fmla="*/ 286 w 326"/>
                  <a:gd name="T55" fmla="*/ 143 h 222"/>
                  <a:gd name="T56" fmla="*/ 260 w 326"/>
                  <a:gd name="T57" fmla="*/ 148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26" h="222">
                    <a:moveTo>
                      <a:pt x="260" y="148"/>
                    </a:moveTo>
                    <a:cubicBezTo>
                      <a:pt x="264" y="185"/>
                      <a:pt x="261" y="222"/>
                      <a:pt x="224" y="222"/>
                    </a:cubicBezTo>
                    <a:cubicBezTo>
                      <a:pt x="216" y="211"/>
                      <a:pt x="221" y="192"/>
                      <a:pt x="220" y="174"/>
                    </a:cubicBezTo>
                    <a:cubicBezTo>
                      <a:pt x="220" y="162"/>
                      <a:pt x="218" y="150"/>
                      <a:pt x="214" y="140"/>
                    </a:cubicBezTo>
                    <a:cubicBezTo>
                      <a:pt x="215" y="137"/>
                      <a:pt x="216" y="135"/>
                      <a:pt x="217" y="133"/>
                    </a:cubicBezTo>
                    <a:cubicBezTo>
                      <a:pt x="215" y="109"/>
                      <a:pt x="208" y="86"/>
                      <a:pt x="197" y="68"/>
                    </a:cubicBezTo>
                    <a:cubicBezTo>
                      <a:pt x="191" y="75"/>
                      <a:pt x="184" y="84"/>
                      <a:pt x="169" y="80"/>
                    </a:cubicBezTo>
                    <a:cubicBezTo>
                      <a:pt x="162" y="78"/>
                      <a:pt x="157" y="73"/>
                      <a:pt x="149" y="72"/>
                    </a:cubicBezTo>
                    <a:cubicBezTo>
                      <a:pt x="134" y="70"/>
                      <a:pt x="122" y="66"/>
                      <a:pt x="108" y="64"/>
                    </a:cubicBezTo>
                    <a:cubicBezTo>
                      <a:pt x="97" y="62"/>
                      <a:pt x="86" y="62"/>
                      <a:pt x="76" y="60"/>
                    </a:cubicBezTo>
                    <a:cubicBezTo>
                      <a:pt x="59" y="56"/>
                      <a:pt x="46" y="45"/>
                      <a:pt x="31" y="44"/>
                    </a:cubicBezTo>
                    <a:cubicBezTo>
                      <a:pt x="29" y="37"/>
                      <a:pt x="18" y="40"/>
                      <a:pt x="17" y="32"/>
                    </a:cubicBezTo>
                    <a:cubicBezTo>
                      <a:pt x="13" y="34"/>
                      <a:pt x="12" y="34"/>
                      <a:pt x="8" y="32"/>
                    </a:cubicBezTo>
                    <a:cubicBezTo>
                      <a:pt x="0" y="14"/>
                      <a:pt x="19" y="9"/>
                      <a:pt x="27" y="1"/>
                    </a:cubicBezTo>
                    <a:cubicBezTo>
                      <a:pt x="39" y="2"/>
                      <a:pt x="48" y="5"/>
                      <a:pt x="60" y="6"/>
                    </a:cubicBezTo>
                    <a:cubicBezTo>
                      <a:pt x="79" y="20"/>
                      <a:pt x="108" y="24"/>
                      <a:pt x="125" y="41"/>
                    </a:cubicBezTo>
                    <a:cubicBezTo>
                      <a:pt x="150" y="43"/>
                      <a:pt x="166" y="63"/>
                      <a:pt x="192" y="57"/>
                    </a:cubicBezTo>
                    <a:cubicBezTo>
                      <a:pt x="188" y="44"/>
                      <a:pt x="181" y="30"/>
                      <a:pt x="187" y="15"/>
                    </a:cubicBezTo>
                    <a:cubicBezTo>
                      <a:pt x="196" y="9"/>
                      <a:pt x="208" y="0"/>
                      <a:pt x="219" y="5"/>
                    </a:cubicBezTo>
                    <a:cubicBezTo>
                      <a:pt x="220" y="42"/>
                      <a:pt x="239" y="67"/>
                      <a:pt x="247" y="99"/>
                    </a:cubicBezTo>
                    <a:cubicBezTo>
                      <a:pt x="255" y="98"/>
                      <a:pt x="264" y="89"/>
                      <a:pt x="272" y="84"/>
                    </a:cubicBezTo>
                    <a:cubicBezTo>
                      <a:pt x="277" y="84"/>
                      <a:pt x="281" y="83"/>
                      <a:pt x="285" y="84"/>
                    </a:cubicBezTo>
                    <a:cubicBezTo>
                      <a:pt x="286" y="84"/>
                      <a:pt x="291" y="87"/>
                      <a:pt x="290" y="87"/>
                    </a:cubicBezTo>
                    <a:cubicBezTo>
                      <a:pt x="298" y="86"/>
                      <a:pt x="300" y="76"/>
                      <a:pt x="310" y="75"/>
                    </a:cubicBezTo>
                    <a:cubicBezTo>
                      <a:pt x="312" y="72"/>
                      <a:pt x="313" y="68"/>
                      <a:pt x="317" y="68"/>
                    </a:cubicBezTo>
                    <a:cubicBezTo>
                      <a:pt x="326" y="73"/>
                      <a:pt x="321" y="83"/>
                      <a:pt x="321" y="93"/>
                    </a:cubicBezTo>
                    <a:cubicBezTo>
                      <a:pt x="321" y="102"/>
                      <a:pt x="311" y="118"/>
                      <a:pt x="305" y="125"/>
                    </a:cubicBezTo>
                    <a:cubicBezTo>
                      <a:pt x="300" y="131"/>
                      <a:pt x="292" y="135"/>
                      <a:pt x="286" y="143"/>
                    </a:cubicBezTo>
                    <a:cubicBezTo>
                      <a:pt x="276" y="142"/>
                      <a:pt x="269" y="151"/>
                      <a:pt x="260" y="1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66">
                <a:extLst>
                  <a:ext uri="{FF2B5EF4-FFF2-40B4-BE49-F238E27FC236}">
                    <a16:creationId xmlns:a16="http://schemas.microsoft.com/office/drawing/2014/main" id="{FC0732B1-EB4D-4994-8FF1-E277DA8065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7405093" y="3079032"/>
                <a:ext cx="637407" cy="460648"/>
              </a:xfrm>
              <a:custGeom>
                <a:avLst/>
                <a:gdLst>
                  <a:gd name="T0" fmla="*/ 242 w 309"/>
                  <a:gd name="T1" fmla="*/ 168 h 206"/>
                  <a:gd name="T2" fmla="*/ 232 w 309"/>
                  <a:gd name="T3" fmla="*/ 206 h 206"/>
                  <a:gd name="T4" fmla="*/ 217 w 309"/>
                  <a:gd name="T5" fmla="*/ 155 h 206"/>
                  <a:gd name="T6" fmla="*/ 188 w 309"/>
                  <a:gd name="T7" fmla="*/ 131 h 206"/>
                  <a:gd name="T8" fmla="*/ 183 w 309"/>
                  <a:gd name="T9" fmla="*/ 123 h 206"/>
                  <a:gd name="T10" fmla="*/ 176 w 309"/>
                  <a:gd name="T11" fmla="*/ 120 h 206"/>
                  <a:gd name="T12" fmla="*/ 165 w 309"/>
                  <a:gd name="T13" fmla="*/ 103 h 206"/>
                  <a:gd name="T14" fmla="*/ 171 w 309"/>
                  <a:gd name="T15" fmla="*/ 100 h 206"/>
                  <a:gd name="T16" fmla="*/ 159 w 309"/>
                  <a:gd name="T17" fmla="*/ 97 h 206"/>
                  <a:gd name="T18" fmla="*/ 128 w 309"/>
                  <a:gd name="T19" fmla="*/ 52 h 206"/>
                  <a:gd name="T20" fmla="*/ 125 w 309"/>
                  <a:gd name="T21" fmla="*/ 64 h 206"/>
                  <a:gd name="T22" fmla="*/ 109 w 309"/>
                  <a:gd name="T23" fmla="*/ 73 h 206"/>
                  <a:gd name="T24" fmla="*/ 90 w 309"/>
                  <a:gd name="T25" fmla="*/ 70 h 206"/>
                  <a:gd name="T26" fmla="*/ 70 w 309"/>
                  <a:gd name="T27" fmla="*/ 76 h 206"/>
                  <a:gd name="T28" fmla="*/ 128 w 309"/>
                  <a:gd name="T29" fmla="*/ 110 h 206"/>
                  <a:gd name="T30" fmla="*/ 69 w 309"/>
                  <a:gd name="T31" fmla="*/ 88 h 206"/>
                  <a:gd name="T32" fmla="*/ 53 w 309"/>
                  <a:gd name="T33" fmla="*/ 77 h 206"/>
                  <a:gd name="T34" fmla="*/ 37 w 309"/>
                  <a:gd name="T35" fmla="*/ 75 h 206"/>
                  <a:gd name="T36" fmla="*/ 19 w 309"/>
                  <a:gd name="T37" fmla="*/ 66 h 206"/>
                  <a:gd name="T38" fmla="*/ 0 w 309"/>
                  <a:gd name="T39" fmla="*/ 60 h 206"/>
                  <a:gd name="T40" fmla="*/ 1 w 309"/>
                  <a:gd name="T41" fmla="*/ 48 h 206"/>
                  <a:gd name="T42" fmla="*/ 43 w 309"/>
                  <a:gd name="T43" fmla="*/ 49 h 206"/>
                  <a:gd name="T44" fmla="*/ 69 w 309"/>
                  <a:gd name="T45" fmla="*/ 57 h 206"/>
                  <a:gd name="T46" fmla="*/ 81 w 309"/>
                  <a:gd name="T47" fmla="*/ 42 h 206"/>
                  <a:gd name="T48" fmla="*/ 101 w 309"/>
                  <a:gd name="T49" fmla="*/ 43 h 206"/>
                  <a:gd name="T50" fmla="*/ 117 w 309"/>
                  <a:gd name="T51" fmla="*/ 3 h 206"/>
                  <a:gd name="T52" fmla="*/ 135 w 309"/>
                  <a:gd name="T53" fmla="*/ 17 h 206"/>
                  <a:gd name="T54" fmla="*/ 171 w 309"/>
                  <a:gd name="T55" fmla="*/ 75 h 206"/>
                  <a:gd name="T56" fmla="*/ 182 w 309"/>
                  <a:gd name="T57" fmla="*/ 85 h 206"/>
                  <a:gd name="T58" fmla="*/ 184 w 309"/>
                  <a:gd name="T59" fmla="*/ 78 h 206"/>
                  <a:gd name="T60" fmla="*/ 201 w 309"/>
                  <a:gd name="T61" fmla="*/ 74 h 206"/>
                  <a:gd name="T62" fmla="*/ 200 w 309"/>
                  <a:gd name="T63" fmla="*/ 15 h 206"/>
                  <a:gd name="T64" fmla="*/ 221 w 309"/>
                  <a:gd name="T65" fmla="*/ 19 h 206"/>
                  <a:gd name="T66" fmla="*/ 231 w 309"/>
                  <a:gd name="T67" fmla="*/ 40 h 206"/>
                  <a:gd name="T68" fmla="*/ 214 w 309"/>
                  <a:gd name="T69" fmla="*/ 36 h 206"/>
                  <a:gd name="T70" fmla="*/ 223 w 309"/>
                  <a:gd name="T71" fmla="*/ 74 h 206"/>
                  <a:gd name="T72" fmla="*/ 275 w 309"/>
                  <a:gd name="T73" fmla="*/ 75 h 206"/>
                  <a:gd name="T74" fmla="*/ 296 w 309"/>
                  <a:gd name="T75" fmla="*/ 65 h 206"/>
                  <a:gd name="T76" fmla="*/ 228 w 309"/>
                  <a:gd name="T77" fmla="*/ 91 h 206"/>
                  <a:gd name="T78" fmla="*/ 237 w 309"/>
                  <a:gd name="T79" fmla="*/ 137 h 206"/>
                  <a:gd name="T80" fmla="*/ 267 w 309"/>
                  <a:gd name="T81" fmla="*/ 156 h 206"/>
                  <a:gd name="T82" fmla="*/ 292 w 309"/>
                  <a:gd name="T83" fmla="*/ 173 h 206"/>
                  <a:gd name="T84" fmla="*/ 305 w 309"/>
                  <a:gd name="T85" fmla="*/ 176 h 206"/>
                  <a:gd name="T86" fmla="*/ 289 w 309"/>
                  <a:gd name="T87" fmla="*/ 200 h 206"/>
                  <a:gd name="T88" fmla="*/ 271 w 309"/>
                  <a:gd name="T89" fmla="*/ 188 h 206"/>
                  <a:gd name="T90" fmla="*/ 242 w 309"/>
                  <a:gd name="T91" fmla="*/ 168 h 206"/>
                  <a:gd name="T92" fmla="*/ 205 w 309"/>
                  <a:gd name="T93" fmla="*/ 92 h 206"/>
                  <a:gd name="T94" fmla="*/ 180 w 309"/>
                  <a:gd name="T95" fmla="*/ 91 h 206"/>
                  <a:gd name="T96" fmla="*/ 173 w 309"/>
                  <a:gd name="T97" fmla="*/ 99 h 206"/>
                  <a:gd name="T98" fmla="*/ 210 w 309"/>
                  <a:gd name="T99" fmla="*/ 120 h 206"/>
                  <a:gd name="T100" fmla="*/ 205 w 309"/>
                  <a:gd name="T101" fmla="*/ 92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09" h="206">
                    <a:moveTo>
                      <a:pt x="242" y="168"/>
                    </a:moveTo>
                    <a:cubicBezTo>
                      <a:pt x="240" y="181"/>
                      <a:pt x="244" y="200"/>
                      <a:pt x="232" y="206"/>
                    </a:cubicBezTo>
                    <a:cubicBezTo>
                      <a:pt x="210" y="203"/>
                      <a:pt x="224" y="176"/>
                      <a:pt x="217" y="155"/>
                    </a:cubicBezTo>
                    <a:cubicBezTo>
                      <a:pt x="212" y="141"/>
                      <a:pt x="197" y="139"/>
                      <a:pt x="188" y="131"/>
                    </a:cubicBezTo>
                    <a:cubicBezTo>
                      <a:pt x="186" y="129"/>
                      <a:pt x="186" y="125"/>
                      <a:pt x="183" y="123"/>
                    </a:cubicBezTo>
                    <a:cubicBezTo>
                      <a:pt x="181" y="121"/>
                      <a:pt x="178" y="122"/>
                      <a:pt x="176" y="120"/>
                    </a:cubicBezTo>
                    <a:cubicBezTo>
                      <a:pt x="169" y="116"/>
                      <a:pt x="166" y="106"/>
                      <a:pt x="165" y="103"/>
                    </a:cubicBezTo>
                    <a:cubicBezTo>
                      <a:pt x="165" y="100"/>
                      <a:pt x="168" y="101"/>
                      <a:pt x="171" y="100"/>
                    </a:cubicBezTo>
                    <a:cubicBezTo>
                      <a:pt x="168" y="98"/>
                      <a:pt x="161" y="100"/>
                      <a:pt x="159" y="97"/>
                    </a:cubicBezTo>
                    <a:cubicBezTo>
                      <a:pt x="147" y="84"/>
                      <a:pt x="137" y="68"/>
                      <a:pt x="128" y="52"/>
                    </a:cubicBezTo>
                    <a:cubicBezTo>
                      <a:pt x="126" y="55"/>
                      <a:pt x="125" y="59"/>
                      <a:pt x="125" y="64"/>
                    </a:cubicBezTo>
                    <a:cubicBezTo>
                      <a:pt x="118" y="66"/>
                      <a:pt x="116" y="72"/>
                      <a:pt x="109" y="73"/>
                    </a:cubicBezTo>
                    <a:cubicBezTo>
                      <a:pt x="104" y="74"/>
                      <a:pt x="97" y="70"/>
                      <a:pt x="90" y="70"/>
                    </a:cubicBezTo>
                    <a:cubicBezTo>
                      <a:pt x="83" y="71"/>
                      <a:pt x="77" y="76"/>
                      <a:pt x="70" y="76"/>
                    </a:cubicBezTo>
                    <a:cubicBezTo>
                      <a:pt x="87" y="90"/>
                      <a:pt x="114" y="93"/>
                      <a:pt x="128" y="110"/>
                    </a:cubicBezTo>
                    <a:cubicBezTo>
                      <a:pt x="112" y="98"/>
                      <a:pt x="89" y="97"/>
                      <a:pt x="69" y="88"/>
                    </a:cubicBezTo>
                    <a:cubicBezTo>
                      <a:pt x="63" y="85"/>
                      <a:pt x="59" y="79"/>
                      <a:pt x="53" y="77"/>
                    </a:cubicBezTo>
                    <a:cubicBezTo>
                      <a:pt x="48" y="76"/>
                      <a:pt x="42" y="77"/>
                      <a:pt x="37" y="75"/>
                    </a:cubicBezTo>
                    <a:cubicBezTo>
                      <a:pt x="31" y="73"/>
                      <a:pt x="25" y="67"/>
                      <a:pt x="19" y="66"/>
                    </a:cubicBezTo>
                    <a:cubicBezTo>
                      <a:pt x="12" y="64"/>
                      <a:pt x="4" y="67"/>
                      <a:pt x="0" y="60"/>
                    </a:cubicBezTo>
                    <a:cubicBezTo>
                      <a:pt x="1" y="56"/>
                      <a:pt x="1" y="53"/>
                      <a:pt x="1" y="48"/>
                    </a:cubicBezTo>
                    <a:cubicBezTo>
                      <a:pt x="13" y="39"/>
                      <a:pt x="28" y="45"/>
                      <a:pt x="43" y="49"/>
                    </a:cubicBezTo>
                    <a:cubicBezTo>
                      <a:pt x="52" y="52"/>
                      <a:pt x="61" y="54"/>
                      <a:pt x="69" y="57"/>
                    </a:cubicBezTo>
                    <a:cubicBezTo>
                      <a:pt x="73" y="50"/>
                      <a:pt x="73" y="43"/>
                      <a:pt x="81" y="42"/>
                    </a:cubicBezTo>
                    <a:cubicBezTo>
                      <a:pt x="88" y="40"/>
                      <a:pt x="94" y="47"/>
                      <a:pt x="101" y="43"/>
                    </a:cubicBezTo>
                    <a:cubicBezTo>
                      <a:pt x="94" y="25"/>
                      <a:pt x="97" y="0"/>
                      <a:pt x="117" y="3"/>
                    </a:cubicBezTo>
                    <a:cubicBezTo>
                      <a:pt x="126" y="5"/>
                      <a:pt x="127" y="16"/>
                      <a:pt x="135" y="17"/>
                    </a:cubicBezTo>
                    <a:cubicBezTo>
                      <a:pt x="144" y="39"/>
                      <a:pt x="162" y="53"/>
                      <a:pt x="171" y="75"/>
                    </a:cubicBezTo>
                    <a:cubicBezTo>
                      <a:pt x="176" y="77"/>
                      <a:pt x="181" y="79"/>
                      <a:pt x="182" y="85"/>
                    </a:cubicBezTo>
                    <a:cubicBezTo>
                      <a:pt x="185" y="84"/>
                      <a:pt x="182" y="79"/>
                      <a:pt x="184" y="78"/>
                    </a:cubicBezTo>
                    <a:cubicBezTo>
                      <a:pt x="190" y="77"/>
                      <a:pt x="194" y="74"/>
                      <a:pt x="201" y="74"/>
                    </a:cubicBezTo>
                    <a:cubicBezTo>
                      <a:pt x="197" y="59"/>
                      <a:pt x="186" y="27"/>
                      <a:pt x="200" y="15"/>
                    </a:cubicBezTo>
                    <a:cubicBezTo>
                      <a:pt x="208" y="15"/>
                      <a:pt x="214" y="17"/>
                      <a:pt x="221" y="19"/>
                    </a:cubicBezTo>
                    <a:cubicBezTo>
                      <a:pt x="225" y="25"/>
                      <a:pt x="227" y="33"/>
                      <a:pt x="231" y="40"/>
                    </a:cubicBezTo>
                    <a:cubicBezTo>
                      <a:pt x="226" y="41"/>
                      <a:pt x="221" y="35"/>
                      <a:pt x="214" y="36"/>
                    </a:cubicBezTo>
                    <a:cubicBezTo>
                      <a:pt x="213" y="49"/>
                      <a:pt x="217" y="64"/>
                      <a:pt x="223" y="74"/>
                    </a:cubicBezTo>
                    <a:cubicBezTo>
                      <a:pt x="238" y="77"/>
                      <a:pt x="259" y="78"/>
                      <a:pt x="275" y="75"/>
                    </a:cubicBezTo>
                    <a:cubicBezTo>
                      <a:pt x="280" y="70"/>
                      <a:pt x="287" y="55"/>
                      <a:pt x="296" y="65"/>
                    </a:cubicBezTo>
                    <a:cubicBezTo>
                      <a:pt x="291" y="92"/>
                      <a:pt x="255" y="86"/>
                      <a:pt x="228" y="91"/>
                    </a:cubicBezTo>
                    <a:cubicBezTo>
                      <a:pt x="230" y="107"/>
                      <a:pt x="229" y="126"/>
                      <a:pt x="237" y="137"/>
                    </a:cubicBezTo>
                    <a:cubicBezTo>
                      <a:pt x="243" y="146"/>
                      <a:pt x="257" y="150"/>
                      <a:pt x="267" y="156"/>
                    </a:cubicBezTo>
                    <a:cubicBezTo>
                      <a:pt x="275" y="161"/>
                      <a:pt x="283" y="169"/>
                      <a:pt x="292" y="173"/>
                    </a:cubicBezTo>
                    <a:cubicBezTo>
                      <a:pt x="296" y="175"/>
                      <a:pt x="301" y="176"/>
                      <a:pt x="305" y="176"/>
                    </a:cubicBezTo>
                    <a:cubicBezTo>
                      <a:pt x="309" y="189"/>
                      <a:pt x="299" y="201"/>
                      <a:pt x="289" y="200"/>
                    </a:cubicBezTo>
                    <a:cubicBezTo>
                      <a:pt x="283" y="200"/>
                      <a:pt x="277" y="192"/>
                      <a:pt x="271" y="188"/>
                    </a:cubicBezTo>
                    <a:cubicBezTo>
                      <a:pt x="260" y="179"/>
                      <a:pt x="251" y="176"/>
                      <a:pt x="242" y="168"/>
                    </a:cubicBezTo>
                    <a:close/>
                    <a:moveTo>
                      <a:pt x="205" y="92"/>
                    </a:moveTo>
                    <a:cubicBezTo>
                      <a:pt x="196" y="93"/>
                      <a:pt x="187" y="95"/>
                      <a:pt x="180" y="91"/>
                    </a:cubicBezTo>
                    <a:cubicBezTo>
                      <a:pt x="180" y="95"/>
                      <a:pt x="176" y="97"/>
                      <a:pt x="173" y="99"/>
                    </a:cubicBezTo>
                    <a:cubicBezTo>
                      <a:pt x="187" y="104"/>
                      <a:pt x="196" y="115"/>
                      <a:pt x="210" y="120"/>
                    </a:cubicBezTo>
                    <a:cubicBezTo>
                      <a:pt x="209" y="110"/>
                      <a:pt x="208" y="101"/>
                      <a:pt x="205" y="9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68">
                <a:extLst>
                  <a:ext uri="{FF2B5EF4-FFF2-40B4-BE49-F238E27FC236}">
                    <a16:creationId xmlns:a16="http://schemas.microsoft.com/office/drawing/2014/main" id="{7E134C18-D16C-4365-80B5-242C097680F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105749" y="3026153"/>
                <a:ext cx="550755" cy="574517"/>
              </a:xfrm>
              <a:custGeom>
                <a:avLst/>
                <a:gdLst>
                  <a:gd name="T0" fmla="*/ 185 w 267"/>
                  <a:gd name="T1" fmla="*/ 135 h 257"/>
                  <a:gd name="T2" fmla="*/ 186 w 267"/>
                  <a:gd name="T3" fmla="*/ 183 h 257"/>
                  <a:gd name="T4" fmla="*/ 151 w 267"/>
                  <a:gd name="T5" fmla="*/ 178 h 257"/>
                  <a:gd name="T6" fmla="*/ 139 w 267"/>
                  <a:gd name="T7" fmla="*/ 141 h 257"/>
                  <a:gd name="T8" fmla="*/ 131 w 267"/>
                  <a:gd name="T9" fmla="*/ 133 h 257"/>
                  <a:gd name="T10" fmla="*/ 94 w 267"/>
                  <a:gd name="T11" fmla="*/ 188 h 257"/>
                  <a:gd name="T12" fmla="*/ 74 w 267"/>
                  <a:gd name="T13" fmla="*/ 240 h 257"/>
                  <a:gd name="T14" fmla="*/ 55 w 267"/>
                  <a:gd name="T15" fmla="*/ 256 h 257"/>
                  <a:gd name="T16" fmla="*/ 55 w 267"/>
                  <a:gd name="T17" fmla="*/ 245 h 257"/>
                  <a:gd name="T18" fmla="*/ 49 w 267"/>
                  <a:gd name="T19" fmla="*/ 179 h 257"/>
                  <a:gd name="T20" fmla="*/ 54 w 267"/>
                  <a:gd name="T21" fmla="*/ 175 h 257"/>
                  <a:gd name="T22" fmla="*/ 88 w 267"/>
                  <a:gd name="T23" fmla="*/ 115 h 257"/>
                  <a:gd name="T24" fmla="*/ 8 w 267"/>
                  <a:gd name="T25" fmla="*/ 62 h 257"/>
                  <a:gd name="T26" fmla="*/ 16 w 267"/>
                  <a:gd name="T27" fmla="*/ 28 h 257"/>
                  <a:gd name="T28" fmla="*/ 73 w 267"/>
                  <a:gd name="T29" fmla="*/ 0 h 257"/>
                  <a:gd name="T30" fmla="*/ 73 w 267"/>
                  <a:gd name="T31" fmla="*/ 5 h 257"/>
                  <a:gd name="T32" fmla="*/ 60 w 267"/>
                  <a:gd name="T33" fmla="*/ 30 h 257"/>
                  <a:gd name="T34" fmla="*/ 67 w 267"/>
                  <a:gd name="T35" fmla="*/ 60 h 257"/>
                  <a:gd name="T36" fmla="*/ 73 w 267"/>
                  <a:gd name="T37" fmla="*/ 61 h 257"/>
                  <a:gd name="T38" fmla="*/ 74 w 267"/>
                  <a:gd name="T39" fmla="*/ 65 h 257"/>
                  <a:gd name="T40" fmla="*/ 109 w 267"/>
                  <a:gd name="T41" fmla="*/ 73 h 257"/>
                  <a:gd name="T42" fmla="*/ 105 w 267"/>
                  <a:gd name="T43" fmla="*/ 55 h 257"/>
                  <a:gd name="T44" fmla="*/ 148 w 267"/>
                  <a:gd name="T45" fmla="*/ 20 h 257"/>
                  <a:gd name="T46" fmla="*/ 147 w 267"/>
                  <a:gd name="T47" fmla="*/ 42 h 257"/>
                  <a:gd name="T48" fmla="*/ 176 w 267"/>
                  <a:gd name="T49" fmla="*/ 93 h 257"/>
                  <a:gd name="T50" fmla="*/ 193 w 267"/>
                  <a:gd name="T51" fmla="*/ 100 h 257"/>
                  <a:gd name="T52" fmla="*/ 201 w 267"/>
                  <a:gd name="T53" fmla="*/ 101 h 257"/>
                  <a:gd name="T54" fmla="*/ 252 w 267"/>
                  <a:gd name="T55" fmla="*/ 111 h 257"/>
                  <a:gd name="T56" fmla="*/ 262 w 267"/>
                  <a:gd name="T57" fmla="*/ 87 h 257"/>
                  <a:gd name="T58" fmla="*/ 254 w 267"/>
                  <a:gd name="T59" fmla="*/ 137 h 257"/>
                  <a:gd name="T60" fmla="*/ 225 w 267"/>
                  <a:gd name="T61" fmla="*/ 143 h 257"/>
                  <a:gd name="T62" fmla="*/ 185 w 267"/>
                  <a:gd name="T63" fmla="*/ 135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7" h="257">
                    <a:moveTo>
                      <a:pt x="185" y="135"/>
                    </a:moveTo>
                    <a:cubicBezTo>
                      <a:pt x="187" y="147"/>
                      <a:pt x="189" y="162"/>
                      <a:pt x="186" y="183"/>
                    </a:cubicBezTo>
                    <a:cubicBezTo>
                      <a:pt x="180" y="194"/>
                      <a:pt x="147" y="199"/>
                      <a:pt x="151" y="178"/>
                    </a:cubicBezTo>
                    <a:cubicBezTo>
                      <a:pt x="143" y="169"/>
                      <a:pt x="143" y="156"/>
                      <a:pt x="139" y="141"/>
                    </a:cubicBezTo>
                    <a:cubicBezTo>
                      <a:pt x="137" y="138"/>
                      <a:pt x="134" y="135"/>
                      <a:pt x="131" y="133"/>
                    </a:cubicBezTo>
                    <a:cubicBezTo>
                      <a:pt x="116" y="145"/>
                      <a:pt x="98" y="168"/>
                      <a:pt x="94" y="188"/>
                    </a:cubicBezTo>
                    <a:cubicBezTo>
                      <a:pt x="90" y="207"/>
                      <a:pt x="80" y="223"/>
                      <a:pt x="74" y="240"/>
                    </a:cubicBezTo>
                    <a:cubicBezTo>
                      <a:pt x="68" y="245"/>
                      <a:pt x="68" y="257"/>
                      <a:pt x="55" y="256"/>
                    </a:cubicBezTo>
                    <a:cubicBezTo>
                      <a:pt x="53" y="254"/>
                      <a:pt x="53" y="247"/>
                      <a:pt x="55" y="245"/>
                    </a:cubicBezTo>
                    <a:cubicBezTo>
                      <a:pt x="45" y="227"/>
                      <a:pt x="42" y="201"/>
                      <a:pt x="49" y="179"/>
                    </a:cubicBezTo>
                    <a:cubicBezTo>
                      <a:pt x="51" y="178"/>
                      <a:pt x="52" y="176"/>
                      <a:pt x="54" y="175"/>
                    </a:cubicBezTo>
                    <a:cubicBezTo>
                      <a:pt x="59" y="148"/>
                      <a:pt x="80" y="138"/>
                      <a:pt x="88" y="115"/>
                    </a:cubicBezTo>
                    <a:cubicBezTo>
                      <a:pt x="53" y="107"/>
                      <a:pt x="10" y="100"/>
                      <a:pt x="8" y="62"/>
                    </a:cubicBezTo>
                    <a:cubicBezTo>
                      <a:pt x="0" y="49"/>
                      <a:pt x="13" y="38"/>
                      <a:pt x="16" y="28"/>
                    </a:cubicBezTo>
                    <a:cubicBezTo>
                      <a:pt x="30" y="13"/>
                      <a:pt x="61" y="16"/>
                      <a:pt x="73" y="0"/>
                    </a:cubicBezTo>
                    <a:cubicBezTo>
                      <a:pt x="73" y="2"/>
                      <a:pt x="67" y="6"/>
                      <a:pt x="73" y="5"/>
                    </a:cubicBezTo>
                    <a:cubicBezTo>
                      <a:pt x="69" y="14"/>
                      <a:pt x="63" y="20"/>
                      <a:pt x="60" y="30"/>
                    </a:cubicBezTo>
                    <a:cubicBezTo>
                      <a:pt x="63" y="41"/>
                      <a:pt x="58" y="53"/>
                      <a:pt x="67" y="60"/>
                    </a:cubicBezTo>
                    <a:cubicBezTo>
                      <a:pt x="68" y="60"/>
                      <a:pt x="72" y="60"/>
                      <a:pt x="73" y="61"/>
                    </a:cubicBezTo>
                    <a:cubicBezTo>
                      <a:pt x="74" y="61"/>
                      <a:pt x="74" y="64"/>
                      <a:pt x="74" y="65"/>
                    </a:cubicBezTo>
                    <a:cubicBezTo>
                      <a:pt x="85" y="70"/>
                      <a:pt x="99" y="72"/>
                      <a:pt x="109" y="73"/>
                    </a:cubicBezTo>
                    <a:cubicBezTo>
                      <a:pt x="109" y="70"/>
                      <a:pt x="107" y="60"/>
                      <a:pt x="105" y="55"/>
                    </a:cubicBezTo>
                    <a:cubicBezTo>
                      <a:pt x="112" y="34"/>
                      <a:pt x="122" y="20"/>
                      <a:pt x="148" y="20"/>
                    </a:cubicBezTo>
                    <a:cubicBezTo>
                      <a:pt x="158" y="25"/>
                      <a:pt x="153" y="37"/>
                      <a:pt x="147" y="42"/>
                    </a:cubicBezTo>
                    <a:cubicBezTo>
                      <a:pt x="155" y="61"/>
                      <a:pt x="161" y="81"/>
                      <a:pt x="176" y="93"/>
                    </a:cubicBezTo>
                    <a:cubicBezTo>
                      <a:pt x="183" y="91"/>
                      <a:pt x="187" y="98"/>
                      <a:pt x="193" y="100"/>
                    </a:cubicBezTo>
                    <a:cubicBezTo>
                      <a:pt x="195" y="101"/>
                      <a:pt x="198" y="100"/>
                      <a:pt x="201" y="101"/>
                    </a:cubicBezTo>
                    <a:cubicBezTo>
                      <a:pt x="215" y="106"/>
                      <a:pt x="233" y="119"/>
                      <a:pt x="252" y="111"/>
                    </a:cubicBezTo>
                    <a:cubicBezTo>
                      <a:pt x="254" y="102"/>
                      <a:pt x="251" y="87"/>
                      <a:pt x="262" y="87"/>
                    </a:cubicBezTo>
                    <a:cubicBezTo>
                      <a:pt x="260" y="108"/>
                      <a:pt x="267" y="123"/>
                      <a:pt x="254" y="137"/>
                    </a:cubicBezTo>
                    <a:cubicBezTo>
                      <a:pt x="246" y="138"/>
                      <a:pt x="235" y="153"/>
                      <a:pt x="225" y="143"/>
                    </a:cubicBezTo>
                    <a:cubicBezTo>
                      <a:pt x="214" y="146"/>
                      <a:pt x="198" y="137"/>
                      <a:pt x="185" y="13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69">
                <a:extLst>
                  <a:ext uri="{FF2B5EF4-FFF2-40B4-BE49-F238E27FC236}">
                    <a16:creationId xmlns:a16="http://schemas.microsoft.com/office/drawing/2014/main" id="{B4CCF42C-1CAE-47D6-9FFC-82E01ED1B51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54396" y="3054352"/>
                <a:ext cx="441526" cy="408890"/>
              </a:xfrm>
              <a:custGeom>
                <a:avLst/>
                <a:gdLst>
                  <a:gd name="T0" fmla="*/ 176 w 214"/>
                  <a:gd name="T1" fmla="*/ 134 h 182"/>
                  <a:gd name="T2" fmla="*/ 162 w 214"/>
                  <a:gd name="T3" fmla="*/ 86 h 182"/>
                  <a:gd name="T4" fmla="*/ 149 w 214"/>
                  <a:gd name="T5" fmla="*/ 80 h 182"/>
                  <a:gd name="T6" fmla="*/ 125 w 214"/>
                  <a:gd name="T7" fmla="*/ 56 h 182"/>
                  <a:gd name="T8" fmla="*/ 141 w 214"/>
                  <a:gd name="T9" fmla="*/ 121 h 182"/>
                  <a:gd name="T10" fmla="*/ 127 w 214"/>
                  <a:gd name="T11" fmla="*/ 128 h 182"/>
                  <a:gd name="T12" fmla="*/ 92 w 214"/>
                  <a:gd name="T13" fmla="*/ 92 h 182"/>
                  <a:gd name="T14" fmla="*/ 102 w 214"/>
                  <a:gd name="T15" fmla="*/ 157 h 182"/>
                  <a:gd name="T16" fmla="*/ 90 w 214"/>
                  <a:gd name="T17" fmla="*/ 179 h 182"/>
                  <a:gd name="T18" fmla="*/ 71 w 214"/>
                  <a:gd name="T19" fmla="*/ 171 h 182"/>
                  <a:gd name="T20" fmla="*/ 69 w 214"/>
                  <a:gd name="T21" fmla="*/ 133 h 182"/>
                  <a:gd name="T22" fmla="*/ 56 w 214"/>
                  <a:gd name="T23" fmla="*/ 110 h 182"/>
                  <a:gd name="T24" fmla="*/ 3 w 214"/>
                  <a:gd name="T25" fmla="*/ 73 h 182"/>
                  <a:gd name="T26" fmla="*/ 5 w 214"/>
                  <a:gd name="T27" fmla="*/ 53 h 182"/>
                  <a:gd name="T28" fmla="*/ 52 w 214"/>
                  <a:gd name="T29" fmla="*/ 72 h 182"/>
                  <a:gd name="T30" fmla="*/ 35 w 214"/>
                  <a:gd name="T31" fmla="*/ 21 h 182"/>
                  <a:gd name="T32" fmla="*/ 65 w 214"/>
                  <a:gd name="T33" fmla="*/ 27 h 182"/>
                  <a:gd name="T34" fmla="*/ 117 w 214"/>
                  <a:gd name="T35" fmla="*/ 94 h 182"/>
                  <a:gd name="T36" fmla="*/ 114 w 214"/>
                  <a:gd name="T37" fmla="*/ 38 h 182"/>
                  <a:gd name="T38" fmla="*/ 158 w 214"/>
                  <a:gd name="T39" fmla="*/ 57 h 182"/>
                  <a:gd name="T40" fmla="*/ 155 w 214"/>
                  <a:gd name="T41" fmla="*/ 23 h 182"/>
                  <a:gd name="T42" fmla="*/ 189 w 214"/>
                  <a:gd name="T43" fmla="*/ 5 h 182"/>
                  <a:gd name="T44" fmla="*/ 207 w 214"/>
                  <a:gd name="T45" fmla="*/ 120 h 182"/>
                  <a:gd name="T46" fmla="*/ 196 w 214"/>
                  <a:gd name="T47" fmla="*/ 134 h 182"/>
                  <a:gd name="T48" fmla="*/ 176 w 214"/>
                  <a:gd name="T49" fmla="*/ 13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4" h="182">
                    <a:moveTo>
                      <a:pt x="176" y="134"/>
                    </a:moveTo>
                    <a:cubicBezTo>
                      <a:pt x="171" y="118"/>
                      <a:pt x="164" y="105"/>
                      <a:pt x="162" y="86"/>
                    </a:cubicBezTo>
                    <a:cubicBezTo>
                      <a:pt x="158" y="83"/>
                      <a:pt x="153" y="82"/>
                      <a:pt x="149" y="80"/>
                    </a:cubicBezTo>
                    <a:cubicBezTo>
                      <a:pt x="146" y="67"/>
                      <a:pt x="132" y="64"/>
                      <a:pt x="125" y="56"/>
                    </a:cubicBezTo>
                    <a:cubicBezTo>
                      <a:pt x="128" y="80"/>
                      <a:pt x="136" y="99"/>
                      <a:pt x="141" y="121"/>
                    </a:cubicBezTo>
                    <a:cubicBezTo>
                      <a:pt x="137" y="124"/>
                      <a:pt x="135" y="129"/>
                      <a:pt x="127" y="128"/>
                    </a:cubicBezTo>
                    <a:cubicBezTo>
                      <a:pt x="117" y="114"/>
                      <a:pt x="103" y="105"/>
                      <a:pt x="92" y="92"/>
                    </a:cubicBezTo>
                    <a:cubicBezTo>
                      <a:pt x="91" y="114"/>
                      <a:pt x="104" y="131"/>
                      <a:pt x="102" y="157"/>
                    </a:cubicBezTo>
                    <a:cubicBezTo>
                      <a:pt x="101" y="165"/>
                      <a:pt x="96" y="177"/>
                      <a:pt x="90" y="179"/>
                    </a:cubicBezTo>
                    <a:cubicBezTo>
                      <a:pt x="80" y="182"/>
                      <a:pt x="76" y="175"/>
                      <a:pt x="71" y="171"/>
                    </a:cubicBezTo>
                    <a:cubicBezTo>
                      <a:pt x="74" y="162"/>
                      <a:pt x="70" y="145"/>
                      <a:pt x="69" y="133"/>
                    </a:cubicBezTo>
                    <a:cubicBezTo>
                      <a:pt x="68" y="118"/>
                      <a:pt x="67" y="118"/>
                      <a:pt x="56" y="110"/>
                    </a:cubicBezTo>
                    <a:cubicBezTo>
                      <a:pt x="41" y="97"/>
                      <a:pt x="19" y="83"/>
                      <a:pt x="3" y="73"/>
                    </a:cubicBezTo>
                    <a:cubicBezTo>
                      <a:pt x="5" y="65"/>
                      <a:pt x="0" y="59"/>
                      <a:pt x="5" y="53"/>
                    </a:cubicBezTo>
                    <a:cubicBezTo>
                      <a:pt x="27" y="47"/>
                      <a:pt x="37" y="64"/>
                      <a:pt x="52" y="72"/>
                    </a:cubicBezTo>
                    <a:cubicBezTo>
                      <a:pt x="50" y="52"/>
                      <a:pt x="32" y="43"/>
                      <a:pt x="35" y="21"/>
                    </a:cubicBezTo>
                    <a:cubicBezTo>
                      <a:pt x="48" y="21"/>
                      <a:pt x="58" y="22"/>
                      <a:pt x="65" y="27"/>
                    </a:cubicBezTo>
                    <a:cubicBezTo>
                      <a:pt x="76" y="55"/>
                      <a:pt x="100" y="71"/>
                      <a:pt x="117" y="94"/>
                    </a:cubicBezTo>
                    <a:cubicBezTo>
                      <a:pt x="111" y="79"/>
                      <a:pt x="96" y="51"/>
                      <a:pt x="114" y="38"/>
                    </a:cubicBezTo>
                    <a:cubicBezTo>
                      <a:pt x="137" y="37"/>
                      <a:pt x="143" y="51"/>
                      <a:pt x="158" y="57"/>
                    </a:cubicBezTo>
                    <a:cubicBezTo>
                      <a:pt x="157" y="46"/>
                      <a:pt x="156" y="37"/>
                      <a:pt x="155" y="23"/>
                    </a:cubicBezTo>
                    <a:cubicBezTo>
                      <a:pt x="163" y="14"/>
                      <a:pt x="174" y="0"/>
                      <a:pt x="189" y="5"/>
                    </a:cubicBezTo>
                    <a:cubicBezTo>
                      <a:pt x="180" y="49"/>
                      <a:pt x="214" y="76"/>
                      <a:pt x="207" y="120"/>
                    </a:cubicBezTo>
                    <a:cubicBezTo>
                      <a:pt x="204" y="125"/>
                      <a:pt x="201" y="131"/>
                      <a:pt x="196" y="134"/>
                    </a:cubicBezTo>
                    <a:cubicBezTo>
                      <a:pt x="187" y="132"/>
                      <a:pt x="185" y="135"/>
                      <a:pt x="176" y="13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70">
                <a:extLst>
                  <a:ext uri="{FF2B5EF4-FFF2-40B4-BE49-F238E27FC236}">
                    <a16:creationId xmlns:a16="http://schemas.microsoft.com/office/drawing/2014/main" id="{0036BA9A-843C-4891-BDB4-1AC53860C7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6200000">
                <a:off x="5668838" y="3040726"/>
                <a:ext cx="486840" cy="543462"/>
              </a:xfrm>
              <a:custGeom>
                <a:avLst/>
                <a:gdLst>
                  <a:gd name="T0" fmla="*/ 196 w 236"/>
                  <a:gd name="T1" fmla="*/ 175 h 242"/>
                  <a:gd name="T2" fmla="*/ 199 w 236"/>
                  <a:gd name="T3" fmla="*/ 169 h 242"/>
                  <a:gd name="T4" fmla="*/ 176 w 236"/>
                  <a:gd name="T5" fmla="*/ 100 h 242"/>
                  <a:gd name="T6" fmla="*/ 140 w 236"/>
                  <a:gd name="T7" fmla="*/ 97 h 242"/>
                  <a:gd name="T8" fmla="*/ 146 w 236"/>
                  <a:gd name="T9" fmla="*/ 127 h 242"/>
                  <a:gd name="T10" fmla="*/ 174 w 236"/>
                  <a:gd name="T11" fmla="*/ 133 h 242"/>
                  <a:gd name="T12" fmla="*/ 174 w 236"/>
                  <a:gd name="T13" fmla="*/ 150 h 242"/>
                  <a:gd name="T14" fmla="*/ 148 w 236"/>
                  <a:gd name="T15" fmla="*/ 147 h 242"/>
                  <a:gd name="T16" fmla="*/ 144 w 236"/>
                  <a:gd name="T17" fmla="*/ 174 h 242"/>
                  <a:gd name="T18" fmla="*/ 146 w 236"/>
                  <a:gd name="T19" fmla="*/ 180 h 242"/>
                  <a:gd name="T20" fmla="*/ 142 w 236"/>
                  <a:gd name="T21" fmla="*/ 195 h 242"/>
                  <a:gd name="T22" fmla="*/ 141 w 236"/>
                  <a:gd name="T23" fmla="*/ 210 h 242"/>
                  <a:gd name="T24" fmla="*/ 124 w 236"/>
                  <a:gd name="T25" fmla="*/ 233 h 242"/>
                  <a:gd name="T26" fmla="*/ 111 w 236"/>
                  <a:gd name="T27" fmla="*/ 242 h 242"/>
                  <a:gd name="T28" fmla="*/ 20 w 236"/>
                  <a:gd name="T29" fmla="*/ 202 h 242"/>
                  <a:gd name="T30" fmla="*/ 7 w 236"/>
                  <a:gd name="T31" fmla="*/ 197 h 242"/>
                  <a:gd name="T32" fmla="*/ 0 w 236"/>
                  <a:gd name="T33" fmla="*/ 187 h 242"/>
                  <a:gd name="T34" fmla="*/ 16 w 236"/>
                  <a:gd name="T35" fmla="*/ 163 h 242"/>
                  <a:gd name="T36" fmla="*/ 20 w 236"/>
                  <a:gd name="T37" fmla="*/ 127 h 242"/>
                  <a:gd name="T38" fmla="*/ 19 w 236"/>
                  <a:gd name="T39" fmla="*/ 100 h 242"/>
                  <a:gd name="T40" fmla="*/ 15 w 236"/>
                  <a:gd name="T41" fmla="*/ 84 h 242"/>
                  <a:gd name="T42" fmla="*/ 6 w 236"/>
                  <a:gd name="T43" fmla="*/ 52 h 242"/>
                  <a:gd name="T44" fmla="*/ 13 w 236"/>
                  <a:gd name="T45" fmla="*/ 36 h 242"/>
                  <a:gd name="T46" fmla="*/ 45 w 236"/>
                  <a:gd name="T47" fmla="*/ 16 h 242"/>
                  <a:gd name="T48" fmla="*/ 82 w 236"/>
                  <a:gd name="T49" fmla="*/ 3 h 242"/>
                  <a:gd name="T50" fmla="*/ 122 w 236"/>
                  <a:gd name="T51" fmla="*/ 31 h 242"/>
                  <a:gd name="T52" fmla="*/ 111 w 236"/>
                  <a:gd name="T53" fmla="*/ 35 h 242"/>
                  <a:gd name="T54" fmla="*/ 131 w 236"/>
                  <a:gd name="T55" fmla="*/ 75 h 242"/>
                  <a:gd name="T56" fmla="*/ 171 w 236"/>
                  <a:gd name="T57" fmla="*/ 77 h 242"/>
                  <a:gd name="T58" fmla="*/ 181 w 236"/>
                  <a:gd name="T59" fmla="*/ 51 h 242"/>
                  <a:gd name="T60" fmla="*/ 189 w 236"/>
                  <a:gd name="T61" fmla="*/ 45 h 242"/>
                  <a:gd name="T62" fmla="*/ 203 w 236"/>
                  <a:gd name="T63" fmla="*/ 43 h 242"/>
                  <a:gd name="T64" fmla="*/ 200 w 236"/>
                  <a:gd name="T65" fmla="*/ 77 h 242"/>
                  <a:gd name="T66" fmla="*/ 211 w 236"/>
                  <a:gd name="T67" fmla="*/ 98 h 242"/>
                  <a:gd name="T68" fmla="*/ 236 w 236"/>
                  <a:gd name="T69" fmla="*/ 168 h 242"/>
                  <a:gd name="T70" fmla="*/ 235 w 236"/>
                  <a:gd name="T71" fmla="*/ 175 h 242"/>
                  <a:gd name="T72" fmla="*/ 213 w 236"/>
                  <a:gd name="T73" fmla="*/ 206 h 242"/>
                  <a:gd name="T74" fmla="*/ 196 w 236"/>
                  <a:gd name="T75" fmla="*/ 175 h 242"/>
                  <a:gd name="T76" fmla="*/ 128 w 236"/>
                  <a:gd name="T77" fmla="*/ 147 h 242"/>
                  <a:gd name="T78" fmla="*/ 69 w 236"/>
                  <a:gd name="T79" fmla="*/ 170 h 242"/>
                  <a:gd name="T80" fmla="*/ 126 w 236"/>
                  <a:gd name="T81" fmla="*/ 124 h 242"/>
                  <a:gd name="T82" fmla="*/ 120 w 236"/>
                  <a:gd name="T83" fmla="*/ 102 h 242"/>
                  <a:gd name="T84" fmla="*/ 91 w 236"/>
                  <a:gd name="T85" fmla="*/ 89 h 242"/>
                  <a:gd name="T86" fmla="*/ 53 w 236"/>
                  <a:gd name="T87" fmla="*/ 86 h 242"/>
                  <a:gd name="T88" fmla="*/ 105 w 236"/>
                  <a:gd name="T89" fmla="*/ 74 h 242"/>
                  <a:gd name="T90" fmla="*/ 89 w 236"/>
                  <a:gd name="T91" fmla="*/ 30 h 242"/>
                  <a:gd name="T92" fmla="*/ 39 w 236"/>
                  <a:gd name="T93" fmla="*/ 47 h 242"/>
                  <a:gd name="T94" fmla="*/ 49 w 236"/>
                  <a:gd name="T95" fmla="*/ 168 h 242"/>
                  <a:gd name="T96" fmla="*/ 110 w 236"/>
                  <a:gd name="T97" fmla="*/ 196 h 242"/>
                  <a:gd name="T98" fmla="*/ 128 w 236"/>
                  <a:gd name="T99" fmla="*/ 147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36" h="242">
                    <a:moveTo>
                      <a:pt x="196" y="175"/>
                    </a:moveTo>
                    <a:cubicBezTo>
                      <a:pt x="197" y="172"/>
                      <a:pt x="199" y="172"/>
                      <a:pt x="199" y="169"/>
                    </a:cubicBezTo>
                    <a:cubicBezTo>
                      <a:pt x="192" y="144"/>
                      <a:pt x="185" y="121"/>
                      <a:pt x="176" y="100"/>
                    </a:cubicBezTo>
                    <a:cubicBezTo>
                      <a:pt x="162" y="103"/>
                      <a:pt x="155" y="95"/>
                      <a:pt x="140" y="97"/>
                    </a:cubicBezTo>
                    <a:cubicBezTo>
                      <a:pt x="141" y="108"/>
                      <a:pt x="145" y="116"/>
                      <a:pt x="146" y="127"/>
                    </a:cubicBezTo>
                    <a:cubicBezTo>
                      <a:pt x="153" y="132"/>
                      <a:pt x="165" y="131"/>
                      <a:pt x="174" y="133"/>
                    </a:cubicBezTo>
                    <a:cubicBezTo>
                      <a:pt x="177" y="137"/>
                      <a:pt x="177" y="146"/>
                      <a:pt x="174" y="150"/>
                    </a:cubicBezTo>
                    <a:cubicBezTo>
                      <a:pt x="164" y="155"/>
                      <a:pt x="158" y="149"/>
                      <a:pt x="148" y="147"/>
                    </a:cubicBezTo>
                    <a:cubicBezTo>
                      <a:pt x="148" y="156"/>
                      <a:pt x="144" y="165"/>
                      <a:pt x="144" y="174"/>
                    </a:cubicBezTo>
                    <a:cubicBezTo>
                      <a:pt x="144" y="176"/>
                      <a:pt x="147" y="178"/>
                      <a:pt x="146" y="180"/>
                    </a:cubicBezTo>
                    <a:cubicBezTo>
                      <a:pt x="146" y="185"/>
                      <a:pt x="144" y="190"/>
                      <a:pt x="142" y="195"/>
                    </a:cubicBezTo>
                    <a:cubicBezTo>
                      <a:pt x="141" y="200"/>
                      <a:pt x="142" y="206"/>
                      <a:pt x="141" y="210"/>
                    </a:cubicBezTo>
                    <a:cubicBezTo>
                      <a:pt x="137" y="219"/>
                      <a:pt x="128" y="224"/>
                      <a:pt x="124" y="233"/>
                    </a:cubicBezTo>
                    <a:cubicBezTo>
                      <a:pt x="119" y="235"/>
                      <a:pt x="113" y="237"/>
                      <a:pt x="111" y="242"/>
                    </a:cubicBezTo>
                    <a:cubicBezTo>
                      <a:pt x="71" y="241"/>
                      <a:pt x="60" y="206"/>
                      <a:pt x="20" y="202"/>
                    </a:cubicBezTo>
                    <a:cubicBezTo>
                      <a:pt x="17" y="199"/>
                      <a:pt x="14" y="195"/>
                      <a:pt x="7" y="197"/>
                    </a:cubicBezTo>
                    <a:cubicBezTo>
                      <a:pt x="4" y="194"/>
                      <a:pt x="3" y="190"/>
                      <a:pt x="0" y="187"/>
                    </a:cubicBezTo>
                    <a:cubicBezTo>
                      <a:pt x="5" y="179"/>
                      <a:pt x="8" y="169"/>
                      <a:pt x="16" y="163"/>
                    </a:cubicBezTo>
                    <a:cubicBezTo>
                      <a:pt x="19" y="150"/>
                      <a:pt x="16" y="135"/>
                      <a:pt x="20" y="127"/>
                    </a:cubicBezTo>
                    <a:cubicBezTo>
                      <a:pt x="16" y="120"/>
                      <a:pt x="17" y="108"/>
                      <a:pt x="19" y="100"/>
                    </a:cubicBezTo>
                    <a:cubicBezTo>
                      <a:pt x="15" y="95"/>
                      <a:pt x="16" y="91"/>
                      <a:pt x="15" y="84"/>
                    </a:cubicBezTo>
                    <a:cubicBezTo>
                      <a:pt x="12" y="73"/>
                      <a:pt x="4" y="64"/>
                      <a:pt x="6" y="52"/>
                    </a:cubicBezTo>
                    <a:cubicBezTo>
                      <a:pt x="6" y="50"/>
                      <a:pt x="10" y="40"/>
                      <a:pt x="13" y="36"/>
                    </a:cubicBezTo>
                    <a:cubicBezTo>
                      <a:pt x="18" y="29"/>
                      <a:pt x="31" y="22"/>
                      <a:pt x="45" y="16"/>
                    </a:cubicBezTo>
                    <a:cubicBezTo>
                      <a:pt x="58" y="11"/>
                      <a:pt x="73" y="4"/>
                      <a:pt x="82" y="3"/>
                    </a:cubicBezTo>
                    <a:cubicBezTo>
                      <a:pt x="100" y="0"/>
                      <a:pt x="126" y="13"/>
                      <a:pt x="122" y="31"/>
                    </a:cubicBezTo>
                    <a:cubicBezTo>
                      <a:pt x="119" y="34"/>
                      <a:pt x="115" y="34"/>
                      <a:pt x="111" y="35"/>
                    </a:cubicBezTo>
                    <a:cubicBezTo>
                      <a:pt x="114" y="52"/>
                      <a:pt x="124" y="62"/>
                      <a:pt x="131" y="75"/>
                    </a:cubicBezTo>
                    <a:cubicBezTo>
                      <a:pt x="143" y="74"/>
                      <a:pt x="162" y="83"/>
                      <a:pt x="171" y="77"/>
                    </a:cubicBezTo>
                    <a:cubicBezTo>
                      <a:pt x="178" y="72"/>
                      <a:pt x="175" y="58"/>
                      <a:pt x="181" y="51"/>
                    </a:cubicBezTo>
                    <a:cubicBezTo>
                      <a:pt x="180" y="52"/>
                      <a:pt x="189" y="45"/>
                      <a:pt x="189" y="45"/>
                    </a:cubicBezTo>
                    <a:cubicBezTo>
                      <a:pt x="193" y="43"/>
                      <a:pt x="198" y="43"/>
                      <a:pt x="203" y="43"/>
                    </a:cubicBezTo>
                    <a:cubicBezTo>
                      <a:pt x="206" y="56"/>
                      <a:pt x="195" y="62"/>
                      <a:pt x="200" y="77"/>
                    </a:cubicBezTo>
                    <a:cubicBezTo>
                      <a:pt x="202" y="83"/>
                      <a:pt x="207" y="89"/>
                      <a:pt x="211" y="98"/>
                    </a:cubicBezTo>
                    <a:cubicBezTo>
                      <a:pt x="218" y="118"/>
                      <a:pt x="229" y="149"/>
                      <a:pt x="236" y="168"/>
                    </a:cubicBezTo>
                    <a:cubicBezTo>
                      <a:pt x="236" y="169"/>
                      <a:pt x="235" y="173"/>
                      <a:pt x="235" y="175"/>
                    </a:cubicBezTo>
                    <a:cubicBezTo>
                      <a:pt x="232" y="187"/>
                      <a:pt x="224" y="208"/>
                      <a:pt x="213" y="206"/>
                    </a:cubicBezTo>
                    <a:cubicBezTo>
                      <a:pt x="201" y="205"/>
                      <a:pt x="205" y="182"/>
                      <a:pt x="196" y="175"/>
                    </a:cubicBezTo>
                    <a:close/>
                    <a:moveTo>
                      <a:pt x="128" y="147"/>
                    </a:moveTo>
                    <a:cubicBezTo>
                      <a:pt x="95" y="141"/>
                      <a:pt x="93" y="169"/>
                      <a:pt x="69" y="170"/>
                    </a:cubicBezTo>
                    <a:cubicBezTo>
                      <a:pt x="56" y="133"/>
                      <a:pt x="95" y="119"/>
                      <a:pt x="126" y="124"/>
                    </a:cubicBezTo>
                    <a:cubicBezTo>
                      <a:pt x="127" y="114"/>
                      <a:pt x="122" y="110"/>
                      <a:pt x="120" y="102"/>
                    </a:cubicBezTo>
                    <a:cubicBezTo>
                      <a:pt x="111" y="98"/>
                      <a:pt x="103" y="90"/>
                      <a:pt x="91" y="89"/>
                    </a:cubicBezTo>
                    <a:cubicBezTo>
                      <a:pt x="79" y="88"/>
                      <a:pt x="64" y="95"/>
                      <a:pt x="53" y="86"/>
                    </a:cubicBezTo>
                    <a:cubicBezTo>
                      <a:pt x="52" y="64"/>
                      <a:pt x="87" y="70"/>
                      <a:pt x="105" y="74"/>
                    </a:cubicBezTo>
                    <a:cubicBezTo>
                      <a:pt x="100" y="58"/>
                      <a:pt x="94" y="46"/>
                      <a:pt x="89" y="30"/>
                    </a:cubicBezTo>
                    <a:cubicBezTo>
                      <a:pt x="68" y="31"/>
                      <a:pt x="51" y="37"/>
                      <a:pt x="39" y="47"/>
                    </a:cubicBezTo>
                    <a:cubicBezTo>
                      <a:pt x="40" y="90"/>
                      <a:pt x="53" y="131"/>
                      <a:pt x="49" y="168"/>
                    </a:cubicBezTo>
                    <a:cubicBezTo>
                      <a:pt x="67" y="180"/>
                      <a:pt x="86" y="190"/>
                      <a:pt x="110" y="196"/>
                    </a:cubicBezTo>
                    <a:cubicBezTo>
                      <a:pt x="121" y="185"/>
                      <a:pt x="131" y="165"/>
                      <a:pt x="128" y="1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Freeform 72">
                <a:extLst>
                  <a:ext uri="{FF2B5EF4-FFF2-40B4-BE49-F238E27FC236}">
                    <a16:creationId xmlns:a16="http://schemas.microsoft.com/office/drawing/2014/main" id="{A2AD9D72-BE03-4927-9267-334B9FEE9E3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6923315" y="3199769"/>
                <a:ext cx="410522" cy="388187"/>
              </a:xfrm>
              <a:custGeom>
                <a:avLst/>
                <a:gdLst>
                  <a:gd name="T0" fmla="*/ 63 w 199"/>
                  <a:gd name="T1" fmla="*/ 137 h 174"/>
                  <a:gd name="T2" fmla="*/ 114 w 199"/>
                  <a:gd name="T3" fmla="*/ 142 h 174"/>
                  <a:gd name="T4" fmla="*/ 108 w 199"/>
                  <a:gd name="T5" fmla="*/ 159 h 174"/>
                  <a:gd name="T6" fmla="*/ 67 w 199"/>
                  <a:gd name="T7" fmla="*/ 162 h 174"/>
                  <a:gd name="T8" fmla="*/ 56 w 199"/>
                  <a:gd name="T9" fmla="*/ 159 h 174"/>
                  <a:gd name="T10" fmla="*/ 37 w 199"/>
                  <a:gd name="T11" fmla="*/ 174 h 174"/>
                  <a:gd name="T12" fmla="*/ 19 w 199"/>
                  <a:gd name="T13" fmla="*/ 150 h 174"/>
                  <a:gd name="T14" fmla="*/ 13 w 199"/>
                  <a:gd name="T15" fmla="*/ 139 h 174"/>
                  <a:gd name="T16" fmla="*/ 19 w 199"/>
                  <a:gd name="T17" fmla="*/ 106 h 174"/>
                  <a:gd name="T18" fmla="*/ 27 w 199"/>
                  <a:gd name="T19" fmla="*/ 18 h 174"/>
                  <a:gd name="T20" fmla="*/ 94 w 199"/>
                  <a:gd name="T21" fmla="*/ 2 h 174"/>
                  <a:gd name="T22" fmla="*/ 158 w 199"/>
                  <a:gd name="T23" fmla="*/ 6 h 174"/>
                  <a:gd name="T24" fmla="*/ 197 w 199"/>
                  <a:gd name="T25" fmla="*/ 14 h 174"/>
                  <a:gd name="T26" fmla="*/ 175 w 199"/>
                  <a:gd name="T27" fmla="*/ 28 h 174"/>
                  <a:gd name="T28" fmla="*/ 76 w 199"/>
                  <a:gd name="T29" fmla="*/ 31 h 174"/>
                  <a:gd name="T30" fmla="*/ 52 w 199"/>
                  <a:gd name="T31" fmla="*/ 50 h 174"/>
                  <a:gd name="T32" fmla="*/ 63 w 199"/>
                  <a:gd name="T33" fmla="*/ 103 h 174"/>
                  <a:gd name="T34" fmla="*/ 65 w 199"/>
                  <a:gd name="T35" fmla="*/ 114 h 174"/>
                  <a:gd name="T36" fmla="*/ 63 w 199"/>
                  <a:gd name="T37" fmla="*/ 137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9" h="174">
                    <a:moveTo>
                      <a:pt x="63" y="137"/>
                    </a:moveTo>
                    <a:cubicBezTo>
                      <a:pt x="78" y="144"/>
                      <a:pt x="101" y="133"/>
                      <a:pt x="114" y="142"/>
                    </a:cubicBezTo>
                    <a:cubicBezTo>
                      <a:pt x="118" y="152"/>
                      <a:pt x="110" y="152"/>
                      <a:pt x="108" y="159"/>
                    </a:cubicBezTo>
                    <a:cubicBezTo>
                      <a:pt x="95" y="160"/>
                      <a:pt x="80" y="163"/>
                      <a:pt x="67" y="162"/>
                    </a:cubicBezTo>
                    <a:cubicBezTo>
                      <a:pt x="64" y="162"/>
                      <a:pt x="60" y="159"/>
                      <a:pt x="56" y="159"/>
                    </a:cubicBezTo>
                    <a:cubicBezTo>
                      <a:pt x="47" y="160"/>
                      <a:pt x="46" y="172"/>
                      <a:pt x="37" y="174"/>
                    </a:cubicBezTo>
                    <a:cubicBezTo>
                      <a:pt x="26" y="171"/>
                      <a:pt x="14" y="162"/>
                      <a:pt x="19" y="150"/>
                    </a:cubicBezTo>
                    <a:cubicBezTo>
                      <a:pt x="15" y="151"/>
                      <a:pt x="16" y="141"/>
                      <a:pt x="13" y="139"/>
                    </a:cubicBezTo>
                    <a:cubicBezTo>
                      <a:pt x="23" y="133"/>
                      <a:pt x="12" y="115"/>
                      <a:pt x="19" y="106"/>
                    </a:cubicBezTo>
                    <a:cubicBezTo>
                      <a:pt x="16" y="74"/>
                      <a:pt x="0" y="36"/>
                      <a:pt x="27" y="18"/>
                    </a:cubicBezTo>
                    <a:cubicBezTo>
                      <a:pt x="46" y="12"/>
                      <a:pt x="68" y="3"/>
                      <a:pt x="94" y="2"/>
                    </a:cubicBezTo>
                    <a:cubicBezTo>
                      <a:pt x="116" y="0"/>
                      <a:pt x="138" y="4"/>
                      <a:pt x="158" y="6"/>
                    </a:cubicBezTo>
                    <a:cubicBezTo>
                      <a:pt x="172" y="6"/>
                      <a:pt x="195" y="2"/>
                      <a:pt x="197" y="14"/>
                    </a:cubicBezTo>
                    <a:cubicBezTo>
                      <a:pt x="199" y="25"/>
                      <a:pt x="188" y="28"/>
                      <a:pt x="175" y="28"/>
                    </a:cubicBezTo>
                    <a:cubicBezTo>
                      <a:pt x="148" y="26"/>
                      <a:pt x="95" y="16"/>
                      <a:pt x="76" y="31"/>
                    </a:cubicBezTo>
                    <a:cubicBezTo>
                      <a:pt x="63" y="25"/>
                      <a:pt x="59" y="43"/>
                      <a:pt x="52" y="50"/>
                    </a:cubicBezTo>
                    <a:cubicBezTo>
                      <a:pt x="53" y="68"/>
                      <a:pt x="60" y="87"/>
                      <a:pt x="63" y="103"/>
                    </a:cubicBezTo>
                    <a:cubicBezTo>
                      <a:pt x="63" y="108"/>
                      <a:pt x="63" y="109"/>
                      <a:pt x="65" y="114"/>
                    </a:cubicBezTo>
                    <a:cubicBezTo>
                      <a:pt x="67" y="124"/>
                      <a:pt x="63" y="127"/>
                      <a:pt x="63" y="13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Freeform 74">
                <a:extLst>
                  <a:ext uri="{FF2B5EF4-FFF2-40B4-BE49-F238E27FC236}">
                    <a16:creationId xmlns:a16="http://schemas.microsoft.com/office/drawing/2014/main" id="{BE81ACCA-E4C2-42F4-8C54-91476FC623D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34115" y="3221992"/>
                <a:ext cx="400188" cy="383011"/>
              </a:xfrm>
              <a:custGeom>
                <a:avLst/>
                <a:gdLst>
                  <a:gd name="T0" fmla="*/ 145 w 194"/>
                  <a:gd name="T1" fmla="*/ 101 h 172"/>
                  <a:gd name="T2" fmla="*/ 132 w 194"/>
                  <a:gd name="T3" fmla="*/ 170 h 172"/>
                  <a:gd name="T4" fmla="*/ 125 w 194"/>
                  <a:gd name="T5" fmla="*/ 172 h 172"/>
                  <a:gd name="T6" fmla="*/ 112 w 194"/>
                  <a:gd name="T7" fmla="*/ 104 h 172"/>
                  <a:gd name="T8" fmla="*/ 5 w 194"/>
                  <a:gd name="T9" fmla="*/ 77 h 172"/>
                  <a:gd name="T10" fmla="*/ 1 w 194"/>
                  <a:gd name="T11" fmla="*/ 58 h 172"/>
                  <a:gd name="T12" fmla="*/ 73 w 194"/>
                  <a:gd name="T13" fmla="*/ 34 h 172"/>
                  <a:gd name="T14" fmla="*/ 80 w 194"/>
                  <a:gd name="T15" fmla="*/ 38 h 172"/>
                  <a:gd name="T16" fmla="*/ 72 w 194"/>
                  <a:gd name="T17" fmla="*/ 42 h 172"/>
                  <a:gd name="T18" fmla="*/ 62 w 194"/>
                  <a:gd name="T19" fmla="*/ 59 h 172"/>
                  <a:gd name="T20" fmla="*/ 103 w 194"/>
                  <a:gd name="T21" fmla="*/ 75 h 172"/>
                  <a:gd name="T22" fmla="*/ 92 w 194"/>
                  <a:gd name="T23" fmla="*/ 30 h 172"/>
                  <a:gd name="T24" fmla="*/ 91 w 194"/>
                  <a:gd name="T25" fmla="*/ 20 h 172"/>
                  <a:gd name="T26" fmla="*/ 111 w 194"/>
                  <a:gd name="T27" fmla="*/ 0 h 172"/>
                  <a:gd name="T28" fmla="*/ 130 w 194"/>
                  <a:gd name="T29" fmla="*/ 9 h 172"/>
                  <a:gd name="T30" fmla="*/ 128 w 194"/>
                  <a:gd name="T31" fmla="*/ 27 h 172"/>
                  <a:gd name="T32" fmla="*/ 133 w 194"/>
                  <a:gd name="T33" fmla="*/ 55 h 172"/>
                  <a:gd name="T34" fmla="*/ 139 w 194"/>
                  <a:gd name="T35" fmla="*/ 71 h 172"/>
                  <a:gd name="T36" fmla="*/ 176 w 194"/>
                  <a:gd name="T37" fmla="*/ 94 h 172"/>
                  <a:gd name="T38" fmla="*/ 153 w 194"/>
                  <a:gd name="T39" fmla="*/ 29 h 172"/>
                  <a:gd name="T40" fmla="*/ 147 w 194"/>
                  <a:gd name="T41" fmla="*/ 3 h 172"/>
                  <a:gd name="T42" fmla="*/ 156 w 194"/>
                  <a:gd name="T43" fmla="*/ 3 h 172"/>
                  <a:gd name="T44" fmla="*/ 159 w 194"/>
                  <a:gd name="T45" fmla="*/ 14 h 172"/>
                  <a:gd name="T46" fmla="*/ 191 w 194"/>
                  <a:gd name="T47" fmla="*/ 89 h 172"/>
                  <a:gd name="T48" fmla="*/ 187 w 194"/>
                  <a:gd name="T49" fmla="*/ 121 h 172"/>
                  <a:gd name="T50" fmla="*/ 177 w 194"/>
                  <a:gd name="T51" fmla="*/ 122 h 172"/>
                  <a:gd name="T52" fmla="*/ 168 w 194"/>
                  <a:gd name="T53" fmla="*/ 115 h 172"/>
                  <a:gd name="T54" fmla="*/ 145 w 194"/>
                  <a:gd name="T55" fmla="*/ 10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4" h="172">
                    <a:moveTo>
                      <a:pt x="145" y="101"/>
                    </a:moveTo>
                    <a:cubicBezTo>
                      <a:pt x="144" y="119"/>
                      <a:pt x="148" y="157"/>
                      <a:pt x="132" y="170"/>
                    </a:cubicBezTo>
                    <a:cubicBezTo>
                      <a:pt x="127" y="169"/>
                      <a:pt x="128" y="168"/>
                      <a:pt x="125" y="172"/>
                    </a:cubicBezTo>
                    <a:cubicBezTo>
                      <a:pt x="105" y="164"/>
                      <a:pt x="116" y="129"/>
                      <a:pt x="112" y="104"/>
                    </a:cubicBezTo>
                    <a:cubicBezTo>
                      <a:pt x="78" y="94"/>
                      <a:pt x="30" y="97"/>
                      <a:pt x="5" y="77"/>
                    </a:cubicBezTo>
                    <a:cubicBezTo>
                      <a:pt x="3" y="72"/>
                      <a:pt x="0" y="67"/>
                      <a:pt x="1" y="58"/>
                    </a:cubicBezTo>
                    <a:cubicBezTo>
                      <a:pt x="19" y="44"/>
                      <a:pt x="41" y="28"/>
                      <a:pt x="73" y="34"/>
                    </a:cubicBezTo>
                    <a:cubicBezTo>
                      <a:pt x="75" y="35"/>
                      <a:pt x="74" y="40"/>
                      <a:pt x="80" y="38"/>
                    </a:cubicBezTo>
                    <a:cubicBezTo>
                      <a:pt x="79" y="41"/>
                      <a:pt x="75" y="41"/>
                      <a:pt x="72" y="42"/>
                    </a:cubicBezTo>
                    <a:cubicBezTo>
                      <a:pt x="75" y="48"/>
                      <a:pt x="64" y="52"/>
                      <a:pt x="62" y="59"/>
                    </a:cubicBezTo>
                    <a:cubicBezTo>
                      <a:pt x="74" y="66"/>
                      <a:pt x="88" y="71"/>
                      <a:pt x="103" y="75"/>
                    </a:cubicBezTo>
                    <a:cubicBezTo>
                      <a:pt x="106" y="61"/>
                      <a:pt x="98" y="42"/>
                      <a:pt x="92" y="30"/>
                    </a:cubicBezTo>
                    <a:cubicBezTo>
                      <a:pt x="94" y="25"/>
                      <a:pt x="92" y="25"/>
                      <a:pt x="91" y="20"/>
                    </a:cubicBezTo>
                    <a:cubicBezTo>
                      <a:pt x="94" y="9"/>
                      <a:pt x="104" y="6"/>
                      <a:pt x="111" y="0"/>
                    </a:cubicBezTo>
                    <a:cubicBezTo>
                      <a:pt x="118" y="2"/>
                      <a:pt x="126" y="4"/>
                      <a:pt x="130" y="9"/>
                    </a:cubicBezTo>
                    <a:cubicBezTo>
                      <a:pt x="135" y="16"/>
                      <a:pt x="129" y="22"/>
                      <a:pt x="128" y="27"/>
                    </a:cubicBezTo>
                    <a:cubicBezTo>
                      <a:pt x="128" y="30"/>
                      <a:pt x="132" y="49"/>
                      <a:pt x="133" y="55"/>
                    </a:cubicBezTo>
                    <a:cubicBezTo>
                      <a:pt x="134" y="60"/>
                      <a:pt x="139" y="65"/>
                      <a:pt x="139" y="71"/>
                    </a:cubicBezTo>
                    <a:cubicBezTo>
                      <a:pt x="160" y="66"/>
                      <a:pt x="161" y="89"/>
                      <a:pt x="176" y="94"/>
                    </a:cubicBezTo>
                    <a:cubicBezTo>
                      <a:pt x="169" y="76"/>
                      <a:pt x="164" y="48"/>
                      <a:pt x="153" y="29"/>
                    </a:cubicBezTo>
                    <a:cubicBezTo>
                      <a:pt x="149" y="22"/>
                      <a:pt x="139" y="15"/>
                      <a:pt x="147" y="3"/>
                    </a:cubicBezTo>
                    <a:cubicBezTo>
                      <a:pt x="152" y="4"/>
                      <a:pt x="153" y="2"/>
                      <a:pt x="156" y="3"/>
                    </a:cubicBezTo>
                    <a:cubicBezTo>
                      <a:pt x="158" y="6"/>
                      <a:pt x="158" y="11"/>
                      <a:pt x="159" y="14"/>
                    </a:cubicBezTo>
                    <a:cubicBezTo>
                      <a:pt x="168" y="29"/>
                      <a:pt x="185" y="67"/>
                      <a:pt x="191" y="89"/>
                    </a:cubicBezTo>
                    <a:cubicBezTo>
                      <a:pt x="194" y="102"/>
                      <a:pt x="194" y="115"/>
                      <a:pt x="187" y="121"/>
                    </a:cubicBezTo>
                    <a:cubicBezTo>
                      <a:pt x="183" y="119"/>
                      <a:pt x="181" y="123"/>
                      <a:pt x="177" y="122"/>
                    </a:cubicBezTo>
                    <a:cubicBezTo>
                      <a:pt x="173" y="122"/>
                      <a:pt x="171" y="117"/>
                      <a:pt x="168" y="115"/>
                    </a:cubicBezTo>
                    <a:cubicBezTo>
                      <a:pt x="160" y="110"/>
                      <a:pt x="151" y="106"/>
                      <a:pt x="14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Freeform 75">
                <a:extLst>
                  <a:ext uri="{FF2B5EF4-FFF2-40B4-BE49-F238E27FC236}">
                    <a16:creationId xmlns:a16="http://schemas.microsoft.com/office/drawing/2014/main" id="{20DEEC8A-C961-4B56-AD33-420CFB20C18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7653098" y="3314619"/>
                <a:ext cx="400188" cy="222561"/>
              </a:xfrm>
              <a:custGeom>
                <a:avLst/>
                <a:gdLst>
                  <a:gd name="T0" fmla="*/ 151 w 194"/>
                  <a:gd name="T1" fmla="*/ 45 h 99"/>
                  <a:gd name="T2" fmla="*/ 139 w 194"/>
                  <a:gd name="T3" fmla="*/ 91 h 99"/>
                  <a:gd name="T4" fmla="*/ 118 w 194"/>
                  <a:gd name="T5" fmla="*/ 99 h 99"/>
                  <a:gd name="T6" fmla="*/ 3 w 194"/>
                  <a:gd name="T7" fmla="*/ 78 h 99"/>
                  <a:gd name="T8" fmla="*/ 4 w 194"/>
                  <a:gd name="T9" fmla="*/ 56 h 99"/>
                  <a:gd name="T10" fmla="*/ 59 w 194"/>
                  <a:gd name="T11" fmla="*/ 23 h 99"/>
                  <a:gd name="T12" fmla="*/ 51 w 194"/>
                  <a:gd name="T13" fmla="*/ 7 h 99"/>
                  <a:gd name="T14" fmla="*/ 72 w 194"/>
                  <a:gd name="T15" fmla="*/ 16 h 99"/>
                  <a:gd name="T16" fmla="*/ 84 w 194"/>
                  <a:gd name="T17" fmla="*/ 2 h 99"/>
                  <a:gd name="T18" fmla="*/ 95 w 194"/>
                  <a:gd name="T19" fmla="*/ 39 h 99"/>
                  <a:gd name="T20" fmla="*/ 62 w 194"/>
                  <a:gd name="T21" fmla="*/ 33 h 99"/>
                  <a:gd name="T22" fmla="*/ 42 w 194"/>
                  <a:gd name="T23" fmla="*/ 58 h 99"/>
                  <a:gd name="T24" fmla="*/ 127 w 194"/>
                  <a:gd name="T25" fmla="*/ 71 h 99"/>
                  <a:gd name="T26" fmla="*/ 106 w 194"/>
                  <a:gd name="T27" fmla="*/ 28 h 99"/>
                  <a:gd name="T28" fmla="*/ 124 w 194"/>
                  <a:gd name="T29" fmla="*/ 3 h 99"/>
                  <a:gd name="T30" fmla="*/ 183 w 194"/>
                  <a:gd name="T31" fmla="*/ 27 h 99"/>
                  <a:gd name="T32" fmla="*/ 180 w 194"/>
                  <a:gd name="T33" fmla="*/ 53 h 99"/>
                  <a:gd name="T34" fmla="*/ 151 w 194"/>
                  <a:gd name="T35" fmla="*/ 4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4" h="99">
                    <a:moveTo>
                      <a:pt x="151" y="45"/>
                    </a:moveTo>
                    <a:cubicBezTo>
                      <a:pt x="154" y="65"/>
                      <a:pt x="154" y="83"/>
                      <a:pt x="139" y="91"/>
                    </a:cubicBezTo>
                    <a:cubicBezTo>
                      <a:pt x="132" y="94"/>
                      <a:pt x="124" y="93"/>
                      <a:pt x="118" y="99"/>
                    </a:cubicBezTo>
                    <a:cubicBezTo>
                      <a:pt x="77" y="97"/>
                      <a:pt x="31" y="94"/>
                      <a:pt x="3" y="78"/>
                    </a:cubicBezTo>
                    <a:cubicBezTo>
                      <a:pt x="3" y="70"/>
                      <a:pt x="0" y="62"/>
                      <a:pt x="4" y="56"/>
                    </a:cubicBezTo>
                    <a:cubicBezTo>
                      <a:pt x="20" y="46"/>
                      <a:pt x="41" y="34"/>
                      <a:pt x="59" y="23"/>
                    </a:cubicBezTo>
                    <a:cubicBezTo>
                      <a:pt x="58" y="16"/>
                      <a:pt x="52" y="14"/>
                      <a:pt x="51" y="7"/>
                    </a:cubicBezTo>
                    <a:cubicBezTo>
                      <a:pt x="61" y="7"/>
                      <a:pt x="64" y="13"/>
                      <a:pt x="72" y="16"/>
                    </a:cubicBezTo>
                    <a:cubicBezTo>
                      <a:pt x="75" y="11"/>
                      <a:pt x="80" y="7"/>
                      <a:pt x="84" y="2"/>
                    </a:cubicBezTo>
                    <a:cubicBezTo>
                      <a:pt x="100" y="6"/>
                      <a:pt x="110" y="30"/>
                      <a:pt x="95" y="39"/>
                    </a:cubicBezTo>
                    <a:cubicBezTo>
                      <a:pt x="87" y="44"/>
                      <a:pt x="63" y="49"/>
                      <a:pt x="62" y="33"/>
                    </a:cubicBezTo>
                    <a:cubicBezTo>
                      <a:pt x="53" y="39"/>
                      <a:pt x="47" y="48"/>
                      <a:pt x="42" y="58"/>
                    </a:cubicBezTo>
                    <a:cubicBezTo>
                      <a:pt x="57" y="75"/>
                      <a:pt x="102" y="82"/>
                      <a:pt x="127" y="71"/>
                    </a:cubicBezTo>
                    <a:cubicBezTo>
                      <a:pt x="135" y="52"/>
                      <a:pt x="117" y="38"/>
                      <a:pt x="106" y="28"/>
                    </a:cubicBezTo>
                    <a:cubicBezTo>
                      <a:pt x="105" y="13"/>
                      <a:pt x="114" y="4"/>
                      <a:pt x="124" y="3"/>
                    </a:cubicBezTo>
                    <a:cubicBezTo>
                      <a:pt x="145" y="0"/>
                      <a:pt x="157" y="32"/>
                      <a:pt x="183" y="27"/>
                    </a:cubicBezTo>
                    <a:cubicBezTo>
                      <a:pt x="194" y="28"/>
                      <a:pt x="188" y="50"/>
                      <a:pt x="180" y="53"/>
                    </a:cubicBezTo>
                    <a:cubicBezTo>
                      <a:pt x="170" y="56"/>
                      <a:pt x="161" y="47"/>
                      <a:pt x="151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117">
                <a:extLst>
                  <a:ext uri="{FF2B5EF4-FFF2-40B4-BE49-F238E27FC236}">
                    <a16:creationId xmlns:a16="http://schemas.microsoft.com/office/drawing/2014/main" id="{79CDCE0A-4D84-42CC-AD25-24C9E07AE04B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8905639" y="2896221"/>
                <a:ext cx="389853" cy="615923"/>
              </a:xfrm>
              <a:custGeom>
                <a:avLst/>
                <a:gdLst>
                  <a:gd name="T0" fmla="*/ 99 w 189"/>
                  <a:gd name="T1" fmla="*/ 274 h 274"/>
                  <a:gd name="T2" fmla="*/ 87 w 189"/>
                  <a:gd name="T3" fmla="*/ 274 h 274"/>
                  <a:gd name="T4" fmla="*/ 66 w 189"/>
                  <a:gd name="T5" fmla="*/ 233 h 274"/>
                  <a:gd name="T6" fmla="*/ 76 w 189"/>
                  <a:gd name="T7" fmla="*/ 210 h 274"/>
                  <a:gd name="T8" fmla="*/ 94 w 189"/>
                  <a:gd name="T9" fmla="*/ 218 h 274"/>
                  <a:gd name="T10" fmla="*/ 65 w 189"/>
                  <a:gd name="T11" fmla="*/ 51 h 274"/>
                  <a:gd name="T12" fmla="*/ 0 w 189"/>
                  <a:gd name="T13" fmla="*/ 24 h 274"/>
                  <a:gd name="T14" fmla="*/ 10 w 189"/>
                  <a:gd name="T15" fmla="*/ 4 h 274"/>
                  <a:gd name="T16" fmla="*/ 47 w 189"/>
                  <a:gd name="T17" fmla="*/ 15 h 274"/>
                  <a:gd name="T18" fmla="*/ 69 w 189"/>
                  <a:gd name="T19" fmla="*/ 25 h 274"/>
                  <a:gd name="T20" fmla="*/ 100 w 189"/>
                  <a:gd name="T21" fmla="*/ 42 h 274"/>
                  <a:gd name="T22" fmla="*/ 90 w 189"/>
                  <a:gd name="T23" fmla="*/ 56 h 274"/>
                  <a:gd name="T24" fmla="*/ 109 w 189"/>
                  <a:gd name="T25" fmla="*/ 103 h 274"/>
                  <a:gd name="T26" fmla="*/ 113 w 189"/>
                  <a:gd name="T27" fmla="*/ 118 h 274"/>
                  <a:gd name="T28" fmla="*/ 143 w 189"/>
                  <a:gd name="T29" fmla="*/ 147 h 274"/>
                  <a:gd name="T30" fmla="*/ 177 w 189"/>
                  <a:gd name="T31" fmla="*/ 167 h 274"/>
                  <a:gd name="T32" fmla="*/ 176 w 189"/>
                  <a:gd name="T33" fmla="*/ 153 h 274"/>
                  <a:gd name="T34" fmla="*/ 150 w 189"/>
                  <a:gd name="T35" fmla="*/ 136 h 274"/>
                  <a:gd name="T36" fmla="*/ 161 w 189"/>
                  <a:gd name="T37" fmla="*/ 109 h 274"/>
                  <a:gd name="T38" fmla="*/ 143 w 189"/>
                  <a:gd name="T39" fmla="*/ 93 h 274"/>
                  <a:gd name="T40" fmla="*/ 126 w 189"/>
                  <a:gd name="T41" fmla="*/ 91 h 274"/>
                  <a:gd name="T42" fmla="*/ 126 w 189"/>
                  <a:gd name="T43" fmla="*/ 73 h 274"/>
                  <a:gd name="T44" fmla="*/ 162 w 189"/>
                  <a:gd name="T45" fmla="*/ 62 h 274"/>
                  <a:gd name="T46" fmla="*/ 174 w 189"/>
                  <a:gd name="T47" fmla="*/ 69 h 274"/>
                  <a:gd name="T48" fmla="*/ 182 w 189"/>
                  <a:gd name="T49" fmla="*/ 86 h 274"/>
                  <a:gd name="T50" fmla="*/ 152 w 189"/>
                  <a:gd name="T51" fmla="*/ 87 h 274"/>
                  <a:gd name="T52" fmla="*/ 168 w 189"/>
                  <a:gd name="T53" fmla="*/ 114 h 274"/>
                  <a:gd name="T54" fmla="*/ 164 w 189"/>
                  <a:gd name="T55" fmla="*/ 127 h 274"/>
                  <a:gd name="T56" fmla="*/ 185 w 189"/>
                  <a:gd name="T57" fmla="*/ 154 h 274"/>
                  <a:gd name="T58" fmla="*/ 172 w 189"/>
                  <a:gd name="T59" fmla="*/ 192 h 274"/>
                  <a:gd name="T60" fmla="*/ 161 w 189"/>
                  <a:gd name="T61" fmla="*/ 187 h 274"/>
                  <a:gd name="T62" fmla="*/ 151 w 189"/>
                  <a:gd name="T63" fmla="*/ 186 h 274"/>
                  <a:gd name="T64" fmla="*/ 142 w 189"/>
                  <a:gd name="T65" fmla="*/ 178 h 274"/>
                  <a:gd name="T66" fmla="*/ 123 w 189"/>
                  <a:gd name="T67" fmla="*/ 164 h 274"/>
                  <a:gd name="T68" fmla="*/ 116 w 189"/>
                  <a:gd name="T69" fmla="*/ 226 h 274"/>
                  <a:gd name="T70" fmla="*/ 117 w 189"/>
                  <a:gd name="T71" fmla="*/ 244 h 274"/>
                  <a:gd name="T72" fmla="*/ 99 w 189"/>
                  <a:gd name="T7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9" h="274">
                    <a:moveTo>
                      <a:pt x="99" y="274"/>
                    </a:moveTo>
                    <a:cubicBezTo>
                      <a:pt x="95" y="274"/>
                      <a:pt x="91" y="274"/>
                      <a:pt x="87" y="274"/>
                    </a:cubicBezTo>
                    <a:cubicBezTo>
                      <a:pt x="78" y="268"/>
                      <a:pt x="65" y="248"/>
                      <a:pt x="66" y="233"/>
                    </a:cubicBezTo>
                    <a:cubicBezTo>
                      <a:pt x="67" y="227"/>
                      <a:pt x="77" y="218"/>
                      <a:pt x="76" y="210"/>
                    </a:cubicBezTo>
                    <a:cubicBezTo>
                      <a:pt x="84" y="211"/>
                      <a:pt x="89" y="218"/>
                      <a:pt x="94" y="218"/>
                    </a:cubicBezTo>
                    <a:cubicBezTo>
                      <a:pt x="119" y="160"/>
                      <a:pt x="79" y="97"/>
                      <a:pt x="65" y="51"/>
                    </a:cubicBezTo>
                    <a:cubicBezTo>
                      <a:pt x="44" y="41"/>
                      <a:pt x="19" y="36"/>
                      <a:pt x="0" y="24"/>
                    </a:cubicBezTo>
                    <a:cubicBezTo>
                      <a:pt x="5" y="16"/>
                      <a:pt x="6" y="12"/>
                      <a:pt x="10" y="4"/>
                    </a:cubicBezTo>
                    <a:cubicBezTo>
                      <a:pt x="26" y="0"/>
                      <a:pt x="33" y="8"/>
                      <a:pt x="47" y="15"/>
                    </a:cubicBezTo>
                    <a:cubicBezTo>
                      <a:pt x="55" y="18"/>
                      <a:pt x="63" y="23"/>
                      <a:pt x="69" y="25"/>
                    </a:cubicBezTo>
                    <a:cubicBezTo>
                      <a:pt x="81" y="30"/>
                      <a:pt x="100" y="32"/>
                      <a:pt x="100" y="42"/>
                    </a:cubicBezTo>
                    <a:cubicBezTo>
                      <a:pt x="100" y="50"/>
                      <a:pt x="91" y="50"/>
                      <a:pt x="90" y="56"/>
                    </a:cubicBezTo>
                    <a:cubicBezTo>
                      <a:pt x="89" y="74"/>
                      <a:pt x="102" y="88"/>
                      <a:pt x="109" y="103"/>
                    </a:cubicBezTo>
                    <a:cubicBezTo>
                      <a:pt x="111" y="108"/>
                      <a:pt x="112" y="114"/>
                      <a:pt x="113" y="118"/>
                    </a:cubicBezTo>
                    <a:cubicBezTo>
                      <a:pt x="117" y="127"/>
                      <a:pt x="135" y="141"/>
                      <a:pt x="143" y="147"/>
                    </a:cubicBezTo>
                    <a:cubicBezTo>
                      <a:pt x="153" y="155"/>
                      <a:pt x="165" y="165"/>
                      <a:pt x="177" y="167"/>
                    </a:cubicBezTo>
                    <a:cubicBezTo>
                      <a:pt x="175" y="164"/>
                      <a:pt x="177" y="157"/>
                      <a:pt x="176" y="153"/>
                    </a:cubicBezTo>
                    <a:cubicBezTo>
                      <a:pt x="167" y="148"/>
                      <a:pt x="153" y="146"/>
                      <a:pt x="150" y="136"/>
                    </a:cubicBezTo>
                    <a:cubicBezTo>
                      <a:pt x="147" y="126"/>
                      <a:pt x="152" y="114"/>
                      <a:pt x="161" y="109"/>
                    </a:cubicBezTo>
                    <a:cubicBezTo>
                      <a:pt x="153" y="106"/>
                      <a:pt x="151" y="96"/>
                      <a:pt x="143" y="93"/>
                    </a:cubicBezTo>
                    <a:cubicBezTo>
                      <a:pt x="138" y="92"/>
                      <a:pt x="132" y="96"/>
                      <a:pt x="126" y="91"/>
                    </a:cubicBezTo>
                    <a:cubicBezTo>
                      <a:pt x="131" y="86"/>
                      <a:pt x="125" y="76"/>
                      <a:pt x="126" y="73"/>
                    </a:cubicBezTo>
                    <a:cubicBezTo>
                      <a:pt x="131" y="67"/>
                      <a:pt x="147" y="58"/>
                      <a:pt x="162" y="62"/>
                    </a:cubicBezTo>
                    <a:cubicBezTo>
                      <a:pt x="166" y="62"/>
                      <a:pt x="170" y="67"/>
                      <a:pt x="174" y="69"/>
                    </a:cubicBezTo>
                    <a:cubicBezTo>
                      <a:pt x="183" y="75"/>
                      <a:pt x="187" y="77"/>
                      <a:pt x="182" y="86"/>
                    </a:cubicBezTo>
                    <a:cubicBezTo>
                      <a:pt x="176" y="83"/>
                      <a:pt x="164" y="90"/>
                      <a:pt x="152" y="87"/>
                    </a:cubicBezTo>
                    <a:cubicBezTo>
                      <a:pt x="155" y="94"/>
                      <a:pt x="163" y="105"/>
                      <a:pt x="168" y="114"/>
                    </a:cubicBezTo>
                    <a:cubicBezTo>
                      <a:pt x="166" y="118"/>
                      <a:pt x="165" y="122"/>
                      <a:pt x="164" y="127"/>
                    </a:cubicBezTo>
                    <a:cubicBezTo>
                      <a:pt x="169" y="137"/>
                      <a:pt x="180" y="141"/>
                      <a:pt x="185" y="154"/>
                    </a:cubicBezTo>
                    <a:cubicBezTo>
                      <a:pt x="189" y="168"/>
                      <a:pt x="187" y="192"/>
                      <a:pt x="172" y="192"/>
                    </a:cubicBezTo>
                    <a:cubicBezTo>
                      <a:pt x="168" y="192"/>
                      <a:pt x="166" y="189"/>
                      <a:pt x="161" y="187"/>
                    </a:cubicBezTo>
                    <a:cubicBezTo>
                      <a:pt x="157" y="187"/>
                      <a:pt x="153" y="187"/>
                      <a:pt x="151" y="186"/>
                    </a:cubicBezTo>
                    <a:cubicBezTo>
                      <a:pt x="147" y="185"/>
                      <a:pt x="146" y="181"/>
                      <a:pt x="142" y="178"/>
                    </a:cubicBezTo>
                    <a:cubicBezTo>
                      <a:pt x="136" y="173"/>
                      <a:pt x="126" y="170"/>
                      <a:pt x="123" y="164"/>
                    </a:cubicBezTo>
                    <a:cubicBezTo>
                      <a:pt x="127" y="189"/>
                      <a:pt x="118" y="206"/>
                      <a:pt x="116" y="226"/>
                    </a:cubicBezTo>
                    <a:cubicBezTo>
                      <a:pt x="116" y="232"/>
                      <a:pt x="118" y="239"/>
                      <a:pt x="117" y="244"/>
                    </a:cubicBezTo>
                    <a:cubicBezTo>
                      <a:pt x="116" y="257"/>
                      <a:pt x="107" y="266"/>
                      <a:pt x="99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22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二、工作完成情况</a:t>
            </a: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DC77D9B6-4F34-46BF-8EDA-655DC8BDD100}"/>
              </a:ext>
            </a:extLst>
          </p:cNvPr>
          <p:cNvGrpSpPr/>
          <p:nvPr/>
        </p:nvGrpSpPr>
        <p:grpSpPr>
          <a:xfrm>
            <a:off x="0" y="1686161"/>
            <a:ext cx="5751754" cy="5182043"/>
            <a:chOff x="0" y="1686161"/>
            <a:chExt cx="5751754" cy="5182043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3FBD186B-C53F-42AC-82A9-624C2A6A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269" y="2900867"/>
              <a:ext cx="815438" cy="1654112"/>
            </a:xfrm>
            <a:custGeom>
              <a:avLst/>
              <a:gdLst/>
              <a:ahLst/>
              <a:cxnLst>
                <a:cxn ang="0">
                  <a:pos x="177" y="783"/>
                </a:cxn>
                <a:cxn ang="0">
                  <a:pos x="0" y="318"/>
                </a:cxn>
                <a:cxn ang="0">
                  <a:pos x="80" y="0"/>
                </a:cxn>
                <a:cxn ang="0">
                  <a:pos x="386" y="0"/>
                </a:cxn>
                <a:cxn ang="0">
                  <a:pos x="261" y="472"/>
                </a:cxn>
                <a:cxn ang="0">
                  <a:pos x="177" y="783"/>
                </a:cxn>
              </a:cxnLst>
              <a:rect l="0" t="0" r="r" b="b"/>
              <a:pathLst>
                <a:path w="386" h="783">
                  <a:moveTo>
                    <a:pt x="177" y="783"/>
                  </a:moveTo>
                  <a:lnTo>
                    <a:pt x="0" y="318"/>
                  </a:lnTo>
                  <a:lnTo>
                    <a:pt x="80" y="0"/>
                  </a:lnTo>
                  <a:lnTo>
                    <a:pt x="386" y="0"/>
                  </a:lnTo>
                  <a:lnTo>
                    <a:pt x="261" y="472"/>
                  </a:lnTo>
                  <a:lnTo>
                    <a:pt x="177" y="78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280638B4-DA12-4AED-B3A7-A2BDD9AEA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5066214"/>
              <a:ext cx="2790656" cy="1801990"/>
            </a:xfrm>
            <a:custGeom>
              <a:avLst/>
              <a:gdLst/>
              <a:ahLst/>
              <a:cxnLst>
                <a:cxn ang="0">
                  <a:pos x="975" y="0"/>
                </a:cxn>
                <a:cxn ang="0">
                  <a:pos x="1321" y="0"/>
                </a:cxn>
                <a:cxn ang="0">
                  <a:pos x="724" y="853"/>
                </a:cxn>
                <a:cxn ang="0">
                  <a:pos x="0" y="853"/>
                </a:cxn>
                <a:cxn ang="0">
                  <a:pos x="0" y="169"/>
                </a:cxn>
                <a:cxn ang="0">
                  <a:pos x="975" y="0"/>
                </a:cxn>
              </a:cxnLst>
              <a:rect l="0" t="0" r="r" b="b"/>
              <a:pathLst>
                <a:path w="1321" h="853">
                  <a:moveTo>
                    <a:pt x="975" y="0"/>
                  </a:moveTo>
                  <a:lnTo>
                    <a:pt x="1321" y="0"/>
                  </a:lnTo>
                  <a:lnTo>
                    <a:pt x="724" y="853"/>
                  </a:lnTo>
                  <a:lnTo>
                    <a:pt x="0" y="853"/>
                  </a:lnTo>
                  <a:lnTo>
                    <a:pt x="0" y="169"/>
                  </a:lnTo>
                  <a:lnTo>
                    <a:pt x="97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C012A813-E3C1-453B-8CB5-7BBE2ED7D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721" y="3505051"/>
              <a:ext cx="1054154" cy="1561161"/>
            </a:xfrm>
            <a:custGeom>
              <a:avLst/>
              <a:gdLst/>
              <a:ahLst/>
              <a:cxnLst>
                <a:cxn ang="0">
                  <a:pos x="499" y="0"/>
                </a:cxn>
                <a:cxn ang="0">
                  <a:pos x="394" y="506"/>
                </a:cxn>
                <a:cxn ang="0">
                  <a:pos x="346" y="739"/>
                </a:cxn>
                <a:cxn ang="0">
                  <a:pos x="0" y="739"/>
                </a:cxn>
                <a:cxn ang="0">
                  <a:pos x="179" y="0"/>
                </a:cxn>
                <a:cxn ang="0">
                  <a:pos x="499" y="0"/>
                </a:cxn>
              </a:cxnLst>
              <a:rect l="0" t="0" r="r" b="b"/>
              <a:pathLst>
                <a:path w="499" h="739">
                  <a:moveTo>
                    <a:pt x="499" y="0"/>
                  </a:moveTo>
                  <a:lnTo>
                    <a:pt x="394" y="506"/>
                  </a:lnTo>
                  <a:lnTo>
                    <a:pt x="346" y="739"/>
                  </a:lnTo>
                  <a:lnTo>
                    <a:pt x="0" y="739"/>
                  </a:lnTo>
                  <a:lnTo>
                    <a:pt x="179" y="0"/>
                  </a:lnTo>
                  <a:lnTo>
                    <a:pt x="499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7E1E7FF7-10DE-409F-A5BC-64A28E8F5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2282" y="2305133"/>
              <a:ext cx="796425" cy="1592850"/>
            </a:xfrm>
            <a:custGeom>
              <a:avLst/>
              <a:gdLst/>
              <a:ahLst/>
              <a:cxnLst>
                <a:cxn ang="0">
                  <a:pos x="194" y="754"/>
                </a:cxn>
                <a:cxn ang="0">
                  <a:pos x="0" y="313"/>
                </a:cxn>
                <a:cxn ang="0">
                  <a:pos x="70" y="0"/>
                </a:cxn>
                <a:cxn ang="0">
                  <a:pos x="377" y="0"/>
                </a:cxn>
                <a:cxn ang="0">
                  <a:pos x="270" y="442"/>
                </a:cxn>
                <a:cxn ang="0">
                  <a:pos x="194" y="754"/>
                </a:cxn>
              </a:cxnLst>
              <a:rect l="0" t="0" r="r" b="b"/>
              <a:pathLst>
                <a:path w="377" h="754">
                  <a:moveTo>
                    <a:pt x="194" y="754"/>
                  </a:moveTo>
                  <a:lnTo>
                    <a:pt x="0" y="313"/>
                  </a:lnTo>
                  <a:lnTo>
                    <a:pt x="70" y="0"/>
                  </a:lnTo>
                  <a:lnTo>
                    <a:pt x="377" y="0"/>
                  </a:lnTo>
                  <a:lnTo>
                    <a:pt x="270" y="442"/>
                  </a:lnTo>
                  <a:lnTo>
                    <a:pt x="194" y="7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09906830-12C8-471B-8FFC-0C0DBFCDB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991" y="3505052"/>
              <a:ext cx="631648" cy="1068941"/>
            </a:xfrm>
            <a:custGeom>
              <a:avLst/>
              <a:gdLst/>
              <a:ahLst/>
              <a:cxnLst>
                <a:cxn ang="0">
                  <a:pos x="0" y="506"/>
                </a:cxn>
                <a:cxn ang="0">
                  <a:pos x="105" y="0"/>
                </a:cxn>
                <a:cxn ang="0">
                  <a:pos x="118" y="32"/>
                </a:cxn>
                <a:cxn ang="0">
                  <a:pos x="295" y="497"/>
                </a:cxn>
                <a:cxn ang="0">
                  <a:pos x="299" y="506"/>
                </a:cxn>
                <a:cxn ang="0">
                  <a:pos x="0" y="506"/>
                </a:cxn>
              </a:cxnLst>
              <a:rect l="0" t="0" r="r" b="b"/>
              <a:pathLst>
                <a:path w="299" h="506">
                  <a:moveTo>
                    <a:pt x="0" y="506"/>
                  </a:moveTo>
                  <a:lnTo>
                    <a:pt x="105" y="0"/>
                  </a:lnTo>
                  <a:lnTo>
                    <a:pt x="118" y="32"/>
                  </a:lnTo>
                  <a:lnTo>
                    <a:pt x="295" y="497"/>
                  </a:lnTo>
                  <a:lnTo>
                    <a:pt x="299" y="506"/>
                  </a:lnTo>
                  <a:lnTo>
                    <a:pt x="0" y="50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8539979A-C1EF-4A0E-9502-CFA14A3B3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639" y="2900867"/>
              <a:ext cx="703474" cy="997115"/>
            </a:xfrm>
            <a:custGeom>
              <a:avLst/>
              <a:gdLst/>
              <a:ahLst/>
              <a:cxnLst>
                <a:cxn ang="0">
                  <a:pos x="333" y="472"/>
                </a:cxn>
                <a:cxn ang="0">
                  <a:pos x="0" y="472"/>
                </a:cxn>
                <a:cxn ang="0">
                  <a:pos x="125" y="0"/>
                </a:cxn>
                <a:cxn ang="0">
                  <a:pos x="139" y="31"/>
                </a:cxn>
                <a:cxn ang="0">
                  <a:pos x="333" y="472"/>
                </a:cxn>
              </a:cxnLst>
              <a:rect l="0" t="0" r="r" b="b"/>
              <a:pathLst>
                <a:path w="333" h="472">
                  <a:moveTo>
                    <a:pt x="333" y="472"/>
                  </a:moveTo>
                  <a:lnTo>
                    <a:pt x="0" y="472"/>
                  </a:lnTo>
                  <a:lnTo>
                    <a:pt x="125" y="0"/>
                  </a:lnTo>
                  <a:lnTo>
                    <a:pt x="139" y="31"/>
                  </a:lnTo>
                  <a:lnTo>
                    <a:pt x="333" y="47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5069B6CA-48CA-46BD-933F-30ED1BDA5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598" y="2305134"/>
              <a:ext cx="711924" cy="933739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49" y="80"/>
                </a:cxn>
                <a:cxn ang="0">
                  <a:pos x="337" y="442"/>
                </a:cxn>
                <a:cxn ang="0">
                  <a:pos x="0" y="442"/>
                </a:cxn>
                <a:cxn ang="0">
                  <a:pos x="107" y="0"/>
                </a:cxn>
              </a:cxnLst>
              <a:rect l="0" t="0" r="r" b="b"/>
              <a:pathLst>
                <a:path w="337" h="442">
                  <a:moveTo>
                    <a:pt x="107" y="0"/>
                  </a:moveTo>
                  <a:lnTo>
                    <a:pt x="149" y="80"/>
                  </a:lnTo>
                  <a:lnTo>
                    <a:pt x="337" y="442"/>
                  </a:lnTo>
                  <a:lnTo>
                    <a:pt x="0" y="442"/>
                  </a:lnTo>
                  <a:lnTo>
                    <a:pt x="10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D047CBBE-BDA2-4D5D-B64A-59765FD5B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365" y="1686161"/>
              <a:ext cx="908389" cy="1552711"/>
            </a:xfrm>
            <a:custGeom>
              <a:avLst/>
              <a:gdLst/>
              <a:ahLst/>
              <a:cxnLst>
                <a:cxn ang="0">
                  <a:pos x="0" y="373"/>
                </a:cxn>
                <a:cxn ang="0">
                  <a:pos x="114" y="0"/>
                </a:cxn>
                <a:cxn ang="0">
                  <a:pos x="430" y="0"/>
                </a:cxn>
                <a:cxn ang="0">
                  <a:pos x="188" y="735"/>
                </a:cxn>
                <a:cxn ang="0">
                  <a:pos x="0" y="373"/>
                </a:cxn>
              </a:cxnLst>
              <a:rect l="0" t="0" r="r" b="b"/>
              <a:pathLst>
                <a:path w="430" h="735">
                  <a:moveTo>
                    <a:pt x="0" y="373"/>
                  </a:moveTo>
                  <a:lnTo>
                    <a:pt x="114" y="0"/>
                  </a:lnTo>
                  <a:lnTo>
                    <a:pt x="430" y="0"/>
                  </a:lnTo>
                  <a:lnTo>
                    <a:pt x="188" y="735"/>
                  </a:lnTo>
                  <a:lnTo>
                    <a:pt x="0" y="37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3" name="Rectangle 41">
              <a:extLst>
                <a:ext uri="{FF2B5EF4-FFF2-40B4-BE49-F238E27FC236}">
                  <a16:creationId xmlns:a16="http://schemas.microsoft.com/office/drawing/2014/main" id="{3107F7D3-DB8F-447F-9B3F-2D90560E71CE}"/>
                </a:ext>
              </a:extLst>
            </p:cNvPr>
            <p:cNvSpPr/>
            <p:nvPr/>
          </p:nvSpPr>
          <p:spPr>
            <a:xfrm rot="515888">
              <a:off x="2065535" y="4037049"/>
              <a:ext cx="1123010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spcBef>
                  <a:spcPct val="20000"/>
                </a:spcBef>
              </a:pPr>
              <a:r>
                <a:rPr 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id="{3C858970-DC68-4C77-BE05-6B8C254F451B}"/>
                </a:ext>
              </a:extLst>
            </p:cNvPr>
            <p:cNvSpPr/>
            <p:nvPr/>
          </p:nvSpPr>
          <p:spPr>
            <a:xfrm rot="515888">
              <a:off x="2971098" y="3259243"/>
              <a:ext cx="101805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spcBef>
                  <a:spcPct val="20000"/>
                </a:spcBef>
              </a:pPr>
              <a:r>
                <a:rPr 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0AE1E3D3-C08F-45CB-8AB3-A1878989CD02}"/>
                </a:ext>
              </a:extLst>
            </p:cNvPr>
            <p:cNvSpPr/>
            <p:nvPr/>
          </p:nvSpPr>
          <p:spPr>
            <a:xfrm rot="515888">
              <a:off x="3785986" y="2665500"/>
              <a:ext cx="101805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spcBef>
                  <a:spcPct val="20000"/>
                </a:spcBef>
              </a:pPr>
              <a:r>
                <a:rPr 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7E164D92-4343-44FB-9521-7975081A1775}"/>
                </a:ext>
              </a:extLst>
            </p:cNvPr>
            <p:cNvSpPr/>
            <p:nvPr/>
          </p:nvSpPr>
          <p:spPr>
            <a:xfrm rot="515888">
              <a:off x="4724504" y="2047692"/>
              <a:ext cx="101805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 algn="ctr" defTabSz="1216817">
                <a:spcBef>
                  <a:spcPct val="20000"/>
                </a:spcBef>
              </a:pPr>
              <a:r>
                <a:rPr 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04</a:t>
              </a: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4534E14A-A2AE-48B7-B395-EBC1B2D76E2A}"/>
              </a:ext>
            </a:extLst>
          </p:cNvPr>
          <p:cNvGrpSpPr/>
          <p:nvPr/>
        </p:nvGrpSpPr>
        <p:grpSpPr>
          <a:xfrm>
            <a:off x="6819961" y="3173623"/>
            <a:ext cx="848044" cy="823758"/>
            <a:chOff x="10068485" y="2892752"/>
            <a:chExt cx="667176" cy="648070"/>
          </a:xfrm>
        </p:grpSpPr>
        <p:sp>
          <p:nvSpPr>
            <p:cNvPr id="48" name="Oval 77">
              <a:extLst>
                <a:ext uri="{FF2B5EF4-FFF2-40B4-BE49-F238E27FC236}">
                  <a16:creationId xmlns:a16="http://schemas.microsoft.com/office/drawing/2014/main" id="{B0F02318-8F08-48E9-9F85-F6B2815DBF6D}"/>
                </a:ext>
              </a:extLst>
            </p:cNvPr>
            <p:cNvSpPr/>
            <p:nvPr/>
          </p:nvSpPr>
          <p:spPr>
            <a:xfrm>
              <a:off x="10068485" y="2892752"/>
              <a:ext cx="667176" cy="64807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3713"/>
              <a:endParaRPr lang="en-US" sz="3194" b="1" kern="0" dirty="0">
                <a:solidFill>
                  <a:srgbClr val="15AA96">
                    <a:lumMod val="50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49" name="Freeform 245">
              <a:extLst>
                <a:ext uri="{FF2B5EF4-FFF2-40B4-BE49-F238E27FC236}">
                  <a16:creationId xmlns:a16="http://schemas.microsoft.com/office/drawing/2014/main" id="{755EFC02-3BF9-4CE9-B435-F8FDA2EAC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9237" y="3063953"/>
              <a:ext cx="305671" cy="305667"/>
            </a:xfrm>
            <a:custGeom>
              <a:avLst/>
              <a:gdLst/>
              <a:ahLst/>
              <a:cxnLst>
                <a:cxn ang="0">
                  <a:pos x="68" y="3"/>
                </a:cxn>
                <a:cxn ang="0">
                  <a:pos x="58" y="61"/>
                </a:cxn>
                <a:cxn ang="0">
                  <a:pos x="57" y="63"/>
                </a:cxn>
                <a:cxn ang="0">
                  <a:pos x="56" y="63"/>
                </a:cxn>
                <a:cxn ang="0">
                  <a:pos x="55" y="63"/>
                </a:cxn>
                <a:cxn ang="0">
                  <a:pos x="38" y="56"/>
                </a:cxn>
                <a:cxn ang="0">
                  <a:pos x="28" y="67"/>
                </a:cxn>
                <a:cxn ang="0">
                  <a:pos x="26" y="68"/>
                </a:cxn>
                <a:cxn ang="0">
                  <a:pos x="26" y="68"/>
                </a:cxn>
                <a:cxn ang="0">
                  <a:pos x="24" y="65"/>
                </a:cxn>
                <a:cxn ang="0">
                  <a:pos x="24" y="52"/>
                </a:cxn>
                <a:cxn ang="0">
                  <a:pos x="57" y="12"/>
                </a:cxn>
                <a:cxn ang="0">
                  <a:pos x="16" y="47"/>
                </a:cxn>
                <a:cxn ang="0">
                  <a:pos x="1" y="41"/>
                </a:cxn>
                <a:cxn ang="0">
                  <a:pos x="0" y="39"/>
                </a:cxn>
                <a:cxn ang="0">
                  <a:pos x="1" y="36"/>
                </a:cxn>
                <a:cxn ang="0">
                  <a:pos x="64" y="0"/>
                </a:cxn>
                <a:cxn ang="0">
                  <a:pos x="65" y="0"/>
                </a:cxn>
                <a:cxn ang="0">
                  <a:pos x="67" y="0"/>
                </a:cxn>
                <a:cxn ang="0">
                  <a:pos x="68" y="3"/>
                </a:cxn>
              </a:cxnLst>
              <a:rect l="0" t="0" r="r" b="b"/>
              <a:pathLst>
                <a:path w="68" h="68">
                  <a:moveTo>
                    <a:pt x="68" y="3"/>
                  </a:moveTo>
                  <a:cubicBezTo>
                    <a:pt x="58" y="61"/>
                    <a:pt x="58" y="61"/>
                    <a:pt x="58" y="61"/>
                  </a:cubicBezTo>
                  <a:cubicBezTo>
                    <a:pt x="58" y="62"/>
                    <a:pt x="57" y="62"/>
                    <a:pt x="57" y="63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7"/>
                    <a:pt x="27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4" y="66"/>
                    <a:pt x="24" y="65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0"/>
                    <a:pt x="0" y="40"/>
                    <a:pt x="0" y="39"/>
                  </a:cubicBezTo>
                  <a:cubicBezTo>
                    <a:pt x="0" y="38"/>
                    <a:pt x="0" y="37"/>
                    <a:pt x="1" y="36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8" y="1"/>
                    <a:pt x="68" y="2"/>
                    <a:pt x="68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7059F91F-FB86-418C-98BF-6CB925F4EBDF}"/>
              </a:ext>
            </a:extLst>
          </p:cNvPr>
          <p:cNvGrpSpPr/>
          <p:nvPr/>
        </p:nvGrpSpPr>
        <p:grpSpPr>
          <a:xfrm>
            <a:off x="6819457" y="5471223"/>
            <a:ext cx="848044" cy="823758"/>
            <a:chOff x="10068485" y="4574826"/>
            <a:chExt cx="667176" cy="648070"/>
          </a:xfrm>
        </p:grpSpPr>
        <p:sp>
          <p:nvSpPr>
            <p:cNvPr id="51" name="Oval 80">
              <a:extLst>
                <a:ext uri="{FF2B5EF4-FFF2-40B4-BE49-F238E27FC236}">
                  <a16:creationId xmlns:a16="http://schemas.microsoft.com/office/drawing/2014/main" id="{A3505B05-3F51-4870-884E-FBEDC510EAE2}"/>
                </a:ext>
              </a:extLst>
            </p:cNvPr>
            <p:cNvSpPr/>
            <p:nvPr/>
          </p:nvSpPr>
          <p:spPr>
            <a:xfrm>
              <a:off x="10068485" y="4574826"/>
              <a:ext cx="667176" cy="64807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3713"/>
              <a:endParaRPr lang="en-US" sz="3194" b="1" kern="0" dirty="0">
                <a:solidFill>
                  <a:srgbClr val="15AA96">
                    <a:lumMod val="50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6F4A090B-517C-4BD2-A3D1-AF645C900D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65355" y="4699127"/>
              <a:ext cx="273435" cy="39946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AF9DE31-B8AE-4A69-95EA-725AF465D5FD}"/>
              </a:ext>
            </a:extLst>
          </p:cNvPr>
          <p:cNvGrpSpPr/>
          <p:nvPr/>
        </p:nvGrpSpPr>
        <p:grpSpPr>
          <a:xfrm>
            <a:off x="6806459" y="2024823"/>
            <a:ext cx="848044" cy="823758"/>
            <a:chOff x="10068485" y="2051716"/>
            <a:chExt cx="667176" cy="648070"/>
          </a:xfrm>
        </p:grpSpPr>
        <p:sp>
          <p:nvSpPr>
            <p:cNvPr id="54" name="Oval 83">
              <a:extLst>
                <a:ext uri="{FF2B5EF4-FFF2-40B4-BE49-F238E27FC236}">
                  <a16:creationId xmlns:a16="http://schemas.microsoft.com/office/drawing/2014/main" id="{C0B2DADB-8FD6-4890-878B-F6BFA1F4DCF6}"/>
                </a:ext>
              </a:extLst>
            </p:cNvPr>
            <p:cNvSpPr/>
            <p:nvPr/>
          </p:nvSpPr>
          <p:spPr>
            <a:xfrm>
              <a:off x="10068485" y="2051716"/>
              <a:ext cx="667176" cy="64807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94" b="1" i="0" u="none" strike="noStrike" kern="0" cap="none" spc="0" normalizeH="0" baseline="0" noProof="0" dirty="0">
                <a:ln>
                  <a:noFill/>
                </a:ln>
                <a:solidFill>
                  <a:srgbClr val="15AA96">
                    <a:lumMod val="50000"/>
                  </a:srgb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5" name="Freeform 217">
              <a:extLst>
                <a:ext uri="{FF2B5EF4-FFF2-40B4-BE49-F238E27FC236}">
                  <a16:creationId xmlns:a16="http://schemas.microsoft.com/office/drawing/2014/main" id="{21F9BC9D-74D1-4B7C-9C9C-137A34E463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7452" y="2244787"/>
              <a:ext cx="349241" cy="261929"/>
            </a:xfrm>
            <a:custGeom>
              <a:avLst/>
              <a:gdLst/>
              <a:ahLst/>
              <a:cxnLst>
                <a:cxn ang="0">
                  <a:pos x="78" y="58"/>
                </a:cxn>
                <a:cxn ang="0">
                  <a:pos x="0" y="58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53"/>
                </a:cxn>
                <a:cxn ang="0">
                  <a:pos x="78" y="53"/>
                </a:cxn>
                <a:cxn ang="0">
                  <a:pos x="78" y="58"/>
                </a:cxn>
                <a:cxn ang="0">
                  <a:pos x="73" y="22"/>
                </a:cxn>
                <a:cxn ang="0">
                  <a:pos x="71" y="23"/>
                </a:cxn>
                <a:cxn ang="0">
                  <a:pos x="66" y="18"/>
                </a:cxn>
                <a:cxn ang="0">
                  <a:pos x="42" y="42"/>
                </a:cxn>
                <a:cxn ang="0">
                  <a:pos x="40" y="42"/>
                </a:cxn>
                <a:cxn ang="0">
                  <a:pos x="31" y="34"/>
                </a:cxn>
                <a:cxn ang="0">
                  <a:pos x="16" y="49"/>
                </a:cxn>
                <a:cxn ang="0">
                  <a:pos x="8" y="42"/>
                </a:cxn>
                <a:cxn ang="0">
                  <a:pos x="30" y="20"/>
                </a:cxn>
                <a:cxn ang="0">
                  <a:pos x="32" y="20"/>
                </a:cxn>
                <a:cxn ang="0">
                  <a:pos x="41" y="29"/>
                </a:cxn>
                <a:cxn ang="0">
                  <a:pos x="59" y="11"/>
                </a:cxn>
                <a:cxn ang="0">
                  <a:pos x="54" y="6"/>
                </a:cxn>
                <a:cxn ang="0">
                  <a:pos x="55" y="4"/>
                </a:cxn>
                <a:cxn ang="0">
                  <a:pos x="71" y="4"/>
                </a:cxn>
                <a:cxn ang="0">
                  <a:pos x="73" y="6"/>
                </a:cxn>
                <a:cxn ang="0">
                  <a:pos x="73" y="22"/>
                </a:cxn>
              </a:cxnLst>
              <a:rect l="0" t="0" r="r" b="b"/>
              <a:pathLst>
                <a:path w="78" h="58">
                  <a:moveTo>
                    <a:pt x="78" y="58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78" y="53"/>
                    <a:pt x="78" y="53"/>
                    <a:pt x="78" y="53"/>
                  </a:cubicBezTo>
                  <a:lnTo>
                    <a:pt x="78" y="58"/>
                  </a:lnTo>
                  <a:close/>
                  <a:moveTo>
                    <a:pt x="73" y="22"/>
                  </a:moveTo>
                  <a:cubicBezTo>
                    <a:pt x="73" y="23"/>
                    <a:pt x="71" y="24"/>
                    <a:pt x="71" y="23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1" y="43"/>
                    <a:pt x="41" y="43"/>
                    <a:pt x="40" y="42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1" y="19"/>
                    <a:pt x="32" y="19"/>
                    <a:pt x="32" y="2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3" y="6"/>
                    <a:pt x="54" y="4"/>
                    <a:pt x="55" y="4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2" y="4"/>
                    <a:pt x="73" y="5"/>
                    <a:pt x="73" y="6"/>
                  </a:cubicBezTo>
                  <a:lnTo>
                    <a:pt x="73" y="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92EAD7BC-E8AE-461B-AEFB-1D87872A1360}"/>
              </a:ext>
            </a:extLst>
          </p:cNvPr>
          <p:cNvGrpSpPr/>
          <p:nvPr/>
        </p:nvGrpSpPr>
        <p:grpSpPr>
          <a:xfrm>
            <a:off x="6819960" y="4322423"/>
            <a:ext cx="848044" cy="823758"/>
            <a:chOff x="10068485" y="3733789"/>
            <a:chExt cx="667176" cy="648070"/>
          </a:xfrm>
        </p:grpSpPr>
        <p:sp>
          <p:nvSpPr>
            <p:cNvPr id="57" name="Oval 89">
              <a:extLst>
                <a:ext uri="{FF2B5EF4-FFF2-40B4-BE49-F238E27FC236}">
                  <a16:creationId xmlns:a16="http://schemas.microsoft.com/office/drawing/2014/main" id="{21AD98F6-1966-496A-A5E8-25D44EA823CF}"/>
                </a:ext>
              </a:extLst>
            </p:cNvPr>
            <p:cNvSpPr/>
            <p:nvPr/>
          </p:nvSpPr>
          <p:spPr>
            <a:xfrm>
              <a:off x="10068485" y="3733789"/>
              <a:ext cx="667176" cy="64807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3713"/>
              <a:endParaRPr lang="en-US" sz="3194" b="1" kern="0" dirty="0">
                <a:solidFill>
                  <a:srgbClr val="15AA96">
                    <a:lumMod val="50000"/>
                  </a:srgbClr>
                </a:solidFill>
                <a:cs typeface="+mn-ea"/>
                <a:sym typeface="+mn-lt"/>
              </a:endParaRPr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E2940AE0-ADE7-4EF3-810D-5B2BB76E55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42771" y="3898524"/>
              <a:ext cx="318603" cy="318600"/>
            </a:xfrm>
            <a:custGeom>
              <a:avLst/>
              <a:gdLst/>
              <a:ahLst/>
              <a:cxnLst>
                <a:cxn ang="0">
                  <a:pos x="64" y="42"/>
                </a:cxn>
                <a:cxn ang="0">
                  <a:pos x="63" y="44"/>
                </a:cxn>
                <a:cxn ang="0">
                  <a:pos x="33" y="64"/>
                </a:cxn>
                <a:cxn ang="0">
                  <a:pos x="32" y="64"/>
                </a:cxn>
                <a:cxn ang="0">
                  <a:pos x="30" y="64"/>
                </a:cxn>
                <a:cxn ang="0">
                  <a:pos x="1" y="44"/>
                </a:cxn>
                <a:cxn ang="0">
                  <a:pos x="0" y="42"/>
                </a:cxn>
                <a:cxn ang="0">
                  <a:pos x="0" y="23"/>
                </a:cxn>
                <a:cxn ang="0">
                  <a:pos x="1" y="20"/>
                </a:cxn>
                <a:cxn ang="0">
                  <a:pos x="30" y="1"/>
                </a:cxn>
                <a:cxn ang="0">
                  <a:pos x="32" y="0"/>
                </a:cxn>
                <a:cxn ang="0">
                  <a:pos x="33" y="1"/>
                </a:cxn>
                <a:cxn ang="0">
                  <a:pos x="63" y="20"/>
                </a:cxn>
                <a:cxn ang="0">
                  <a:pos x="64" y="23"/>
                </a:cxn>
                <a:cxn ang="0">
                  <a:pos x="64" y="42"/>
                </a:cxn>
                <a:cxn ang="0">
                  <a:pos x="12" y="32"/>
                </a:cxn>
                <a:cxn ang="0">
                  <a:pos x="5" y="28"/>
                </a:cxn>
                <a:cxn ang="0">
                  <a:pos x="5" y="37"/>
                </a:cxn>
                <a:cxn ang="0">
                  <a:pos x="12" y="32"/>
                </a:cxn>
                <a:cxn ang="0">
                  <a:pos x="29" y="21"/>
                </a:cxn>
                <a:cxn ang="0">
                  <a:pos x="29" y="8"/>
                </a:cxn>
                <a:cxn ang="0">
                  <a:pos x="7" y="23"/>
                </a:cxn>
                <a:cxn ang="0">
                  <a:pos x="17" y="29"/>
                </a:cxn>
                <a:cxn ang="0">
                  <a:pos x="29" y="21"/>
                </a:cxn>
                <a:cxn ang="0">
                  <a:pos x="29" y="56"/>
                </a:cxn>
                <a:cxn ang="0">
                  <a:pos x="29" y="44"/>
                </a:cxn>
                <a:cxn ang="0">
                  <a:pos x="17" y="36"/>
                </a:cxn>
                <a:cxn ang="0">
                  <a:pos x="7" y="42"/>
                </a:cxn>
                <a:cxn ang="0">
                  <a:pos x="29" y="56"/>
                </a:cxn>
                <a:cxn ang="0">
                  <a:pos x="41" y="32"/>
                </a:cxn>
                <a:cxn ang="0">
                  <a:pos x="32" y="26"/>
                </a:cxn>
                <a:cxn ang="0">
                  <a:pos x="22" y="32"/>
                </a:cxn>
                <a:cxn ang="0">
                  <a:pos x="32" y="39"/>
                </a:cxn>
                <a:cxn ang="0">
                  <a:pos x="41" y="32"/>
                </a:cxn>
                <a:cxn ang="0">
                  <a:pos x="56" y="23"/>
                </a:cxn>
                <a:cxn ang="0">
                  <a:pos x="35" y="8"/>
                </a:cxn>
                <a:cxn ang="0">
                  <a:pos x="35" y="21"/>
                </a:cxn>
                <a:cxn ang="0">
                  <a:pos x="46" y="29"/>
                </a:cxn>
                <a:cxn ang="0">
                  <a:pos x="56" y="23"/>
                </a:cxn>
                <a:cxn ang="0">
                  <a:pos x="56" y="42"/>
                </a:cxn>
                <a:cxn ang="0">
                  <a:pos x="46" y="36"/>
                </a:cxn>
                <a:cxn ang="0">
                  <a:pos x="35" y="44"/>
                </a:cxn>
                <a:cxn ang="0">
                  <a:pos x="35" y="56"/>
                </a:cxn>
                <a:cxn ang="0">
                  <a:pos x="56" y="42"/>
                </a:cxn>
                <a:cxn ang="0">
                  <a:pos x="58" y="37"/>
                </a:cxn>
                <a:cxn ang="0">
                  <a:pos x="58" y="28"/>
                </a:cxn>
                <a:cxn ang="0">
                  <a:pos x="51" y="32"/>
                </a:cxn>
                <a:cxn ang="0">
                  <a:pos x="58" y="37"/>
                </a:cxn>
              </a:cxnLst>
              <a:rect l="0" t="0" r="r" b="b"/>
              <a:pathLst>
                <a:path w="64" h="64">
                  <a:moveTo>
                    <a:pt x="64" y="42"/>
                  </a:moveTo>
                  <a:cubicBezTo>
                    <a:pt x="64" y="43"/>
                    <a:pt x="63" y="44"/>
                    <a:pt x="63" y="4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4"/>
                    <a:pt x="32" y="64"/>
                  </a:cubicBezTo>
                  <a:cubicBezTo>
                    <a:pt x="31" y="64"/>
                    <a:pt x="31" y="64"/>
                    <a:pt x="30" y="6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2"/>
                    <a:pt x="0" y="21"/>
                    <a:pt x="1" y="20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32" y="0"/>
                    <a:pt x="33" y="1"/>
                    <a:pt x="33" y="1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1"/>
                    <a:pt x="64" y="22"/>
                    <a:pt x="64" y="23"/>
                  </a:cubicBezTo>
                  <a:lnTo>
                    <a:pt x="64" y="42"/>
                  </a:lnTo>
                  <a:close/>
                  <a:moveTo>
                    <a:pt x="12" y="32"/>
                  </a:moveTo>
                  <a:cubicBezTo>
                    <a:pt x="5" y="28"/>
                    <a:pt x="5" y="28"/>
                    <a:pt x="5" y="28"/>
                  </a:cubicBezTo>
                  <a:cubicBezTo>
                    <a:pt x="5" y="37"/>
                    <a:pt x="5" y="37"/>
                    <a:pt x="5" y="37"/>
                  </a:cubicBezTo>
                  <a:lnTo>
                    <a:pt x="12" y="32"/>
                  </a:lnTo>
                  <a:close/>
                  <a:moveTo>
                    <a:pt x="29" y="21"/>
                  </a:moveTo>
                  <a:cubicBezTo>
                    <a:pt x="29" y="8"/>
                    <a:pt x="29" y="8"/>
                    <a:pt x="29" y="8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17" y="29"/>
                    <a:pt x="17" y="29"/>
                    <a:pt x="17" y="29"/>
                  </a:cubicBezTo>
                  <a:lnTo>
                    <a:pt x="29" y="21"/>
                  </a:lnTo>
                  <a:close/>
                  <a:moveTo>
                    <a:pt x="29" y="56"/>
                  </a:moveTo>
                  <a:cubicBezTo>
                    <a:pt x="29" y="44"/>
                    <a:pt x="29" y="44"/>
                    <a:pt x="29" y="44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29" y="56"/>
                  </a:lnTo>
                  <a:close/>
                  <a:moveTo>
                    <a:pt x="41" y="32"/>
                  </a:moveTo>
                  <a:cubicBezTo>
                    <a:pt x="32" y="26"/>
                    <a:pt x="32" y="26"/>
                    <a:pt x="32" y="26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41" y="32"/>
                  </a:lnTo>
                  <a:close/>
                  <a:moveTo>
                    <a:pt x="56" y="23"/>
                  </a:moveTo>
                  <a:cubicBezTo>
                    <a:pt x="35" y="8"/>
                    <a:pt x="35" y="8"/>
                    <a:pt x="35" y="8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46" y="29"/>
                    <a:pt x="46" y="29"/>
                    <a:pt x="46" y="29"/>
                  </a:cubicBezTo>
                  <a:lnTo>
                    <a:pt x="56" y="23"/>
                  </a:lnTo>
                  <a:close/>
                  <a:moveTo>
                    <a:pt x="56" y="42"/>
                  </a:moveTo>
                  <a:cubicBezTo>
                    <a:pt x="46" y="36"/>
                    <a:pt x="46" y="36"/>
                    <a:pt x="46" y="36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56"/>
                    <a:pt x="35" y="56"/>
                    <a:pt x="35" y="56"/>
                  </a:cubicBezTo>
                  <a:lnTo>
                    <a:pt x="56" y="42"/>
                  </a:lnTo>
                  <a:close/>
                  <a:moveTo>
                    <a:pt x="58" y="37"/>
                  </a:moveTo>
                  <a:cubicBezTo>
                    <a:pt x="58" y="28"/>
                    <a:pt x="58" y="28"/>
                    <a:pt x="58" y="28"/>
                  </a:cubicBezTo>
                  <a:cubicBezTo>
                    <a:pt x="51" y="32"/>
                    <a:pt x="51" y="32"/>
                    <a:pt x="51" y="32"/>
                  </a:cubicBezTo>
                  <a:lnTo>
                    <a:pt x="58" y="3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682" tIns="60841" rIns="121682" bIns="6084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37371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44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9" name="文本框 58">
            <a:extLst>
              <a:ext uri="{FF2B5EF4-FFF2-40B4-BE49-F238E27FC236}">
                <a16:creationId xmlns:a16="http://schemas.microsoft.com/office/drawing/2014/main" id="{90088FA3-9A2D-4A7C-9C7F-4E2D1BB1AA41}"/>
              </a:ext>
            </a:extLst>
          </p:cNvPr>
          <p:cNvSpPr txBox="1"/>
          <p:nvPr/>
        </p:nvSpPr>
        <p:spPr>
          <a:xfrm>
            <a:off x="8179883" y="4362593"/>
            <a:ext cx="3172962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您的内容打在这里，或者通过复制您的文本后，在此框中选择粘贴，并选择只保留文字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D1E1293-F725-4F3F-816E-969AC1CE49E3}"/>
              </a:ext>
            </a:extLst>
          </p:cNvPr>
          <p:cNvSpPr txBox="1"/>
          <p:nvPr/>
        </p:nvSpPr>
        <p:spPr>
          <a:xfrm>
            <a:off x="8179883" y="3198232"/>
            <a:ext cx="3172962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您的内容打在这里，或者通过复制您的文本后，在此框中选择粘贴，并选择只保留文字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3955105E-70B7-48D1-A11E-E4D94713548B}"/>
              </a:ext>
            </a:extLst>
          </p:cNvPr>
          <p:cNvSpPr txBox="1"/>
          <p:nvPr/>
        </p:nvSpPr>
        <p:spPr>
          <a:xfrm>
            <a:off x="8165598" y="2106470"/>
            <a:ext cx="3172962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您的内容打在这里，或者通过复制您的文本后，在此框中选择粘贴，并选择只保留文字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6CF3B9E6-8DC8-4FCE-B79B-82011AFFBC9A}"/>
              </a:ext>
            </a:extLst>
          </p:cNvPr>
          <p:cNvSpPr txBox="1"/>
          <p:nvPr/>
        </p:nvSpPr>
        <p:spPr>
          <a:xfrm>
            <a:off x="8179883" y="5526955"/>
            <a:ext cx="3172962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您的内容打在这里，或者通过复制您的文本后，在此框中选择粘贴，并选择只保留文字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8069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9" grpId="0"/>
      <p:bldP spid="60" grpId="0"/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二、工作完成情况</a:t>
            </a:r>
          </a:p>
        </p:txBody>
      </p:sp>
      <p:sp>
        <p:nvSpPr>
          <p:cNvPr id="10" name="Freeform: Shape 8">
            <a:extLst>
              <a:ext uri="{FF2B5EF4-FFF2-40B4-BE49-F238E27FC236}">
                <a16:creationId xmlns:a16="http://schemas.microsoft.com/office/drawing/2014/main" id="{90488BC4-005D-480B-A213-733925F27CEA}"/>
              </a:ext>
            </a:extLst>
          </p:cNvPr>
          <p:cNvSpPr/>
          <p:nvPr/>
        </p:nvSpPr>
        <p:spPr>
          <a:xfrm>
            <a:off x="2462302" y="1786468"/>
            <a:ext cx="1040613" cy="1040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0778DA12-3A75-4C87-8307-FCD8930B2A3D}"/>
              </a:ext>
            </a:extLst>
          </p:cNvPr>
          <p:cNvSpPr/>
          <p:nvPr/>
        </p:nvSpPr>
        <p:spPr>
          <a:xfrm>
            <a:off x="2791322" y="2100495"/>
            <a:ext cx="382574" cy="3847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468" y="0"/>
                </a:moveTo>
                <a:cubicBezTo>
                  <a:pt x="18873" y="0"/>
                  <a:pt x="18313" y="269"/>
                  <a:pt x="17885" y="655"/>
                </a:cubicBezTo>
                <a:lnTo>
                  <a:pt x="10142" y="7636"/>
                </a:lnTo>
                <a:cubicBezTo>
                  <a:pt x="9425" y="8286"/>
                  <a:pt x="9029" y="9229"/>
                  <a:pt x="9029" y="10192"/>
                </a:cubicBezTo>
                <a:cubicBezTo>
                  <a:pt x="9029" y="12219"/>
                  <a:pt x="10706" y="13948"/>
                  <a:pt x="12759" y="13948"/>
                </a:cubicBezTo>
                <a:cubicBezTo>
                  <a:pt x="13790" y="13948"/>
                  <a:pt x="14668" y="13545"/>
                  <a:pt x="15408" y="12857"/>
                </a:cubicBezTo>
                <a:cubicBezTo>
                  <a:pt x="16928" y="11472"/>
                  <a:pt x="20104" y="5573"/>
                  <a:pt x="21051" y="3787"/>
                </a:cubicBezTo>
                <a:cubicBezTo>
                  <a:pt x="21344" y="3221"/>
                  <a:pt x="21600" y="2603"/>
                  <a:pt x="21600" y="1964"/>
                </a:cubicBezTo>
                <a:cubicBezTo>
                  <a:pt x="21600" y="818"/>
                  <a:pt x="20573" y="0"/>
                  <a:pt x="19468" y="0"/>
                </a:cubicBezTo>
                <a:close/>
                <a:moveTo>
                  <a:pt x="8574" y="12468"/>
                </a:moveTo>
                <a:cubicBezTo>
                  <a:pt x="5841" y="12587"/>
                  <a:pt x="4228" y="13063"/>
                  <a:pt x="3198" y="15740"/>
                </a:cubicBezTo>
                <a:cubicBezTo>
                  <a:pt x="3086" y="16015"/>
                  <a:pt x="2826" y="16192"/>
                  <a:pt x="2524" y="16192"/>
                </a:cubicBezTo>
                <a:cubicBezTo>
                  <a:pt x="2014" y="16192"/>
                  <a:pt x="449" y="14951"/>
                  <a:pt x="0" y="14649"/>
                </a:cubicBezTo>
                <a:cubicBezTo>
                  <a:pt x="0" y="18350"/>
                  <a:pt x="1777" y="21600"/>
                  <a:pt x="5894" y="21600"/>
                </a:cubicBezTo>
                <a:cubicBezTo>
                  <a:pt x="9368" y="21600"/>
                  <a:pt x="11781" y="19238"/>
                  <a:pt x="11709" y="15803"/>
                </a:cubicBezTo>
                <a:lnTo>
                  <a:pt x="11693" y="14945"/>
                </a:lnTo>
                <a:cubicBezTo>
                  <a:pt x="10357" y="14594"/>
                  <a:pt x="9206" y="13684"/>
                  <a:pt x="8574" y="1246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40DE099-F591-44E1-80C6-F2F87895ACCE}"/>
              </a:ext>
            </a:extLst>
          </p:cNvPr>
          <p:cNvSpPr/>
          <p:nvPr/>
        </p:nvSpPr>
        <p:spPr>
          <a:xfrm>
            <a:off x="5575693" y="1786468"/>
            <a:ext cx="1040613" cy="1040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F61E07B-67D7-408F-901D-0EA60230094E}"/>
              </a:ext>
            </a:extLst>
          </p:cNvPr>
          <p:cNvSpPr/>
          <p:nvPr/>
        </p:nvSpPr>
        <p:spPr>
          <a:xfrm>
            <a:off x="5854897" y="2079993"/>
            <a:ext cx="482207" cy="4075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0" y="17196"/>
                </a:moveTo>
                <a:lnTo>
                  <a:pt x="3439" y="17703"/>
                </a:lnTo>
                <a:cubicBezTo>
                  <a:pt x="3816" y="19374"/>
                  <a:pt x="5102" y="20618"/>
                  <a:pt x="6647" y="20618"/>
                </a:cubicBezTo>
                <a:lnTo>
                  <a:pt x="6647" y="21108"/>
                </a:lnTo>
                <a:cubicBezTo>
                  <a:pt x="6647" y="21386"/>
                  <a:pt x="6829" y="21600"/>
                  <a:pt x="7062" y="21600"/>
                </a:cubicBezTo>
                <a:lnTo>
                  <a:pt x="7891" y="21600"/>
                </a:lnTo>
                <a:cubicBezTo>
                  <a:pt x="8127" y="21600"/>
                  <a:pt x="8308" y="21386"/>
                  <a:pt x="8308" y="21108"/>
                </a:cubicBezTo>
                <a:lnTo>
                  <a:pt x="8308" y="12272"/>
                </a:lnTo>
                <a:cubicBezTo>
                  <a:pt x="8308" y="11995"/>
                  <a:pt x="8127" y="11781"/>
                  <a:pt x="7891" y="11781"/>
                </a:cubicBezTo>
                <a:lnTo>
                  <a:pt x="7062" y="11781"/>
                </a:lnTo>
                <a:cubicBezTo>
                  <a:pt x="6829" y="11781"/>
                  <a:pt x="6647" y="11995"/>
                  <a:pt x="6647" y="12272"/>
                </a:cubicBezTo>
                <a:lnTo>
                  <a:pt x="6647" y="12764"/>
                </a:lnTo>
                <a:cubicBezTo>
                  <a:pt x="5401" y="12764"/>
                  <a:pt x="4322" y="13576"/>
                  <a:pt x="3751" y="14773"/>
                </a:cubicBezTo>
                <a:lnTo>
                  <a:pt x="2868" y="14590"/>
                </a:lnTo>
                <a:cubicBezTo>
                  <a:pt x="2621" y="13637"/>
                  <a:pt x="2493" y="12656"/>
                  <a:pt x="2493" y="11627"/>
                </a:cubicBezTo>
                <a:cubicBezTo>
                  <a:pt x="2493" y="6995"/>
                  <a:pt x="6375" y="2946"/>
                  <a:pt x="10801" y="2946"/>
                </a:cubicBezTo>
                <a:cubicBezTo>
                  <a:pt x="15228" y="2946"/>
                  <a:pt x="19110" y="6995"/>
                  <a:pt x="19110" y="11627"/>
                </a:cubicBezTo>
                <a:cubicBezTo>
                  <a:pt x="19110" y="12656"/>
                  <a:pt x="18979" y="13637"/>
                  <a:pt x="18732" y="14590"/>
                </a:cubicBezTo>
                <a:lnTo>
                  <a:pt x="17849" y="14773"/>
                </a:lnTo>
                <a:cubicBezTo>
                  <a:pt x="17278" y="13576"/>
                  <a:pt x="16200" y="12764"/>
                  <a:pt x="14956" y="12764"/>
                </a:cubicBezTo>
                <a:lnTo>
                  <a:pt x="14956" y="12272"/>
                </a:lnTo>
                <a:cubicBezTo>
                  <a:pt x="14956" y="11995"/>
                  <a:pt x="14774" y="11781"/>
                  <a:pt x="14538" y="11781"/>
                </a:cubicBezTo>
                <a:lnTo>
                  <a:pt x="13709" y="11781"/>
                </a:lnTo>
                <a:cubicBezTo>
                  <a:pt x="13473" y="11781"/>
                  <a:pt x="13292" y="11995"/>
                  <a:pt x="13292" y="12272"/>
                </a:cubicBezTo>
                <a:lnTo>
                  <a:pt x="13292" y="21108"/>
                </a:lnTo>
                <a:cubicBezTo>
                  <a:pt x="13292" y="21386"/>
                  <a:pt x="13473" y="21600"/>
                  <a:pt x="13709" y="21600"/>
                </a:cubicBezTo>
                <a:lnTo>
                  <a:pt x="14538" y="21600"/>
                </a:lnTo>
                <a:cubicBezTo>
                  <a:pt x="14774" y="21600"/>
                  <a:pt x="14956" y="21386"/>
                  <a:pt x="14956" y="21108"/>
                </a:cubicBezTo>
                <a:lnTo>
                  <a:pt x="14956" y="20618"/>
                </a:lnTo>
                <a:cubicBezTo>
                  <a:pt x="16500" y="20618"/>
                  <a:pt x="17784" y="19374"/>
                  <a:pt x="18161" y="17703"/>
                </a:cubicBezTo>
                <a:lnTo>
                  <a:pt x="20564" y="17196"/>
                </a:lnTo>
                <a:lnTo>
                  <a:pt x="20822" y="16445"/>
                </a:lnTo>
                <a:cubicBezTo>
                  <a:pt x="21342" y="14926"/>
                  <a:pt x="21600" y="13300"/>
                  <a:pt x="21600" y="11627"/>
                </a:cubicBezTo>
                <a:cubicBezTo>
                  <a:pt x="21600" y="5323"/>
                  <a:pt x="16656" y="0"/>
                  <a:pt x="10801" y="0"/>
                </a:cubicBezTo>
                <a:cubicBezTo>
                  <a:pt x="4946" y="0"/>
                  <a:pt x="0" y="5323"/>
                  <a:pt x="0" y="11627"/>
                </a:cubicBezTo>
                <a:cubicBezTo>
                  <a:pt x="0" y="13300"/>
                  <a:pt x="258" y="14926"/>
                  <a:pt x="778" y="16445"/>
                </a:cubicBezTo>
                <a:cubicBezTo>
                  <a:pt x="778" y="16445"/>
                  <a:pt x="1040" y="17196"/>
                  <a:pt x="1040" y="1719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4" name="Freeform: Shape 18">
            <a:extLst>
              <a:ext uri="{FF2B5EF4-FFF2-40B4-BE49-F238E27FC236}">
                <a16:creationId xmlns:a16="http://schemas.microsoft.com/office/drawing/2014/main" id="{D4A63CAC-6400-4609-B8E0-CCECDA8A06A7}"/>
              </a:ext>
            </a:extLst>
          </p:cNvPr>
          <p:cNvSpPr/>
          <p:nvPr/>
        </p:nvSpPr>
        <p:spPr>
          <a:xfrm>
            <a:off x="8689085" y="1786468"/>
            <a:ext cx="1040613" cy="1040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" name="Freeform: Shape 19">
            <a:extLst>
              <a:ext uri="{FF2B5EF4-FFF2-40B4-BE49-F238E27FC236}">
                <a16:creationId xmlns:a16="http://schemas.microsoft.com/office/drawing/2014/main" id="{1CC5705E-F06F-4088-8C31-66AC60810B24}"/>
              </a:ext>
            </a:extLst>
          </p:cNvPr>
          <p:cNvSpPr/>
          <p:nvPr/>
        </p:nvSpPr>
        <p:spPr>
          <a:xfrm>
            <a:off x="8995957" y="2088329"/>
            <a:ext cx="426869" cy="405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74" y="0"/>
                </a:moveTo>
                <a:cubicBezTo>
                  <a:pt x="13246" y="0"/>
                  <a:pt x="13031" y="103"/>
                  <a:pt x="12870" y="273"/>
                </a:cubicBezTo>
                <a:cubicBezTo>
                  <a:pt x="12297" y="863"/>
                  <a:pt x="12138" y="1733"/>
                  <a:pt x="11990" y="2564"/>
                </a:cubicBezTo>
                <a:cubicBezTo>
                  <a:pt x="11829" y="3380"/>
                  <a:pt x="11683" y="4214"/>
                  <a:pt x="11162" y="4764"/>
                </a:cubicBezTo>
                <a:cubicBezTo>
                  <a:pt x="10747" y="5199"/>
                  <a:pt x="10282" y="5806"/>
                  <a:pt x="9799" y="6455"/>
                </a:cubicBezTo>
                <a:cubicBezTo>
                  <a:pt x="9212" y="7270"/>
                  <a:pt x="7930" y="8939"/>
                  <a:pt x="7436" y="8982"/>
                </a:cubicBezTo>
                <a:cubicBezTo>
                  <a:pt x="6994" y="9024"/>
                  <a:pt x="6625" y="9427"/>
                  <a:pt x="6625" y="9891"/>
                </a:cubicBezTo>
                <a:lnTo>
                  <a:pt x="6625" y="18909"/>
                </a:lnTo>
                <a:cubicBezTo>
                  <a:pt x="6625" y="19403"/>
                  <a:pt x="7035" y="19785"/>
                  <a:pt x="7488" y="19800"/>
                </a:cubicBezTo>
                <a:cubicBezTo>
                  <a:pt x="7957" y="19814"/>
                  <a:pt x="8750" y="20109"/>
                  <a:pt x="9592" y="20418"/>
                </a:cubicBezTo>
                <a:cubicBezTo>
                  <a:pt x="11036" y="20939"/>
                  <a:pt x="12839" y="21600"/>
                  <a:pt x="14751" y="21600"/>
                </a:cubicBezTo>
                <a:lnTo>
                  <a:pt x="16476" y="21600"/>
                </a:lnTo>
                <a:cubicBezTo>
                  <a:pt x="17651" y="21586"/>
                  <a:pt x="18543" y="21226"/>
                  <a:pt x="19116" y="20509"/>
                </a:cubicBezTo>
                <a:cubicBezTo>
                  <a:pt x="19624" y="19877"/>
                  <a:pt x="19850" y="19017"/>
                  <a:pt x="19771" y="17964"/>
                </a:cubicBezTo>
                <a:cubicBezTo>
                  <a:pt x="20104" y="17624"/>
                  <a:pt x="20344" y="17158"/>
                  <a:pt x="20479" y="16636"/>
                </a:cubicBezTo>
                <a:cubicBezTo>
                  <a:pt x="20625" y="16074"/>
                  <a:pt x="20625" y="15522"/>
                  <a:pt x="20479" y="15000"/>
                </a:cubicBezTo>
                <a:cubicBezTo>
                  <a:pt x="20879" y="14437"/>
                  <a:pt x="21093" y="13775"/>
                  <a:pt x="21065" y="13073"/>
                </a:cubicBezTo>
                <a:cubicBezTo>
                  <a:pt x="21065" y="12876"/>
                  <a:pt x="21006" y="12451"/>
                  <a:pt x="20858" y="12000"/>
                </a:cubicBezTo>
                <a:cubicBezTo>
                  <a:pt x="21313" y="11452"/>
                  <a:pt x="21600" y="10655"/>
                  <a:pt x="21600" y="9909"/>
                </a:cubicBezTo>
                <a:cubicBezTo>
                  <a:pt x="21600" y="8447"/>
                  <a:pt x="20420" y="7200"/>
                  <a:pt x="19029" y="7200"/>
                </a:cubicBezTo>
                <a:lnTo>
                  <a:pt x="15320" y="7200"/>
                </a:lnTo>
                <a:cubicBezTo>
                  <a:pt x="15427" y="6749"/>
                  <a:pt x="15569" y="6618"/>
                  <a:pt x="15717" y="6309"/>
                </a:cubicBezTo>
                <a:cubicBezTo>
                  <a:pt x="16078" y="5577"/>
                  <a:pt x="16459" y="4753"/>
                  <a:pt x="16459" y="3600"/>
                </a:cubicBezTo>
                <a:cubicBezTo>
                  <a:pt x="16459" y="2517"/>
                  <a:pt x="16467" y="0"/>
                  <a:pt x="13474" y="0"/>
                </a:cubicBezTo>
                <a:close/>
                <a:moveTo>
                  <a:pt x="863" y="8727"/>
                </a:moveTo>
                <a:cubicBezTo>
                  <a:pt x="395" y="8727"/>
                  <a:pt x="0" y="9144"/>
                  <a:pt x="0" y="9636"/>
                </a:cubicBezTo>
                <a:lnTo>
                  <a:pt x="0" y="18636"/>
                </a:lnTo>
                <a:cubicBezTo>
                  <a:pt x="0" y="19130"/>
                  <a:pt x="395" y="19527"/>
                  <a:pt x="863" y="19527"/>
                </a:cubicBezTo>
                <a:cubicBezTo>
                  <a:pt x="863" y="19527"/>
                  <a:pt x="4710" y="19527"/>
                  <a:pt x="4710" y="19527"/>
                </a:cubicBezTo>
                <a:cubicBezTo>
                  <a:pt x="5178" y="19527"/>
                  <a:pt x="5555" y="19130"/>
                  <a:pt x="5555" y="18636"/>
                </a:cubicBezTo>
                <a:lnTo>
                  <a:pt x="5555" y="9636"/>
                </a:lnTo>
                <a:cubicBezTo>
                  <a:pt x="5555" y="9144"/>
                  <a:pt x="5178" y="8727"/>
                  <a:pt x="4710" y="8727"/>
                </a:cubicBezTo>
                <a:lnTo>
                  <a:pt x="863" y="8727"/>
                </a:lnTo>
                <a:close/>
                <a:moveTo>
                  <a:pt x="2571" y="15927"/>
                </a:moveTo>
                <a:cubicBezTo>
                  <a:pt x="3039" y="15927"/>
                  <a:pt x="3416" y="16342"/>
                  <a:pt x="3416" y="16836"/>
                </a:cubicBezTo>
                <a:cubicBezTo>
                  <a:pt x="3416" y="17341"/>
                  <a:pt x="3039" y="17727"/>
                  <a:pt x="2571" y="17727"/>
                </a:cubicBezTo>
                <a:cubicBezTo>
                  <a:pt x="2090" y="17727"/>
                  <a:pt x="1708" y="17341"/>
                  <a:pt x="1708" y="16836"/>
                </a:cubicBezTo>
                <a:cubicBezTo>
                  <a:pt x="1708" y="16342"/>
                  <a:pt x="2090" y="15927"/>
                  <a:pt x="2571" y="1592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6" name="Freeform: Shape 21">
            <a:extLst>
              <a:ext uri="{FF2B5EF4-FFF2-40B4-BE49-F238E27FC236}">
                <a16:creationId xmlns:a16="http://schemas.microsoft.com/office/drawing/2014/main" id="{4A90CDEF-0B30-4D04-949B-030DD58BF13A}"/>
              </a:ext>
            </a:extLst>
          </p:cNvPr>
          <p:cNvSpPr/>
          <p:nvPr/>
        </p:nvSpPr>
        <p:spPr>
          <a:xfrm>
            <a:off x="4018998" y="4074502"/>
            <a:ext cx="1040614" cy="1040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" name="Freeform: Shape 22">
            <a:extLst>
              <a:ext uri="{FF2B5EF4-FFF2-40B4-BE49-F238E27FC236}">
                <a16:creationId xmlns:a16="http://schemas.microsoft.com/office/drawing/2014/main" id="{177912A3-CF75-4C8B-9D02-836B9BD8E05E}"/>
              </a:ext>
            </a:extLst>
          </p:cNvPr>
          <p:cNvSpPr/>
          <p:nvPr/>
        </p:nvSpPr>
        <p:spPr>
          <a:xfrm>
            <a:off x="4410917" y="4348188"/>
            <a:ext cx="256774" cy="493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3" h="21600" extrusionOk="0">
                <a:moveTo>
                  <a:pt x="9405" y="21600"/>
                </a:moveTo>
                <a:lnTo>
                  <a:pt x="12523" y="21600"/>
                </a:lnTo>
                <a:cubicBezTo>
                  <a:pt x="12939" y="21600"/>
                  <a:pt x="13265" y="21433"/>
                  <a:pt x="13265" y="21216"/>
                </a:cubicBezTo>
                <a:lnTo>
                  <a:pt x="13265" y="19106"/>
                </a:lnTo>
                <a:cubicBezTo>
                  <a:pt x="18161" y="18684"/>
                  <a:pt x="21533" y="16742"/>
                  <a:pt x="21533" y="14283"/>
                </a:cubicBezTo>
                <a:cubicBezTo>
                  <a:pt x="21533" y="11378"/>
                  <a:pt x="16728" y="10402"/>
                  <a:pt x="12477" y="9546"/>
                </a:cubicBezTo>
                <a:cubicBezTo>
                  <a:pt x="9199" y="8883"/>
                  <a:pt x="6379" y="8318"/>
                  <a:pt x="6379" y="7039"/>
                </a:cubicBezTo>
                <a:cubicBezTo>
                  <a:pt x="6379" y="5941"/>
                  <a:pt x="8413" y="5184"/>
                  <a:pt x="11346" y="5184"/>
                </a:cubicBezTo>
                <a:cubicBezTo>
                  <a:pt x="14811" y="5184"/>
                  <a:pt x="17605" y="6471"/>
                  <a:pt x="17630" y="6485"/>
                </a:cubicBezTo>
                <a:cubicBezTo>
                  <a:pt x="17815" y="6556"/>
                  <a:pt x="18024" y="6594"/>
                  <a:pt x="18251" y="6569"/>
                </a:cubicBezTo>
                <a:cubicBezTo>
                  <a:pt x="18484" y="6556"/>
                  <a:pt x="18668" y="6485"/>
                  <a:pt x="18784" y="6377"/>
                </a:cubicBezTo>
                <a:lnTo>
                  <a:pt x="20656" y="4616"/>
                </a:lnTo>
                <a:cubicBezTo>
                  <a:pt x="20818" y="4472"/>
                  <a:pt x="20770" y="4291"/>
                  <a:pt x="20540" y="4158"/>
                </a:cubicBezTo>
                <a:cubicBezTo>
                  <a:pt x="20449" y="4109"/>
                  <a:pt x="17953" y="2783"/>
                  <a:pt x="13265" y="2506"/>
                </a:cubicBezTo>
                <a:lnTo>
                  <a:pt x="13265" y="385"/>
                </a:lnTo>
                <a:cubicBezTo>
                  <a:pt x="13265" y="167"/>
                  <a:pt x="12939" y="0"/>
                  <a:pt x="12523" y="0"/>
                </a:cubicBezTo>
                <a:lnTo>
                  <a:pt x="9405" y="0"/>
                </a:lnTo>
                <a:cubicBezTo>
                  <a:pt x="9011" y="0"/>
                  <a:pt x="8666" y="167"/>
                  <a:pt x="8666" y="385"/>
                </a:cubicBezTo>
                <a:lnTo>
                  <a:pt x="8666" y="2554"/>
                </a:lnTo>
                <a:cubicBezTo>
                  <a:pt x="3838" y="3037"/>
                  <a:pt x="511" y="4869"/>
                  <a:pt x="511" y="7086"/>
                </a:cubicBezTo>
                <a:cubicBezTo>
                  <a:pt x="511" y="10112"/>
                  <a:pt x="5687" y="11199"/>
                  <a:pt x="9845" y="12054"/>
                </a:cubicBezTo>
                <a:cubicBezTo>
                  <a:pt x="12962" y="12704"/>
                  <a:pt x="15691" y="13270"/>
                  <a:pt x="15691" y="14428"/>
                </a:cubicBezTo>
                <a:cubicBezTo>
                  <a:pt x="15691" y="15791"/>
                  <a:pt x="13240" y="16417"/>
                  <a:pt x="10977" y="16417"/>
                </a:cubicBezTo>
                <a:cubicBezTo>
                  <a:pt x="6887" y="16417"/>
                  <a:pt x="3654" y="14802"/>
                  <a:pt x="3608" y="14790"/>
                </a:cubicBezTo>
                <a:cubicBezTo>
                  <a:pt x="3469" y="14707"/>
                  <a:pt x="3263" y="14668"/>
                  <a:pt x="3052" y="14681"/>
                </a:cubicBezTo>
                <a:cubicBezTo>
                  <a:pt x="2843" y="14692"/>
                  <a:pt x="2639" y="14742"/>
                  <a:pt x="2522" y="14825"/>
                </a:cubicBezTo>
                <a:lnTo>
                  <a:pt x="143" y="16454"/>
                </a:lnTo>
                <a:cubicBezTo>
                  <a:pt x="-67" y="16598"/>
                  <a:pt x="-41" y="16804"/>
                  <a:pt x="188" y="16947"/>
                </a:cubicBezTo>
                <a:cubicBezTo>
                  <a:pt x="304" y="17019"/>
                  <a:pt x="3263" y="18707"/>
                  <a:pt x="8666" y="19106"/>
                </a:cubicBezTo>
                <a:lnTo>
                  <a:pt x="8666" y="21216"/>
                </a:lnTo>
                <a:cubicBezTo>
                  <a:pt x="8666" y="21433"/>
                  <a:pt x="9011" y="21600"/>
                  <a:pt x="9405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8" name="Freeform: Shape 24">
            <a:extLst>
              <a:ext uri="{FF2B5EF4-FFF2-40B4-BE49-F238E27FC236}">
                <a16:creationId xmlns:a16="http://schemas.microsoft.com/office/drawing/2014/main" id="{31B74F22-71E9-4AC2-AD54-546974AB2181}"/>
              </a:ext>
            </a:extLst>
          </p:cNvPr>
          <p:cNvSpPr/>
          <p:nvPr/>
        </p:nvSpPr>
        <p:spPr>
          <a:xfrm>
            <a:off x="7132389" y="4074502"/>
            <a:ext cx="1040614" cy="1040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CA66A977-7737-4154-91EF-05EEFE75AA3B}"/>
              </a:ext>
            </a:extLst>
          </p:cNvPr>
          <p:cNvSpPr/>
          <p:nvPr/>
        </p:nvSpPr>
        <p:spPr>
          <a:xfrm>
            <a:off x="7438535" y="4380813"/>
            <a:ext cx="428320" cy="4279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09" y="13003"/>
                </a:moveTo>
                <a:cubicBezTo>
                  <a:pt x="16308" y="12716"/>
                  <a:pt x="15896" y="12541"/>
                  <a:pt x="15473" y="12541"/>
                </a:cubicBezTo>
                <a:cubicBezTo>
                  <a:pt x="14998" y="12541"/>
                  <a:pt x="14610" y="12740"/>
                  <a:pt x="14274" y="13078"/>
                </a:cubicBezTo>
                <a:lnTo>
                  <a:pt x="11080" y="9884"/>
                </a:lnTo>
                <a:lnTo>
                  <a:pt x="12652" y="8311"/>
                </a:lnTo>
                <a:cubicBezTo>
                  <a:pt x="12765" y="8199"/>
                  <a:pt x="12828" y="8049"/>
                  <a:pt x="12828" y="7887"/>
                </a:cubicBezTo>
                <a:cubicBezTo>
                  <a:pt x="12828" y="7724"/>
                  <a:pt x="12765" y="7574"/>
                  <a:pt x="12652" y="7463"/>
                </a:cubicBezTo>
                <a:cubicBezTo>
                  <a:pt x="13027" y="7837"/>
                  <a:pt x="13300" y="8186"/>
                  <a:pt x="13876" y="8186"/>
                </a:cubicBezTo>
                <a:cubicBezTo>
                  <a:pt x="14201" y="8186"/>
                  <a:pt x="14487" y="8061"/>
                  <a:pt x="14725" y="7837"/>
                </a:cubicBezTo>
                <a:cubicBezTo>
                  <a:pt x="15173" y="7413"/>
                  <a:pt x="15771" y="6964"/>
                  <a:pt x="15771" y="6290"/>
                </a:cubicBezTo>
                <a:cubicBezTo>
                  <a:pt x="15771" y="5978"/>
                  <a:pt x="15648" y="5665"/>
                  <a:pt x="15421" y="5441"/>
                </a:cubicBezTo>
                <a:lnTo>
                  <a:pt x="10332" y="349"/>
                </a:lnTo>
                <a:cubicBezTo>
                  <a:pt x="10108" y="124"/>
                  <a:pt x="9794" y="0"/>
                  <a:pt x="9483" y="0"/>
                </a:cubicBezTo>
                <a:cubicBezTo>
                  <a:pt x="8808" y="0"/>
                  <a:pt x="8360" y="599"/>
                  <a:pt x="7934" y="1049"/>
                </a:cubicBezTo>
                <a:cubicBezTo>
                  <a:pt x="7711" y="1285"/>
                  <a:pt x="7585" y="1573"/>
                  <a:pt x="7585" y="1897"/>
                </a:cubicBezTo>
                <a:cubicBezTo>
                  <a:pt x="7585" y="2471"/>
                  <a:pt x="7934" y="2746"/>
                  <a:pt x="8312" y="3120"/>
                </a:cubicBezTo>
                <a:cubicBezTo>
                  <a:pt x="8197" y="3007"/>
                  <a:pt x="8049" y="2945"/>
                  <a:pt x="7886" y="2945"/>
                </a:cubicBezTo>
                <a:cubicBezTo>
                  <a:pt x="7724" y="2945"/>
                  <a:pt x="7574" y="3007"/>
                  <a:pt x="7462" y="3120"/>
                </a:cubicBezTo>
                <a:lnTo>
                  <a:pt x="3118" y="7463"/>
                </a:lnTo>
                <a:cubicBezTo>
                  <a:pt x="3006" y="7574"/>
                  <a:pt x="2943" y="7724"/>
                  <a:pt x="2943" y="7887"/>
                </a:cubicBezTo>
                <a:cubicBezTo>
                  <a:pt x="2943" y="8049"/>
                  <a:pt x="3006" y="8199"/>
                  <a:pt x="3118" y="8311"/>
                </a:cubicBezTo>
                <a:cubicBezTo>
                  <a:pt x="2744" y="7937"/>
                  <a:pt x="2471" y="7587"/>
                  <a:pt x="1895" y="7587"/>
                </a:cubicBezTo>
                <a:cubicBezTo>
                  <a:pt x="1573" y="7587"/>
                  <a:pt x="1283" y="7711"/>
                  <a:pt x="1048" y="7937"/>
                </a:cubicBezTo>
                <a:cubicBezTo>
                  <a:pt x="598" y="8361"/>
                  <a:pt x="0" y="8810"/>
                  <a:pt x="0" y="9484"/>
                </a:cubicBezTo>
                <a:cubicBezTo>
                  <a:pt x="0" y="9796"/>
                  <a:pt x="123" y="10108"/>
                  <a:pt x="349" y="10332"/>
                </a:cubicBezTo>
                <a:lnTo>
                  <a:pt x="5439" y="15424"/>
                </a:lnTo>
                <a:cubicBezTo>
                  <a:pt x="5666" y="15649"/>
                  <a:pt x="5977" y="15774"/>
                  <a:pt x="6288" y="15774"/>
                </a:cubicBezTo>
                <a:cubicBezTo>
                  <a:pt x="6962" y="15774"/>
                  <a:pt x="7410" y="15174"/>
                  <a:pt x="7836" y="14725"/>
                </a:cubicBezTo>
                <a:cubicBezTo>
                  <a:pt x="8060" y="14489"/>
                  <a:pt x="8186" y="14201"/>
                  <a:pt x="8186" y="13876"/>
                </a:cubicBezTo>
                <a:cubicBezTo>
                  <a:pt x="8186" y="13302"/>
                  <a:pt x="7836" y="13028"/>
                  <a:pt x="7462" y="12653"/>
                </a:cubicBezTo>
                <a:cubicBezTo>
                  <a:pt x="7574" y="12765"/>
                  <a:pt x="7724" y="12828"/>
                  <a:pt x="7886" y="12828"/>
                </a:cubicBezTo>
                <a:cubicBezTo>
                  <a:pt x="8049" y="12828"/>
                  <a:pt x="8197" y="12765"/>
                  <a:pt x="8312" y="12653"/>
                </a:cubicBezTo>
                <a:lnTo>
                  <a:pt x="9881" y="11081"/>
                </a:lnTo>
                <a:lnTo>
                  <a:pt x="13076" y="14275"/>
                </a:lnTo>
                <a:cubicBezTo>
                  <a:pt x="12740" y="14612"/>
                  <a:pt x="12541" y="15000"/>
                  <a:pt x="12541" y="15473"/>
                </a:cubicBezTo>
                <a:cubicBezTo>
                  <a:pt x="12541" y="15897"/>
                  <a:pt x="12715" y="16308"/>
                  <a:pt x="13013" y="16597"/>
                </a:cubicBezTo>
                <a:lnTo>
                  <a:pt x="17543" y="21139"/>
                </a:lnTo>
                <a:cubicBezTo>
                  <a:pt x="17829" y="21426"/>
                  <a:pt x="18242" y="21600"/>
                  <a:pt x="18668" y="21600"/>
                </a:cubicBezTo>
                <a:cubicBezTo>
                  <a:pt x="19091" y="21600"/>
                  <a:pt x="19503" y="21426"/>
                  <a:pt x="19803" y="21139"/>
                </a:cubicBezTo>
                <a:lnTo>
                  <a:pt x="21139" y="19792"/>
                </a:lnTo>
                <a:cubicBezTo>
                  <a:pt x="21425" y="19505"/>
                  <a:pt x="21600" y="19092"/>
                  <a:pt x="21600" y="18668"/>
                </a:cubicBezTo>
                <a:cubicBezTo>
                  <a:pt x="21600" y="18244"/>
                  <a:pt x="21425" y="17832"/>
                  <a:pt x="21139" y="17532"/>
                </a:cubicBezTo>
                <a:cubicBezTo>
                  <a:pt x="21139" y="17532"/>
                  <a:pt x="16609" y="13003"/>
                  <a:pt x="16609" y="1300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8B31A3B6-8ACF-48DB-A981-219EE5EA0AD1}"/>
              </a:ext>
            </a:extLst>
          </p:cNvPr>
          <p:cNvGrpSpPr/>
          <p:nvPr/>
        </p:nvGrpSpPr>
        <p:grpSpPr>
          <a:xfrm>
            <a:off x="1758092" y="2929031"/>
            <a:ext cx="2449035" cy="1138470"/>
            <a:chOff x="2850228" y="1996460"/>
            <a:chExt cx="2449035" cy="1138470"/>
          </a:xfrm>
        </p:grpSpPr>
        <p:sp>
          <p:nvSpPr>
            <p:cNvPr id="21" name="TextBox 11">
              <a:extLst>
                <a:ext uri="{FF2B5EF4-FFF2-40B4-BE49-F238E27FC236}">
                  <a16:creationId xmlns:a16="http://schemas.microsoft.com/office/drawing/2014/main" id="{C0DAE2F9-B1FD-4BF3-A4FE-7E86ABEDEC73}"/>
                </a:ext>
              </a:extLst>
            </p:cNvPr>
            <p:cNvSpPr txBox="1"/>
            <p:nvPr/>
          </p:nvSpPr>
          <p:spPr>
            <a:xfrm>
              <a:off x="2850229" y="2336570"/>
              <a:ext cx="2449034" cy="798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003D177D-AFAD-4FCC-B9A2-D6BEC1617378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标题文字添加</a:t>
              </a:r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CD61D41-C9D2-4B41-9D2A-6E1924F9BBE9}"/>
              </a:ext>
            </a:extLst>
          </p:cNvPr>
          <p:cNvGrpSpPr/>
          <p:nvPr/>
        </p:nvGrpSpPr>
        <p:grpSpPr>
          <a:xfrm>
            <a:off x="4871481" y="2929031"/>
            <a:ext cx="2449035" cy="1138470"/>
            <a:chOff x="2850228" y="1996460"/>
            <a:chExt cx="2449035" cy="1138470"/>
          </a:xfrm>
        </p:grpSpPr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E3719B7A-D040-4640-924B-D34A09818477}"/>
                </a:ext>
              </a:extLst>
            </p:cNvPr>
            <p:cNvSpPr txBox="1"/>
            <p:nvPr/>
          </p:nvSpPr>
          <p:spPr>
            <a:xfrm>
              <a:off x="2850229" y="2336570"/>
              <a:ext cx="2449034" cy="798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25" name="TextBox 11">
              <a:extLst>
                <a:ext uri="{FF2B5EF4-FFF2-40B4-BE49-F238E27FC236}">
                  <a16:creationId xmlns:a16="http://schemas.microsoft.com/office/drawing/2014/main" id="{E94D6E25-29DA-41A7-8A43-632E7F44B1F2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标题文字添加</a:t>
              </a:r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90104773-A157-455E-8AD8-B08086A802F5}"/>
              </a:ext>
            </a:extLst>
          </p:cNvPr>
          <p:cNvGrpSpPr/>
          <p:nvPr/>
        </p:nvGrpSpPr>
        <p:grpSpPr>
          <a:xfrm>
            <a:off x="7984873" y="2929031"/>
            <a:ext cx="2449035" cy="1138470"/>
            <a:chOff x="2850228" y="1996460"/>
            <a:chExt cx="2449035" cy="1138470"/>
          </a:xfrm>
        </p:grpSpPr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CC818104-2D33-4B34-BC20-8973D3868282}"/>
                </a:ext>
              </a:extLst>
            </p:cNvPr>
            <p:cNvSpPr txBox="1"/>
            <p:nvPr/>
          </p:nvSpPr>
          <p:spPr>
            <a:xfrm>
              <a:off x="2850229" y="2336570"/>
              <a:ext cx="2449034" cy="798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28" name="TextBox 11">
              <a:extLst>
                <a:ext uri="{FF2B5EF4-FFF2-40B4-BE49-F238E27FC236}">
                  <a16:creationId xmlns:a16="http://schemas.microsoft.com/office/drawing/2014/main" id="{98452D22-9F6D-4F28-862B-881EA47DEC46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标题文字添加</a:t>
              </a:r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95078E4-371F-4C38-B8FC-B3D273CB42C6}"/>
              </a:ext>
            </a:extLst>
          </p:cNvPr>
          <p:cNvGrpSpPr/>
          <p:nvPr/>
        </p:nvGrpSpPr>
        <p:grpSpPr>
          <a:xfrm>
            <a:off x="6428177" y="5199935"/>
            <a:ext cx="2449035" cy="1138470"/>
            <a:chOff x="2850228" y="1996460"/>
            <a:chExt cx="2449035" cy="1138470"/>
          </a:xfrm>
        </p:grpSpPr>
        <p:sp>
          <p:nvSpPr>
            <p:cNvPr id="30" name="TextBox 11">
              <a:extLst>
                <a:ext uri="{FF2B5EF4-FFF2-40B4-BE49-F238E27FC236}">
                  <a16:creationId xmlns:a16="http://schemas.microsoft.com/office/drawing/2014/main" id="{82901F47-F37F-40C8-AD61-0B089CCAA237}"/>
                </a:ext>
              </a:extLst>
            </p:cNvPr>
            <p:cNvSpPr txBox="1"/>
            <p:nvPr/>
          </p:nvSpPr>
          <p:spPr>
            <a:xfrm>
              <a:off x="2850229" y="2336570"/>
              <a:ext cx="2449034" cy="798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31" name="TextBox 11">
              <a:extLst>
                <a:ext uri="{FF2B5EF4-FFF2-40B4-BE49-F238E27FC236}">
                  <a16:creationId xmlns:a16="http://schemas.microsoft.com/office/drawing/2014/main" id="{A9E38439-6A1F-4656-B1C4-6FA8E9176FFE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标题文字添加</a:t>
              </a:r>
              <a:endParaRPr lang="en-US" dirty="0">
                <a:cs typeface="+mn-ea"/>
                <a:sym typeface="+mn-lt"/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39D4EAFC-4C75-428F-991B-8024832E2DAB}"/>
              </a:ext>
            </a:extLst>
          </p:cNvPr>
          <p:cNvGrpSpPr/>
          <p:nvPr/>
        </p:nvGrpSpPr>
        <p:grpSpPr>
          <a:xfrm>
            <a:off x="3289538" y="5199935"/>
            <a:ext cx="2449035" cy="1138470"/>
            <a:chOff x="2850228" y="1996460"/>
            <a:chExt cx="2449035" cy="1138470"/>
          </a:xfrm>
        </p:grpSpPr>
        <p:sp>
          <p:nvSpPr>
            <p:cNvPr id="33" name="TextBox 11">
              <a:extLst>
                <a:ext uri="{FF2B5EF4-FFF2-40B4-BE49-F238E27FC236}">
                  <a16:creationId xmlns:a16="http://schemas.microsoft.com/office/drawing/2014/main" id="{66E995C3-FD02-4B96-8065-D0ABA597D2FB}"/>
                </a:ext>
              </a:extLst>
            </p:cNvPr>
            <p:cNvSpPr txBox="1"/>
            <p:nvPr/>
          </p:nvSpPr>
          <p:spPr>
            <a:xfrm>
              <a:off x="2850229" y="2336570"/>
              <a:ext cx="2449034" cy="798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34" name="TextBox 11">
              <a:extLst>
                <a:ext uri="{FF2B5EF4-FFF2-40B4-BE49-F238E27FC236}">
                  <a16:creationId xmlns:a16="http://schemas.microsoft.com/office/drawing/2014/main" id="{6716308E-1E45-4A3C-85BA-3AD5BF797B59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dirty="0">
                  <a:cs typeface="+mn-ea"/>
                  <a:sym typeface="+mn-lt"/>
                </a:rPr>
                <a:t>标题文字添加</a:t>
              </a:r>
              <a:endParaRPr lang="en-US" dirty="0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7683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259"/>
          <p:cNvSpPr>
            <a:spLocks noChangeArrowheads="1"/>
          </p:cNvSpPr>
          <p:nvPr/>
        </p:nvSpPr>
        <p:spPr bwMode="auto">
          <a:xfrm>
            <a:off x="305917" y="2630014"/>
            <a:ext cx="7596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工作存在不足</a:t>
            </a:r>
          </a:p>
        </p:txBody>
      </p:sp>
    </p:spTree>
    <p:extLst>
      <p:ext uri="{BB962C8B-B14F-4D97-AF65-F5344CB8AC3E}">
        <p14:creationId xmlns:p14="http://schemas.microsoft.com/office/powerpoint/2010/main" val="2534415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三、工作存在不足</a:t>
            </a: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DD886041-ABFA-46A1-A6FC-8776BB6AC8D3}"/>
              </a:ext>
            </a:extLst>
          </p:cNvPr>
          <p:cNvGrpSpPr/>
          <p:nvPr/>
        </p:nvGrpSpPr>
        <p:grpSpPr>
          <a:xfrm>
            <a:off x="2008057" y="3369809"/>
            <a:ext cx="10183943" cy="839108"/>
            <a:chOff x="2008057" y="3369809"/>
            <a:chExt cx="10183943" cy="839108"/>
          </a:xfrm>
          <a:solidFill>
            <a:schemeClr val="bg1"/>
          </a:solidFill>
        </p:grpSpPr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283B73BD-D5D8-461E-96A2-F3AA2F9119A4}"/>
                </a:ext>
              </a:extLst>
            </p:cNvPr>
            <p:cNvCxnSpPr>
              <a:stCxn id="34" idx="3"/>
            </p:cNvCxnSpPr>
            <p:nvPr/>
          </p:nvCxnSpPr>
          <p:spPr>
            <a:xfrm>
              <a:off x="2847165" y="3789363"/>
              <a:ext cx="9344835" cy="0"/>
            </a:xfrm>
            <a:prstGeom prst="line">
              <a:avLst/>
            </a:prstGeom>
            <a:grp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2438117E-03B6-4B15-AABE-A532AC3E8969}"/>
                </a:ext>
              </a:extLst>
            </p:cNvPr>
            <p:cNvGrpSpPr/>
            <p:nvPr/>
          </p:nvGrpSpPr>
          <p:grpSpPr>
            <a:xfrm>
              <a:off x="2008057" y="3369809"/>
              <a:ext cx="8177662" cy="839108"/>
              <a:chOff x="1979029" y="3369809"/>
              <a:chExt cx="8177662" cy="839108"/>
            </a:xfrm>
            <a:grpFill/>
          </p:grpSpPr>
          <p:grpSp>
            <p:nvGrpSpPr>
              <p:cNvPr id="37" name="组合 36">
                <a:extLst>
                  <a:ext uri="{FF2B5EF4-FFF2-40B4-BE49-F238E27FC236}">
                    <a16:creationId xmlns:a16="http://schemas.microsoft.com/office/drawing/2014/main" id="{6BE43AA0-053C-4727-9634-3FDBC873099D}"/>
                  </a:ext>
                </a:extLst>
              </p:cNvPr>
              <p:cNvGrpSpPr/>
              <p:nvPr/>
            </p:nvGrpSpPr>
            <p:grpSpPr>
              <a:xfrm>
                <a:off x="1979029" y="3369809"/>
                <a:ext cx="839108" cy="839108"/>
                <a:chOff x="1979029" y="3369809"/>
                <a:chExt cx="839108" cy="839108"/>
              </a:xfrm>
              <a:grpFill/>
            </p:grpSpPr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CDC55FBB-E0C2-4ED9-8DD0-60245F22EDF0}"/>
                    </a:ext>
                  </a:extLst>
                </p:cNvPr>
                <p:cNvSpPr/>
                <p:nvPr/>
              </p:nvSpPr>
              <p:spPr>
                <a:xfrm>
                  <a:off x="1979029" y="3369809"/>
                  <a:ext cx="839108" cy="839108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3473">
                        <a:lumMod val="60000"/>
                        <a:lumOff val="40000"/>
                      </a:srgbClr>
                    </a:gs>
                    <a:gs pos="77000">
                      <a:srgbClr val="003473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8" name="椭圆 2">
                  <a:extLst>
                    <a:ext uri="{FF2B5EF4-FFF2-40B4-BE49-F238E27FC236}">
                      <a16:creationId xmlns:a16="http://schemas.microsoft.com/office/drawing/2014/main" id="{548DB3D4-57B3-4A0B-9B78-8FA532E746F1}"/>
                    </a:ext>
                  </a:extLst>
                </p:cNvPr>
                <p:cNvSpPr/>
                <p:nvPr/>
              </p:nvSpPr>
              <p:spPr>
                <a:xfrm>
                  <a:off x="2137326" y="3528500"/>
                  <a:ext cx="522514" cy="521725"/>
                </a:xfrm>
                <a:custGeom>
                  <a:avLst/>
                  <a:gdLst>
                    <a:gd name="connsiteX0" fmla="*/ 402553 w 607639"/>
                    <a:gd name="connsiteY0" fmla="*/ 252944 h 606722"/>
                    <a:gd name="connsiteX1" fmla="*/ 407537 w 607639"/>
                    <a:gd name="connsiteY1" fmla="*/ 252944 h 606722"/>
                    <a:gd name="connsiteX2" fmla="*/ 408693 w 607639"/>
                    <a:gd name="connsiteY2" fmla="*/ 253122 h 606722"/>
                    <a:gd name="connsiteX3" fmla="*/ 410028 w 607639"/>
                    <a:gd name="connsiteY3" fmla="*/ 253299 h 606722"/>
                    <a:gd name="connsiteX4" fmla="*/ 411274 w 607639"/>
                    <a:gd name="connsiteY4" fmla="*/ 253566 h 606722"/>
                    <a:gd name="connsiteX5" fmla="*/ 412431 w 607639"/>
                    <a:gd name="connsiteY5" fmla="*/ 253922 h 606722"/>
                    <a:gd name="connsiteX6" fmla="*/ 413588 w 607639"/>
                    <a:gd name="connsiteY6" fmla="*/ 254277 h 606722"/>
                    <a:gd name="connsiteX7" fmla="*/ 414745 w 607639"/>
                    <a:gd name="connsiteY7" fmla="*/ 254721 h 606722"/>
                    <a:gd name="connsiteX8" fmla="*/ 415812 w 607639"/>
                    <a:gd name="connsiteY8" fmla="*/ 255255 h 606722"/>
                    <a:gd name="connsiteX9" fmla="*/ 416969 w 607639"/>
                    <a:gd name="connsiteY9" fmla="*/ 255788 h 606722"/>
                    <a:gd name="connsiteX10" fmla="*/ 418037 w 607639"/>
                    <a:gd name="connsiteY10" fmla="*/ 256410 h 606722"/>
                    <a:gd name="connsiteX11" fmla="*/ 419105 w 607639"/>
                    <a:gd name="connsiteY11" fmla="*/ 257032 h 606722"/>
                    <a:gd name="connsiteX12" fmla="*/ 420173 w 607639"/>
                    <a:gd name="connsiteY12" fmla="*/ 257832 h 606722"/>
                    <a:gd name="connsiteX13" fmla="*/ 421063 w 607639"/>
                    <a:gd name="connsiteY13" fmla="*/ 258543 h 606722"/>
                    <a:gd name="connsiteX14" fmla="*/ 422931 w 607639"/>
                    <a:gd name="connsiteY14" fmla="*/ 260231 h 606722"/>
                    <a:gd name="connsiteX15" fmla="*/ 473565 w 607639"/>
                    <a:gd name="connsiteY15" fmla="*/ 310799 h 606722"/>
                    <a:gd name="connsiteX16" fmla="*/ 473565 w 607639"/>
                    <a:gd name="connsiteY16" fmla="*/ 346524 h 606722"/>
                    <a:gd name="connsiteX17" fmla="*/ 437792 w 607639"/>
                    <a:gd name="connsiteY17" fmla="*/ 346524 h 606722"/>
                    <a:gd name="connsiteX18" fmla="*/ 430406 w 607639"/>
                    <a:gd name="connsiteY18" fmla="*/ 339148 h 606722"/>
                    <a:gd name="connsiteX19" fmla="*/ 430406 w 607639"/>
                    <a:gd name="connsiteY19" fmla="*/ 480274 h 606722"/>
                    <a:gd name="connsiteX20" fmla="*/ 405045 w 607639"/>
                    <a:gd name="connsiteY20" fmla="*/ 505602 h 606722"/>
                    <a:gd name="connsiteX21" fmla="*/ 379773 w 607639"/>
                    <a:gd name="connsiteY21" fmla="*/ 480274 h 606722"/>
                    <a:gd name="connsiteX22" fmla="*/ 379773 w 607639"/>
                    <a:gd name="connsiteY22" fmla="*/ 339148 h 606722"/>
                    <a:gd name="connsiteX23" fmla="*/ 372298 w 607639"/>
                    <a:gd name="connsiteY23" fmla="*/ 346524 h 606722"/>
                    <a:gd name="connsiteX24" fmla="*/ 336525 w 607639"/>
                    <a:gd name="connsiteY24" fmla="*/ 346524 h 606722"/>
                    <a:gd name="connsiteX25" fmla="*/ 336525 w 607639"/>
                    <a:gd name="connsiteY25" fmla="*/ 310799 h 606722"/>
                    <a:gd name="connsiteX26" fmla="*/ 387159 w 607639"/>
                    <a:gd name="connsiteY26" fmla="*/ 260231 h 606722"/>
                    <a:gd name="connsiteX27" fmla="*/ 389027 w 607639"/>
                    <a:gd name="connsiteY27" fmla="*/ 258543 h 606722"/>
                    <a:gd name="connsiteX28" fmla="*/ 389917 w 607639"/>
                    <a:gd name="connsiteY28" fmla="*/ 257832 h 606722"/>
                    <a:gd name="connsiteX29" fmla="*/ 390985 w 607639"/>
                    <a:gd name="connsiteY29" fmla="*/ 257032 h 606722"/>
                    <a:gd name="connsiteX30" fmla="*/ 392142 w 607639"/>
                    <a:gd name="connsiteY30" fmla="*/ 256410 h 606722"/>
                    <a:gd name="connsiteX31" fmla="*/ 393121 w 607639"/>
                    <a:gd name="connsiteY31" fmla="*/ 255788 h 606722"/>
                    <a:gd name="connsiteX32" fmla="*/ 394278 w 607639"/>
                    <a:gd name="connsiteY32" fmla="*/ 255255 h 606722"/>
                    <a:gd name="connsiteX33" fmla="*/ 395345 w 607639"/>
                    <a:gd name="connsiteY33" fmla="*/ 254721 h 606722"/>
                    <a:gd name="connsiteX34" fmla="*/ 396502 w 607639"/>
                    <a:gd name="connsiteY34" fmla="*/ 254277 h 606722"/>
                    <a:gd name="connsiteX35" fmla="*/ 397748 w 607639"/>
                    <a:gd name="connsiteY35" fmla="*/ 253922 h 606722"/>
                    <a:gd name="connsiteX36" fmla="*/ 398816 w 607639"/>
                    <a:gd name="connsiteY36" fmla="*/ 253566 h 606722"/>
                    <a:gd name="connsiteX37" fmla="*/ 400151 w 607639"/>
                    <a:gd name="connsiteY37" fmla="*/ 253299 h 606722"/>
                    <a:gd name="connsiteX38" fmla="*/ 401486 w 607639"/>
                    <a:gd name="connsiteY38" fmla="*/ 253122 h 606722"/>
                    <a:gd name="connsiteX39" fmla="*/ 402553 w 607639"/>
                    <a:gd name="connsiteY39" fmla="*/ 252944 h 606722"/>
                    <a:gd name="connsiteX40" fmla="*/ 199986 w 607639"/>
                    <a:gd name="connsiteY40" fmla="*/ 252944 h 606722"/>
                    <a:gd name="connsiteX41" fmla="*/ 205060 w 607639"/>
                    <a:gd name="connsiteY41" fmla="*/ 252944 h 606722"/>
                    <a:gd name="connsiteX42" fmla="*/ 206128 w 607639"/>
                    <a:gd name="connsiteY42" fmla="*/ 253122 h 606722"/>
                    <a:gd name="connsiteX43" fmla="*/ 207463 w 607639"/>
                    <a:gd name="connsiteY43" fmla="*/ 253299 h 606722"/>
                    <a:gd name="connsiteX44" fmla="*/ 208710 w 607639"/>
                    <a:gd name="connsiteY44" fmla="*/ 253566 h 606722"/>
                    <a:gd name="connsiteX45" fmla="*/ 209867 w 607639"/>
                    <a:gd name="connsiteY45" fmla="*/ 253922 h 606722"/>
                    <a:gd name="connsiteX46" fmla="*/ 211113 w 607639"/>
                    <a:gd name="connsiteY46" fmla="*/ 254277 h 606722"/>
                    <a:gd name="connsiteX47" fmla="*/ 212181 w 607639"/>
                    <a:gd name="connsiteY47" fmla="*/ 254721 h 606722"/>
                    <a:gd name="connsiteX48" fmla="*/ 213339 w 607639"/>
                    <a:gd name="connsiteY48" fmla="*/ 255255 h 606722"/>
                    <a:gd name="connsiteX49" fmla="*/ 214496 w 607639"/>
                    <a:gd name="connsiteY49" fmla="*/ 255788 h 606722"/>
                    <a:gd name="connsiteX50" fmla="*/ 215475 w 607639"/>
                    <a:gd name="connsiteY50" fmla="*/ 256410 h 606722"/>
                    <a:gd name="connsiteX51" fmla="*/ 216543 w 607639"/>
                    <a:gd name="connsiteY51" fmla="*/ 257032 h 606722"/>
                    <a:gd name="connsiteX52" fmla="*/ 217700 w 607639"/>
                    <a:gd name="connsiteY52" fmla="*/ 257832 h 606722"/>
                    <a:gd name="connsiteX53" fmla="*/ 218591 w 607639"/>
                    <a:gd name="connsiteY53" fmla="*/ 258543 h 606722"/>
                    <a:gd name="connsiteX54" fmla="*/ 220460 w 607639"/>
                    <a:gd name="connsiteY54" fmla="*/ 260231 h 606722"/>
                    <a:gd name="connsiteX55" fmla="*/ 271111 w 607639"/>
                    <a:gd name="connsiteY55" fmla="*/ 310799 h 606722"/>
                    <a:gd name="connsiteX56" fmla="*/ 271111 w 607639"/>
                    <a:gd name="connsiteY56" fmla="*/ 346524 h 606722"/>
                    <a:gd name="connsiteX57" fmla="*/ 235237 w 607639"/>
                    <a:gd name="connsiteY57" fmla="*/ 346524 h 606722"/>
                    <a:gd name="connsiteX58" fmla="*/ 227848 w 607639"/>
                    <a:gd name="connsiteY58" fmla="*/ 339148 h 606722"/>
                    <a:gd name="connsiteX59" fmla="*/ 227848 w 607639"/>
                    <a:gd name="connsiteY59" fmla="*/ 480274 h 606722"/>
                    <a:gd name="connsiteX60" fmla="*/ 202568 w 607639"/>
                    <a:gd name="connsiteY60" fmla="*/ 505602 h 606722"/>
                    <a:gd name="connsiteX61" fmla="*/ 177197 w 607639"/>
                    <a:gd name="connsiteY61" fmla="*/ 480274 h 606722"/>
                    <a:gd name="connsiteX62" fmla="*/ 177197 w 607639"/>
                    <a:gd name="connsiteY62" fmla="*/ 339148 h 606722"/>
                    <a:gd name="connsiteX63" fmla="*/ 169809 w 607639"/>
                    <a:gd name="connsiteY63" fmla="*/ 346524 h 606722"/>
                    <a:gd name="connsiteX64" fmla="*/ 134024 w 607639"/>
                    <a:gd name="connsiteY64" fmla="*/ 346524 h 606722"/>
                    <a:gd name="connsiteX65" fmla="*/ 134024 w 607639"/>
                    <a:gd name="connsiteY65" fmla="*/ 310799 h 606722"/>
                    <a:gd name="connsiteX66" fmla="*/ 184586 w 607639"/>
                    <a:gd name="connsiteY66" fmla="*/ 260231 h 606722"/>
                    <a:gd name="connsiteX67" fmla="*/ 186455 w 607639"/>
                    <a:gd name="connsiteY67" fmla="*/ 258543 h 606722"/>
                    <a:gd name="connsiteX68" fmla="*/ 187346 w 607639"/>
                    <a:gd name="connsiteY68" fmla="*/ 257832 h 606722"/>
                    <a:gd name="connsiteX69" fmla="*/ 188503 w 607639"/>
                    <a:gd name="connsiteY69" fmla="*/ 257032 h 606722"/>
                    <a:gd name="connsiteX70" fmla="*/ 189571 w 607639"/>
                    <a:gd name="connsiteY70" fmla="*/ 256410 h 606722"/>
                    <a:gd name="connsiteX71" fmla="*/ 190550 w 607639"/>
                    <a:gd name="connsiteY71" fmla="*/ 255788 h 606722"/>
                    <a:gd name="connsiteX72" fmla="*/ 191707 w 607639"/>
                    <a:gd name="connsiteY72" fmla="*/ 255255 h 606722"/>
                    <a:gd name="connsiteX73" fmla="*/ 192865 w 607639"/>
                    <a:gd name="connsiteY73" fmla="*/ 254721 h 606722"/>
                    <a:gd name="connsiteX74" fmla="*/ 193933 w 607639"/>
                    <a:gd name="connsiteY74" fmla="*/ 254277 h 606722"/>
                    <a:gd name="connsiteX75" fmla="*/ 195179 w 607639"/>
                    <a:gd name="connsiteY75" fmla="*/ 253922 h 606722"/>
                    <a:gd name="connsiteX76" fmla="*/ 196336 w 607639"/>
                    <a:gd name="connsiteY76" fmla="*/ 253566 h 606722"/>
                    <a:gd name="connsiteX77" fmla="*/ 197583 w 607639"/>
                    <a:gd name="connsiteY77" fmla="*/ 253299 h 606722"/>
                    <a:gd name="connsiteX78" fmla="*/ 198918 w 607639"/>
                    <a:gd name="connsiteY78" fmla="*/ 253122 h 606722"/>
                    <a:gd name="connsiteX79" fmla="*/ 199986 w 607639"/>
                    <a:gd name="connsiteY79" fmla="*/ 252944 h 606722"/>
                    <a:gd name="connsiteX80" fmla="*/ 253131 w 607639"/>
                    <a:gd name="connsiteY80" fmla="*/ 50567 h 606722"/>
                    <a:gd name="connsiteX81" fmla="*/ 253131 w 607639"/>
                    <a:gd name="connsiteY81" fmla="*/ 129751 h 606722"/>
                    <a:gd name="connsiteX82" fmla="*/ 289801 w 607639"/>
                    <a:gd name="connsiteY82" fmla="*/ 105401 h 606722"/>
                    <a:gd name="connsiteX83" fmla="*/ 317838 w 607639"/>
                    <a:gd name="connsiteY83" fmla="*/ 105401 h 606722"/>
                    <a:gd name="connsiteX84" fmla="*/ 354419 w 607639"/>
                    <a:gd name="connsiteY84" fmla="*/ 129751 h 606722"/>
                    <a:gd name="connsiteX85" fmla="*/ 354419 w 607639"/>
                    <a:gd name="connsiteY85" fmla="*/ 50567 h 606722"/>
                    <a:gd name="connsiteX86" fmla="*/ 87492 w 607639"/>
                    <a:gd name="connsiteY86" fmla="*/ 50567 h 606722"/>
                    <a:gd name="connsiteX87" fmla="*/ 50644 w 607639"/>
                    <a:gd name="connsiteY87" fmla="*/ 87360 h 606722"/>
                    <a:gd name="connsiteX88" fmla="*/ 50644 w 607639"/>
                    <a:gd name="connsiteY88" fmla="*/ 519273 h 606722"/>
                    <a:gd name="connsiteX89" fmla="*/ 87492 w 607639"/>
                    <a:gd name="connsiteY89" fmla="*/ 556155 h 606722"/>
                    <a:gd name="connsiteX90" fmla="*/ 520058 w 607639"/>
                    <a:gd name="connsiteY90" fmla="*/ 556155 h 606722"/>
                    <a:gd name="connsiteX91" fmla="*/ 556995 w 607639"/>
                    <a:gd name="connsiteY91" fmla="*/ 519273 h 606722"/>
                    <a:gd name="connsiteX92" fmla="*/ 556995 w 607639"/>
                    <a:gd name="connsiteY92" fmla="*/ 87360 h 606722"/>
                    <a:gd name="connsiteX93" fmla="*/ 520058 w 607639"/>
                    <a:gd name="connsiteY93" fmla="*/ 50567 h 606722"/>
                    <a:gd name="connsiteX94" fmla="*/ 405063 w 607639"/>
                    <a:gd name="connsiteY94" fmla="*/ 50567 h 606722"/>
                    <a:gd name="connsiteX95" fmla="*/ 405063 w 607639"/>
                    <a:gd name="connsiteY95" fmla="*/ 176942 h 606722"/>
                    <a:gd name="connsiteX96" fmla="*/ 365723 w 607639"/>
                    <a:gd name="connsiteY96" fmla="*/ 198004 h 606722"/>
                    <a:gd name="connsiteX97" fmla="*/ 303775 w 607639"/>
                    <a:gd name="connsiteY97" fmla="*/ 156768 h 606722"/>
                    <a:gd name="connsiteX98" fmla="*/ 241916 w 607639"/>
                    <a:gd name="connsiteY98" fmla="*/ 198004 h 606722"/>
                    <a:gd name="connsiteX99" fmla="*/ 202576 w 607639"/>
                    <a:gd name="connsiteY99" fmla="*/ 176942 h 606722"/>
                    <a:gd name="connsiteX100" fmla="*/ 202576 w 607639"/>
                    <a:gd name="connsiteY100" fmla="*/ 50567 h 606722"/>
                    <a:gd name="connsiteX101" fmla="*/ 87492 w 607639"/>
                    <a:gd name="connsiteY101" fmla="*/ 0 h 606722"/>
                    <a:gd name="connsiteX102" fmla="*/ 227854 w 607639"/>
                    <a:gd name="connsiteY102" fmla="*/ 0 h 606722"/>
                    <a:gd name="connsiteX103" fmla="*/ 379786 w 607639"/>
                    <a:gd name="connsiteY103" fmla="*/ 0 h 606722"/>
                    <a:gd name="connsiteX104" fmla="*/ 520058 w 607639"/>
                    <a:gd name="connsiteY104" fmla="*/ 0 h 606722"/>
                    <a:gd name="connsiteX105" fmla="*/ 607639 w 607639"/>
                    <a:gd name="connsiteY105" fmla="*/ 87360 h 606722"/>
                    <a:gd name="connsiteX106" fmla="*/ 607639 w 607639"/>
                    <a:gd name="connsiteY106" fmla="*/ 519273 h 606722"/>
                    <a:gd name="connsiteX107" fmla="*/ 520058 w 607639"/>
                    <a:gd name="connsiteY107" fmla="*/ 606722 h 606722"/>
                    <a:gd name="connsiteX108" fmla="*/ 87492 w 607639"/>
                    <a:gd name="connsiteY108" fmla="*/ 606722 h 606722"/>
                    <a:gd name="connsiteX109" fmla="*/ 0 w 607639"/>
                    <a:gd name="connsiteY109" fmla="*/ 519273 h 606722"/>
                    <a:gd name="connsiteX110" fmla="*/ 0 w 607639"/>
                    <a:gd name="connsiteY110" fmla="*/ 87360 h 606722"/>
                    <a:gd name="connsiteX111" fmla="*/ 87492 w 607639"/>
                    <a:gd name="connsiteY111" fmla="*/ 0 h 606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607639" h="606722">
                      <a:moveTo>
                        <a:pt x="402553" y="252944"/>
                      </a:moveTo>
                      <a:cubicBezTo>
                        <a:pt x="404244" y="252766"/>
                        <a:pt x="405935" y="252766"/>
                        <a:pt x="407537" y="252944"/>
                      </a:cubicBezTo>
                      <a:cubicBezTo>
                        <a:pt x="407893" y="252944"/>
                        <a:pt x="408338" y="253033"/>
                        <a:pt x="408693" y="253122"/>
                      </a:cubicBezTo>
                      <a:cubicBezTo>
                        <a:pt x="409138" y="253122"/>
                        <a:pt x="409583" y="253211"/>
                        <a:pt x="410028" y="253299"/>
                      </a:cubicBezTo>
                      <a:cubicBezTo>
                        <a:pt x="410384" y="253388"/>
                        <a:pt x="410829" y="253477"/>
                        <a:pt x="411274" y="253566"/>
                      </a:cubicBezTo>
                      <a:cubicBezTo>
                        <a:pt x="411630" y="253655"/>
                        <a:pt x="411986" y="253744"/>
                        <a:pt x="412431" y="253922"/>
                      </a:cubicBezTo>
                      <a:cubicBezTo>
                        <a:pt x="412787" y="254010"/>
                        <a:pt x="413232" y="254188"/>
                        <a:pt x="413588" y="254277"/>
                      </a:cubicBezTo>
                      <a:cubicBezTo>
                        <a:pt x="413944" y="254455"/>
                        <a:pt x="414389" y="254544"/>
                        <a:pt x="414745" y="254721"/>
                      </a:cubicBezTo>
                      <a:cubicBezTo>
                        <a:pt x="415101" y="254899"/>
                        <a:pt x="415457" y="255077"/>
                        <a:pt x="415812" y="255255"/>
                      </a:cubicBezTo>
                      <a:cubicBezTo>
                        <a:pt x="416257" y="255432"/>
                        <a:pt x="416613" y="255610"/>
                        <a:pt x="416969" y="255788"/>
                      </a:cubicBezTo>
                      <a:cubicBezTo>
                        <a:pt x="417325" y="255966"/>
                        <a:pt x="417681" y="256232"/>
                        <a:pt x="418037" y="256410"/>
                      </a:cubicBezTo>
                      <a:cubicBezTo>
                        <a:pt x="418393" y="256588"/>
                        <a:pt x="418749" y="256854"/>
                        <a:pt x="419105" y="257032"/>
                      </a:cubicBezTo>
                      <a:cubicBezTo>
                        <a:pt x="419461" y="257299"/>
                        <a:pt x="419817" y="257565"/>
                        <a:pt x="420173" y="257832"/>
                      </a:cubicBezTo>
                      <a:cubicBezTo>
                        <a:pt x="420529" y="258098"/>
                        <a:pt x="420796" y="258276"/>
                        <a:pt x="421063" y="258543"/>
                      </a:cubicBezTo>
                      <a:cubicBezTo>
                        <a:pt x="421775" y="259076"/>
                        <a:pt x="422309" y="259609"/>
                        <a:pt x="422931" y="260231"/>
                      </a:cubicBezTo>
                      <a:lnTo>
                        <a:pt x="473565" y="310799"/>
                      </a:lnTo>
                      <a:cubicBezTo>
                        <a:pt x="483443" y="320663"/>
                        <a:pt x="483443" y="336660"/>
                        <a:pt x="473565" y="346524"/>
                      </a:cubicBezTo>
                      <a:cubicBezTo>
                        <a:pt x="463688" y="356389"/>
                        <a:pt x="447670" y="356389"/>
                        <a:pt x="437792" y="346524"/>
                      </a:cubicBezTo>
                      <a:lnTo>
                        <a:pt x="430406" y="339148"/>
                      </a:lnTo>
                      <a:lnTo>
                        <a:pt x="430406" y="480274"/>
                      </a:lnTo>
                      <a:cubicBezTo>
                        <a:pt x="430406" y="494316"/>
                        <a:pt x="419016" y="505602"/>
                        <a:pt x="405045" y="505602"/>
                      </a:cubicBezTo>
                      <a:cubicBezTo>
                        <a:pt x="391074" y="505602"/>
                        <a:pt x="379773" y="494316"/>
                        <a:pt x="379773" y="480274"/>
                      </a:cubicBezTo>
                      <a:lnTo>
                        <a:pt x="379773" y="339148"/>
                      </a:lnTo>
                      <a:lnTo>
                        <a:pt x="372298" y="346524"/>
                      </a:lnTo>
                      <a:cubicBezTo>
                        <a:pt x="362420" y="356389"/>
                        <a:pt x="346402" y="356389"/>
                        <a:pt x="336525" y="346524"/>
                      </a:cubicBezTo>
                      <a:cubicBezTo>
                        <a:pt x="326647" y="336660"/>
                        <a:pt x="326647" y="320663"/>
                        <a:pt x="336525" y="310799"/>
                      </a:cubicBezTo>
                      <a:lnTo>
                        <a:pt x="387159" y="260231"/>
                      </a:lnTo>
                      <a:cubicBezTo>
                        <a:pt x="387781" y="259609"/>
                        <a:pt x="388404" y="259076"/>
                        <a:pt x="389027" y="258543"/>
                      </a:cubicBezTo>
                      <a:cubicBezTo>
                        <a:pt x="389294" y="258276"/>
                        <a:pt x="389650" y="258098"/>
                        <a:pt x="389917" y="257832"/>
                      </a:cubicBezTo>
                      <a:cubicBezTo>
                        <a:pt x="390273" y="257565"/>
                        <a:pt x="390629" y="257299"/>
                        <a:pt x="390985" y="257032"/>
                      </a:cubicBezTo>
                      <a:cubicBezTo>
                        <a:pt x="391341" y="256854"/>
                        <a:pt x="391697" y="256588"/>
                        <a:pt x="392142" y="256410"/>
                      </a:cubicBezTo>
                      <a:cubicBezTo>
                        <a:pt x="392409" y="256232"/>
                        <a:pt x="392765" y="255966"/>
                        <a:pt x="393121" y="255788"/>
                      </a:cubicBezTo>
                      <a:cubicBezTo>
                        <a:pt x="393477" y="255610"/>
                        <a:pt x="393922" y="255432"/>
                        <a:pt x="394278" y="255255"/>
                      </a:cubicBezTo>
                      <a:cubicBezTo>
                        <a:pt x="394633" y="255077"/>
                        <a:pt x="394989" y="254899"/>
                        <a:pt x="395345" y="254721"/>
                      </a:cubicBezTo>
                      <a:cubicBezTo>
                        <a:pt x="395701" y="254544"/>
                        <a:pt x="396146" y="254455"/>
                        <a:pt x="396502" y="254277"/>
                      </a:cubicBezTo>
                      <a:cubicBezTo>
                        <a:pt x="396858" y="254188"/>
                        <a:pt x="397303" y="254010"/>
                        <a:pt x="397748" y="253922"/>
                      </a:cubicBezTo>
                      <a:cubicBezTo>
                        <a:pt x="398104" y="253744"/>
                        <a:pt x="398460" y="253655"/>
                        <a:pt x="398816" y="253566"/>
                      </a:cubicBezTo>
                      <a:cubicBezTo>
                        <a:pt x="399261" y="253477"/>
                        <a:pt x="399706" y="253388"/>
                        <a:pt x="400151" y="253299"/>
                      </a:cubicBezTo>
                      <a:cubicBezTo>
                        <a:pt x="400596" y="253211"/>
                        <a:pt x="401041" y="253122"/>
                        <a:pt x="401486" y="253122"/>
                      </a:cubicBezTo>
                      <a:cubicBezTo>
                        <a:pt x="401841" y="253033"/>
                        <a:pt x="402197" y="252944"/>
                        <a:pt x="402553" y="252944"/>
                      </a:cubicBezTo>
                      <a:close/>
                      <a:moveTo>
                        <a:pt x="199986" y="252944"/>
                      </a:moveTo>
                      <a:cubicBezTo>
                        <a:pt x="201677" y="252766"/>
                        <a:pt x="203369" y="252766"/>
                        <a:pt x="205060" y="252944"/>
                      </a:cubicBezTo>
                      <a:cubicBezTo>
                        <a:pt x="205416" y="252944"/>
                        <a:pt x="205772" y="253033"/>
                        <a:pt x="206128" y="253122"/>
                      </a:cubicBezTo>
                      <a:cubicBezTo>
                        <a:pt x="206573" y="253122"/>
                        <a:pt x="207018" y="253211"/>
                        <a:pt x="207463" y="253299"/>
                      </a:cubicBezTo>
                      <a:cubicBezTo>
                        <a:pt x="207909" y="253388"/>
                        <a:pt x="208354" y="253477"/>
                        <a:pt x="208710" y="253566"/>
                      </a:cubicBezTo>
                      <a:cubicBezTo>
                        <a:pt x="209155" y="253655"/>
                        <a:pt x="209511" y="253744"/>
                        <a:pt x="209867" y="253922"/>
                      </a:cubicBezTo>
                      <a:cubicBezTo>
                        <a:pt x="210312" y="254010"/>
                        <a:pt x="210668" y="254188"/>
                        <a:pt x="211113" y="254277"/>
                      </a:cubicBezTo>
                      <a:cubicBezTo>
                        <a:pt x="211469" y="254455"/>
                        <a:pt x="211825" y="254544"/>
                        <a:pt x="212181" y="254721"/>
                      </a:cubicBezTo>
                      <a:cubicBezTo>
                        <a:pt x="212626" y="254899"/>
                        <a:pt x="212983" y="255077"/>
                        <a:pt x="213339" y="255255"/>
                      </a:cubicBezTo>
                      <a:cubicBezTo>
                        <a:pt x="213695" y="255432"/>
                        <a:pt x="214051" y="255610"/>
                        <a:pt x="214496" y="255788"/>
                      </a:cubicBezTo>
                      <a:cubicBezTo>
                        <a:pt x="214852" y="255966"/>
                        <a:pt x="215119" y="256232"/>
                        <a:pt x="215475" y="256410"/>
                      </a:cubicBezTo>
                      <a:cubicBezTo>
                        <a:pt x="215831" y="256588"/>
                        <a:pt x="216187" y="256854"/>
                        <a:pt x="216543" y="257032"/>
                      </a:cubicBezTo>
                      <a:cubicBezTo>
                        <a:pt x="216988" y="257299"/>
                        <a:pt x="217344" y="257565"/>
                        <a:pt x="217700" y="257832"/>
                      </a:cubicBezTo>
                      <a:cubicBezTo>
                        <a:pt x="217968" y="258098"/>
                        <a:pt x="218324" y="258276"/>
                        <a:pt x="218591" y="258543"/>
                      </a:cubicBezTo>
                      <a:cubicBezTo>
                        <a:pt x="219214" y="259076"/>
                        <a:pt x="219837" y="259609"/>
                        <a:pt x="220460" y="260231"/>
                      </a:cubicBezTo>
                      <a:lnTo>
                        <a:pt x="271111" y="310799"/>
                      </a:lnTo>
                      <a:cubicBezTo>
                        <a:pt x="280992" y="320663"/>
                        <a:pt x="280992" y="336660"/>
                        <a:pt x="271111" y="346524"/>
                      </a:cubicBezTo>
                      <a:cubicBezTo>
                        <a:pt x="261141" y="356389"/>
                        <a:pt x="245118" y="356389"/>
                        <a:pt x="235237" y="346524"/>
                      </a:cubicBezTo>
                      <a:lnTo>
                        <a:pt x="227848" y="339148"/>
                      </a:lnTo>
                      <a:lnTo>
                        <a:pt x="227848" y="480274"/>
                      </a:lnTo>
                      <a:cubicBezTo>
                        <a:pt x="227848" y="494316"/>
                        <a:pt x="216543" y="505602"/>
                        <a:pt x="202568" y="505602"/>
                      </a:cubicBezTo>
                      <a:cubicBezTo>
                        <a:pt x="188503" y="505602"/>
                        <a:pt x="177197" y="494316"/>
                        <a:pt x="177197" y="480274"/>
                      </a:cubicBezTo>
                      <a:lnTo>
                        <a:pt x="177197" y="339148"/>
                      </a:lnTo>
                      <a:lnTo>
                        <a:pt x="169809" y="346524"/>
                      </a:lnTo>
                      <a:cubicBezTo>
                        <a:pt x="159928" y="356389"/>
                        <a:pt x="143905" y="356389"/>
                        <a:pt x="134024" y="346524"/>
                      </a:cubicBezTo>
                      <a:cubicBezTo>
                        <a:pt x="124054" y="336660"/>
                        <a:pt x="124054" y="320663"/>
                        <a:pt x="134024" y="310799"/>
                      </a:cubicBezTo>
                      <a:lnTo>
                        <a:pt x="184586" y="260231"/>
                      </a:lnTo>
                      <a:cubicBezTo>
                        <a:pt x="185209" y="259609"/>
                        <a:pt x="185832" y="259076"/>
                        <a:pt x="186455" y="258543"/>
                      </a:cubicBezTo>
                      <a:cubicBezTo>
                        <a:pt x="186811" y="258276"/>
                        <a:pt x="187078" y="258098"/>
                        <a:pt x="187346" y="257832"/>
                      </a:cubicBezTo>
                      <a:cubicBezTo>
                        <a:pt x="187702" y="257565"/>
                        <a:pt x="188058" y="257299"/>
                        <a:pt x="188503" y="257032"/>
                      </a:cubicBezTo>
                      <a:cubicBezTo>
                        <a:pt x="188859" y="256854"/>
                        <a:pt x="189215" y="256588"/>
                        <a:pt x="189571" y="256410"/>
                      </a:cubicBezTo>
                      <a:cubicBezTo>
                        <a:pt x="189927" y="256232"/>
                        <a:pt x="190283" y="255966"/>
                        <a:pt x="190550" y="255788"/>
                      </a:cubicBezTo>
                      <a:cubicBezTo>
                        <a:pt x="190995" y="255610"/>
                        <a:pt x="191351" y="255432"/>
                        <a:pt x="191707" y="255255"/>
                      </a:cubicBezTo>
                      <a:cubicBezTo>
                        <a:pt x="192063" y="255077"/>
                        <a:pt x="192420" y="254899"/>
                        <a:pt x="192865" y="254721"/>
                      </a:cubicBezTo>
                      <a:cubicBezTo>
                        <a:pt x="193221" y="254544"/>
                        <a:pt x="193577" y="254455"/>
                        <a:pt x="193933" y="254277"/>
                      </a:cubicBezTo>
                      <a:cubicBezTo>
                        <a:pt x="194378" y="254188"/>
                        <a:pt x="194734" y="254010"/>
                        <a:pt x="195179" y="253922"/>
                      </a:cubicBezTo>
                      <a:cubicBezTo>
                        <a:pt x="195535" y="253744"/>
                        <a:pt x="195980" y="253655"/>
                        <a:pt x="196336" y="253566"/>
                      </a:cubicBezTo>
                      <a:cubicBezTo>
                        <a:pt x="196781" y="253477"/>
                        <a:pt x="197137" y="253388"/>
                        <a:pt x="197583" y="253299"/>
                      </a:cubicBezTo>
                      <a:cubicBezTo>
                        <a:pt x="198028" y="253211"/>
                        <a:pt x="198473" y="253122"/>
                        <a:pt x="198918" y="253122"/>
                      </a:cubicBezTo>
                      <a:cubicBezTo>
                        <a:pt x="199274" y="253033"/>
                        <a:pt x="199630" y="252944"/>
                        <a:pt x="199986" y="252944"/>
                      </a:cubicBezTo>
                      <a:close/>
                      <a:moveTo>
                        <a:pt x="253131" y="50567"/>
                      </a:moveTo>
                      <a:lnTo>
                        <a:pt x="253131" y="129751"/>
                      </a:lnTo>
                      <a:lnTo>
                        <a:pt x="289801" y="105401"/>
                      </a:lnTo>
                      <a:cubicBezTo>
                        <a:pt x="298257" y="99713"/>
                        <a:pt x="309382" y="99713"/>
                        <a:pt x="317838" y="105401"/>
                      </a:cubicBezTo>
                      <a:lnTo>
                        <a:pt x="354419" y="129751"/>
                      </a:lnTo>
                      <a:lnTo>
                        <a:pt x="354419" y="50567"/>
                      </a:lnTo>
                      <a:close/>
                      <a:moveTo>
                        <a:pt x="87492" y="50567"/>
                      </a:moveTo>
                      <a:cubicBezTo>
                        <a:pt x="67110" y="50567"/>
                        <a:pt x="50644" y="67008"/>
                        <a:pt x="50644" y="87360"/>
                      </a:cubicBezTo>
                      <a:lnTo>
                        <a:pt x="50644" y="519273"/>
                      </a:lnTo>
                      <a:cubicBezTo>
                        <a:pt x="50644" y="539625"/>
                        <a:pt x="67110" y="556155"/>
                        <a:pt x="87492" y="556155"/>
                      </a:cubicBezTo>
                      <a:lnTo>
                        <a:pt x="520058" y="556155"/>
                      </a:lnTo>
                      <a:cubicBezTo>
                        <a:pt x="540440" y="556155"/>
                        <a:pt x="556995" y="539625"/>
                        <a:pt x="556995" y="519273"/>
                      </a:cubicBezTo>
                      <a:lnTo>
                        <a:pt x="556995" y="87360"/>
                      </a:lnTo>
                      <a:cubicBezTo>
                        <a:pt x="556995" y="67008"/>
                        <a:pt x="540440" y="50567"/>
                        <a:pt x="520058" y="50567"/>
                      </a:cubicBezTo>
                      <a:lnTo>
                        <a:pt x="405063" y="50567"/>
                      </a:lnTo>
                      <a:lnTo>
                        <a:pt x="405063" y="176942"/>
                      </a:lnTo>
                      <a:cubicBezTo>
                        <a:pt x="405063" y="197116"/>
                        <a:pt x="382545" y="209202"/>
                        <a:pt x="365723" y="198004"/>
                      </a:cubicBezTo>
                      <a:lnTo>
                        <a:pt x="303775" y="156768"/>
                      </a:lnTo>
                      <a:lnTo>
                        <a:pt x="241916" y="198004"/>
                      </a:lnTo>
                      <a:cubicBezTo>
                        <a:pt x="225094" y="209202"/>
                        <a:pt x="202576" y="197116"/>
                        <a:pt x="202576" y="176942"/>
                      </a:cubicBezTo>
                      <a:lnTo>
                        <a:pt x="202576" y="50567"/>
                      </a:lnTo>
                      <a:close/>
                      <a:moveTo>
                        <a:pt x="87492" y="0"/>
                      </a:moveTo>
                      <a:lnTo>
                        <a:pt x="227854" y="0"/>
                      </a:lnTo>
                      <a:lnTo>
                        <a:pt x="379786" y="0"/>
                      </a:lnTo>
                      <a:lnTo>
                        <a:pt x="520058" y="0"/>
                      </a:lnTo>
                      <a:cubicBezTo>
                        <a:pt x="568388" y="0"/>
                        <a:pt x="607639" y="39103"/>
                        <a:pt x="607639" y="87360"/>
                      </a:cubicBezTo>
                      <a:lnTo>
                        <a:pt x="607639" y="519273"/>
                      </a:lnTo>
                      <a:cubicBezTo>
                        <a:pt x="607639" y="567530"/>
                        <a:pt x="568388" y="606722"/>
                        <a:pt x="520058" y="606722"/>
                      </a:cubicBezTo>
                      <a:lnTo>
                        <a:pt x="87492" y="606722"/>
                      </a:lnTo>
                      <a:cubicBezTo>
                        <a:pt x="39162" y="606722"/>
                        <a:pt x="0" y="567530"/>
                        <a:pt x="0" y="519273"/>
                      </a:cubicBezTo>
                      <a:lnTo>
                        <a:pt x="0" y="87360"/>
                      </a:lnTo>
                      <a:cubicBezTo>
                        <a:pt x="0" y="39103"/>
                        <a:pt x="39162" y="0"/>
                        <a:pt x="8749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1A3E4EA6-22A1-41A5-95C7-286500E6BF00}"/>
                  </a:ext>
                </a:extLst>
              </p:cNvPr>
              <p:cNvGrpSpPr/>
              <p:nvPr/>
            </p:nvGrpSpPr>
            <p:grpSpPr>
              <a:xfrm>
                <a:off x="4425214" y="3369809"/>
                <a:ext cx="839108" cy="839108"/>
                <a:chOff x="1979029" y="3369809"/>
                <a:chExt cx="839108" cy="839108"/>
              </a:xfrm>
              <a:grpFill/>
            </p:grpSpPr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55BBCDBF-44C7-417E-B3A0-9CCCC1AA607A}"/>
                    </a:ext>
                  </a:extLst>
                </p:cNvPr>
                <p:cNvSpPr/>
                <p:nvPr/>
              </p:nvSpPr>
              <p:spPr>
                <a:xfrm>
                  <a:off x="1979029" y="3369809"/>
                  <a:ext cx="839108" cy="839108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3473">
                        <a:lumMod val="60000"/>
                        <a:lumOff val="40000"/>
                      </a:srgbClr>
                    </a:gs>
                    <a:gs pos="77000">
                      <a:srgbClr val="003473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6" name="椭圆 35">
                  <a:extLst>
                    <a:ext uri="{FF2B5EF4-FFF2-40B4-BE49-F238E27FC236}">
                      <a16:creationId xmlns:a16="http://schemas.microsoft.com/office/drawing/2014/main" id="{5FE8F668-C6F7-46FB-B462-B7277EA7DBBB}"/>
                    </a:ext>
                  </a:extLst>
                </p:cNvPr>
                <p:cNvSpPr/>
                <p:nvPr/>
              </p:nvSpPr>
              <p:spPr>
                <a:xfrm>
                  <a:off x="2137326" y="3528527"/>
                  <a:ext cx="522514" cy="521671"/>
                </a:xfrm>
                <a:custGeom>
                  <a:avLst/>
                  <a:gdLst>
                    <a:gd name="T0" fmla="*/ 6436 w 6548"/>
                    <a:gd name="T1" fmla="*/ 6048 h 6547"/>
                    <a:gd name="T2" fmla="*/ 5715 w 6548"/>
                    <a:gd name="T3" fmla="*/ 5327 h 6547"/>
                    <a:gd name="T4" fmla="*/ 5993 w 6548"/>
                    <a:gd name="T5" fmla="*/ 4440 h 6547"/>
                    <a:gd name="T6" fmla="*/ 4967 w 6548"/>
                    <a:gd name="T7" fmla="*/ 2979 h 6547"/>
                    <a:gd name="T8" fmla="*/ 4967 w 6548"/>
                    <a:gd name="T9" fmla="*/ 1666 h 6547"/>
                    <a:gd name="T10" fmla="*/ 5244 w 6548"/>
                    <a:gd name="T11" fmla="*/ 1403 h 6547"/>
                    <a:gd name="T12" fmla="*/ 5244 w 6548"/>
                    <a:gd name="T13" fmla="*/ 278 h 6547"/>
                    <a:gd name="T14" fmla="*/ 4967 w 6548"/>
                    <a:gd name="T15" fmla="*/ 0 h 6547"/>
                    <a:gd name="T16" fmla="*/ 277 w 6548"/>
                    <a:gd name="T17" fmla="*/ 0 h 6547"/>
                    <a:gd name="T18" fmla="*/ 0 w 6548"/>
                    <a:gd name="T19" fmla="*/ 278 h 6547"/>
                    <a:gd name="T20" fmla="*/ 0 w 6548"/>
                    <a:gd name="T21" fmla="*/ 1387 h 6547"/>
                    <a:gd name="T22" fmla="*/ 264 w 6548"/>
                    <a:gd name="T23" fmla="*/ 1664 h 6547"/>
                    <a:gd name="T24" fmla="*/ 264 w 6548"/>
                    <a:gd name="T25" fmla="*/ 4454 h 6547"/>
                    <a:gd name="T26" fmla="*/ 541 w 6548"/>
                    <a:gd name="T27" fmla="*/ 4731 h 6547"/>
                    <a:gd name="T28" fmla="*/ 2913 w 6548"/>
                    <a:gd name="T29" fmla="*/ 4731 h 6547"/>
                    <a:gd name="T30" fmla="*/ 4440 w 6548"/>
                    <a:gd name="T31" fmla="*/ 5994 h 6547"/>
                    <a:gd name="T32" fmla="*/ 5327 w 6548"/>
                    <a:gd name="T33" fmla="*/ 5715 h 6547"/>
                    <a:gd name="T34" fmla="*/ 6048 w 6548"/>
                    <a:gd name="T35" fmla="*/ 6436 h 6547"/>
                    <a:gd name="T36" fmla="*/ 6436 w 6548"/>
                    <a:gd name="T37" fmla="*/ 6436 h 6547"/>
                    <a:gd name="T38" fmla="*/ 6436 w 6548"/>
                    <a:gd name="T39" fmla="*/ 6048 h 6547"/>
                    <a:gd name="T40" fmla="*/ 541 w 6548"/>
                    <a:gd name="T41" fmla="*/ 542 h 6547"/>
                    <a:gd name="T42" fmla="*/ 4689 w 6548"/>
                    <a:gd name="T43" fmla="*/ 542 h 6547"/>
                    <a:gd name="T44" fmla="*/ 4689 w 6548"/>
                    <a:gd name="T45" fmla="*/ 1124 h 6547"/>
                    <a:gd name="T46" fmla="*/ 541 w 6548"/>
                    <a:gd name="T47" fmla="*/ 1124 h 6547"/>
                    <a:gd name="T48" fmla="*/ 541 w 6548"/>
                    <a:gd name="T49" fmla="*/ 542 h 6547"/>
                    <a:gd name="T50" fmla="*/ 805 w 6548"/>
                    <a:gd name="T51" fmla="*/ 1679 h 6547"/>
                    <a:gd name="T52" fmla="*/ 4412 w 6548"/>
                    <a:gd name="T53" fmla="*/ 1679 h 6547"/>
                    <a:gd name="T54" fmla="*/ 4412 w 6548"/>
                    <a:gd name="T55" fmla="*/ 2886 h 6547"/>
                    <a:gd name="T56" fmla="*/ 2907 w 6548"/>
                    <a:gd name="T57" fmla="*/ 4190 h 6547"/>
                    <a:gd name="T58" fmla="*/ 805 w 6548"/>
                    <a:gd name="T59" fmla="*/ 4190 h 6547"/>
                    <a:gd name="T60" fmla="*/ 805 w 6548"/>
                    <a:gd name="T61" fmla="*/ 1679 h 6547"/>
                    <a:gd name="T62" fmla="*/ 3427 w 6548"/>
                    <a:gd name="T63" fmla="*/ 4439 h 6547"/>
                    <a:gd name="T64" fmla="*/ 4439 w 6548"/>
                    <a:gd name="T65" fmla="*/ 3427 h 6547"/>
                    <a:gd name="T66" fmla="*/ 5451 w 6548"/>
                    <a:gd name="T67" fmla="*/ 4439 h 6547"/>
                    <a:gd name="T68" fmla="*/ 4439 w 6548"/>
                    <a:gd name="T69" fmla="*/ 5451 h 6547"/>
                    <a:gd name="T70" fmla="*/ 3427 w 6548"/>
                    <a:gd name="T71" fmla="*/ 4439 h 65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548" h="6547">
                      <a:moveTo>
                        <a:pt x="6436" y="6048"/>
                      </a:moveTo>
                      <a:lnTo>
                        <a:pt x="5715" y="5327"/>
                      </a:lnTo>
                      <a:cubicBezTo>
                        <a:pt x="5889" y="5075"/>
                        <a:pt x="5993" y="4770"/>
                        <a:pt x="5993" y="4440"/>
                      </a:cubicBezTo>
                      <a:cubicBezTo>
                        <a:pt x="5993" y="3767"/>
                        <a:pt x="5565" y="3195"/>
                        <a:pt x="4967" y="2979"/>
                      </a:cubicBezTo>
                      <a:lnTo>
                        <a:pt x="4967" y="1666"/>
                      </a:lnTo>
                      <a:cubicBezTo>
                        <a:pt x="5113" y="1659"/>
                        <a:pt x="5231" y="1538"/>
                        <a:pt x="5244" y="1403"/>
                      </a:cubicBezTo>
                      <a:lnTo>
                        <a:pt x="5244" y="278"/>
                      </a:lnTo>
                      <a:cubicBezTo>
                        <a:pt x="5244" y="126"/>
                        <a:pt x="5119" y="0"/>
                        <a:pt x="4967" y="0"/>
                      </a:cubicBezTo>
                      <a:lnTo>
                        <a:pt x="277" y="0"/>
                      </a:lnTo>
                      <a:cubicBezTo>
                        <a:pt x="125" y="0"/>
                        <a:pt x="0" y="126"/>
                        <a:pt x="0" y="278"/>
                      </a:cubicBezTo>
                      <a:lnTo>
                        <a:pt x="0" y="1387"/>
                      </a:lnTo>
                      <a:cubicBezTo>
                        <a:pt x="0" y="1535"/>
                        <a:pt x="117" y="1656"/>
                        <a:pt x="264" y="1664"/>
                      </a:cubicBezTo>
                      <a:lnTo>
                        <a:pt x="264" y="4454"/>
                      </a:lnTo>
                      <a:cubicBezTo>
                        <a:pt x="264" y="4606"/>
                        <a:pt x="389" y="4731"/>
                        <a:pt x="541" y="4731"/>
                      </a:cubicBezTo>
                      <a:lnTo>
                        <a:pt x="2913" y="4731"/>
                      </a:lnTo>
                      <a:cubicBezTo>
                        <a:pt x="3049" y="5450"/>
                        <a:pt x="3681" y="5994"/>
                        <a:pt x="4440" y="5994"/>
                      </a:cubicBezTo>
                      <a:cubicBezTo>
                        <a:pt x="4769" y="5994"/>
                        <a:pt x="5076" y="5891"/>
                        <a:pt x="5327" y="5715"/>
                      </a:cubicBezTo>
                      <a:lnTo>
                        <a:pt x="6048" y="6436"/>
                      </a:lnTo>
                      <a:cubicBezTo>
                        <a:pt x="6159" y="6547"/>
                        <a:pt x="6325" y="6547"/>
                        <a:pt x="6436" y="6436"/>
                      </a:cubicBezTo>
                      <a:cubicBezTo>
                        <a:pt x="6547" y="6326"/>
                        <a:pt x="6548" y="6159"/>
                        <a:pt x="6436" y="6048"/>
                      </a:cubicBezTo>
                      <a:close/>
                      <a:moveTo>
                        <a:pt x="541" y="542"/>
                      </a:moveTo>
                      <a:lnTo>
                        <a:pt x="4689" y="542"/>
                      </a:lnTo>
                      <a:lnTo>
                        <a:pt x="4689" y="1124"/>
                      </a:lnTo>
                      <a:lnTo>
                        <a:pt x="541" y="1124"/>
                      </a:lnTo>
                      <a:lnTo>
                        <a:pt x="541" y="542"/>
                      </a:lnTo>
                      <a:close/>
                      <a:moveTo>
                        <a:pt x="805" y="1679"/>
                      </a:moveTo>
                      <a:lnTo>
                        <a:pt x="4412" y="1679"/>
                      </a:lnTo>
                      <a:lnTo>
                        <a:pt x="4412" y="2886"/>
                      </a:lnTo>
                      <a:cubicBezTo>
                        <a:pt x="3652" y="2899"/>
                        <a:pt x="3024" y="3459"/>
                        <a:pt x="2907" y="4190"/>
                      </a:cubicBezTo>
                      <a:lnTo>
                        <a:pt x="805" y="4190"/>
                      </a:lnTo>
                      <a:lnTo>
                        <a:pt x="805" y="1679"/>
                      </a:lnTo>
                      <a:close/>
                      <a:moveTo>
                        <a:pt x="3427" y="4439"/>
                      </a:moveTo>
                      <a:cubicBezTo>
                        <a:pt x="3427" y="3880"/>
                        <a:pt x="3880" y="3427"/>
                        <a:pt x="4439" y="3427"/>
                      </a:cubicBezTo>
                      <a:cubicBezTo>
                        <a:pt x="4997" y="3427"/>
                        <a:pt x="5451" y="3880"/>
                        <a:pt x="5451" y="4439"/>
                      </a:cubicBezTo>
                      <a:cubicBezTo>
                        <a:pt x="5451" y="4998"/>
                        <a:pt x="4997" y="5451"/>
                        <a:pt x="4439" y="5451"/>
                      </a:cubicBezTo>
                      <a:cubicBezTo>
                        <a:pt x="3880" y="5452"/>
                        <a:pt x="3427" y="4999"/>
                        <a:pt x="3427" y="443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39" name="组合 38">
                <a:extLst>
                  <a:ext uri="{FF2B5EF4-FFF2-40B4-BE49-F238E27FC236}">
                    <a16:creationId xmlns:a16="http://schemas.microsoft.com/office/drawing/2014/main" id="{28ACFBA1-4E59-45E7-8B6B-21AD041B15CA}"/>
                  </a:ext>
                </a:extLst>
              </p:cNvPr>
              <p:cNvGrpSpPr/>
              <p:nvPr/>
            </p:nvGrpSpPr>
            <p:grpSpPr>
              <a:xfrm>
                <a:off x="6871399" y="3369809"/>
                <a:ext cx="839108" cy="839108"/>
                <a:chOff x="1979029" y="3369809"/>
                <a:chExt cx="839108" cy="839108"/>
              </a:xfrm>
              <a:grpFill/>
            </p:grpSpPr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F244E099-4CE4-4925-BF2B-8072A4626002}"/>
                    </a:ext>
                  </a:extLst>
                </p:cNvPr>
                <p:cNvSpPr/>
                <p:nvPr/>
              </p:nvSpPr>
              <p:spPr>
                <a:xfrm>
                  <a:off x="1979029" y="3369809"/>
                  <a:ext cx="839108" cy="839108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3473">
                        <a:lumMod val="60000"/>
                        <a:lumOff val="40000"/>
                      </a:srgbClr>
                    </a:gs>
                    <a:gs pos="77000">
                      <a:srgbClr val="003473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4" name="椭圆 46">
                  <a:extLst>
                    <a:ext uri="{FF2B5EF4-FFF2-40B4-BE49-F238E27FC236}">
                      <a16:creationId xmlns:a16="http://schemas.microsoft.com/office/drawing/2014/main" id="{31963781-C563-4DA0-AB15-B59E7C57507B}"/>
                    </a:ext>
                  </a:extLst>
                </p:cNvPr>
                <p:cNvSpPr/>
                <p:nvPr/>
              </p:nvSpPr>
              <p:spPr>
                <a:xfrm>
                  <a:off x="2137326" y="3569429"/>
                  <a:ext cx="522514" cy="439868"/>
                </a:xfrm>
                <a:custGeom>
                  <a:avLst/>
                  <a:gdLst>
                    <a:gd name="connsiteX0" fmla="*/ 440826 w 607639"/>
                    <a:gd name="connsiteY0" fmla="*/ 440187 h 511529"/>
                    <a:gd name="connsiteX1" fmla="*/ 548008 w 607639"/>
                    <a:gd name="connsiteY1" fmla="*/ 440187 h 511529"/>
                    <a:gd name="connsiteX2" fmla="*/ 559937 w 607639"/>
                    <a:gd name="connsiteY2" fmla="*/ 452078 h 511529"/>
                    <a:gd name="connsiteX3" fmla="*/ 548008 w 607639"/>
                    <a:gd name="connsiteY3" fmla="*/ 463968 h 511529"/>
                    <a:gd name="connsiteX4" fmla="*/ 440826 w 607639"/>
                    <a:gd name="connsiteY4" fmla="*/ 463968 h 511529"/>
                    <a:gd name="connsiteX5" fmla="*/ 428897 w 607639"/>
                    <a:gd name="connsiteY5" fmla="*/ 452078 h 511529"/>
                    <a:gd name="connsiteX6" fmla="*/ 440826 w 607639"/>
                    <a:gd name="connsiteY6" fmla="*/ 440187 h 511529"/>
                    <a:gd name="connsiteX7" fmla="*/ 381180 w 607639"/>
                    <a:gd name="connsiteY7" fmla="*/ 392626 h 511529"/>
                    <a:gd name="connsiteX8" fmla="*/ 548008 w 607639"/>
                    <a:gd name="connsiteY8" fmla="*/ 392626 h 511529"/>
                    <a:gd name="connsiteX9" fmla="*/ 559937 w 607639"/>
                    <a:gd name="connsiteY9" fmla="*/ 404525 h 511529"/>
                    <a:gd name="connsiteX10" fmla="*/ 548008 w 607639"/>
                    <a:gd name="connsiteY10" fmla="*/ 416336 h 511529"/>
                    <a:gd name="connsiteX11" fmla="*/ 381180 w 607639"/>
                    <a:gd name="connsiteY11" fmla="*/ 416336 h 511529"/>
                    <a:gd name="connsiteX12" fmla="*/ 369340 w 607639"/>
                    <a:gd name="connsiteY12" fmla="*/ 404525 h 511529"/>
                    <a:gd name="connsiteX13" fmla="*/ 381180 w 607639"/>
                    <a:gd name="connsiteY13" fmla="*/ 392626 h 511529"/>
                    <a:gd name="connsiteX14" fmla="*/ 464589 w 607639"/>
                    <a:gd name="connsiteY14" fmla="*/ 344995 h 511529"/>
                    <a:gd name="connsiteX15" fmla="*/ 548007 w 607639"/>
                    <a:gd name="connsiteY15" fmla="*/ 344995 h 511529"/>
                    <a:gd name="connsiteX16" fmla="*/ 559937 w 607639"/>
                    <a:gd name="connsiteY16" fmla="*/ 356885 h 511529"/>
                    <a:gd name="connsiteX17" fmla="*/ 548007 w 607639"/>
                    <a:gd name="connsiteY17" fmla="*/ 368776 h 511529"/>
                    <a:gd name="connsiteX18" fmla="*/ 464589 w 607639"/>
                    <a:gd name="connsiteY18" fmla="*/ 368776 h 511529"/>
                    <a:gd name="connsiteX19" fmla="*/ 452748 w 607639"/>
                    <a:gd name="connsiteY19" fmla="*/ 356885 h 511529"/>
                    <a:gd name="connsiteX20" fmla="*/ 464589 w 607639"/>
                    <a:gd name="connsiteY20" fmla="*/ 344995 h 511529"/>
                    <a:gd name="connsiteX21" fmla="*/ 262121 w 607639"/>
                    <a:gd name="connsiteY21" fmla="*/ 178448 h 511529"/>
                    <a:gd name="connsiteX22" fmla="*/ 262121 w 607639"/>
                    <a:gd name="connsiteY22" fmla="*/ 285535 h 511529"/>
                    <a:gd name="connsiteX23" fmla="*/ 333592 w 607639"/>
                    <a:gd name="connsiteY23" fmla="*/ 285535 h 511529"/>
                    <a:gd name="connsiteX24" fmla="*/ 333592 w 607639"/>
                    <a:gd name="connsiteY24" fmla="*/ 178448 h 511529"/>
                    <a:gd name="connsiteX25" fmla="*/ 23853 w 607639"/>
                    <a:gd name="connsiteY25" fmla="*/ 178448 h 511529"/>
                    <a:gd name="connsiteX26" fmla="*/ 23853 w 607639"/>
                    <a:gd name="connsiteY26" fmla="*/ 487801 h 511529"/>
                    <a:gd name="connsiteX27" fmla="*/ 583786 w 607639"/>
                    <a:gd name="connsiteY27" fmla="*/ 487801 h 511529"/>
                    <a:gd name="connsiteX28" fmla="*/ 583786 w 607639"/>
                    <a:gd name="connsiteY28" fmla="*/ 178448 h 511529"/>
                    <a:gd name="connsiteX29" fmla="*/ 357445 w 607639"/>
                    <a:gd name="connsiteY29" fmla="*/ 178448 h 511529"/>
                    <a:gd name="connsiteX30" fmla="*/ 357445 w 607639"/>
                    <a:gd name="connsiteY30" fmla="*/ 297444 h 511529"/>
                    <a:gd name="connsiteX31" fmla="*/ 345518 w 607639"/>
                    <a:gd name="connsiteY31" fmla="*/ 309352 h 511529"/>
                    <a:gd name="connsiteX32" fmla="*/ 250194 w 607639"/>
                    <a:gd name="connsiteY32" fmla="*/ 309352 h 511529"/>
                    <a:gd name="connsiteX33" fmla="*/ 238267 w 607639"/>
                    <a:gd name="connsiteY33" fmla="*/ 297444 h 511529"/>
                    <a:gd name="connsiteX34" fmla="*/ 238267 w 607639"/>
                    <a:gd name="connsiteY34" fmla="*/ 178448 h 511529"/>
                    <a:gd name="connsiteX35" fmla="*/ 346498 w 607639"/>
                    <a:gd name="connsiteY35" fmla="*/ 23817 h 511529"/>
                    <a:gd name="connsiteX36" fmla="*/ 356555 w 607639"/>
                    <a:gd name="connsiteY36" fmla="*/ 154720 h 511529"/>
                    <a:gd name="connsiteX37" fmla="*/ 574351 w 607639"/>
                    <a:gd name="connsiteY37" fmla="*/ 154720 h 511529"/>
                    <a:gd name="connsiteX38" fmla="*/ 493712 w 607639"/>
                    <a:gd name="connsiteY38" fmla="*/ 23817 h 511529"/>
                    <a:gd name="connsiteX39" fmla="*/ 273157 w 607639"/>
                    <a:gd name="connsiteY39" fmla="*/ 23817 h 511529"/>
                    <a:gd name="connsiteX40" fmla="*/ 263100 w 607639"/>
                    <a:gd name="connsiteY40" fmla="*/ 154720 h 511529"/>
                    <a:gd name="connsiteX41" fmla="*/ 332613 w 607639"/>
                    <a:gd name="connsiteY41" fmla="*/ 154720 h 511529"/>
                    <a:gd name="connsiteX42" fmla="*/ 322555 w 607639"/>
                    <a:gd name="connsiteY42" fmla="*/ 23817 h 511529"/>
                    <a:gd name="connsiteX43" fmla="*/ 113927 w 607639"/>
                    <a:gd name="connsiteY43" fmla="*/ 23817 h 511529"/>
                    <a:gd name="connsiteX44" fmla="*/ 33199 w 607639"/>
                    <a:gd name="connsiteY44" fmla="*/ 154720 h 511529"/>
                    <a:gd name="connsiteX45" fmla="*/ 239157 w 607639"/>
                    <a:gd name="connsiteY45" fmla="*/ 154720 h 511529"/>
                    <a:gd name="connsiteX46" fmla="*/ 249215 w 607639"/>
                    <a:gd name="connsiteY46" fmla="*/ 23817 h 511529"/>
                    <a:gd name="connsiteX47" fmla="*/ 107251 w 607639"/>
                    <a:gd name="connsiteY47" fmla="*/ 0 h 511529"/>
                    <a:gd name="connsiteX48" fmla="*/ 262121 w 607639"/>
                    <a:gd name="connsiteY48" fmla="*/ 0 h 511529"/>
                    <a:gd name="connsiteX49" fmla="*/ 333592 w 607639"/>
                    <a:gd name="connsiteY49" fmla="*/ 0 h 511529"/>
                    <a:gd name="connsiteX50" fmla="*/ 500388 w 607639"/>
                    <a:gd name="connsiteY50" fmla="*/ 0 h 511529"/>
                    <a:gd name="connsiteX51" fmla="*/ 510534 w 607639"/>
                    <a:gd name="connsiteY51" fmla="*/ 5687 h 511529"/>
                    <a:gd name="connsiteX52" fmla="*/ 605859 w 607639"/>
                    <a:gd name="connsiteY52" fmla="*/ 160319 h 511529"/>
                    <a:gd name="connsiteX53" fmla="*/ 606660 w 607639"/>
                    <a:gd name="connsiteY53" fmla="*/ 161830 h 511529"/>
                    <a:gd name="connsiteX54" fmla="*/ 606749 w 607639"/>
                    <a:gd name="connsiteY54" fmla="*/ 162274 h 511529"/>
                    <a:gd name="connsiteX55" fmla="*/ 607283 w 607639"/>
                    <a:gd name="connsiteY55" fmla="*/ 163874 h 511529"/>
                    <a:gd name="connsiteX56" fmla="*/ 607372 w 607639"/>
                    <a:gd name="connsiteY56" fmla="*/ 164407 h 511529"/>
                    <a:gd name="connsiteX57" fmla="*/ 607639 w 607639"/>
                    <a:gd name="connsiteY57" fmla="*/ 166451 h 511529"/>
                    <a:gd name="connsiteX58" fmla="*/ 607639 w 607639"/>
                    <a:gd name="connsiteY58" fmla="*/ 166540 h 511529"/>
                    <a:gd name="connsiteX59" fmla="*/ 607639 w 607639"/>
                    <a:gd name="connsiteY59" fmla="*/ 499621 h 511529"/>
                    <a:gd name="connsiteX60" fmla="*/ 595712 w 607639"/>
                    <a:gd name="connsiteY60" fmla="*/ 511529 h 511529"/>
                    <a:gd name="connsiteX61" fmla="*/ 11927 w 607639"/>
                    <a:gd name="connsiteY61" fmla="*/ 511529 h 511529"/>
                    <a:gd name="connsiteX62" fmla="*/ 0 w 607639"/>
                    <a:gd name="connsiteY62" fmla="*/ 499621 h 511529"/>
                    <a:gd name="connsiteX63" fmla="*/ 0 w 607639"/>
                    <a:gd name="connsiteY63" fmla="*/ 166540 h 511529"/>
                    <a:gd name="connsiteX64" fmla="*/ 0 w 607639"/>
                    <a:gd name="connsiteY64" fmla="*/ 166451 h 511529"/>
                    <a:gd name="connsiteX65" fmla="*/ 178 w 607639"/>
                    <a:gd name="connsiteY65" fmla="*/ 164407 h 511529"/>
                    <a:gd name="connsiteX66" fmla="*/ 356 w 607639"/>
                    <a:gd name="connsiteY66" fmla="*/ 163874 h 511529"/>
                    <a:gd name="connsiteX67" fmla="*/ 801 w 607639"/>
                    <a:gd name="connsiteY67" fmla="*/ 162274 h 511529"/>
                    <a:gd name="connsiteX68" fmla="*/ 979 w 607639"/>
                    <a:gd name="connsiteY68" fmla="*/ 161830 h 511529"/>
                    <a:gd name="connsiteX69" fmla="*/ 1780 w 607639"/>
                    <a:gd name="connsiteY69" fmla="*/ 160319 h 511529"/>
                    <a:gd name="connsiteX70" fmla="*/ 97105 w 607639"/>
                    <a:gd name="connsiteY70" fmla="*/ 5687 h 511529"/>
                    <a:gd name="connsiteX71" fmla="*/ 107251 w 607639"/>
                    <a:gd name="connsiteY71" fmla="*/ 0 h 511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07639" h="511529">
                      <a:moveTo>
                        <a:pt x="440826" y="440187"/>
                      </a:moveTo>
                      <a:lnTo>
                        <a:pt x="548008" y="440187"/>
                      </a:lnTo>
                      <a:cubicBezTo>
                        <a:pt x="554596" y="440187"/>
                        <a:pt x="559937" y="445511"/>
                        <a:pt x="559937" y="452078"/>
                      </a:cubicBezTo>
                      <a:cubicBezTo>
                        <a:pt x="559937" y="458644"/>
                        <a:pt x="554596" y="463968"/>
                        <a:pt x="548008" y="463968"/>
                      </a:cubicBezTo>
                      <a:lnTo>
                        <a:pt x="440826" y="463968"/>
                      </a:lnTo>
                      <a:cubicBezTo>
                        <a:pt x="434238" y="463968"/>
                        <a:pt x="428897" y="458644"/>
                        <a:pt x="428897" y="452078"/>
                      </a:cubicBezTo>
                      <a:cubicBezTo>
                        <a:pt x="428897" y="445511"/>
                        <a:pt x="434238" y="440187"/>
                        <a:pt x="440826" y="440187"/>
                      </a:cubicBezTo>
                      <a:close/>
                      <a:moveTo>
                        <a:pt x="381180" y="392626"/>
                      </a:moveTo>
                      <a:lnTo>
                        <a:pt x="548008" y="392626"/>
                      </a:lnTo>
                      <a:cubicBezTo>
                        <a:pt x="554596" y="392626"/>
                        <a:pt x="559937" y="397954"/>
                        <a:pt x="559937" y="404525"/>
                      </a:cubicBezTo>
                      <a:cubicBezTo>
                        <a:pt x="559937" y="411008"/>
                        <a:pt x="554596" y="416336"/>
                        <a:pt x="548008" y="416336"/>
                      </a:cubicBezTo>
                      <a:lnTo>
                        <a:pt x="381180" y="416336"/>
                      </a:lnTo>
                      <a:cubicBezTo>
                        <a:pt x="374592" y="416336"/>
                        <a:pt x="369340" y="411008"/>
                        <a:pt x="369340" y="404525"/>
                      </a:cubicBezTo>
                      <a:cubicBezTo>
                        <a:pt x="369340" y="397954"/>
                        <a:pt x="374592" y="392626"/>
                        <a:pt x="381180" y="392626"/>
                      </a:cubicBezTo>
                      <a:close/>
                      <a:moveTo>
                        <a:pt x="464589" y="344995"/>
                      </a:moveTo>
                      <a:lnTo>
                        <a:pt x="548007" y="344995"/>
                      </a:lnTo>
                      <a:cubicBezTo>
                        <a:pt x="554595" y="344995"/>
                        <a:pt x="559937" y="350319"/>
                        <a:pt x="559937" y="356885"/>
                      </a:cubicBezTo>
                      <a:cubicBezTo>
                        <a:pt x="559937" y="363452"/>
                        <a:pt x="554595" y="368776"/>
                        <a:pt x="548007" y="368776"/>
                      </a:cubicBezTo>
                      <a:lnTo>
                        <a:pt x="464589" y="368776"/>
                      </a:lnTo>
                      <a:cubicBezTo>
                        <a:pt x="458001" y="368776"/>
                        <a:pt x="452748" y="363452"/>
                        <a:pt x="452748" y="356885"/>
                      </a:cubicBezTo>
                      <a:cubicBezTo>
                        <a:pt x="452748" y="350319"/>
                        <a:pt x="458001" y="344995"/>
                        <a:pt x="464589" y="344995"/>
                      </a:cubicBezTo>
                      <a:close/>
                      <a:moveTo>
                        <a:pt x="262121" y="178448"/>
                      </a:moveTo>
                      <a:lnTo>
                        <a:pt x="262121" y="285535"/>
                      </a:lnTo>
                      <a:lnTo>
                        <a:pt x="333592" y="285535"/>
                      </a:lnTo>
                      <a:lnTo>
                        <a:pt x="333592" y="178448"/>
                      </a:lnTo>
                      <a:close/>
                      <a:moveTo>
                        <a:pt x="23853" y="178448"/>
                      </a:moveTo>
                      <a:lnTo>
                        <a:pt x="23853" y="487801"/>
                      </a:lnTo>
                      <a:lnTo>
                        <a:pt x="583786" y="487801"/>
                      </a:lnTo>
                      <a:lnTo>
                        <a:pt x="583786" y="178448"/>
                      </a:lnTo>
                      <a:lnTo>
                        <a:pt x="357445" y="178448"/>
                      </a:lnTo>
                      <a:lnTo>
                        <a:pt x="357445" y="297444"/>
                      </a:lnTo>
                      <a:cubicBezTo>
                        <a:pt x="357445" y="304020"/>
                        <a:pt x="352105" y="309352"/>
                        <a:pt x="345518" y="309352"/>
                      </a:cubicBezTo>
                      <a:lnTo>
                        <a:pt x="250194" y="309352"/>
                      </a:lnTo>
                      <a:cubicBezTo>
                        <a:pt x="243607" y="309352"/>
                        <a:pt x="238267" y="304020"/>
                        <a:pt x="238267" y="297444"/>
                      </a:cubicBezTo>
                      <a:lnTo>
                        <a:pt x="238267" y="178448"/>
                      </a:lnTo>
                      <a:close/>
                      <a:moveTo>
                        <a:pt x="346498" y="23817"/>
                      </a:moveTo>
                      <a:lnTo>
                        <a:pt x="356555" y="154720"/>
                      </a:lnTo>
                      <a:lnTo>
                        <a:pt x="574351" y="154720"/>
                      </a:lnTo>
                      <a:lnTo>
                        <a:pt x="493712" y="23817"/>
                      </a:lnTo>
                      <a:close/>
                      <a:moveTo>
                        <a:pt x="273157" y="23817"/>
                      </a:moveTo>
                      <a:lnTo>
                        <a:pt x="263100" y="154720"/>
                      </a:lnTo>
                      <a:lnTo>
                        <a:pt x="332613" y="154720"/>
                      </a:lnTo>
                      <a:lnTo>
                        <a:pt x="322555" y="23817"/>
                      </a:lnTo>
                      <a:close/>
                      <a:moveTo>
                        <a:pt x="113927" y="23817"/>
                      </a:moveTo>
                      <a:lnTo>
                        <a:pt x="33199" y="154720"/>
                      </a:lnTo>
                      <a:lnTo>
                        <a:pt x="239157" y="154720"/>
                      </a:lnTo>
                      <a:lnTo>
                        <a:pt x="249215" y="23817"/>
                      </a:lnTo>
                      <a:close/>
                      <a:moveTo>
                        <a:pt x="107251" y="0"/>
                      </a:moveTo>
                      <a:lnTo>
                        <a:pt x="262121" y="0"/>
                      </a:lnTo>
                      <a:lnTo>
                        <a:pt x="333592" y="0"/>
                      </a:lnTo>
                      <a:lnTo>
                        <a:pt x="500388" y="0"/>
                      </a:lnTo>
                      <a:cubicBezTo>
                        <a:pt x="504482" y="0"/>
                        <a:pt x="508398" y="2221"/>
                        <a:pt x="510534" y="5687"/>
                      </a:cubicBezTo>
                      <a:lnTo>
                        <a:pt x="605859" y="160319"/>
                      </a:lnTo>
                      <a:cubicBezTo>
                        <a:pt x="606126" y="160852"/>
                        <a:pt x="606393" y="161297"/>
                        <a:pt x="606660" y="161830"/>
                      </a:cubicBezTo>
                      <a:cubicBezTo>
                        <a:pt x="606660" y="162008"/>
                        <a:pt x="606749" y="162097"/>
                        <a:pt x="606749" y="162274"/>
                      </a:cubicBezTo>
                      <a:cubicBezTo>
                        <a:pt x="607016" y="162807"/>
                        <a:pt x="607105" y="163341"/>
                        <a:pt x="607283" y="163874"/>
                      </a:cubicBezTo>
                      <a:cubicBezTo>
                        <a:pt x="607283" y="164052"/>
                        <a:pt x="607372" y="164229"/>
                        <a:pt x="607372" y="164407"/>
                      </a:cubicBezTo>
                      <a:cubicBezTo>
                        <a:pt x="607550" y="165118"/>
                        <a:pt x="607550" y="165740"/>
                        <a:pt x="607639" y="166451"/>
                      </a:cubicBezTo>
                      <a:cubicBezTo>
                        <a:pt x="607639" y="166540"/>
                        <a:pt x="607639" y="166540"/>
                        <a:pt x="607639" y="166540"/>
                      </a:cubicBezTo>
                      <a:lnTo>
                        <a:pt x="607639" y="499621"/>
                      </a:lnTo>
                      <a:cubicBezTo>
                        <a:pt x="607639" y="506197"/>
                        <a:pt x="602299" y="511529"/>
                        <a:pt x="595712" y="511529"/>
                      </a:cubicBezTo>
                      <a:lnTo>
                        <a:pt x="11927" y="511529"/>
                      </a:lnTo>
                      <a:cubicBezTo>
                        <a:pt x="5340" y="511529"/>
                        <a:pt x="0" y="506197"/>
                        <a:pt x="0" y="499621"/>
                      </a:cubicBezTo>
                      <a:lnTo>
                        <a:pt x="0" y="166540"/>
                      </a:lnTo>
                      <a:cubicBezTo>
                        <a:pt x="0" y="166540"/>
                        <a:pt x="0" y="166540"/>
                        <a:pt x="0" y="166451"/>
                      </a:cubicBezTo>
                      <a:cubicBezTo>
                        <a:pt x="0" y="165740"/>
                        <a:pt x="89" y="165118"/>
                        <a:pt x="178" y="164407"/>
                      </a:cubicBezTo>
                      <a:cubicBezTo>
                        <a:pt x="267" y="164229"/>
                        <a:pt x="267" y="164052"/>
                        <a:pt x="356" y="163874"/>
                      </a:cubicBezTo>
                      <a:cubicBezTo>
                        <a:pt x="445" y="163341"/>
                        <a:pt x="623" y="162807"/>
                        <a:pt x="801" y="162274"/>
                      </a:cubicBezTo>
                      <a:cubicBezTo>
                        <a:pt x="890" y="162097"/>
                        <a:pt x="890" y="162008"/>
                        <a:pt x="979" y="161830"/>
                      </a:cubicBezTo>
                      <a:cubicBezTo>
                        <a:pt x="1246" y="161297"/>
                        <a:pt x="1424" y="160852"/>
                        <a:pt x="1780" y="160319"/>
                      </a:cubicBezTo>
                      <a:lnTo>
                        <a:pt x="97105" y="5687"/>
                      </a:lnTo>
                      <a:cubicBezTo>
                        <a:pt x="99241" y="2221"/>
                        <a:pt x="103068" y="0"/>
                        <a:pt x="10725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0" name="组合 39">
                <a:extLst>
                  <a:ext uri="{FF2B5EF4-FFF2-40B4-BE49-F238E27FC236}">
                    <a16:creationId xmlns:a16="http://schemas.microsoft.com/office/drawing/2014/main" id="{1BA96EF6-9411-4719-A73C-6D2FD89A1C31}"/>
                  </a:ext>
                </a:extLst>
              </p:cNvPr>
              <p:cNvGrpSpPr/>
              <p:nvPr/>
            </p:nvGrpSpPr>
            <p:grpSpPr>
              <a:xfrm>
                <a:off x="9317583" y="3369809"/>
                <a:ext cx="839108" cy="839108"/>
                <a:chOff x="1979029" y="3369809"/>
                <a:chExt cx="839108" cy="839108"/>
              </a:xfrm>
              <a:grpFill/>
            </p:grpSpPr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8E78C718-D2BB-40D5-84C1-2C4FF51B57E0}"/>
                    </a:ext>
                  </a:extLst>
                </p:cNvPr>
                <p:cNvSpPr/>
                <p:nvPr/>
              </p:nvSpPr>
              <p:spPr>
                <a:xfrm>
                  <a:off x="1979029" y="3369809"/>
                  <a:ext cx="839108" cy="839108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3473">
                        <a:lumMod val="60000"/>
                        <a:lumOff val="40000"/>
                      </a:srgbClr>
                    </a:gs>
                    <a:gs pos="77000">
                      <a:srgbClr val="003473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2" name="椭圆 57">
                  <a:extLst>
                    <a:ext uri="{FF2B5EF4-FFF2-40B4-BE49-F238E27FC236}">
                      <a16:creationId xmlns:a16="http://schemas.microsoft.com/office/drawing/2014/main" id="{1AC81820-0EEF-4B39-ADE7-C57AA1D9B1FC}"/>
                    </a:ext>
                  </a:extLst>
                </p:cNvPr>
                <p:cNvSpPr/>
                <p:nvPr/>
              </p:nvSpPr>
              <p:spPr>
                <a:xfrm>
                  <a:off x="2137326" y="3577403"/>
                  <a:ext cx="522514" cy="423919"/>
                </a:xfrm>
                <a:custGeom>
                  <a:avLst/>
                  <a:gdLst>
                    <a:gd name="T0" fmla="*/ 3267 w 6533"/>
                    <a:gd name="T1" fmla="*/ 5309 h 5309"/>
                    <a:gd name="T2" fmla="*/ 4848 w 6533"/>
                    <a:gd name="T3" fmla="*/ 4920 h 5309"/>
                    <a:gd name="T4" fmla="*/ 6533 w 6533"/>
                    <a:gd name="T5" fmla="*/ 5309 h 5309"/>
                    <a:gd name="T6" fmla="*/ 6533 w 6533"/>
                    <a:gd name="T7" fmla="*/ 393 h 5309"/>
                    <a:gd name="T8" fmla="*/ 4956 w 6533"/>
                    <a:gd name="T9" fmla="*/ 0 h 5309"/>
                    <a:gd name="T10" fmla="*/ 3267 w 6533"/>
                    <a:gd name="T11" fmla="*/ 389 h 5309"/>
                    <a:gd name="T12" fmla="*/ 1577 w 6533"/>
                    <a:gd name="T13" fmla="*/ 0 h 5309"/>
                    <a:gd name="T14" fmla="*/ 0 w 6533"/>
                    <a:gd name="T15" fmla="*/ 393 h 5309"/>
                    <a:gd name="T16" fmla="*/ 0 w 6533"/>
                    <a:gd name="T17" fmla="*/ 5309 h 5309"/>
                    <a:gd name="T18" fmla="*/ 1685 w 6533"/>
                    <a:gd name="T19" fmla="*/ 4920 h 5309"/>
                    <a:gd name="T20" fmla="*/ 3267 w 6533"/>
                    <a:gd name="T21" fmla="*/ 5309 h 5309"/>
                    <a:gd name="T22" fmla="*/ 6125 w 6533"/>
                    <a:gd name="T23" fmla="*/ 648 h 5309"/>
                    <a:gd name="T24" fmla="*/ 6125 w 6533"/>
                    <a:gd name="T25" fmla="*/ 4709 h 5309"/>
                    <a:gd name="T26" fmla="*/ 4848 w 6533"/>
                    <a:gd name="T27" fmla="*/ 4512 h 5309"/>
                    <a:gd name="T28" fmla="*/ 3471 w 6533"/>
                    <a:gd name="T29" fmla="*/ 4773 h 5309"/>
                    <a:gd name="T30" fmla="*/ 3471 w 6533"/>
                    <a:gd name="T31" fmla="*/ 743 h 5309"/>
                    <a:gd name="T32" fmla="*/ 4956 w 6533"/>
                    <a:gd name="T33" fmla="*/ 409 h 5309"/>
                    <a:gd name="T34" fmla="*/ 6125 w 6533"/>
                    <a:gd name="T35" fmla="*/ 648 h 5309"/>
                    <a:gd name="T36" fmla="*/ 408 w 6533"/>
                    <a:gd name="T37" fmla="*/ 648 h 5309"/>
                    <a:gd name="T38" fmla="*/ 1064 w 6533"/>
                    <a:gd name="T39" fmla="*/ 455 h 5309"/>
                    <a:gd name="T40" fmla="*/ 1064 w 6533"/>
                    <a:gd name="T41" fmla="*/ 2495 h 5309"/>
                    <a:gd name="T42" fmla="*/ 1757 w 6533"/>
                    <a:gd name="T43" fmla="*/ 1879 h 5309"/>
                    <a:gd name="T44" fmla="*/ 2387 w 6533"/>
                    <a:gd name="T45" fmla="*/ 2495 h 5309"/>
                    <a:gd name="T46" fmla="*/ 2387 w 6533"/>
                    <a:gd name="T47" fmla="*/ 508 h 5309"/>
                    <a:gd name="T48" fmla="*/ 3063 w 6533"/>
                    <a:gd name="T49" fmla="*/ 743 h 5309"/>
                    <a:gd name="T50" fmla="*/ 3063 w 6533"/>
                    <a:gd name="T51" fmla="*/ 4773 h 5309"/>
                    <a:gd name="T52" fmla="*/ 1685 w 6533"/>
                    <a:gd name="T53" fmla="*/ 4512 h 5309"/>
                    <a:gd name="T54" fmla="*/ 408 w 6533"/>
                    <a:gd name="T55" fmla="*/ 4709 h 5309"/>
                    <a:gd name="T56" fmla="*/ 408 w 6533"/>
                    <a:gd name="T57" fmla="*/ 648 h 5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6533" h="5309">
                      <a:moveTo>
                        <a:pt x="3267" y="5309"/>
                      </a:moveTo>
                      <a:cubicBezTo>
                        <a:pt x="3817" y="5017"/>
                        <a:pt x="4364" y="4920"/>
                        <a:pt x="4848" y="4920"/>
                      </a:cubicBezTo>
                      <a:cubicBezTo>
                        <a:pt x="5816" y="4920"/>
                        <a:pt x="6533" y="5309"/>
                        <a:pt x="6533" y="5309"/>
                      </a:cubicBezTo>
                      <a:lnTo>
                        <a:pt x="6533" y="393"/>
                      </a:lnTo>
                      <a:cubicBezTo>
                        <a:pt x="5987" y="99"/>
                        <a:pt x="5441" y="0"/>
                        <a:pt x="4956" y="0"/>
                      </a:cubicBezTo>
                      <a:cubicBezTo>
                        <a:pt x="3990" y="1"/>
                        <a:pt x="3267" y="389"/>
                        <a:pt x="3267" y="389"/>
                      </a:cubicBezTo>
                      <a:cubicBezTo>
                        <a:pt x="3267" y="389"/>
                        <a:pt x="2543" y="1"/>
                        <a:pt x="1577" y="0"/>
                      </a:cubicBezTo>
                      <a:cubicBezTo>
                        <a:pt x="1092" y="0"/>
                        <a:pt x="546" y="98"/>
                        <a:pt x="0" y="393"/>
                      </a:cubicBezTo>
                      <a:lnTo>
                        <a:pt x="0" y="5309"/>
                      </a:lnTo>
                      <a:cubicBezTo>
                        <a:pt x="0" y="5309"/>
                        <a:pt x="718" y="4920"/>
                        <a:pt x="1685" y="4920"/>
                      </a:cubicBezTo>
                      <a:cubicBezTo>
                        <a:pt x="2169" y="4920"/>
                        <a:pt x="2716" y="5017"/>
                        <a:pt x="3267" y="5309"/>
                      </a:cubicBezTo>
                      <a:close/>
                      <a:moveTo>
                        <a:pt x="6125" y="648"/>
                      </a:moveTo>
                      <a:lnTo>
                        <a:pt x="6125" y="4709"/>
                      </a:lnTo>
                      <a:cubicBezTo>
                        <a:pt x="5796" y="4607"/>
                        <a:pt x="5353" y="4512"/>
                        <a:pt x="4848" y="4512"/>
                      </a:cubicBezTo>
                      <a:cubicBezTo>
                        <a:pt x="4367" y="4512"/>
                        <a:pt x="3906" y="4603"/>
                        <a:pt x="3471" y="4773"/>
                      </a:cubicBezTo>
                      <a:lnTo>
                        <a:pt x="3471" y="743"/>
                      </a:lnTo>
                      <a:cubicBezTo>
                        <a:pt x="3561" y="699"/>
                        <a:pt x="4174" y="409"/>
                        <a:pt x="4956" y="409"/>
                      </a:cubicBezTo>
                      <a:cubicBezTo>
                        <a:pt x="5369" y="409"/>
                        <a:pt x="5761" y="489"/>
                        <a:pt x="6125" y="648"/>
                      </a:cubicBezTo>
                      <a:close/>
                      <a:moveTo>
                        <a:pt x="408" y="648"/>
                      </a:moveTo>
                      <a:cubicBezTo>
                        <a:pt x="618" y="557"/>
                        <a:pt x="837" y="494"/>
                        <a:pt x="1064" y="455"/>
                      </a:cubicBezTo>
                      <a:lnTo>
                        <a:pt x="1064" y="2495"/>
                      </a:lnTo>
                      <a:lnTo>
                        <a:pt x="1757" y="1879"/>
                      </a:lnTo>
                      <a:lnTo>
                        <a:pt x="2387" y="2495"/>
                      </a:lnTo>
                      <a:lnTo>
                        <a:pt x="2387" y="508"/>
                      </a:lnTo>
                      <a:cubicBezTo>
                        <a:pt x="2756" y="597"/>
                        <a:pt x="3009" y="717"/>
                        <a:pt x="3063" y="743"/>
                      </a:cubicBezTo>
                      <a:lnTo>
                        <a:pt x="3063" y="4773"/>
                      </a:lnTo>
                      <a:cubicBezTo>
                        <a:pt x="2627" y="4603"/>
                        <a:pt x="2167" y="4512"/>
                        <a:pt x="1685" y="4512"/>
                      </a:cubicBezTo>
                      <a:cubicBezTo>
                        <a:pt x="1181" y="4512"/>
                        <a:pt x="737" y="4607"/>
                        <a:pt x="408" y="4709"/>
                      </a:cubicBezTo>
                      <a:lnTo>
                        <a:pt x="408" y="6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>
                    <a:solidFill>
                      <a:schemeClr val="tx1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95A9B605-3D1C-41F9-B46E-6A95833B6EED}"/>
              </a:ext>
            </a:extLst>
          </p:cNvPr>
          <p:cNvGrpSpPr/>
          <p:nvPr/>
        </p:nvGrpSpPr>
        <p:grpSpPr>
          <a:xfrm>
            <a:off x="1918304" y="4507308"/>
            <a:ext cx="2735360" cy="1139754"/>
            <a:chOff x="1820427" y="4357697"/>
            <a:chExt cx="1991362" cy="1139754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9E171148-2CCB-4501-B12D-CA6527C2C357}"/>
                </a:ext>
              </a:extLst>
            </p:cNvPr>
            <p:cNvSpPr/>
            <p:nvPr/>
          </p:nvSpPr>
          <p:spPr>
            <a:xfrm>
              <a:off x="1820427" y="4684921"/>
              <a:ext cx="1991362" cy="8125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  <a:buSzPct val="25000"/>
              </a:pPr>
              <a:r>
                <a:rPr lang="zh-CN" altLang="en-US" sz="1200" b="1" dirty="0">
                  <a:cs typeface="+mn-ea"/>
                  <a:sym typeface="+mn-lt"/>
                </a:rPr>
                <a:t>您的内容打在这里，或者通过复制您的文本后，在此框中选择粘贴，并选择只保留文字。</a:t>
              </a:r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6B82785D-3C3F-4DDC-9936-B95EA9310B22}"/>
                </a:ext>
              </a:extLst>
            </p:cNvPr>
            <p:cNvSpPr/>
            <p:nvPr/>
          </p:nvSpPr>
          <p:spPr>
            <a:xfrm>
              <a:off x="1820427" y="4357697"/>
              <a:ext cx="1377168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>
                  <a:cs typeface="+mn-ea"/>
                  <a:sym typeface="+mn-lt"/>
                </a:rPr>
                <a:t>标题文字添加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97400EB3-58C2-4DC1-8524-4C4D69EFF7E2}"/>
              </a:ext>
            </a:extLst>
          </p:cNvPr>
          <p:cNvGrpSpPr/>
          <p:nvPr/>
        </p:nvGrpSpPr>
        <p:grpSpPr>
          <a:xfrm>
            <a:off x="6811527" y="4507308"/>
            <a:ext cx="2735360" cy="1139754"/>
            <a:chOff x="1820427" y="4357697"/>
            <a:chExt cx="1991362" cy="1139754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2CD14BDD-7372-4145-A10B-23755F6E890D}"/>
                </a:ext>
              </a:extLst>
            </p:cNvPr>
            <p:cNvSpPr/>
            <p:nvPr/>
          </p:nvSpPr>
          <p:spPr>
            <a:xfrm>
              <a:off x="1820427" y="4684921"/>
              <a:ext cx="1991362" cy="8125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spcAft>
                  <a:spcPts val="800"/>
                </a:spcAft>
                <a:buSzPct val="25000"/>
              </a:pPr>
              <a:r>
                <a:rPr lang="zh-CN" altLang="en-US" sz="1200" b="1" dirty="0">
                  <a:cs typeface="+mn-ea"/>
                  <a:sym typeface="+mn-lt"/>
                </a:rPr>
                <a:t>您的内容打在这里，或者通过复制您的文本后，在此框中选择粘贴，并选择只保留文字。</a:t>
              </a:r>
            </a:p>
          </p:txBody>
        </p: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B80E81CB-D010-47A9-A099-3133F0BC78BA}"/>
                </a:ext>
              </a:extLst>
            </p:cNvPr>
            <p:cNvSpPr/>
            <p:nvPr/>
          </p:nvSpPr>
          <p:spPr>
            <a:xfrm>
              <a:off x="1820427" y="4357697"/>
              <a:ext cx="1377168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b="1" dirty="0">
                  <a:cs typeface="+mn-ea"/>
                  <a:sym typeface="+mn-lt"/>
                </a:rPr>
                <a:t>标题文字添加</a:t>
              </a: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52DDD2D0-91FA-4B51-8EE6-489DFA468DD0}"/>
              </a:ext>
            </a:extLst>
          </p:cNvPr>
          <p:cNvGrpSpPr/>
          <p:nvPr/>
        </p:nvGrpSpPr>
        <p:grpSpPr>
          <a:xfrm>
            <a:off x="7519582" y="2092947"/>
            <a:ext cx="2735360" cy="1139754"/>
            <a:chOff x="1820427" y="4357697"/>
            <a:chExt cx="1991362" cy="1139754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167D047-E952-4E39-A672-A5BF9D90F50D}"/>
                </a:ext>
              </a:extLst>
            </p:cNvPr>
            <p:cNvSpPr/>
            <p:nvPr/>
          </p:nvSpPr>
          <p:spPr>
            <a:xfrm>
              <a:off x="1820427" y="4684921"/>
              <a:ext cx="1991362" cy="8125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30000"/>
                </a:lnSpc>
                <a:spcAft>
                  <a:spcPts val="800"/>
                </a:spcAft>
                <a:buSzPct val="25000"/>
              </a:pPr>
              <a:r>
                <a:rPr lang="zh-CN" altLang="en-US" sz="1200" b="1" dirty="0">
                  <a:cs typeface="+mn-ea"/>
                  <a:sym typeface="+mn-lt"/>
                </a:rPr>
                <a:t>您的内容打在这里，或者通过复制您的文本后，在此框中选择粘贴，并选择只保留文字。</a:t>
              </a: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CC418078-0B15-4978-9FDD-BDECB6036551}"/>
                </a:ext>
              </a:extLst>
            </p:cNvPr>
            <p:cNvSpPr/>
            <p:nvPr/>
          </p:nvSpPr>
          <p:spPr>
            <a:xfrm>
              <a:off x="2434621" y="4357697"/>
              <a:ext cx="1377168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b="1" dirty="0">
                  <a:cs typeface="+mn-ea"/>
                  <a:sym typeface="+mn-lt"/>
                </a:rPr>
                <a:t>标题文字添加</a:t>
              </a: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6AE4D4A9-7C73-4909-91BF-20352AEDE7E1}"/>
              </a:ext>
            </a:extLst>
          </p:cNvPr>
          <p:cNvGrpSpPr/>
          <p:nvPr/>
        </p:nvGrpSpPr>
        <p:grpSpPr>
          <a:xfrm>
            <a:off x="2613343" y="2092947"/>
            <a:ext cx="2735360" cy="1139754"/>
            <a:chOff x="1820427" y="4357697"/>
            <a:chExt cx="1991362" cy="1139754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E537A5E5-10FC-4D9F-B086-89A39B2F1369}"/>
                </a:ext>
              </a:extLst>
            </p:cNvPr>
            <p:cNvSpPr/>
            <p:nvPr/>
          </p:nvSpPr>
          <p:spPr>
            <a:xfrm>
              <a:off x="1820427" y="4684921"/>
              <a:ext cx="1991362" cy="8125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30000"/>
                </a:lnSpc>
                <a:spcAft>
                  <a:spcPts val="800"/>
                </a:spcAft>
                <a:buSzPct val="25000"/>
              </a:pPr>
              <a:r>
                <a:rPr lang="zh-CN" altLang="en-US" sz="1200" b="1" dirty="0">
                  <a:cs typeface="+mn-ea"/>
                  <a:sym typeface="+mn-lt"/>
                </a:rPr>
                <a:t>您的内容打在这里，或者通过复制您的文本后，在此框中选择粘贴，并选择只保留文字。</a:t>
              </a: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870377BD-5251-46B0-9E88-EED980B502EE}"/>
                </a:ext>
              </a:extLst>
            </p:cNvPr>
            <p:cNvSpPr/>
            <p:nvPr/>
          </p:nvSpPr>
          <p:spPr>
            <a:xfrm>
              <a:off x="2434621" y="4357697"/>
              <a:ext cx="1377168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zh-CN" altLang="en-US" b="1" dirty="0">
                  <a:cs typeface="+mn-ea"/>
                  <a:sym typeface="+mn-lt"/>
                </a:rPr>
                <a:t>标题文字添加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9355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三、工作存在不足</a:t>
            </a: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B23C9BB2-AC7E-46D9-901E-D85E8BA469A4}"/>
              </a:ext>
            </a:extLst>
          </p:cNvPr>
          <p:cNvGrpSpPr/>
          <p:nvPr/>
        </p:nvGrpSpPr>
        <p:grpSpPr>
          <a:xfrm>
            <a:off x="1528763" y="3526632"/>
            <a:ext cx="9134475" cy="795337"/>
            <a:chOff x="1528763" y="3526632"/>
            <a:chExt cx="9134475" cy="795337"/>
          </a:xfrm>
        </p:grpSpPr>
        <p:sp>
          <p:nvSpPr>
            <p:cNvPr id="62" name="Rectangle: Rounded Corners 7">
              <a:extLst>
                <a:ext uri="{FF2B5EF4-FFF2-40B4-BE49-F238E27FC236}">
                  <a16:creationId xmlns:a16="http://schemas.microsoft.com/office/drawing/2014/main" id="{D8EBA8F3-8FCA-44B9-B234-ADE09F25EB1B}"/>
                </a:ext>
              </a:extLst>
            </p:cNvPr>
            <p:cNvSpPr/>
            <p:nvPr/>
          </p:nvSpPr>
          <p:spPr>
            <a:xfrm>
              <a:off x="1528763" y="3625850"/>
              <a:ext cx="9134475" cy="5969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3" name="Rectangle: Rounded Corners 14">
              <a:extLst>
                <a:ext uri="{FF2B5EF4-FFF2-40B4-BE49-F238E27FC236}">
                  <a16:creationId xmlns:a16="http://schemas.microsoft.com/office/drawing/2014/main" id="{FA05C318-CC23-4236-B050-115A9B5B4CAF}"/>
                </a:ext>
              </a:extLst>
            </p:cNvPr>
            <p:cNvSpPr/>
            <p:nvPr/>
          </p:nvSpPr>
          <p:spPr>
            <a:xfrm>
              <a:off x="1674652" y="3764756"/>
              <a:ext cx="8489799" cy="31908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4" name="Oval 1">
              <a:extLst>
                <a:ext uri="{FF2B5EF4-FFF2-40B4-BE49-F238E27FC236}">
                  <a16:creationId xmlns:a16="http://schemas.microsoft.com/office/drawing/2014/main" id="{D4D5A0E4-1370-41B6-AE89-317C4E06C69A}"/>
                </a:ext>
              </a:extLst>
            </p:cNvPr>
            <p:cNvSpPr/>
            <p:nvPr/>
          </p:nvSpPr>
          <p:spPr>
            <a:xfrm>
              <a:off x="9867901" y="3526632"/>
              <a:ext cx="795337" cy="795337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100</a:t>
              </a:r>
            </a:p>
          </p:txBody>
        </p:sp>
        <p:sp>
          <p:nvSpPr>
            <p:cNvPr id="65" name="Oval 2">
              <a:extLst>
                <a:ext uri="{FF2B5EF4-FFF2-40B4-BE49-F238E27FC236}">
                  <a16:creationId xmlns:a16="http://schemas.microsoft.com/office/drawing/2014/main" id="{FEE2669B-1EC7-4A1E-8B99-B2F2BBAFC4C1}"/>
                </a:ext>
              </a:extLst>
            </p:cNvPr>
            <p:cNvSpPr/>
            <p:nvPr/>
          </p:nvSpPr>
          <p:spPr>
            <a:xfrm>
              <a:off x="7783115" y="3526632"/>
              <a:ext cx="795337" cy="7953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6" name="Oval 3">
              <a:extLst>
                <a:ext uri="{FF2B5EF4-FFF2-40B4-BE49-F238E27FC236}">
                  <a16:creationId xmlns:a16="http://schemas.microsoft.com/office/drawing/2014/main" id="{27473884-096B-4730-B271-AFAF71295620}"/>
                </a:ext>
              </a:extLst>
            </p:cNvPr>
            <p:cNvSpPr/>
            <p:nvPr/>
          </p:nvSpPr>
          <p:spPr>
            <a:xfrm>
              <a:off x="5698331" y="3526632"/>
              <a:ext cx="795337" cy="7953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7" name="Oval 5">
              <a:extLst>
                <a:ext uri="{FF2B5EF4-FFF2-40B4-BE49-F238E27FC236}">
                  <a16:creationId xmlns:a16="http://schemas.microsoft.com/office/drawing/2014/main" id="{D64065F9-D14E-43B0-ABDE-8C915DB26E38}"/>
                </a:ext>
              </a:extLst>
            </p:cNvPr>
            <p:cNvSpPr/>
            <p:nvPr/>
          </p:nvSpPr>
          <p:spPr>
            <a:xfrm>
              <a:off x="3613547" y="3526632"/>
              <a:ext cx="795337" cy="7953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68" name="Oval 13">
              <a:extLst>
                <a:ext uri="{FF2B5EF4-FFF2-40B4-BE49-F238E27FC236}">
                  <a16:creationId xmlns:a16="http://schemas.microsoft.com/office/drawing/2014/main" id="{D7AC4AE2-C7B1-4146-9D9A-A809030E4B34}"/>
                </a:ext>
              </a:extLst>
            </p:cNvPr>
            <p:cNvSpPr/>
            <p:nvPr/>
          </p:nvSpPr>
          <p:spPr>
            <a:xfrm>
              <a:off x="3754041" y="3663316"/>
              <a:ext cx="514350" cy="51435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1600" dirty="0">
                  <a:cs typeface="+mn-ea"/>
                  <a:sym typeface="+mn-lt"/>
                </a:rPr>
                <a:t>25</a:t>
              </a:r>
            </a:p>
          </p:txBody>
        </p:sp>
        <p:sp>
          <p:nvSpPr>
            <p:cNvPr id="69" name="TextBox 18">
              <a:extLst>
                <a:ext uri="{FF2B5EF4-FFF2-40B4-BE49-F238E27FC236}">
                  <a16:creationId xmlns:a16="http://schemas.microsoft.com/office/drawing/2014/main" id="{E30D593F-7F63-4C6B-A1BC-CFCA3FFED43F}"/>
                </a:ext>
              </a:extLst>
            </p:cNvPr>
            <p:cNvSpPr txBox="1"/>
            <p:nvPr/>
          </p:nvSpPr>
          <p:spPr>
            <a:xfrm>
              <a:off x="7960210" y="3735825"/>
              <a:ext cx="441146" cy="369332"/>
            </a:xfrm>
            <a:prstGeom prst="rect">
              <a:avLst/>
            </a:prstGeom>
            <a:noFill/>
          </p:spPr>
          <p:txBody>
            <a:bodyPr wrap="none">
              <a:normAutofit/>
            </a:bodyPr>
            <a:lstStyle/>
            <a:p>
              <a:r>
                <a:rPr lang="en-US" altLang="zh-CN" b="1">
                  <a:solidFill>
                    <a:schemeClr val="bg1"/>
                  </a:solidFill>
                  <a:cs typeface="+mn-ea"/>
                  <a:sym typeface="+mn-lt"/>
                </a:rPr>
                <a:t>75</a:t>
              </a:r>
            </a:p>
          </p:txBody>
        </p:sp>
        <p:sp>
          <p:nvSpPr>
            <p:cNvPr id="70" name="Oval 30">
              <a:extLst>
                <a:ext uri="{FF2B5EF4-FFF2-40B4-BE49-F238E27FC236}">
                  <a16:creationId xmlns:a16="http://schemas.microsoft.com/office/drawing/2014/main" id="{5F924E44-0661-46C8-BC35-8CCBE3DD77FC}"/>
                </a:ext>
              </a:extLst>
            </p:cNvPr>
            <p:cNvSpPr/>
            <p:nvPr/>
          </p:nvSpPr>
          <p:spPr>
            <a:xfrm>
              <a:off x="5838824" y="3666701"/>
              <a:ext cx="514350" cy="51435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sz="1600">
                  <a:cs typeface="+mn-ea"/>
                  <a:sym typeface="+mn-lt"/>
                </a:rPr>
                <a:t>50</a:t>
              </a:r>
            </a:p>
          </p:txBody>
        </p:sp>
        <p:sp>
          <p:nvSpPr>
            <p:cNvPr id="71" name="Oval 31">
              <a:extLst>
                <a:ext uri="{FF2B5EF4-FFF2-40B4-BE49-F238E27FC236}">
                  <a16:creationId xmlns:a16="http://schemas.microsoft.com/office/drawing/2014/main" id="{C751A3EF-4759-49DE-85BC-0F2AA4CD472E}"/>
                </a:ext>
              </a:extLst>
            </p:cNvPr>
            <p:cNvSpPr/>
            <p:nvPr/>
          </p:nvSpPr>
          <p:spPr>
            <a:xfrm>
              <a:off x="7922946" y="3663316"/>
              <a:ext cx="514350" cy="514350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75</a:t>
              </a: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906D7A9C-D191-4C5D-BFAB-A50B8583C8F8}"/>
              </a:ext>
            </a:extLst>
          </p:cNvPr>
          <p:cNvGrpSpPr/>
          <p:nvPr/>
        </p:nvGrpSpPr>
        <p:grpSpPr>
          <a:xfrm>
            <a:off x="2633369" y="2123837"/>
            <a:ext cx="2923806" cy="1594299"/>
            <a:chOff x="2850228" y="1996460"/>
            <a:chExt cx="2449035" cy="1594299"/>
          </a:xfrm>
        </p:grpSpPr>
        <p:sp>
          <p:nvSpPr>
            <p:cNvPr id="73" name="TextBox 11">
              <a:extLst>
                <a:ext uri="{FF2B5EF4-FFF2-40B4-BE49-F238E27FC236}">
                  <a16:creationId xmlns:a16="http://schemas.microsoft.com/office/drawing/2014/main" id="{C1E89763-BFBA-4878-843F-C8654ADCB88F}"/>
                </a:ext>
              </a:extLst>
            </p:cNvPr>
            <p:cNvSpPr txBox="1"/>
            <p:nvPr/>
          </p:nvSpPr>
          <p:spPr>
            <a:xfrm>
              <a:off x="3004222" y="2336570"/>
              <a:ext cx="2141048" cy="12541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74" name="TextBox 11">
              <a:extLst>
                <a:ext uri="{FF2B5EF4-FFF2-40B4-BE49-F238E27FC236}">
                  <a16:creationId xmlns:a16="http://schemas.microsoft.com/office/drawing/2014/main" id="{94516AEB-84E4-4E3B-9B84-22D0B468205F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000" dirty="0">
                  <a:cs typeface="+mn-ea"/>
                  <a:sym typeface="+mn-lt"/>
                </a:rPr>
                <a:t>标题文字添加</a:t>
              </a:r>
              <a:endParaRPr lang="en-US" sz="2000" dirty="0">
                <a:cs typeface="+mn-ea"/>
                <a:sym typeface="+mn-lt"/>
              </a:endParaRP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1AAF9131-2D56-4B41-AFFC-70C6751711A1}"/>
              </a:ext>
            </a:extLst>
          </p:cNvPr>
          <p:cNvGrpSpPr/>
          <p:nvPr/>
        </p:nvGrpSpPr>
        <p:grpSpPr>
          <a:xfrm>
            <a:off x="6718218" y="2182701"/>
            <a:ext cx="2923806" cy="1594299"/>
            <a:chOff x="2850228" y="1996460"/>
            <a:chExt cx="2449035" cy="1594299"/>
          </a:xfrm>
        </p:grpSpPr>
        <p:sp>
          <p:nvSpPr>
            <p:cNvPr id="76" name="TextBox 11">
              <a:extLst>
                <a:ext uri="{FF2B5EF4-FFF2-40B4-BE49-F238E27FC236}">
                  <a16:creationId xmlns:a16="http://schemas.microsoft.com/office/drawing/2014/main" id="{B8B54E3D-68F1-4BAA-BE89-4DEC76633FCF}"/>
                </a:ext>
              </a:extLst>
            </p:cNvPr>
            <p:cNvSpPr txBox="1"/>
            <p:nvPr/>
          </p:nvSpPr>
          <p:spPr>
            <a:xfrm>
              <a:off x="3004222" y="2336570"/>
              <a:ext cx="2141048" cy="12541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点击输入简要文字内容，文字内容概括精炼，不用多余的文字修饰，言短意赅的说明该项内容</a:t>
              </a:r>
            </a:p>
          </p:txBody>
        </p:sp>
        <p:sp>
          <p:nvSpPr>
            <p:cNvPr id="77" name="TextBox 11">
              <a:extLst>
                <a:ext uri="{FF2B5EF4-FFF2-40B4-BE49-F238E27FC236}">
                  <a16:creationId xmlns:a16="http://schemas.microsoft.com/office/drawing/2014/main" id="{79B14CCE-8EFC-408F-8E82-6BA88FED20DB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000" dirty="0">
                  <a:cs typeface="+mn-ea"/>
                  <a:sym typeface="+mn-lt"/>
                </a:rPr>
                <a:t>标题文字添加</a:t>
              </a:r>
              <a:endParaRPr lang="en-US" sz="2000" dirty="0">
                <a:cs typeface="+mn-ea"/>
                <a:sym typeface="+mn-lt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139B6E99-4E5D-4AA9-ABF0-1694539A190B}"/>
              </a:ext>
            </a:extLst>
          </p:cNvPr>
          <p:cNvGrpSpPr/>
          <p:nvPr/>
        </p:nvGrpSpPr>
        <p:grpSpPr>
          <a:xfrm>
            <a:off x="3217680" y="4684658"/>
            <a:ext cx="5756638" cy="1271134"/>
            <a:chOff x="1196427" y="1996460"/>
            <a:chExt cx="5756638" cy="1271134"/>
          </a:xfrm>
        </p:grpSpPr>
        <p:sp>
          <p:nvSpPr>
            <p:cNvPr id="79" name="TextBox 11">
              <a:extLst>
                <a:ext uri="{FF2B5EF4-FFF2-40B4-BE49-F238E27FC236}">
                  <a16:creationId xmlns:a16="http://schemas.microsoft.com/office/drawing/2014/main" id="{7854F7B9-19D0-4E8A-B424-08C2A0F36CC1}"/>
                </a:ext>
              </a:extLst>
            </p:cNvPr>
            <p:cNvSpPr txBox="1"/>
            <p:nvPr/>
          </p:nvSpPr>
          <p:spPr>
            <a:xfrm>
              <a:off x="1196427" y="2336570"/>
              <a:ext cx="5756638" cy="9310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点击输入简要文字内容，文字内容概括精炼，不用多余的文字修饰，言短意赅的说明该项内容，点击输入简要文字内容，文字内容概括精炼，不用多余的文字修饰，言短意赅的说明该项内容</a:t>
              </a:r>
            </a:p>
          </p:txBody>
        </p:sp>
        <p:sp>
          <p:nvSpPr>
            <p:cNvPr id="80" name="TextBox 11">
              <a:extLst>
                <a:ext uri="{FF2B5EF4-FFF2-40B4-BE49-F238E27FC236}">
                  <a16:creationId xmlns:a16="http://schemas.microsoft.com/office/drawing/2014/main" id="{74E2AC7F-FCFB-4812-BEF5-2C8EBB9C9352}"/>
                </a:ext>
              </a:extLst>
            </p:cNvPr>
            <p:cNvSpPr txBox="1"/>
            <p:nvPr/>
          </p:nvSpPr>
          <p:spPr>
            <a:xfrm>
              <a:off x="2850228" y="1996460"/>
              <a:ext cx="244903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zh-CN" altLang="en-US" sz="2000" dirty="0">
                  <a:cs typeface="+mn-ea"/>
                  <a:sym typeface="+mn-lt"/>
                </a:rPr>
                <a:t>标题文字添加</a:t>
              </a:r>
              <a:endParaRPr lang="en-US" sz="2000" dirty="0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6135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259"/>
          <p:cNvSpPr>
            <a:spLocks noChangeArrowheads="1"/>
          </p:cNvSpPr>
          <p:nvPr/>
        </p:nvSpPr>
        <p:spPr bwMode="auto">
          <a:xfrm>
            <a:off x="267416" y="2598003"/>
            <a:ext cx="7596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明年工作计划</a:t>
            </a:r>
          </a:p>
        </p:txBody>
      </p:sp>
    </p:spTree>
    <p:extLst>
      <p:ext uri="{BB962C8B-B14F-4D97-AF65-F5344CB8AC3E}">
        <p14:creationId xmlns:p14="http://schemas.microsoft.com/office/powerpoint/2010/main" val="133914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四、明年工作计划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26805" y="4655305"/>
            <a:ext cx="3368150" cy="977795"/>
            <a:chOff x="6798184" y="1678126"/>
            <a:chExt cx="3368150" cy="977795"/>
          </a:xfrm>
        </p:grpSpPr>
        <p:sp>
          <p:nvSpPr>
            <p:cNvPr id="11" name="矩形 10"/>
            <p:cNvSpPr/>
            <p:nvPr/>
          </p:nvSpPr>
          <p:spPr>
            <a:xfrm>
              <a:off x="6798184" y="2030750"/>
              <a:ext cx="3368150" cy="62517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361272" y="1678126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此处添加标题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40727" y="4655305"/>
            <a:ext cx="3368150" cy="977795"/>
            <a:chOff x="6798184" y="1678126"/>
            <a:chExt cx="3368150" cy="977795"/>
          </a:xfrm>
        </p:grpSpPr>
        <p:sp>
          <p:nvSpPr>
            <p:cNvPr id="14" name="矩形 13"/>
            <p:cNvSpPr/>
            <p:nvPr/>
          </p:nvSpPr>
          <p:spPr>
            <a:xfrm>
              <a:off x="6798184" y="2030750"/>
              <a:ext cx="3368150" cy="62517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7361272" y="1678126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此处添加标题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421866" y="1782879"/>
            <a:ext cx="3368150" cy="977795"/>
            <a:chOff x="6798184" y="1678126"/>
            <a:chExt cx="3368150" cy="977795"/>
          </a:xfrm>
        </p:grpSpPr>
        <p:sp>
          <p:nvSpPr>
            <p:cNvPr id="17" name="矩形 16"/>
            <p:cNvSpPr/>
            <p:nvPr/>
          </p:nvSpPr>
          <p:spPr>
            <a:xfrm>
              <a:off x="6798184" y="2030750"/>
              <a:ext cx="3368150" cy="62517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endParaRPr lang="en-US" altLang="zh-CN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361272" y="1678126"/>
              <a:ext cx="2241974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此处添加标题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804969" y="3083451"/>
            <a:ext cx="10239665" cy="1411823"/>
            <a:chOff x="1804969" y="3083451"/>
            <a:chExt cx="10239665" cy="1411823"/>
          </a:xfrm>
        </p:grpSpPr>
        <p:sp>
          <p:nvSpPr>
            <p:cNvPr id="20" name="椭圆 19"/>
            <p:cNvSpPr/>
            <p:nvPr/>
          </p:nvSpPr>
          <p:spPr>
            <a:xfrm>
              <a:off x="1804969" y="3083451"/>
              <a:ext cx="1411823" cy="1411823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361930" y="3083451"/>
              <a:ext cx="1411823" cy="1411823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8918891" y="3083451"/>
              <a:ext cx="1411823" cy="1411823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cxnSp>
          <p:nvCxnSpPr>
            <p:cNvPr id="23" name="直接连接符 22"/>
            <p:cNvCxnSpPr>
              <a:cxnSpLocks/>
            </p:cNvCxnSpPr>
            <p:nvPr/>
          </p:nvCxnSpPr>
          <p:spPr>
            <a:xfrm>
              <a:off x="3648011" y="3789363"/>
              <a:ext cx="1282700" cy="0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>
              <a:cxnSpLocks/>
            </p:cNvCxnSpPr>
            <p:nvPr/>
          </p:nvCxnSpPr>
          <p:spPr>
            <a:xfrm>
              <a:off x="7204972" y="3789363"/>
              <a:ext cx="1282700" cy="0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>
              <a:cxnSpLocks/>
            </p:cNvCxnSpPr>
            <p:nvPr/>
          </p:nvCxnSpPr>
          <p:spPr>
            <a:xfrm>
              <a:off x="10761934" y="3789363"/>
              <a:ext cx="1282700" cy="0"/>
            </a:xfrm>
            <a:prstGeom prst="line">
              <a:avLst/>
            </a:prstGeom>
            <a:ln w="28575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1804969" y="3407815"/>
              <a:ext cx="1411822" cy="76309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01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358209" y="3407815"/>
              <a:ext cx="1411822" cy="76309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02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8904968" y="3407815"/>
              <a:ext cx="1411822" cy="76309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03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7334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四、明年工作计划</a:t>
            </a:r>
          </a:p>
        </p:txBody>
      </p:sp>
      <p:sp>
        <p:nvSpPr>
          <p:cNvPr id="10" name="任意多边形 23">
            <a:extLst>
              <a:ext uri="{FF2B5EF4-FFF2-40B4-BE49-F238E27FC236}">
                <a16:creationId xmlns:a16="http://schemas.microsoft.com/office/drawing/2014/main" id="{A57678BA-B431-44BF-B65E-27EBB6F77F14}"/>
              </a:ext>
            </a:extLst>
          </p:cNvPr>
          <p:cNvSpPr/>
          <p:nvPr/>
        </p:nvSpPr>
        <p:spPr>
          <a:xfrm>
            <a:off x="1703747" y="2451510"/>
            <a:ext cx="8696202" cy="2175767"/>
          </a:xfrm>
          <a:custGeom>
            <a:avLst/>
            <a:gdLst>
              <a:gd name="connsiteX0" fmla="*/ 0 w 8020280"/>
              <a:gd name="connsiteY0" fmla="*/ 2005070 h 2005070"/>
              <a:gd name="connsiteX1" fmla="*/ 3305060 w 8020280"/>
              <a:gd name="connsiteY1" fmla="*/ 1795750 h 2005070"/>
              <a:gd name="connsiteX2" fmla="*/ 5508434 w 8020280"/>
              <a:gd name="connsiteY2" fmla="*/ 1277957 h 2005070"/>
              <a:gd name="connsiteX3" fmla="*/ 7260116 w 8020280"/>
              <a:gd name="connsiteY3" fmla="*/ 462709 h 2005070"/>
              <a:gd name="connsiteX4" fmla="*/ 8020280 w 8020280"/>
              <a:gd name="connsiteY4" fmla="*/ 0 h 200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20280" h="2005070">
                <a:moveTo>
                  <a:pt x="0" y="2005070"/>
                </a:moveTo>
                <a:cubicBezTo>
                  <a:pt x="1193494" y="1961002"/>
                  <a:pt x="2386988" y="1916935"/>
                  <a:pt x="3305060" y="1795750"/>
                </a:cubicBezTo>
                <a:cubicBezTo>
                  <a:pt x="4223132" y="1674565"/>
                  <a:pt x="4849258" y="1500130"/>
                  <a:pt x="5508434" y="1277957"/>
                </a:cubicBezTo>
                <a:cubicBezTo>
                  <a:pt x="6167610" y="1055784"/>
                  <a:pt x="6841475" y="675702"/>
                  <a:pt x="7260116" y="462709"/>
                </a:cubicBezTo>
                <a:cubicBezTo>
                  <a:pt x="7678757" y="249716"/>
                  <a:pt x="7849518" y="124858"/>
                  <a:pt x="8020280" y="0"/>
                </a:cubicBezTo>
              </a:path>
            </a:pathLst>
          </a:custGeom>
          <a:noFill/>
          <a:ln w="19050">
            <a:solidFill>
              <a:srgbClr val="004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FE415242-D606-43DF-AD2C-15CF862A250D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3060882" y="3103511"/>
            <a:ext cx="1305664" cy="1347742"/>
            <a:chOff x="2020" y="2206"/>
            <a:chExt cx="844" cy="783"/>
          </a:xfrm>
          <a:solidFill>
            <a:schemeClr val="bg1"/>
          </a:solidFill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F1ACCF8C-48F0-4D6D-A4A0-0F4BED2FE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5" y="2206"/>
              <a:ext cx="175" cy="184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D8E8EE78-8AA6-4163-A213-6F8DF4033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9" y="2364"/>
              <a:ext cx="319" cy="625"/>
            </a:xfrm>
            <a:custGeom>
              <a:avLst/>
              <a:gdLst>
                <a:gd name="T0" fmla="*/ 138 w 140"/>
                <a:gd name="T1" fmla="*/ 112 h 262"/>
                <a:gd name="T2" fmla="*/ 113 w 140"/>
                <a:gd name="T3" fmla="*/ 16 h 262"/>
                <a:gd name="T4" fmla="*/ 78 w 140"/>
                <a:gd name="T5" fmla="*/ 3 h 262"/>
                <a:gd name="T6" fmla="*/ 61 w 140"/>
                <a:gd name="T7" fmla="*/ 15 h 262"/>
                <a:gd name="T8" fmla="*/ 16 w 140"/>
                <a:gd name="T9" fmla="*/ 59 h 262"/>
                <a:gd name="T10" fmla="*/ 16 w 140"/>
                <a:gd name="T11" fmla="*/ 79 h 262"/>
                <a:gd name="T12" fmla="*/ 26 w 140"/>
                <a:gd name="T13" fmla="*/ 84 h 262"/>
                <a:gd name="T14" fmla="*/ 36 w 140"/>
                <a:gd name="T15" fmla="*/ 80 h 262"/>
                <a:gd name="T16" fmla="*/ 68 w 140"/>
                <a:gd name="T17" fmla="*/ 50 h 262"/>
                <a:gd name="T18" fmla="*/ 83 w 140"/>
                <a:gd name="T19" fmla="*/ 107 h 262"/>
                <a:gd name="T20" fmla="*/ 12 w 140"/>
                <a:gd name="T21" fmla="*/ 141 h 262"/>
                <a:gd name="T22" fmla="*/ 3 w 140"/>
                <a:gd name="T23" fmla="*/ 163 h 262"/>
                <a:gd name="T24" fmla="*/ 3 w 140"/>
                <a:gd name="T25" fmla="*/ 164 h 262"/>
                <a:gd name="T26" fmla="*/ 25 w 140"/>
                <a:gd name="T27" fmla="*/ 250 h 262"/>
                <a:gd name="T28" fmla="*/ 36 w 140"/>
                <a:gd name="T29" fmla="*/ 260 h 262"/>
                <a:gd name="T30" fmla="*/ 58 w 140"/>
                <a:gd name="T31" fmla="*/ 244 h 262"/>
                <a:gd name="T32" fmla="*/ 53 w 140"/>
                <a:gd name="T33" fmla="*/ 216 h 262"/>
                <a:gd name="T34" fmla="*/ 41 w 140"/>
                <a:gd name="T35" fmla="*/ 167 h 262"/>
                <a:gd name="T36" fmla="*/ 92 w 140"/>
                <a:gd name="T37" fmla="*/ 148 h 262"/>
                <a:gd name="T38" fmla="*/ 129 w 140"/>
                <a:gd name="T39" fmla="*/ 132 h 262"/>
                <a:gd name="T40" fmla="*/ 138 w 140"/>
                <a:gd name="T41" fmla="*/ 11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262">
                  <a:moveTo>
                    <a:pt x="138" y="112"/>
                  </a:moveTo>
                  <a:cubicBezTo>
                    <a:pt x="113" y="16"/>
                    <a:pt x="113" y="16"/>
                    <a:pt x="113" y="16"/>
                  </a:cubicBezTo>
                  <a:cubicBezTo>
                    <a:pt x="110" y="5"/>
                    <a:pt x="90" y="0"/>
                    <a:pt x="78" y="3"/>
                  </a:cubicBezTo>
                  <a:cubicBezTo>
                    <a:pt x="72" y="5"/>
                    <a:pt x="67" y="9"/>
                    <a:pt x="61" y="15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0" y="65"/>
                    <a:pt x="10" y="74"/>
                    <a:pt x="16" y="79"/>
                  </a:cubicBezTo>
                  <a:cubicBezTo>
                    <a:pt x="18" y="82"/>
                    <a:pt x="22" y="84"/>
                    <a:pt x="26" y="84"/>
                  </a:cubicBezTo>
                  <a:cubicBezTo>
                    <a:pt x="30" y="84"/>
                    <a:pt x="33" y="83"/>
                    <a:pt x="36" y="8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83" y="107"/>
                    <a:pt x="83" y="107"/>
                    <a:pt x="83" y="107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4" y="145"/>
                    <a:pt x="0" y="155"/>
                    <a:pt x="3" y="163"/>
                  </a:cubicBezTo>
                  <a:cubicBezTo>
                    <a:pt x="3" y="163"/>
                    <a:pt x="3" y="164"/>
                    <a:pt x="3" y="164"/>
                  </a:cubicBezTo>
                  <a:cubicBezTo>
                    <a:pt x="25" y="250"/>
                    <a:pt x="25" y="250"/>
                    <a:pt x="25" y="250"/>
                  </a:cubicBezTo>
                  <a:cubicBezTo>
                    <a:pt x="26" y="254"/>
                    <a:pt x="30" y="259"/>
                    <a:pt x="36" y="260"/>
                  </a:cubicBezTo>
                  <a:cubicBezTo>
                    <a:pt x="48" y="262"/>
                    <a:pt x="55" y="259"/>
                    <a:pt x="58" y="244"/>
                  </a:cubicBezTo>
                  <a:cubicBezTo>
                    <a:pt x="59" y="235"/>
                    <a:pt x="53" y="216"/>
                    <a:pt x="53" y="216"/>
                  </a:cubicBezTo>
                  <a:cubicBezTo>
                    <a:pt x="41" y="167"/>
                    <a:pt x="41" y="167"/>
                    <a:pt x="41" y="167"/>
                  </a:cubicBezTo>
                  <a:cubicBezTo>
                    <a:pt x="41" y="167"/>
                    <a:pt x="83" y="151"/>
                    <a:pt x="92" y="148"/>
                  </a:cubicBezTo>
                  <a:cubicBezTo>
                    <a:pt x="100" y="145"/>
                    <a:pt x="121" y="137"/>
                    <a:pt x="129" y="132"/>
                  </a:cubicBezTo>
                  <a:cubicBezTo>
                    <a:pt x="135" y="127"/>
                    <a:pt x="140" y="120"/>
                    <a:pt x="138" y="11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0BE0A09-E958-4ABC-93F8-3F3A445AC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" y="2421"/>
              <a:ext cx="203" cy="148"/>
            </a:xfrm>
            <a:custGeom>
              <a:avLst/>
              <a:gdLst>
                <a:gd name="T0" fmla="*/ 8 w 89"/>
                <a:gd name="T1" fmla="*/ 27 h 62"/>
                <a:gd name="T2" fmla="*/ 4 w 89"/>
                <a:gd name="T3" fmla="*/ 8 h 62"/>
                <a:gd name="T4" fmla="*/ 4 w 89"/>
                <a:gd name="T5" fmla="*/ 8 h 62"/>
                <a:gd name="T6" fmla="*/ 23 w 89"/>
                <a:gd name="T7" fmla="*/ 4 h 62"/>
                <a:gd name="T8" fmla="*/ 81 w 89"/>
                <a:gd name="T9" fmla="*/ 35 h 62"/>
                <a:gd name="T10" fmla="*/ 85 w 89"/>
                <a:gd name="T11" fmla="*/ 54 h 62"/>
                <a:gd name="T12" fmla="*/ 85 w 89"/>
                <a:gd name="T13" fmla="*/ 54 h 62"/>
                <a:gd name="T14" fmla="*/ 66 w 89"/>
                <a:gd name="T15" fmla="*/ 58 h 62"/>
                <a:gd name="T16" fmla="*/ 8 w 89"/>
                <a:gd name="T17" fmla="*/ 2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62">
                  <a:moveTo>
                    <a:pt x="8" y="27"/>
                  </a:moveTo>
                  <a:cubicBezTo>
                    <a:pt x="2" y="23"/>
                    <a:pt x="0" y="14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8" y="2"/>
                    <a:pt x="17" y="0"/>
                    <a:pt x="23" y="4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7" y="39"/>
                    <a:pt x="89" y="48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1" y="60"/>
                    <a:pt x="72" y="62"/>
                    <a:pt x="66" y="58"/>
                  </a:cubicBezTo>
                  <a:lnTo>
                    <a:pt x="8" y="2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4DBE197C-A18E-4555-938E-8AA8380A0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2366"/>
              <a:ext cx="325" cy="150"/>
            </a:xfrm>
            <a:custGeom>
              <a:avLst/>
              <a:gdLst>
                <a:gd name="T0" fmla="*/ 11 w 143"/>
                <a:gd name="T1" fmla="*/ 28 h 63"/>
                <a:gd name="T2" fmla="*/ 3 w 143"/>
                <a:gd name="T3" fmla="*/ 10 h 63"/>
                <a:gd name="T4" fmla="*/ 3 w 143"/>
                <a:gd name="T5" fmla="*/ 10 h 63"/>
                <a:gd name="T6" fmla="*/ 21 w 143"/>
                <a:gd name="T7" fmla="*/ 3 h 63"/>
                <a:gd name="T8" fmla="*/ 132 w 143"/>
                <a:gd name="T9" fmla="*/ 34 h 63"/>
                <a:gd name="T10" fmla="*/ 140 w 143"/>
                <a:gd name="T11" fmla="*/ 52 h 63"/>
                <a:gd name="T12" fmla="*/ 140 w 143"/>
                <a:gd name="T13" fmla="*/ 52 h 63"/>
                <a:gd name="T14" fmla="*/ 122 w 143"/>
                <a:gd name="T15" fmla="*/ 60 h 63"/>
                <a:gd name="T16" fmla="*/ 11 w 143"/>
                <a:gd name="T17" fmla="*/ 28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63">
                  <a:moveTo>
                    <a:pt x="11" y="28"/>
                  </a:moveTo>
                  <a:cubicBezTo>
                    <a:pt x="4" y="25"/>
                    <a:pt x="0" y="17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6" y="3"/>
                    <a:pt x="14" y="0"/>
                    <a:pt x="21" y="3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9" y="37"/>
                    <a:pt x="143" y="45"/>
                    <a:pt x="140" y="52"/>
                  </a:cubicBezTo>
                  <a:cubicBezTo>
                    <a:pt x="140" y="52"/>
                    <a:pt x="140" y="52"/>
                    <a:pt x="140" y="52"/>
                  </a:cubicBezTo>
                  <a:cubicBezTo>
                    <a:pt x="137" y="59"/>
                    <a:pt x="129" y="63"/>
                    <a:pt x="122" y="60"/>
                  </a:cubicBezTo>
                  <a:lnTo>
                    <a:pt x="11" y="2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1CC4A22A-64E8-486B-B116-96EB2E264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" y="2579"/>
              <a:ext cx="229" cy="283"/>
            </a:xfrm>
            <a:custGeom>
              <a:avLst/>
              <a:gdLst>
                <a:gd name="T0" fmla="*/ 95 w 101"/>
                <a:gd name="T1" fmla="*/ 85 h 119"/>
                <a:gd name="T2" fmla="*/ 92 w 101"/>
                <a:gd name="T3" fmla="*/ 112 h 119"/>
                <a:gd name="T4" fmla="*/ 92 w 101"/>
                <a:gd name="T5" fmla="*/ 112 h 119"/>
                <a:gd name="T6" fmla="*/ 65 w 101"/>
                <a:gd name="T7" fmla="*/ 109 h 119"/>
                <a:gd name="T8" fmla="*/ 7 w 101"/>
                <a:gd name="T9" fmla="*/ 33 h 119"/>
                <a:gd name="T10" fmla="*/ 10 w 101"/>
                <a:gd name="T11" fmla="*/ 6 h 119"/>
                <a:gd name="T12" fmla="*/ 10 w 101"/>
                <a:gd name="T13" fmla="*/ 6 h 119"/>
                <a:gd name="T14" fmla="*/ 37 w 101"/>
                <a:gd name="T15" fmla="*/ 10 h 119"/>
                <a:gd name="T16" fmla="*/ 95 w 101"/>
                <a:gd name="T17" fmla="*/ 8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119">
                  <a:moveTo>
                    <a:pt x="95" y="85"/>
                  </a:moveTo>
                  <a:cubicBezTo>
                    <a:pt x="101" y="94"/>
                    <a:pt x="100" y="106"/>
                    <a:pt x="92" y="112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83" y="119"/>
                    <a:pt x="71" y="117"/>
                    <a:pt x="65" y="109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0" y="25"/>
                    <a:pt x="2" y="13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9" y="0"/>
                    <a:pt x="30" y="1"/>
                    <a:pt x="37" y="10"/>
                  </a:cubicBezTo>
                  <a:lnTo>
                    <a:pt x="95" y="8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A432E8A0-B971-4316-B263-935F0FA38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2777"/>
              <a:ext cx="260" cy="107"/>
            </a:xfrm>
            <a:custGeom>
              <a:avLst/>
              <a:gdLst>
                <a:gd name="T0" fmla="*/ 99 w 114"/>
                <a:gd name="T1" fmla="*/ 12 h 45"/>
                <a:gd name="T2" fmla="*/ 113 w 114"/>
                <a:gd name="T3" fmla="*/ 30 h 45"/>
                <a:gd name="T4" fmla="*/ 113 w 114"/>
                <a:gd name="T5" fmla="*/ 30 h 45"/>
                <a:gd name="T6" fmla="*/ 95 w 114"/>
                <a:gd name="T7" fmla="*/ 44 h 45"/>
                <a:gd name="T8" fmla="*/ 15 w 114"/>
                <a:gd name="T9" fmla="*/ 33 h 45"/>
                <a:gd name="T10" fmla="*/ 2 w 114"/>
                <a:gd name="T11" fmla="*/ 15 h 45"/>
                <a:gd name="T12" fmla="*/ 2 w 114"/>
                <a:gd name="T13" fmla="*/ 15 h 45"/>
                <a:gd name="T14" fmla="*/ 20 w 114"/>
                <a:gd name="T15" fmla="*/ 1 h 45"/>
                <a:gd name="T16" fmla="*/ 99 w 114"/>
                <a:gd name="T17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45">
                  <a:moveTo>
                    <a:pt x="99" y="12"/>
                  </a:moveTo>
                  <a:cubicBezTo>
                    <a:pt x="108" y="13"/>
                    <a:pt x="114" y="21"/>
                    <a:pt x="113" y="30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12" y="39"/>
                    <a:pt x="104" y="45"/>
                    <a:pt x="95" y="44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7" y="32"/>
                    <a:pt x="0" y="2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6"/>
                    <a:pt x="11" y="0"/>
                    <a:pt x="20" y="1"/>
                  </a:cubicBezTo>
                  <a:lnTo>
                    <a:pt x="99" y="1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E2AE9E0A-800F-4108-B44D-21B64E25B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4" y="2414"/>
              <a:ext cx="310" cy="341"/>
            </a:xfrm>
            <a:custGeom>
              <a:avLst/>
              <a:gdLst>
                <a:gd name="T0" fmla="*/ 133 w 136"/>
                <a:gd name="T1" fmla="*/ 55 h 143"/>
                <a:gd name="T2" fmla="*/ 132 w 136"/>
                <a:gd name="T3" fmla="*/ 45 h 143"/>
                <a:gd name="T4" fmla="*/ 78 w 136"/>
                <a:gd name="T5" fmla="*/ 3 h 143"/>
                <a:gd name="T6" fmla="*/ 69 w 136"/>
                <a:gd name="T7" fmla="*/ 4 h 143"/>
                <a:gd name="T8" fmla="*/ 47 w 136"/>
                <a:gd name="T9" fmla="*/ 31 h 143"/>
                <a:gd name="T10" fmla="*/ 37 w 136"/>
                <a:gd name="T11" fmla="*/ 23 h 143"/>
                <a:gd name="T12" fmla="*/ 15 w 136"/>
                <a:gd name="T13" fmla="*/ 26 h 143"/>
                <a:gd name="T14" fmla="*/ 11 w 136"/>
                <a:gd name="T15" fmla="*/ 31 h 143"/>
                <a:gd name="T16" fmla="*/ 13 w 136"/>
                <a:gd name="T17" fmla="*/ 53 h 143"/>
                <a:gd name="T18" fmla="*/ 24 w 136"/>
                <a:gd name="T19" fmla="*/ 61 h 143"/>
                <a:gd name="T20" fmla="*/ 2 w 136"/>
                <a:gd name="T21" fmla="*/ 89 h 143"/>
                <a:gd name="T22" fmla="*/ 3 w 136"/>
                <a:gd name="T23" fmla="*/ 98 h 143"/>
                <a:gd name="T24" fmla="*/ 58 w 136"/>
                <a:gd name="T25" fmla="*/ 140 h 143"/>
                <a:gd name="T26" fmla="*/ 67 w 136"/>
                <a:gd name="T27" fmla="*/ 139 h 143"/>
                <a:gd name="T28" fmla="*/ 133 w 136"/>
                <a:gd name="T29" fmla="*/ 55 h 143"/>
                <a:gd name="T30" fmla="*/ 19 w 136"/>
                <a:gd name="T31" fmla="*/ 46 h 143"/>
                <a:gd name="T32" fmla="*/ 18 w 136"/>
                <a:gd name="T33" fmla="*/ 36 h 143"/>
                <a:gd name="T34" fmla="*/ 22 w 136"/>
                <a:gd name="T35" fmla="*/ 32 h 143"/>
                <a:gd name="T36" fmla="*/ 32 w 136"/>
                <a:gd name="T37" fmla="*/ 31 h 143"/>
                <a:gd name="T38" fmla="*/ 41 w 136"/>
                <a:gd name="T39" fmla="*/ 39 h 143"/>
                <a:gd name="T40" fmla="*/ 29 w 136"/>
                <a:gd name="T41" fmla="*/ 54 h 143"/>
                <a:gd name="T42" fmla="*/ 19 w 136"/>
                <a:gd name="T43" fmla="*/ 4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6" h="143">
                  <a:moveTo>
                    <a:pt x="133" y="55"/>
                  </a:moveTo>
                  <a:cubicBezTo>
                    <a:pt x="136" y="52"/>
                    <a:pt x="135" y="48"/>
                    <a:pt x="132" y="4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5" y="0"/>
                    <a:pt x="71" y="1"/>
                    <a:pt x="69" y="4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0" y="18"/>
                    <a:pt x="20" y="19"/>
                    <a:pt x="15" y="26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5" y="38"/>
                    <a:pt x="7" y="48"/>
                    <a:pt x="13" y="53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0" y="91"/>
                    <a:pt x="1" y="96"/>
                    <a:pt x="3" y="98"/>
                  </a:cubicBezTo>
                  <a:cubicBezTo>
                    <a:pt x="58" y="140"/>
                    <a:pt x="58" y="140"/>
                    <a:pt x="58" y="140"/>
                  </a:cubicBezTo>
                  <a:cubicBezTo>
                    <a:pt x="60" y="143"/>
                    <a:pt x="65" y="142"/>
                    <a:pt x="67" y="139"/>
                  </a:cubicBezTo>
                  <a:lnTo>
                    <a:pt x="133" y="55"/>
                  </a:lnTo>
                  <a:close/>
                  <a:moveTo>
                    <a:pt x="19" y="46"/>
                  </a:moveTo>
                  <a:cubicBezTo>
                    <a:pt x="16" y="44"/>
                    <a:pt x="16" y="39"/>
                    <a:pt x="18" y="36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4" y="29"/>
                    <a:pt x="29" y="28"/>
                    <a:pt x="32" y="31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29" y="54"/>
                    <a:pt x="29" y="54"/>
                    <a:pt x="29" y="54"/>
                  </a:cubicBezTo>
                  <a:lnTo>
                    <a:pt x="19" y="4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0D27FFCD-BC05-40F6-83F8-B17366918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2297"/>
              <a:ext cx="270" cy="86"/>
            </a:xfrm>
            <a:custGeom>
              <a:avLst/>
              <a:gdLst>
                <a:gd name="T0" fmla="*/ 63 w 119"/>
                <a:gd name="T1" fmla="*/ 17 h 36"/>
                <a:gd name="T2" fmla="*/ 6 w 119"/>
                <a:gd name="T3" fmla="*/ 28 h 36"/>
                <a:gd name="T4" fmla="*/ 0 w 119"/>
                <a:gd name="T5" fmla="*/ 26 h 36"/>
                <a:gd name="T6" fmla="*/ 91 w 119"/>
                <a:gd name="T7" fmla="*/ 6 h 36"/>
                <a:gd name="T8" fmla="*/ 116 w 119"/>
                <a:gd name="T9" fmla="*/ 11 h 36"/>
                <a:gd name="T10" fmla="*/ 119 w 119"/>
                <a:gd name="T11" fmla="*/ 30 h 36"/>
                <a:gd name="T12" fmla="*/ 103 w 119"/>
                <a:gd name="T13" fmla="*/ 36 h 36"/>
                <a:gd name="T14" fmla="*/ 63 w 119"/>
                <a:gd name="T15" fmla="*/ 17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" h="36">
                  <a:moveTo>
                    <a:pt x="63" y="17"/>
                  </a:moveTo>
                  <a:cubicBezTo>
                    <a:pt x="47" y="15"/>
                    <a:pt x="20" y="18"/>
                    <a:pt x="6" y="28"/>
                  </a:cubicBezTo>
                  <a:cubicBezTo>
                    <a:pt x="4" y="27"/>
                    <a:pt x="2" y="27"/>
                    <a:pt x="0" y="26"/>
                  </a:cubicBezTo>
                  <a:cubicBezTo>
                    <a:pt x="26" y="8"/>
                    <a:pt x="60" y="0"/>
                    <a:pt x="91" y="6"/>
                  </a:cubicBezTo>
                  <a:cubicBezTo>
                    <a:pt x="98" y="7"/>
                    <a:pt x="115" y="10"/>
                    <a:pt x="116" y="11"/>
                  </a:cubicBezTo>
                  <a:cubicBezTo>
                    <a:pt x="116" y="12"/>
                    <a:pt x="118" y="25"/>
                    <a:pt x="119" y="30"/>
                  </a:cubicBezTo>
                  <a:cubicBezTo>
                    <a:pt x="114" y="32"/>
                    <a:pt x="108" y="33"/>
                    <a:pt x="103" y="36"/>
                  </a:cubicBezTo>
                  <a:cubicBezTo>
                    <a:pt x="95" y="24"/>
                    <a:pt x="76" y="19"/>
                    <a:pt x="63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0" name="Freeform 16">
            <a:extLst>
              <a:ext uri="{FF2B5EF4-FFF2-40B4-BE49-F238E27FC236}">
                <a16:creationId xmlns:a16="http://schemas.microsoft.com/office/drawing/2014/main" id="{A4EAA9CB-8ED4-4259-94E1-103574E5FC51}"/>
              </a:ext>
            </a:extLst>
          </p:cNvPr>
          <p:cNvSpPr>
            <a:spLocks noEditPoints="1"/>
          </p:cNvSpPr>
          <p:nvPr/>
        </p:nvSpPr>
        <p:spPr bwMode="auto">
          <a:xfrm>
            <a:off x="2268851" y="3922613"/>
            <a:ext cx="466726" cy="620013"/>
          </a:xfrm>
          <a:custGeom>
            <a:avLst/>
            <a:gdLst>
              <a:gd name="T0" fmla="*/ 2147483646 w 23"/>
              <a:gd name="T1" fmla="*/ 2147483646 h 32"/>
              <a:gd name="T2" fmla="*/ 2147483646 w 23"/>
              <a:gd name="T3" fmla="*/ 2147483646 h 32"/>
              <a:gd name="T4" fmla="*/ 2147483646 w 23"/>
              <a:gd name="T5" fmla="*/ 2147483646 h 32"/>
              <a:gd name="T6" fmla="*/ 2147483646 w 23"/>
              <a:gd name="T7" fmla="*/ 2147483646 h 32"/>
              <a:gd name="T8" fmla="*/ 2147483646 w 23"/>
              <a:gd name="T9" fmla="*/ 2147483646 h 32"/>
              <a:gd name="T10" fmla="*/ 2147483646 w 23"/>
              <a:gd name="T11" fmla="*/ 0 h 32"/>
              <a:gd name="T12" fmla="*/ 0 w 23"/>
              <a:gd name="T13" fmla="*/ 2147483646 h 32"/>
              <a:gd name="T14" fmla="*/ 2147483646 w 23"/>
              <a:gd name="T15" fmla="*/ 2147483646 h 32"/>
              <a:gd name="T16" fmla="*/ 2147483646 w 23"/>
              <a:gd name="T17" fmla="*/ 2147483646 h 32"/>
              <a:gd name="T18" fmla="*/ 2147483646 w 23"/>
              <a:gd name="T19" fmla="*/ 0 h 32"/>
              <a:gd name="T20" fmla="*/ 2147483646 w 23"/>
              <a:gd name="T21" fmla="*/ 2147483646 h 32"/>
              <a:gd name="T22" fmla="*/ 2147483646 w 23"/>
              <a:gd name="T23" fmla="*/ 2147483646 h 32"/>
              <a:gd name="T24" fmla="*/ 2147483646 w 23"/>
              <a:gd name="T25" fmla="*/ 2147483646 h 32"/>
              <a:gd name="T26" fmla="*/ 2147483646 w 23"/>
              <a:gd name="T27" fmla="*/ 2147483646 h 32"/>
              <a:gd name="T28" fmla="*/ 2147483646 w 23"/>
              <a:gd name="T29" fmla="*/ 2147483646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" h="32">
                <a:moveTo>
                  <a:pt x="12" y="8"/>
                </a:moveTo>
                <a:cubicBezTo>
                  <a:pt x="10" y="8"/>
                  <a:pt x="8" y="10"/>
                  <a:pt x="8" y="12"/>
                </a:cubicBezTo>
                <a:cubicBezTo>
                  <a:pt x="8" y="14"/>
                  <a:pt x="10" y="16"/>
                  <a:pt x="12" y="16"/>
                </a:cubicBezTo>
                <a:cubicBezTo>
                  <a:pt x="14" y="16"/>
                  <a:pt x="16" y="14"/>
                  <a:pt x="16" y="12"/>
                </a:cubicBezTo>
                <a:cubicBezTo>
                  <a:pt x="16" y="10"/>
                  <a:pt x="14" y="8"/>
                  <a:pt x="12" y="8"/>
                </a:cubicBezTo>
                <a:close/>
                <a:moveTo>
                  <a:pt x="12" y="0"/>
                </a:moveTo>
                <a:cubicBezTo>
                  <a:pt x="5" y="0"/>
                  <a:pt x="0" y="5"/>
                  <a:pt x="0" y="12"/>
                </a:cubicBezTo>
                <a:cubicBezTo>
                  <a:pt x="0" y="20"/>
                  <a:pt x="12" y="32"/>
                  <a:pt x="12" y="32"/>
                </a:cubicBezTo>
                <a:cubicBezTo>
                  <a:pt x="12" y="32"/>
                  <a:pt x="23" y="20"/>
                  <a:pt x="23" y="12"/>
                </a:cubicBezTo>
                <a:cubicBezTo>
                  <a:pt x="23" y="5"/>
                  <a:pt x="18" y="0"/>
                  <a:pt x="12" y="0"/>
                </a:cubicBezTo>
                <a:close/>
                <a:moveTo>
                  <a:pt x="12" y="19"/>
                </a:moveTo>
                <a:cubicBezTo>
                  <a:pt x="8" y="19"/>
                  <a:pt x="5" y="16"/>
                  <a:pt x="5" y="12"/>
                </a:cubicBezTo>
                <a:cubicBezTo>
                  <a:pt x="5" y="8"/>
                  <a:pt x="8" y="5"/>
                  <a:pt x="12" y="5"/>
                </a:cubicBezTo>
                <a:cubicBezTo>
                  <a:pt x="15" y="5"/>
                  <a:pt x="19" y="8"/>
                  <a:pt x="19" y="12"/>
                </a:cubicBezTo>
                <a:cubicBezTo>
                  <a:pt x="19" y="16"/>
                  <a:pt x="15" y="19"/>
                  <a:pt x="12" y="19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058CE08C-C1E2-49F3-A9B6-ADB4122E9FAB}"/>
              </a:ext>
            </a:extLst>
          </p:cNvPr>
          <p:cNvSpPr>
            <a:spLocks noEditPoints="1"/>
          </p:cNvSpPr>
          <p:nvPr/>
        </p:nvSpPr>
        <p:spPr bwMode="auto">
          <a:xfrm>
            <a:off x="4835843" y="3776189"/>
            <a:ext cx="466726" cy="620013"/>
          </a:xfrm>
          <a:custGeom>
            <a:avLst/>
            <a:gdLst>
              <a:gd name="T0" fmla="*/ 2147483646 w 23"/>
              <a:gd name="T1" fmla="*/ 2147483646 h 32"/>
              <a:gd name="T2" fmla="*/ 2147483646 w 23"/>
              <a:gd name="T3" fmla="*/ 2147483646 h 32"/>
              <a:gd name="T4" fmla="*/ 2147483646 w 23"/>
              <a:gd name="T5" fmla="*/ 2147483646 h 32"/>
              <a:gd name="T6" fmla="*/ 2147483646 w 23"/>
              <a:gd name="T7" fmla="*/ 2147483646 h 32"/>
              <a:gd name="T8" fmla="*/ 2147483646 w 23"/>
              <a:gd name="T9" fmla="*/ 2147483646 h 32"/>
              <a:gd name="T10" fmla="*/ 2147483646 w 23"/>
              <a:gd name="T11" fmla="*/ 0 h 32"/>
              <a:gd name="T12" fmla="*/ 0 w 23"/>
              <a:gd name="T13" fmla="*/ 2147483646 h 32"/>
              <a:gd name="T14" fmla="*/ 2147483646 w 23"/>
              <a:gd name="T15" fmla="*/ 2147483646 h 32"/>
              <a:gd name="T16" fmla="*/ 2147483646 w 23"/>
              <a:gd name="T17" fmla="*/ 2147483646 h 32"/>
              <a:gd name="T18" fmla="*/ 2147483646 w 23"/>
              <a:gd name="T19" fmla="*/ 0 h 32"/>
              <a:gd name="T20" fmla="*/ 2147483646 w 23"/>
              <a:gd name="T21" fmla="*/ 2147483646 h 32"/>
              <a:gd name="T22" fmla="*/ 2147483646 w 23"/>
              <a:gd name="T23" fmla="*/ 2147483646 h 32"/>
              <a:gd name="T24" fmla="*/ 2147483646 w 23"/>
              <a:gd name="T25" fmla="*/ 2147483646 h 32"/>
              <a:gd name="T26" fmla="*/ 2147483646 w 23"/>
              <a:gd name="T27" fmla="*/ 2147483646 h 32"/>
              <a:gd name="T28" fmla="*/ 2147483646 w 23"/>
              <a:gd name="T29" fmla="*/ 2147483646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" h="32">
                <a:moveTo>
                  <a:pt x="12" y="8"/>
                </a:moveTo>
                <a:cubicBezTo>
                  <a:pt x="10" y="8"/>
                  <a:pt x="8" y="10"/>
                  <a:pt x="8" y="12"/>
                </a:cubicBezTo>
                <a:cubicBezTo>
                  <a:pt x="8" y="14"/>
                  <a:pt x="10" y="16"/>
                  <a:pt x="12" y="16"/>
                </a:cubicBezTo>
                <a:cubicBezTo>
                  <a:pt x="14" y="16"/>
                  <a:pt x="16" y="14"/>
                  <a:pt x="16" y="12"/>
                </a:cubicBezTo>
                <a:cubicBezTo>
                  <a:pt x="16" y="10"/>
                  <a:pt x="14" y="8"/>
                  <a:pt x="12" y="8"/>
                </a:cubicBezTo>
                <a:close/>
                <a:moveTo>
                  <a:pt x="12" y="0"/>
                </a:moveTo>
                <a:cubicBezTo>
                  <a:pt x="5" y="0"/>
                  <a:pt x="0" y="5"/>
                  <a:pt x="0" y="12"/>
                </a:cubicBezTo>
                <a:cubicBezTo>
                  <a:pt x="0" y="20"/>
                  <a:pt x="12" y="32"/>
                  <a:pt x="12" y="32"/>
                </a:cubicBezTo>
                <a:cubicBezTo>
                  <a:pt x="12" y="32"/>
                  <a:pt x="23" y="20"/>
                  <a:pt x="23" y="12"/>
                </a:cubicBezTo>
                <a:cubicBezTo>
                  <a:pt x="23" y="5"/>
                  <a:pt x="18" y="0"/>
                  <a:pt x="12" y="0"/>
                </a:cubicBezTo>
                <a:close/>
                <a:moveTo>
                  <a:pt x="12" y="19"/>
                </a:moveTo>
                <a:cubicBezTo>
                  <a:pt x="8" y="19"/>
                  <a:pt x="5" y="16"/>
                  <a:pt x="5" y="12"/>
                </a:cubicBezTo>
                <a:cubicBezTo>
                  <a:pt x="5" y="8"/>
                  <a:pt x="8" y="5"/>
                  <a:pt x="12" y="5"/>
                </a:cubicBezTo>
                <a:cubicBezTo>
                  <a:pt x="15" y="5"/>
                  <a:pt x="19" y="8"/>
                  <a:pt x="19" y="12"/>
                </a:cubicBezTo>
                <a:cubicBezTo>
                  <a:pt x="19" y="16"/>
                  <a:pt x="15" y="19"/>
                  <a:pt x="12" y="19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7ED486FB-5D19-4980-9934-7BB8D4C8C019}"/>
              </a:ext>
            </a:extLst>
          </p:cNvPr>
          <p:cNvSpPr>
            <a:spLocks noEditPoints="1"/>
          </p:cNvSpPr>
          <p:nvPr/>
        </p:nvSpPr>
        <p:spPr bwMode="auto">
          <a:xfrm>
            <a:off x="7315897" y="3197356"/>
            <a:ext cx="466726" cy="620014"/>
          </a:xfrm>
          <a:custGeom>
            <a:avLst/>
            <a:gdLst>
              <a:gd name="T0" fmla="*/ 2147483646 w 23"/>
              <a:gd name="T1" fmla="*/ 2147483646 h 32"/>
              <a:gd name="T2" fmla="*/ 2147483646 w 23"/>
              <a:gd name="T3" fmla="*/ 2147483646 h 32"/>
              <a:gd name="T4" fmla="*/ 2147483646 w 23"/>
              <a:gd name="T5" fmla="*/ 2147483646 h 32"/>
              <a:gd name="T6" fmla="*/ 2147483646 w 23"/>
              <a:gd name="T7" fmla="*/ 2147483646 h 32"/>
              <a:gd name="T8" fmla="*/ 2147483646 w 23"/>
              <a:gd name="T9" fmla="*/ 2147483646 h 32"/>
              <a:gd name="T10" fmla="*/ 2147483646 w 23"/>
              <a:gd name="T11" fmla="*/ 0 h 32"/>
              <a:gd name="T12" fmla="*/ 0 w 23"/>
              <a:gd name="T13" fmla="*/ 2147483646 h 32"/>
              <a:gd name="T14" fmla="*/ 2147483646 w 23"/>
              <a:gd name="T15" fmla="*/ 2147483646 h 32"/>
              <a:gd name="T16" fmla="*/ 2147483646 w 23"/>
              <a:gd name="T17" fmla="*/ 2147483646 h 32"/>
              <a:gd name="T18" fmla="*/ 2147483646 w 23"/>
              <a:gd name="T19" fmla="*/ 0 h 32"/>
              <a:gd name="T20" fmla="*/ 2147483646 w 23"/>
              <a:gd name="T21" fmla="*/ 2147483646 h 32"/>
              <a:gd name="T22" fmla="*/ 2147483646 w 23"/>
              <a:gd name="T23" fmla="*/ 2147483646 h 32"/>
              <a:gd name="T24" fmla="*/ 2147483646 w 23"/>
              <a:gd name="T25" fmla="*/ 2147483646 h 32"/>
              <a:gd name="T26" fmla="*/ 2147483646 w 23"/>
              <a:gd name="T27" fmla="*/ 2147483646 h 32"/>
              <a:gd name="T28" fmla="*/ 2147483646 w 23"/>
              <a:gd name="T29" fmla="*/ 2147483646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" h="32">
                <a:moveTo>
                  <a:pt x="12" y="8"/>
                </a:moveTo>
                <a:cubicBezTo>
                  <a:pt x="10" y="8"/>
                  <a:pt x="8" y="10"/>
                  <a:pt x="8" y="12"/>
                </a:cubicBezTo>
                <a:cubicBezTo>
                  <a:pt x="8" y="14"/>
                  <a:pt x="10" y="16"/>
                  <a:pt x="12" y="16"/>
                </a:cubicBezTo>
                <a:cubicBezTo>
                  <a:pt x="14" y="16"/>
                  <a:pt x="16" y="14"/>
                  <a:pt x="16" y="12"/>
                </a:cubicBezTo>
                <a:cubicBezTo>
                  <a:pt x="16" y="10"/>
                  <a:pt x="14" y="8"/>
                  <a:pt x="12" y="8"/>
                </a:cubicBezTo>
                <a:close/>
                <a:moveTo>
                  <a:pt x="12" y="0"/>
                </a:moveTo>
                <a:cubicBezTo>
                  <a:pt x="5" y="0"/>
                  <a:pt x="0" y="5"/>
                  <a:pt x="0" y="12"/>
                </a:cubicBezTo>
                <a:cubicBezTo>
                  <a:pt x="0" y="20"/>
                  <a:pt x="12" y="32"/>
                  <a:pt x="12" y="32"/>
                </a:cubicBezTo>
                <a:cubicBezTo>
                  <a:pt x="12" y="32"/>
                  <a:pt x="23" y="20"/>
                  <a:pt x="23" y="12"/>
                </a:cubicBezTo>
                <a:cubicBezTo>
                  <a:pt x="23" y="5"/>
                  <a:pt x="18" y="0"/>
                  <a:pt x="12" y="0"/>
                </a:cubicBezTo>
                <a:close/>
                <a:moveTo>
                  <a:pt x="12" y="19"/>
                </a:moveTo>
                <a:cubicBezTo>
                  <a:pt x="8" y="19"/>
                  <a:pt x="5" y="16"/>
                  <a:pt x="5" y="12"/>
                </a:cubicBezTo>
                <a:cubicBezTo>
                  <a:pt x="5" y="8"/>
                  <a:pt x="8" y="5"/>
                  <a:pt x="12" y="5"/>
                </a:cubicBezTo>
                <a:cubicBezTo>
                  <a:pt x="15" y="5"/>
                  <a:pt x="19" y="8"/>
                  <a:pt x="19" y="12"/>
                </a:cubicBezTo>
                <a:cubicBezTo>
                  <a:pt x="19" y="16"/>
                  <a:pt x="15" y="19"/>
                  <a:pt x="12" y="19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2C09E5C7-8098-4504-911B-270829293CFA}"/>
              </a:ext>
            </a:extLst>
          </p:cNvPr>
          <p:cNvSpPr>
            <a:spLocks noEditPoints="1"/>
          </p:cNvSpPr>
          <p:nvPr/>
        </p:nvSpPr>
        <p:spPr bwMode="auto">
          <a:xfrm>
            <a:off x="9644951" y="2142648"/>
            <a:ext cx="466726" cy="620013"/>
          </a:xfrm>
          <a:custGeom>
            <a:avLst/>
            <a:gdLst>
              <a:gd name="T0" fmla="*/ 2147483646 w 23"/>
              <a:gd name="T1" fmla="*/ 2147483646 h 32"/>
              <a:gd name="T2" fmla="*/ 2147483646 w 23"/>
              <a:gd name="T3" fmla="*/ 2147483646 h 32"/>
              <a:gd name="T4" fmla="*/ 2147483646 w 23"/>
              <a:gd name="T5" fmla="*/ 2147483646 h 32"/>
              <a:gd name="T6" fmla="*/ 2147483646 w 23"/>
              <a:gd name="T7" fmla="*/ 2147483646 h 32"/>
              <a:gd name="T8" fmla="*/ 2147483646 w 23"/>
              <a:gd name="T9" fmla="*/ 2147483646 h 32"/>
              <a:gd name="T10" fmla="*/ 2147483646 w 23"/>
              <a:gd name="T11" fmla="*/ 0 h 32"/>
              <a:gd name="T12" fmla="*/ 0 w 23"/>
              <a:gd name="T13" fmla="*/ 2147483646 h 32"/>
              <a:gd name="T14" fmla="*/ 2147483646 w 23"/>
              <a:gd name="T15" fmla="*/ 2147483646 h 32"/>
              <a:gd name="T16" fmla="*/ 2147483646 w 23"/>
              <a:gd name="T17" fmla="*/ 2147483646 h 32"/>
              <a:gd name="T18" fmla="*/ 2147483646 w 23"/>
              <a:gd name="T19" fmla="*/ 0 h 32"/>
              <a:gd name="T20" fmla="*/ 2147483646 w 23"/>
              <a:gd name="T21" fmla="*/ 2147483646 h 32"/>
              <a:gd name="T22" fmla="*/ 2147483646 w 23"/>
              <a:gd name="T23" fmla="*/ 2147483646 h 32"/>
              <a:gd name="T24" fmla="*/ 2147483646 w 23"/>
              <a:gd name="T25" fmla="*/ 2147483646 h 32"/>
              <a:gd name="T26" fmla="*/ 2147483646 w 23"/>
              <a:gd name="T27" fmla="*/ 2147483646 h 32"/>
              <a:gd name="T28" fmla="*/ 2147483646 w 23"/>
              <a:gd name="T29" fmla="*/ 2147483646 h 3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" h="32">
                <a:moveTo>
                  <a:pt x="12" y="8"/>
                </a:moveTo>
                <a:cubicBezTo>
                  <a:pt x="10" y="8"/>
                  <a:pt x="8" y="10"/>
                  <a:pt x="8" y="12"/>
                </a:cubicBezTo>
                <a:cubicBezTo>
                  <a:pt x="8" y="14"/>
                  <a:pt x="10" y="16"/>
                  <a:pt x="12" y="16"/>
                </a:cubicBezTo>
                <a:cubicBezTo>
                  <a:pt x="14" y="16"/>
                  <a:pt x="16" y="14"/>
                  <a:pt x="16" y="12"/>
                </a:cubicBezTo>
                <a:cubicBezTo>
                  <a:pt x="16" y="10"/>
                  <a:pt x="14" y="8"/>
                  <a:pt x="12" y="8"/>
                </a:cubicBezTo>
                <a:close/>
                <a:moveTo>
                  <a:pt x="12" y="0"/>
                </a:moveTo>
                <a:cubicBezTo>
                  <a:pt x="5" y="0"/>
                  <a:pt x="0" y="5"/>
                  <a:pt x="0" y="12"/>
                </a:cubicBezTo>
                <a:cubicBezTo>
                  <a:pt x="0" y="20"/>
                  <a:pt x="12" y="32"/>
                  <a:pt x="12" y="32"/>
                </a:cubicBezTo>
                <a:cubicBezTo>
                  <a:pt x="12" y="32"/>
                  <a:pt x="23" y="20"/>
                  <a:pt x="23" y="12"/>
                </a:cubicBezTo>
                <a:cubicBezTo>
                  <a:pt x="23" y="5"/>
                  <a:pt x="18" y="0"/>
                  <a:pt x="12" y="0"/>
                </a:cubicBezTo>
                <a:close/>
                <a:moveTo>
                  <a:pt x="12" y="19"/>
                </a:moveTo>
                <a:cubicBezTo>
                  <a:pt x="8" y="19"/>
                  <a:pt x="5" y="16"/>
                  <a:pt x="5" y="12"/>
                </a:cubicBezTo>
                <a:cubicBezTo>
                  <a:pt x="5" y="8"/>
                  <a:pt x="8" y="5"/>
                  <a:pt x="12" y="5"/>
                </a:cubicBezTo>
                <a:cubicBezTo>
                  <a:pt x="15" y="5"/>
                  <a:pt x="19" y="8"/>
                  <a:pt x="19" y="12"/>
                </a:cubicBezTo>
                <a:cubicBezTo>
                  <a:pt x="19" y="16"/>
                  <a:pt x="15" y="19"/>
                  <a:pt x="12" y="19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4" name="矩形 25">
            <a:extLst>
              <a:ext uri="{FF2B5EF4-FFF2-40B4-BE49-F238E27FC236}">
                <a16:creationId xmlns:a16="http://schemas.microsoft.com/office/drawing/2014/main" id="{65AF1F91-004F-4B9A-83A9-17E15B2F2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7429" y="4846913"/>
            <a:ext cx="2068237" cy="132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30000"/>
              </a:lnSpc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此处添加详细文本描述，建议与标题相关并符合整体语言风格，语言描述尽量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……</a:t>
            </a:r>
          </a:p>
        </p:txBody>
      </p:sp>
      <p:sp>
        <p:nvSpPr>
          <p:cNvPr id="25" name="矩形 30">
            <a:extLst>
              <a:ext uri="{FF2B5EF4-FFF2-40B4-BE49-F238E27FC236}">
                <a16:creationId xmlns:a16="http://schemas.microsoft.com/office/drawing/2014/main" id="{522976C1-A624-454A-8E6D-0DA8F7528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5088" y="4627276"/>
            <a:ext cx="2068237" cy="132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30000"/>
              </a:lnSpc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此处添加详细文本描述，建议与标题相关并符合整体语言风格，语言描述尽量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……</a:t>
            </a:r>
          </a:p>
        </p:txBody>
      </p:sp>
      <p:sp>
        <p:nvSpPr>
          <p:cNvPr id="26" name="矩形 31">
            <a:extLst>
              <a:ext uri="{FF2B5EF4-FFF2-40B4-BE49-F238E27FC236}">
                <a16:creationId xmlns:a16="http://schemas.microsoft.com/office/drawing/2014/main" id="{32D769E5-2038-4BE7-B8F4-13886FC60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778" y="4178853"/>
            <a:ext cx="2068237" cy="132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30000"/>
              </a:lnSpc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此处添加详细文本描述，建议与标题相关并符合整体语言风格，语言描述尽量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……</a:t>
            </a:r>
          </a:p>
        </p:txBody>
      </p:sp>
      <p:sp>
        <p:nvSpPr>
          <p:cNvPr id="27" name="矩形 32">
            <a:extLst>
              <a:ext uri="{FF2B5EF4-FFF2-40B4-BE49-F238E27FC236}">
                <a16:creationId xmlns:a16="http://schemas.microsoft.com/office/drawing/2014/main" id="{3C281ACC-7276-4DBC-999E-041DDD5E3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7558" y="3229386"/>
            <a:ext cx="2068237" cy="132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30000"/>
              </a:lnSpc>
              <a:buNone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此处添加详细文本描述，建议与标题相关并符合整体语言风格，语言描述尽量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623318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四、明年工作计划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805602F-7382-47C9-9785-FA3418267DAA}"/>
              </a:ext>
            </a:extLst>
          </p:cNvPr>
          <p:cNvSpPr/>
          <p:nvPr/>
        </p:nvSpPr>
        <p:spPr>
          <a:xfrm>
            <a:off x="785646" y="2524281"/>
            <a:ext cx="2755310" cy="27127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26" tIns="54963" rIns="109926" bIns="54963" rtlCol="0" anchor="ctr"/>
          <a:lstStyle/>
          <a:p>
            <a:pPr algn="ctr"/>
            <a:endParaRPr lang="zh-CN" altLang="en-US" sz="2399">
              <a:cs typeface="+mn-ea"/>
              <a:sym typeface="+mn-lt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42886450-91E6-4A09-94BC-321370D70E09}"/>
              </a:ext>
            </a:extLst>
          </p:cNvPr>
          <p:cNvSpPr/>
          <p:nvPr/>
        </p:nvSpPr>
        <p:spPr>
          <a:xfrm>
            <a:off x="1084716" y="2827871"/>
            <a:ext cx="2123342" cy="2090563"/>
          </a:xfrm>
          <a:prstGeom prst="ellipse">
            <a:avLst/>
          </a:pr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26" tIns="54963" rIns="109926" bIns="54963" rtlCol="0" anchor="ctr"/>
          <a:lstStyle/>
          <a:p>
            <a:pPr algn="ctr"/>
            <a:endParaRPr lang="zh-CN" altLang="en-US" sz="2399">
              <a:cs typeface="+mn-ea"/>
              <a:sym typeface="+mn-lt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8B309CB5-5595-4414-AC9F-FB6F4505A80E}"/>
              </a:ext>
            </a:extLst>
          </p:cNvPr>
          <p:cNvCxnSpPr/>
          <p:nvPr/>
        </p:nvCxnSpPr>
        <p:spPr>
          <a:xfrm flipH="1">
            <a:off x="3472757" y="2346861"/>
            <a:ext cx="218842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6637C6B-22AC-4027-AF17-C69D13FC25BB}"/>
              </a:ext>
            </a:extLst>
          </p:cNvPr>
          <p:cNvCxnSpPr/>
          <p:nvPr/>
        </p:nvCxnSpPr>
        <p:spPr>
          <a:xfrm flipH="1">
            <a:off x="4277022" y="3912460"/>
            <a:ext cx="218842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2868684-6352-4ED9-A0B3-94540DCD4466}"/>
              </a:ext>
            </a:extLst>
          </p:cNvPr>
          <p:cNvCxnSpPr/>
          <p:nvPr/>
        </p:nvCxnSpPr>
        <p:spPr>
          <a:xfrm flipH="1">
            <a:off x="3472757" y="5518467"/>
            <a:ext cx="2188425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梯形 3">
            <a:extLst>
              <a:ext uri="{FF2B5EF4-FFF2-40B4-BE49-F238E27FC236}">
                <a16:creationId xmlns:a16="http://schemas.microsoft.com/office/drawing/2014/main" id="{72D6A184-6638-4CB3-91E4-71F67F76F302}"/>
              </a:ext>
            </a:extLst>
          </p:cNvPr>
          <p:cNvSpPr/>
          <p:nvPr/>
        </p:nvSpPr>
        <p:spPr>
          <a:xfrm rot="16200000">
            <a:off x="3417490" y="3447777"/>
            <a:ext cx="1584039" cy="926534"/>
          </a:xfrm>
          <a:custGeom>
            <a:avLst/>
            <a:gdLst>
              <a:gd name="connsiteX0" fmla="*/ 1330666 w 1330666"/>
              <a:gd name="connsiteY0" fmla="*/ 564509 h 677397"/>
              <a:gd name="connsiteX1" fmla="*/ 0 w 1330666"/>
              <a:gd name="connsiteY1" fmla="*/ 564509 h 677397"/>
              <a:gd name="connsiteX2" fmla="*/ 141128 w 1330666"/>
              <a:gd name="connsiteY2" fmla="*/ 0 h 677397"/>
              <a:gd name="connsiteX3" fmla="*/ 665334 w 1330666"/>
              <a:gd name="connsiteY3" fmla="*/ 99622 h 677397"/>
              <a:gd name="connsiteX4" fmla="*/ 1189539 w 1330666"/>
              <a:gd name="connsiteY4" fmla="*/ 1 h 677397"/>
              <a:gd name="connsiteX5" fmla="*/ 1330666 w 1330666"/>
              <a:gd name="connsiteY5" fmla="*/ 564509 h 677397"/>
              <a:gd name="connsiteX0" fmla="*/ 1330666 w 1330666"/>
              <a:gd name="connsiteY0" fmla="*/ 564509 h 741009"/>
              <a:gd name="connsiteX1" fmla="*/ 0 w 1330666"/>
              <a:gd name="connsiteY1" fmla="*/ 564509 h 741009"/>
              <a:gd name="connsiteX2" fmla="*/ 141128 w 1330666"/>
              <a:gd name="connsiteY2" fmla="*/ 0 h 741009"/>
              <a:gd name="connsiteX3" fmla="*/ 665334 w 1330666"/>
              <a:gd name="connsiteY3" fmla="*/ 99622 h 741009"/>
              <a:gd name="connsiteX4" fmla="*/ 1189539 w 1330666"/>
              <a:gd name="connsiteY4" fmla="*/ 1 h 741009"/>
              <a:gd name="connsiteX5" fmla="*/ 1330666 w 1330666"/>
              <a:gd name="connsiteY5" fmla="*/ 564509 h 741009"/>
              <a:gd name="connsiteX0" fmla="*/ 1330666 w 1330666"/>
              <a:gd name="connsiteY0" fmla="*/ 564509 h 776698"/>
              <a:gd name="connsiteX1" fmla="*/ 0 w 1330666"/>
              <a:gd name="connsiteY1" fmla="*/ 564509 h 776698"/>
              <a:gd name="connsiteX2" fmla="*/ 141128 w 1330666"/>
              <a:gd name="connsiteY2" fmla="*/ 0 h 776698"/>
              <a:gd name="connsiteX3" fmla="*/ 665334 w 1330666"/>
              <a:gd name="connsiteY3" fmla="*/ 99622 h 776698"/>
              <a:gd name="connsiteX4" fmla="*/ 1189539 w 1330666"/>
              <a:gd name="connsiteY4" fmla="*/ 1 h 776698"/>
              <a:gd name="connsiteX5" fmla="*/ 1330666 w 1330666"/>
              <a:gd name="connsiteY5" fmla="*/ 564509 h 776698"/>
              <a:gd name="connsiteX0" fmla="*/ 1330666 w 1330666"/>
              <a:gd name="connsiteY0" fmla="*/ 564509 h 766316"/>
              <a:gd name="connsiteX1" fmla="*/ 0 w 1330666"/>
              <a:gd name="connsiteY1" fmla="*/ 564509 h 766316"/>
              <a:gd name="connsiteX2" fmla="*/ 141128 w 1330666"/>
              <a:gd name="connsiteY2" fmla="*/ 0 h 766316"/>
              <a:gd name="connsiteX3" fmla="*/ 665334 w 1330666"/>
              <a:gd name="connsiteY3" fmla="*/ 99622 h 766316"/>
              <a:gd name="connsiteX4" fmla="*/ 1189539 w 1330666"/>
              <a:gd name="connsiteY4" fmla="*/ 1 h 766316"/>
              <a:gd name="connsiteX5" fmla="*/ 1330666 w 1330666"/>
              <a:gd name="connsiteY5" fmla="*/ 564509 h 76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0666" h="766316">
                <a:moveTo>
                  <a:pt x="1330666" y="564509"/>
                </a:moveTo>
                <a:cubicBezTo>
                  <a:pt x="963305" y="882009"/>
                  <a:pt x="329252" y="780408"/>
                  <a:pt x="0" y="564509"/>
                </a:cubicBezTo>
                <a:lnTo>
                  <a:pt x="141128" y="0"/>
                </a:lnTo>
                <a:cubicBezTo>
                  <a:pt x="303252" y="64790"/>
                  <a:pt x="480226" y="99622"/>
                  <a:pt x="665334" y="99622"/>
                </a:cubicBezTo>
                <a:cubicBezTo>
                  <a:pt x="850442" y="99622"/>
                  <a:pt x="1027415" y="64790"/>
                  <a:pt x="1189539" y="1"/>
                </a:cubicBezTo>
                <a:lnTo>
                  <a:pt x="1330666" y="564509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26" tIns="54963" rIns="109926" bIns="54963" rtlCol="0" anchor="ctr"/>
          <a:lstStyle/>
          <a:p>
            <a:pPr algn="ctr"/>
            <a:endParaRPr lang="zh-CN" altLang="en-US" sz="2399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梯形 17">
            <a:extLst>
              <a:ext uri="{FF2B5EF4-FFF2-40B4-BE49-F238E27FC236}">
                <a16:creationId xmlns:a16="http://schemas.microsoft.com/office/drawing/2014/main" id="{85D104B5-53F0-441E-BC05-77AFB148411D}"/>
              </a:ext>
            </a:extLst>
          </p:cNvPr>
          <p:cNvSpPr/>
          <p:nvPr/>
        </p:nvSpPr>
        <p:spPr>
          <a:xfrm rot="14043143">
            <a:off x="2652328" y="1943679"/>
            <a:ext cx="1471311" cy="1077041"/>
          </a:xfrm>
          <a:custGeom>
            <a:avLst/>
            <a:gdLst>
              <a:gd name="connsiteX0" fmla="*/ 1330666 w 1330666"/>
              <a:gd name="connsiteY0" fmla="*/ 831666 h 868862"/>
              <a:gd name="connsiteX1" fmla="*/ 0 w 1330666"/>
              <a:gd name="connsiteY1" fmla="*/ 831666 h 868862"/>
              <a:gd name="connsiteX2" fmla="*/ 132903 w 1330666"/>
              <a:gd name="connsiteY2" fmla="*/ 300055 h 868862"/>
              <a:gd name="connsiteX3" fmla="*/ 1103668 w 1330666"/>
              <a:gd name="connsiteY3" fmla="*/ 0 h 868862"/>
              <a:gd name="connsiteX4" fmla="*/ 1122750 w 1330666"/>
              <a:gd name="connsiteY4" fmla="*/ 0 h 868862"/>
              <a:gd name="connsiteX5" fmla="*/ 1330666 w 1330666"/>
              <a:gd name="connsiteY5" fmla="*/ 831666 h 868862"/>
              <a:gd name="connsiteX0" fmla="*/ 1330666 w 1330666"/>
              <a:gd name="connsiteY0" fmla="*/ 831666 h 930226"/>
              <a:gd name="connsiteX1" fmla="*/ 0 w 1330666"/>
              <a:gd name="connsiteY1" fmla="*/ 831666 h 930226"/>
              <a:gd name="connsiteX2" fmla="*/ 132903 w 1330666"/>
              <a:gd name="connsiteY2" fmla="*/ 300055 h 930226"/>
              <a:gd name="connsiteX3" fmla="*/ 1103668 w 1330666"/>
              <a:gd name="connsiteY3" fmla="*/ 0 h 930226"/>
              <a:gd name="connsiteX4" fmla="*/ 1122750 w 1330666"/>
              <a:gd name="connsiteY4" fmla="*/ 0 h 930226"/>
              <a:gd name="connsiteX5" fmla="*/ 1330666 w 1330666"/>
              <a:gd name="connsiteY5" fmla="*/ 831666 h 930226"/>
              <a:gd name="connsiteX0" fmla="*/ 1247569 w 1247569"/>
              <a:gd name="connsiteY0" fmla="*/ 547065 h 851588"/>
              <a:gd name="connsiteX1" fmla="*/ 0 w 1247569"/>
              <a:gd name="connsiteY1" fmla="*/ 831666 h 851588"/>
              <a:gd name="connsiteX2" fmla="*/ 132903 w 1247569"/>
              <a:gd name="connsiteY2" fmla="*/ 300055 h 851588"/>
              <a:gd name="connsiteX3" fmla="*/ 1103668 w 1247569"/>
              <a:gd name="connsiteY3" fmla="*/ 0 h 851588"/>
              <a:gd name="connsiteX4" fmla="*/ 1122750 w 1247569"/>
              <a:gd name="connsiteY4" fmla="*/ 0 h 851588"/>
              <a:gd name="connsiteX5" fmla="*/ 1247569 w 1247569"/>
              <a:gd name="connsiteY5" fmla="*/ 547065 h 851588"/>
              <a:gd name="connsiteX0" fmla="*/ 1247569 w 1247569"/>
              <a:gd name="connsiteY0" fmla="*/ 547065 h 879498"/>
              <a:gd name="connsiteX1" fmla="*/ 0 w 1247569"/>
              <a:gd name="connsiteY1" fmla="*/ 831666 h 879498"/>
              <a:gd name="connsiteX2" fmla="*/ 132903 w 1247569"/>
              <a:gd name="connsiteY2" fmla="*/ 300055 h 879498"/>
              <a:gd name="connsiteX3" fmla="*/ 1103668 w 1247569"/>
              <a:gd name="connsiteY3" fmla="*/ 0 h 879498"/>
              <a:gd name="connsiteX4" fmla="*/ 1122750 w 1247569"/>
              <a:gd name="connsiteY4" fmla="*/ 0 h 879498"/>
              <a:gd name="connsiteX5" fmla="*/ 1247569 w 1247569"/>
              <a:gd name="connsiteY5" fmla="*/ 547065 h 879498"/>
              <a:gd name="connsiteX0" fmla="*/ 1247569 w 1247569"/>
              <a:gd name="connsiteY0" fmla="*/ 547065 h 940177"/>
              <a:gd name="connsiteX1" fmla="*/ 0 w 1247569"/>
              <a:gd name="connsiteY1" fmla="*/ 831666 h 940177"/>
              <a:gd name="connsiteX2" fmla="*/ 132903 w 1247569"/>
              <a:gd name="connsiteY2" fmla="*/ 300055 h 940177"/>
              <a:gd name="connsiteX3" fmla="*/ 1103668 w 1247569"/>
              <a:gd name="connsiteY3" fmla="*/ 0 h 940177"/>
              <a:gd name="connsiteX4" fmla="*/ 1122750 w 1247569"/>
              <a:gd name="connsiteY4" fmla="*/ 0 h 940177"/>
              <a:gd name="connsiteX5" fmla="*/ 1247569 w 1247569"/>
              <a:gd name="connsiteY5" fmla="*/ 547065 h 940177"/>
              <a:gd name="connsiteX0" fmla="*/ 1247569 w 1247569"/>
              <a:gd name="connsiteY0" fmla="*/ 547065 h 925291"/>
              <a:gd name="connsiteX1" fmla="*/ 0 w 1247569"/>
              <a:gd name="connsiteY1" fmla="*/ 831666 h 925291"/>
              <a:gd name="connsiteX2" fmla="*/ 132903 w 1247569"/>
              <a:gd name="connsiteY2" fmla="*/ 300055 h 925291"/>
              <a:gd name="connsiteX3" fmla="*/ 1103668 w 1247569"/>
              <a:gd name="connsiteY3" fmla="*/ 0 h 925291"/>
              <a:gd name="connsiteX4" fmla="*/ 1122750 w 1247569"/>
              <a:gd name="connsiteY4" fmla="*/ 0 h 925291"/>
              <a:gd name="connsiteX5" fmla="*/ 1247569 w 1247569"/>
              <a:gd name="connsiteY5" fmla="*/ 547065 h 925291"/>
              <a:gd name="connsiteX0" fmla="*/ 1235969 w 1235969"/>
              <a:gd name="connsiteY0" fmla="*/ 466577 h 907482"/>
              <a:gd name="connsiteX1" fmla="*/ 0 w 1235969"/>
              <a:gd name="connsiteY1" fmla="*/ 831666 h 907482"/>
              <a:gd name="connsiteX2" fmla="*/ 132903 w 1235969"/>
              <a:gd name="connsiteY2" fmla="*/ 300055 h 907482"/>
              <a:gd name="connsiteX3" fmla="*/ 1103668 w 1235969"/>
              <a:gd name="connsiteY3" fmla="*/ 0 h 907482"/>
              <a:gd name="connsiteX4" fmla="*/ 1122750 w 1235969"/>
              <a:gd name="connsiteY4" fmla="*/ 0 h 907482"/>
              <a:gd name="connsiteX5" fmla="*/ 1235969 w 1235969"/>
              <a:gd name="connsiteY5" fmla="*/ 466577 h 907482"/>
              <a:gd name="connsiteX0" fmla="*/ 1235969 w 1235969"/>
              <a:gd name="connsiteY0" fmla="*/ 466577 h 890797"/>
              <a:gd name="connsiteX1" fmla="*/ 0 w 1235969"/>
              <a:gd name="connsiteY1" fmla="*/ 831666 h 890797"/>
              <a:gd name="connsiteX2" fmla="*/ 132903 w 1235969"/>
              <a:gd name="connsiteY2" fmla="*/ 300055 h 890797"/>
              <a:gd name="connsiteX3" fmla="*/ 1103668 w 1235969"/>
              <a:gd name="connsiteY3" fmla="*/ 0 h 890797"/>
              <a:gd name="connsiteX4" fmla="*/ 1122750 w 1235969"/>
              <a:gd name="connsiteY4" fmla="*/ 0 h 890797"/>
              <a:gd name="connsiteX5" fmla="*/ 1235969 w 1235969"/>
              <a:gd name="connsiteY5" fmla="*/ 466577 h 89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5969" h="890797">
                <a:moveTo>
                  <a:pt x="1235969" y="466577"/>
                </a:moveTo>
                <a:cubicBezTo>
                  <a:pt x="1008155" y="726051"/>
                  <a:pt x="510543" y="1018393"/>
                  <a:pt x="0" y="831666"/>
                </a:cubicBezTo>
                <a:lnTo>
                  <a:pt x="132903" y="300055"/>
                </a:lnTo>
                <a:cubicBezTo>
                  <a:pt x="480400" y="321873"/>
                  <a:pt x="827213" y="215766"/>
                  <a:pt x="1103668" y="0"/>
                </a:cubicBezTo>
                <a:lnTo>
                  <a:pt x="1122750" y="0"/>
                </a:lnTo>
                <a:lnTo>
                  <a:pt x="1235969" y="466577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26" tIns="54963" rIns="109926" bIns="54963" rtlCol="0" anchor="ctr"/>
          <a:lstStyle/>
          <a:p>
            <a:pPr algn="ctr"/>
            <a:endParaRPr lang="zh-CN" altLang="en-US" sz="2399">
              <a:cs typeface="+mn-ea"/>
              <a:sym typeface="+mn-lt"/>
            </a:endParaRPr>
          </a:p>
        </p:txBody>
      </p:sp>
      <p:sp>
        <p:nvSpPr>
          <p:cNvPr id="17" name="梯形 18">
            <a:extLst>
              <a:ext uri="{FF2B5EF4-FFF2-40B4-BE49-F238E27FC236}">
                <a16:creationId xmlns:a16="http://schemas.microsoft.com/office/drawing/2014/main" id="{8554101C-DE34-42EB-9AFB-4E3FFC715A53}"/>
              </a:ext>
            </a:extLst>
          </p:cNvPr>
          <p:cNvSpPr/>
          <p:nvPr/>
        </p:nvSpPr>
        <p:spPr>
          <a:xfrm rot="18401352">
            <a:off x="2645004" y="4843494"/>
            <a:ext cx="1500401" cy="1063900"/>
          </a:xfrm>
          <a:custGeom>
            <a:avLst/>
            <a:gdLst>
              <a:gd name="connsiteX0" fmla="*/ 1194063 w 1330666"/>
              <a:gd name="connsiteY0" fmla="*/ 285255 h 942097"/>
              <a:gd name="connsiteX1" fmla="*/ 1330666 w 1330666"/>
              <a:gd name="connsiteY1" fmla="*/ 831666 h 942097"/>
              <a:gd name="connsiteX2" fmla="*/ 0 w 1330666"/>
              <a:gd name="connsiteY2" fmla="*/ 831666 h 942097"/>
              <a:gd name="connsiteX3" fmla="*/ 207917 w 1330666"/>
              <a:gd name="connsiteY3" fmla="*/ 0 h 942097"/>
              <a:gd name="connsiteX4" fmla="*/ 223859 w 1330666"/>
              <a:gd name="connsiteY4" fmla="*/ 0 h 942097"/>
              <a:gd name="connsiteX5" fmla="*/ 1194063 w 1330666"/>
              <a:gd name="connsiteY5" fmla="*/ 285255 h 942097"/>
              <a:gd name="connsiteX0" fmla="*/ 1194063 w 1330666"/>
              <a:gd name="connsiteY0" fmla="*/ 285255 h 982789"/>
              <a:gd name="connsiteX1" fmla="*/ 1330666 w 1330666"/>
              <a:gd name="connsiteY1" fmla="*/ 831666 h 982789"/>
              <a:gd name="connsiteX2" fmla="*/ 0 w 1330666"/>
              <a:gd name="connsiteY2" fmla="*/ 831666 h 982789"/>
              <a:gd name="connsiteX3" fmla="*/ 207917 w 1330666"/>
              <a:gd name="connsiteY3" fmla="*/ 0 h 982789"/>
              <a:gd name="connsiteX4" fmla="*/ 223859 w 1330666"/>
              <a:gd name="connsiteY4" fmla="*/ 0 h 982789"/>
              <a:gd name="connsiteX5" fmla="*/ 1194063 w 1330666"/>
              <a:gd name="connsiteY5" fmla="*/ 285255 h 982789"/>
              <a:gd name="connsiteX0" fmla="*/ 1123803 w 1260406"/>
              <a:gd name="connsiteY0" fmla="*/ 285255 h 871264"/>
              <a:gd name="connsiteX1" fmla="*/ 1260406 w 1260406"/>
              <a:gd name="connsiteY1" fmla="*/ 831666 h 871264"/>
              <a:gd name="connsiteX2" fmla="*/ 0 w 1260406"/>
              <a:gd name="connsiteY2" fmla="*/ 432798 h 871264"/>
              <a:gd name="connsiteX3" fmla="*/ 137657 w 1260406"/>
              <a:gd name="connsiteY3" fmla="*/ 0 h 871264"/>
              <a:gd name="connsiteX4" fmla="*/ 153599 w 1260406"/>
              <a:gd name="connsiteY4" fmla="*/ 0 h 871264"/>
              <a:gd name="connsiteX5" fmla="*/ 1123803 w 1260406"/>
              <a:gd name="connsiteY5" fmla="*/ 285255 h 871264"/>
              <a:gd name="connsiteX0" fmla="*/ 1123803 w 1260406"/>
              <a:gd name="connsiteY0" fmla="*/ 285255 h 879928"/>
              <a:gd name="connsiteX1" fmla="*/ 1260406 w 1260406"/>
              <a:gd name="connsiteY1" fmla="*/ 831666 h 879928"/>
              <a:gd name="connsiteX2" fmla="*/ 0 w 1260406"/>
              <a:gd name="connsiteY2" fmla="*/ 432798 h 879928"/>
              <a:gd name="connsiteX3" fmla="*/ 137657 w 1260406"/>
              <a:gd name="connsiteY3" fmla="*/ 0 h 879928"/>
              <a:gd name="connsiteX4" fmla="*/ 153599 w 1260406"/>
              <a:gd name="connsiteY4" fmla="*/ 0 h 879928"/>
              <a:gd name="connsiteX5" fmla="*/ 1123803 w 1260406"/>
              <a:gd name="connsiteY5" fmla="*/ 285255 h 87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406" h="879928">
                <a:moveTo>
                  <a:pt x="1123803" y="285255"/>
                </a:moveTo>
                <a:lnTo>
                  <a:pt x="1260406" y="831666"/>
                </a:lnTo>
                <a:cubicBezTo>
                  <a:pt x="743399" y="980072"/>
                  <a:pt x="231468" y="769077"/>
                  <a:pt x="0" y="432798"/>
                </a:cubicBezTo>
                <a:lnTo>
                  <a:pt x="137657" y="0"/>
                </a:lnTo>
                <a:lnTo>
                  <a:pt x="153599" y="0"/>
                </a:lnTo>
                <a:cubicBezTo>
                  <a:pt x="431993" y="210253"/>
                  <a:pt x="778329" y="311064"/>
                  <a:pt x="1123803" y="285255"/>
                </a:cubicBez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926" tIns="54963" rIns="109926" bIns="54963" rtlCol="0" anchor="ctr"/>
          <a:lstStyle/>
          <a:p>
            <a:pPr algn="ctr"/>
            <a:endParaRPr lang="zh-CN" altLang="en-US" sz="2399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TextBox 29">
            <a:extLst>
              <a:ext uri="{FF2B5EF4-FFF2-40B4-BE49-F238E27FC236}">
                <a16:creationId xmlns:a16="http://schemas.microsoft.com/office/drawing/2014/main" id="{C925BF93-81A9-4BF2-B3D6-83992A17A326}"/>
              </a:ext>
            </a:extLst>
          </p:cNvPr>
          <p:cNvSpPr txBox="1"/>
          <p:nvPr/>
        </p:nvSpPr>
        <p:spPr>
          <a:xfrm>
            <a:off x="5857885" y="1759324"/>
            <a:ext cx="5377809" cy="1175073"/>
          </a:xfrm>
          <a:prstGeom prst="rect">
            <a:avLst/>
          </a:prstGeom>
          <a:noFill/>
        </p:spPr>
        <p:txBody>
          <a:bodyPr wrap="square" lIns="109926" tIns="54963" rIns="109926" bIns="54963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点击输入简要文字内容，文字内容概括精炼，不用多余的文字修饰，言短意赅的说明该项内容点击输入简要文字内容，言短意赅的说明该项内容点击输入简要文字内容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2743238B-CC3B-4E81-8448-F7260D5B26F4}"/>
              </a:ext>
            </a:extLst>
          </p:cNvPr>
          <p:cNvSpPr txBox="1"/>
          <p:nvPr/>
        </p:nvSpPr>
        <p:spPr>
          <a:xfrm>
            <a:off x="3896982" y="3594784"/>
            <a:ext cx="632368" cy="603186"/>
          </a:xfrm>
          <a:prstGeom prst="rect">
            <a:avLst/>
          </a:prstGeom>
          <a:noFill/>
        </p:spPr>
        <p:txBody>
          <a:bodyPr wrap="none" lIns="109926" tIns="54963" rIns="109926" bIns="54963" rtlCol="0">
            <a:spAutoFit/>
          </a:bodyPr>
          <a:lstStyle/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添加</a:t>
            </a:r>
            <a:endParaRPr lang="en-US" altLang="zh-CN" sz="1599" dirty="0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标题</a:t>
            </a:r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2BF0B8D2-3280-47D5-B97D-F3795049AAF6}"/>
              </a:ext>
            </a:extLst>
          </p:cNvPr>
          <p:cNvSpPr txBox="1"/>
          <p:nvPr/>
        </p:nvSpPr>
        <p:spPr>
          <a:xfrm rot="18480657">
            <a:off x="3206453" y="2195780"/>
            <a:ext cx="632368" cy="603186"/>
          </a:xfrm>
          <a:prstGeom prst="rect">
            <a:avLst/>
          </a:prstGeom>
          <a:noFill/>
        </p:spPr>
        <p:txBody>
          <a:bodyPr wrap="none" lIns="109926" tIns="54963" rIns="109926" bIns="54963" rtlCol="0">
            <a:spAutoFit/>
          </a:bodyPr>
          <a:lstStyle/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添加</a:t>
            </a:r>
            <a:endParaRPr lang="en-US" altLang="zh-CN" sz="1599" dirty="0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标题</a:t>
            </a:r>
          </a:p>
        </p:txBody>
      </p:sp>
      <p:sp>
        <p:nvSpPr>
          <p:cNvPr id="23" name="TextBox 33">
            <a:extLst>
              <a:ext uri="{FF2B5EF4-FFF2-40B4-BE49-F238E27FC236}">
                <a16:creationId xmlns:a16="http://schemas.microsoft.com/office/drawing/2014/main" id="{F17BFE5C-4C6B-4645-A038-51A604667F7A}"/>
              </a:ext>
            </a:extLst>
          </p:cNvPr>
          <p:cNvSpPr txBox="1"/>
          <p:nvPr/>
        </p:nvSpPr>
        <p:spPr>
          <a:xfrm rot="2521727">
            <a:off x="3149928" y="5218384"/>
            <a:ext cx="632368" cy="603186"/>
          </a:xfrm>
          <a:prstGeom prst="rect">
            <a:avLst/>
          </a:prstGeom>
          <a:noFill/>
        </p:spPr>
        <p:txBody>
          <a:bodyPr wrap="none" lIns="109926" tIns="54963" rIns="109926" bIns="54963" rtlCol="0">
            <a:spAutoFit/>
          </a:bodyPr>
          <a:lstStyle/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添加</a:t>
            </a:r>
            <a:endParaRPr lang="en-US" altLang="zh-CN" sz="1599" dirty="0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zh-CN" altLang="en-US" sz="1599" dirty="0">
                <a:solidFill>
                  <a:schemeClr val="bg1"/>
                </a:solidFill>
                <a:cs typeface="+mn-ea"/>
                <a:sym typeface="+mn-lt"/>
              </a:rPr>
              <a:t>标题</a:t>
            </a:r>
          </a:p>
        </p:txBody>
      </p:sp>
      <p:sp>
        <p:nvSpPr>
          <p:cNvPr id="24" name="TextBox 34">
            <a:extLst>
              <a:ext uri="{FF2B5EF4-FFF2-40B4-BE49-F238E27FC236}">
                <a16:creationId xmlns:a16="http://schemas.microsoft.com/office/drawing/2014/main" id="{F2AFF15D-CDB5-4559-A8AE-53BDD8F5C269}"/>
              </a:ext>
            </a:extLst>
          </p:cNvPr>
          <p:cNvSpPr txBox="1"/>
          <p:nvPr/>
        </p:nvSpPr>
        <p:spPr>
          <a:xfrm>
            <a:off x="1513763" y="3622387"/>
            <a:ext cx="1177389" cy="398129"/>
          </a:xfrm>
          <a:prstGeom prst="rect">
            <a:avLst/>
          </a:prstGeom>
          <a:noFill/>
        </p:spPr>
        <p:txBody>
          <a:bodyPr wrap="none" lIns="109926" tIns="54963" rIns="109926" bIns="54963" rtlCol="0">
            <a:spAutoFit/>
          </a:bodyPr>
          <a:lstStyle/>
          <a:p>
            <a:r>
              <a:rPr lang="zh-CN" altLang="en-US" sz="1866" dirty="0">
                <a:solidFill>
                  <a:schemeClr val="bg1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25" name="TextBox 29">
            <a:extLst>
              <a:ext uri="{FF2B5EF4-FFF2-40B4-BE49-F238E27FC236}">
                <a16:creationId xmlns:a16="http://schemas.microsoft.com/office/drawing/2014/main" id="{F34D594B-4F02-4A0F-BCAF-2A76AF585D2B}"/>
              </a:ext>
            </a:extLst>
          </p:cNvPr>
          <p:cNvSpPr txBox="1"/>
          <p:nvPr/>
        </p:nvSpPr>
        <p:spPr>
          <a:xfrm>
            <a:off x="6574729" y="3100949"/>
            <a:ext cx="4660965" cy="1544405"/>
          </a:xfrm>
          <a:prstGeom prst="rect">
            <a:avLst/>
          </a:prstGeom>
          <a:noFill/>
        </p:spPr>
        <p:txBody>
          <a:bodyPr wrap="square" lIns="109926" tIns="54963" rIns="109926" bIns="54963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点击输入简要文字内容，文字内容概括精炼，不用多余的文字修饰，言短意赅的说明该项内容点击输入简要文字内容，言短意赅的说明该项内容点击输入简要文字内容</a:t>
            </a:r>
          </a:p>
        </p:txBody>
      </p:sp>
      <p:sp>
        <p:nvSpPr>
          <p:cNvPr id="26" name="TextBox 29">
            <a:extLst>
              <a:ext uri="{FF2B5EF4-FFF2-40B4-BE49-F238E27FC236}">
                <a16:creationId xmlns:a16="http://schemas.microsoft.com/office/drawing/2014/main" id="{62BFBDA3-EE03-479E-93A3-A12F94C038B7}"/>
              </a:ext>
            </a:extLst>
          </p:cNvPr>
          <p:cNvSpPr txBox="1"/>
          <p:nvPr/>
        </p:nvSpPr>
        <p:spPr>
          <a:xfrm>
            <a:off x="5857885" y="4930930"/>
            <a:ext cx="5377809" cy="1175073"/>
          </a:xfrm>
          <a:prstGeom prst="rect">
            <a:avLst/>
          </a:prstGeom>
          <a:noFill/>
        </p:spPr>
        <p:txBody>
          <a:bodyPr wrap="square" lIns="109926" tIns="54963" rIns="109926" bIns="54963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点击输入简要文字内容，文字内容概括精炼，不用多余的文字修饰，言短意赅的说明该项内容点击输入简要文字内容，言短意赅的说明该项内容点击输入简要文字内容</a:t>
            </a:r>
          </a:p>
        </p:txBody>
      </p:sp>
    </p:spTree>
    <p:extLst>
      <p:ext uri="{BB962C8B-B14F-4D97-AF65-F5344CB8AC3E}">
        <p14:creationId xmlns:p14="http://schemas.microsoft.com/office/powerpoint/2010/main" val="3780752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5" grpId="0" animBg="1"/>
      <p:bldP spid="16" grpId="0" animBg="1"/>
      <p:bldP spid="17" grpId="0" animBg="1"/>
      <p:bldP spid="18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5B4C83BF-64C1-4B15-ACF0-2965743E7C7D}"/>
              </a:ext>
            </a:extLst>
          </p:cNvPr>
          <p:cNvSpPr txBox="1"/>
          <p:nvPr/>
        </p:nvSpPr>
        <p:spPr>
          <a:xfrm>
            <a:off x="3446493" y="388125"/>
            <a:ext cx="510909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zh-CN" altLang="en-US" sz="9600" b="1" i="1" dirty="0">
                <a:gradFill>
                  <a:gsLst>
                    <a:gs pos="0">
                      <a:srgbClr val="117BFB"/>
                    </a:gs>
                    <a:gs pos="100000">
                      <a:srgbClr val="003473"/>
                    </a:gs>
                  </a:gsLst>
                  <a:lin ang="5400000" scaled="1"/>
                </a:gradFill>
                <a:cs typeface="+mn-ea"/>
                <a:sym typeface="+mn-lt"/>
              </a:rPr>
              <a:t>谢谢观看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CC76D6C-704D-4FF6-A393-3333D893787B}"/>
              </a:ext>
            </a:extLst>
          </p:cNvPr>
          <p:cNvSpPr txBox="1"/>
          <p:nvPr/>
        </p:nvSpPr>
        <p:spPr>
          <a:xfrm>
            <a:off x="2445237" y="1957785"/>
            <a:ext cx="770369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zh-CN" altLang="en-US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广西中医药大学</a:t>
            </a:r>
            <a:r>
              <a:rPr lang="en-US" altLang="zh-CN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PPT</a:t>
            </a:r>
            <a:r>
              <a:rPr lang="zh-CN" altLang="en-US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模板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A86F782-EF77-4A15-ABE7-EA60186428CB}"/>
              </a:ext>
            </a:extLst>
          </p:cNvPr>
          <p:cNvSpPr txBox="1"/>
          <p:nvPr/>
        </p:nvSpPr>
        <p:spPr>
          <a:xfrm>
            <a:off x="3064399" y="2889803"/>
            <a:ext cx="6063194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en-US" altLang="zh-CN" sz="1200" dirty="0">
                <a:cs typeface="+mn-ea"/>
                <a:sym typeface="+mn-lt"/>
              </a:rPr>
              <a:t>GUANGXI UNIVERSITY OF CHINESE MEDICINE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3D3AD9F-D9AF-4943-8EE1-97D9EED6048D}"/>
              </a:ext>
            </a:extLst>
          </p:cNvPr>
          <p:cNvGrpSpPr/>
          <p:nvPr/>
        </p:nvGrpSpPr>
        <p:grpSpPr>
          <a:xfrm>
            <a:off x="4375113" y="3263578"/>
            <a:ext cx="3441766" cy="316802"/>
            <a:chOff x="1244534" y="4117273"/>
            <a:chExt cx="1765300" cy="316802"/>
          </a:xfrm>
        </p:grpSpPr>
        <p:sp>
          <p:nvSpPr>
            <p:cNvPr id="20" name="圆角矩形 10">
              <a:extLst>
                <a:ext uri="{FF2B5EF4-FFF2-40B4-BE49-F238E27FC236}">
                  <a16:creationId xmlns:a16="http://schemas.microsoft.com/office/drawing/2014/main" id="{67534ADF-5010-456A-B98E-654A65ADF399}"/>
                </a:ext>
              </a:extLst>
            </p:cNvPr>
            <p:cNvSpPr/>
            <p:nvPr/>
          </p:nvSpPr>
          <p:spPr>
            <a:xfrm>
              <a:off x="1244534" y="4117273"/>
              <a:ext cx="1765300" cy="316802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rgbClr val="FFFFFF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BA072F2-14FE-49E0-9A88-62C690FECA6A}"/>
                </a:ext>
              </a:extLst>
            </p:cNvPr>
            <p:cNvSpPr txBox="1"/>
            <p:nvPr/>
          </p:nvSpPr>
          <p:spPr>
            <a:xfrm>
              <a:off x="1318087" y="4121786"/>
              <a:ext cx="16181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 defTabSz="457200">
                <a:defRPr/>
              </a:pPr>
              <a:r>
                <a:rPr lang="zh-CN" altLang="en-US" sz="1400" kern="0" dirty="0">
                  <a:cs typeface="+mn-ea"/>
                  <a:sym typeface="+mn-lt"/>
                </a:rPr>
                <a:t>设计制作：现代教育技术与信息中心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4BA072F2-14FE-49E0-9A88-62C690FECA6A}"/>
              </a:ext>
            </a:extLst>
          </p:cNvPr>
          <p:cNvSpPr txBox="1"/>
          <p:nvPr/>
        </p:nvSpPr>
        <p:spPr>
          <a:xfrm>
            <a:off x="4375112" y="3677156"/>
            <a:ext cx="3441766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>
                <a:cs typeface="+mn-ea"/>
                <a:sym typeface="+mn-lt"/>
              </a:rPr>
              <a:t>素材来源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：</a:t>
            </a:r>
            <a:r>
              <a:rPr lang="zh-CN" altLang="en-US" sz="1400" kern="0" dirty="0">
                <a:cs typeface="+mn-ea"/>
                <a:sym typeface="+mn-lt"/>
              </a:rPr>
              <a:t>广西中医药大学第一附属医院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5695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>
            <a:extLst>
              <a:ext uri="{FF2B5EF4-FFF2-40B4-BE49-F238E27FC236}">
                <a16:creationId xmlns:a16="http://schemas.microsoft.com/office/drawing/2014/main" id="{5B4C83BF-64C1-4B15-ACF0-2965743E7C7D}"/>
              </a:ext>
            </a:extLst>
          </p:cNvPr>
          <p:cNvSpPr txBox="1"/>
          <p:nvPr/>
        </p:nvSpPr>
        <p:spPr>
          <a:xfrm>
            <a:off x="4610208" y="486925"/>
            <a:ext cx="2922595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en-US" altLang="zh-CN" sz="9600" b="1" i="1" dirty="0">
                <a:gradFill>
                  <a:gsLst>
                    <a:gs pos="0">
                      <a:srgbClr val="117BFB"/>
                    </a:gs>
                    <a:gs pos="100000">
                      <a:srgbClr val="003473"/>
                    </a:gs>
                  </a:gsLst>
                  <a:lin ang="5400000" scaled="1"/>
                </a:gradFill>
                <a:cs typeface="+mn-ea"/>
                <a:sym typeface="+mn-lt"/>
              </a:rPr>
              <a:t>2020</a:t>
            </a:r>
            <a:endParaRPr lang="zh-CN" altLang="en-US" sz="9600" b="1" i="1" dirty="0">
              <a:gradFill>
                <a:gsLst>
                  <a:gs pos="0">
                    <a:srgbClr val="117BFB"/>
                  </a:gs>
                  <a:gs pos="100000">
                    <a:srgbClr val="003473"/>
                  </a:gs>
                </a:gsLst>
                <a:lin ang="5400000" scaled="1"/>
              </a:gradFill>
              <a:cs typeface="+mn-ea"/>
              <a:sym typeface="+mn-lt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CC76D6C-704D-4FF6-A393-3333D893787B}"/>
              </a:ext>
            </a:extLst>
          </p:cNvPr>
          <p:cNvSpPr txBox="1"/>
          <p:nvPr/>
        </p:nvSpPr>
        <p:spPr>
          <a:xfrm>
            <a:off x="2445237" y="1957785"/>
            <a:ext cx="770369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zh-CN" altLang="en-US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广西中医药大学</a:t>
            </a:r>
            <a:r>
              <a:rPr lang="en-US" altLang="zh-CN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PPT</a:t>
            </a:r>
            <a:r>
              <a:rPr lang="zh-CN" altLang="en-US" sz="5400" b="1" dirty="0">
                <a:gradFill>
                  <a:gsLst>
                    <a:gs pos="50000">
                      <a:srgbClr val="000000">
                        <a:lumMod val="65000"/>
                        <a:lumOff val="35000"/>
                      </a:srgbClr>
                    </a:gs>
                    <a:gs pos="50000">
                      <a:srgbClr val="000000">
                        <a:lumMod val="95000"/>
                        <a:lumOff val="5000"/>
                      </a:srgbClr>
                    </a:gs>
                  </a:gsLst>
                  <a:lin ang="5400000" scaled="1"/>
                </a:gradFill>
                <a:cs typeface="+mn-ea"/>
                <a:sym typeface="+mn-lt"/>
              </a:rPr>
              <a:t>模板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A86F782-EF77-4A15-ABE7-EA60186428CB}"/>
              </a:ext>
            </a:extLst>
          </p:cNvPr>
          <p:cNvSpPr txBox="1"/>
          <p:nvPr/>
        </p:nvSpPr>
        <p:spPr>
          <a:xfrm>
            <a:off x="3064399" y="2889803"/>
            <a:ext cx="6063194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457200"/>
            <a:r>
              <a:rPr lang="en-US" altLang="zh-CN" sz="1200" dirty="0">
                <a:cs typeface="+mn-ea"/>
                <a:sym typeface="+mn-lt"/>
              </a:rPr>
              <a:t>GUANGXI UNIVERSITY OF CHINESE MEDICINE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13D3AD9F-D9AF-4943-8EE1-97D9EED6048D}"/>
              </a:ext>
            </a:extLst>
          </p:cNvPr>
          <p:cNvGrpSpPr/>
          <p:nvPr/>
        </p:nvGrpSpPr>
        <p:grpSpPr>
          <a:xfrm>
            <a:off x="4375113" y="3263578"/>
            <a:ext cx="3441766" cy="316802"/>
            <a:chOff x="1244534" y="4117273"/>
            <a:chExt cx="1765300" cy="316802"/>
          </a:xfrm>
        </p:grpSpPr>
        <p:sp>
          <p:nvSpPr>
            <p:cNvPr id="24" name="圆角矩形 10">
              <a:extLst>
                <a:ext uri="{FF2B5EF4-FFF2-40B4-BE49-F238E27FC236}">
                  <a16:creationId xmlns:a16="http://schemas.microsoft.com/office/drawing/2014/main" id="{67534ADF-5010-456A-B98E-654A65ADF399}"/>
                </a:ext>
              </a:extLst>
            </p:cNvPr>
            <p:cNvSpPr/>
            <p:nvPr/>
          </p:nvSpPr>
          <p:spPr>
            <a:xfrm>
              <a:off x="1244534" y="4117273"/>
              <a:ext cx="1765300" cy="316802"/>
            </a:xfrm>
            <a:prstGeom prst="roundRect">
              <a:avLst>
                <a:gd name="adj" fmla="val 50000"/>
              </a:avLst>
            </a:prstGeom>
            <a:noFill/>
            <a:ln w="12700" cap="flat" cmpd="sng" algn="ctr">
              <a:solidFill>
                <a:srgbClr val="FFFFFF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4BA072F2-14FE-49E0-9A88-62C690FECA6A}"/>
                </a:ext>
              </a:extLst>
            </p:cNvPr>
            <p:cNvSpPr txBox="1"/>
            <p:nvPr/>
          </p:nvSpPr>
          <p:spPr>
            <a:xfrm>
              <a:off x="1318087" y="4121786"/>
              <a:ext cx="16181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+mn-ea"/>
                  <a:sym typeface="+mn-lt"/>
                </a:rPr>
                <a:t>设计制作：</a:t>
              </a:r>
              <a:r>
                <a:rPr lang="zh-CN" altLang="en-US" sz="1400" kern="0" dirty="0">
                  <a:cs typeface="+mn-ea"/>
                  <a:sym typeface="+mn-lt"/>
                </a:rPr>
                <a:t>现代教育技术与信息中心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4BA072F2-14FE-49E0-9A88-62C690FECA6A}"/>
              </a:ext>
            </a:extLst>
          </p:cNvPr>
          <p:cNvSpPr txBox="1"/>
          <p:nvPr/>
        </p:nvSpPr>
        <p:spPr>
          <a:xfrm>
            <a:off x="4306276" y="3677156"/>
            <a:ext cx="3530460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>
                <a:cs typeface="+mn-ea"/>
                <a:sym typeface="+mn-lt"/>
              </a:rPr>
              <a:t>素材来源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+mn-ea"/>
                <a:sym typeface="+mn-lt"/>
              </a:rPr>
              <a:t>：</a:t>
            </a:r>
            <a:r>
              <a:rPr lang="zh-CN" altLang="en-US" sz="1400" kern="0" dirty="0">
                <a:cs typeface="+mn-ea"/>
                <a:sym typeface="+mn-lt"/>
              </a:rPr>
              <a:t>广西中医药大学第一附属医院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8470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本框 40">
            <a:extLst>
              <a:ext uri="{FF2B5EF4-FFF2-40B4-BE49-F238E27FC236}">
                <a16:creationId xmlns:a16="http://schemas.microsoft.com/office/drawing/2014/main" id="{CAAB8A1C-E46B-4987-B44F-31EE6A2C7E76}"/>
              </a:ext>
            </a:extLst>
          </p:cNvPr>
          <p:cNvSpPr txBox="1"/>
          <p:nvPr/>
        </p:nvSpPr>
        <p:spPr>
          <a:xfrm>
            <a:off x="7942776" y="425679"/>
            <a:ext cx="371845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4800" b="1" dirty="0">
                <a:cs typeface="+mn-ea"/>
                <a:sym typeface="+mn-lt"/>
              </a:rPr>
              <a:t>CONTENTS</a:t>
            </a:r>
            <a:endParaRPr lang="zh-CN" altLang="en-US" sz="4800" b="1" dirty="0">
              <a:cs typeface="+mn-ea"/>
              <a:sym typeface="+mn-lt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A6DC87AE-F33E-4915-A753-E483ED27EEA7}"/>
              </a:ext>
            </a:extLst>
          </p:cNvPr>
          <p:cNvGrpSpPr/>
          <p:nvPr/>
        </p:nvGrpSpPr>
        <p:grpSpPr>
          <a:xfrm>
            <a:off x="6461126" y="2626249"/>
            <a:ext cx="4878986" cy="674078"/>
            <a:chOff x="3799246" y="1097423"/>
            <a:chExt cx="4428630" cy="674078"/>
          </a:xfrm>
        </p:grpSpPr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5A665627-1B00-4304-AAA8-EACF7D157678}"/>
                </a:ext>
              </a:extLst>
            </p:cNvPr>
            <p:cNvSpPr/>
            <p:nvPr/>
          </p:nvSpPr>
          <p:spPr>
            <a:xfrm>
              <a:off x="3799246" y="1097423"/>
              <a:ext cx="737774" cy="6740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1.</a:t>
              </a:r>
              <a:endParaRPr kumimoji="0" lang="zh-CN" altLang="en-US" sz="3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235D19F3-AA7C-45F7-A301-F847A980C123}"/>
                </a:ext>
              </a:extLst>
            </p:cNvPr>
            <p:cNvGrpSpPr/>
            <p:nvPr/>
          </p:nvGrpSpPr>
          <p:grpSpPr>
            <a:xfrm>
              <a:off x="4419985" y="1123015"/>
              <a:ext cx="3807891" cy="602011"/>
              <a:chOff x="3797607" y="432096"/>
              <a:chExt cx="3807891" cy="602011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E643458-9972-492E-9B98-3D9CC0D20B64}"/>
                  </a:ext>
                </a:extLst>
              </p:cNvPr>
              <p:cNvSpPr txBox="1"/>
              <p:nvPr/>
            </p:nvSpPr>
            <p:spPr>
              <a:xfrm>
                <a:off x="3797608" y="432096"/>
                <a:ext cx="15993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年度工作概述</a:t>
                </a: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5619FF93-8E1B-444D-86AB-D0FA5E2F3A65}"/>
                  </a:ext>
                </a:extLst>
              </p:cNvPr>
              <p:cNvSpPr txBox="1"/>
              <p:nvPr/>
            </p:nvSpPr>
            <p:spPr>
              <a:xfrm>
                <a:off x="3797607" y="779422"/>
                <a:ext cx="3807891" cy="254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The user can demonstrate on a projector or computer</a:t>
                </a:r>
              </a:p>
            </p:txBody>
          </p: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6088B86-8DC9-4FE2-B66F-56F84CB56B1B}"/>
              </a:ext>
            </a:extLst>
          </p:cNvPr>
          <p:cNvGrpSpPr/>
          <p:nvPr/>
        </p:nvGrpSpPr>
        <p:grpSpPr>
          <a:xfrm>
            <a:off x="6461126" y="3579670"/>
            <a:ext cx="4878986" cy="674078"/>
            <a:chOff x="3799246" y="1097423"/>
            <a:chExt cx="4428630" cy="674078"/>
          </a:xfrm>
        </p:grpSpPr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CAD9F030-40AE-4FDB-B7B9-5AF5D293D8A1}"/>
                </a:ext>
              </a:extLst>
            </p:cNvPr>
            <p:cNvSpPr/>
            <p:nvPr/>
          </p:nvSpPr>
          <p:spPr>
            <a:xfrm>
              <a:off x="3799246" y="1097423"/>
              <a:ext cx="882693" cy="6740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2.</a:t>
              </a:r>
              <a:endParaRPr kumimoji="0" lang="zh-CN" altLang="en-US" sz="3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77E61DE1-F037-4B47-BAC5-D0FBA1EA0CB4}"/>
                </a:ext>
              </a:extLst>
            </p:cNvPr>
            <p:cNvGrpSpPr/>
            <p:nvPr/>
          </p:nvGrpSpPr>
          <p:grpSpPr>
            <a:xfrm>
              <a:off x="4419985" y="1123015"/>
              <a:ext cx="3807891" cy="602011"/>
              <a:chOff x="3797607" y="432096"/>
              <a:chExt cx="3807891" cy="602011"/>
            </a:xfrm>
          </p:grpSpPr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BDB64DD5-644F-4496-8E5F-EE4283C72DFD}"/>
                  </a:ext>
                </a:extLst>
              </p:cNvPr>
              <p:cNvSpPr txBox="1"/>
              <p:nvPr/>
            </p:nvSpPr>
            <p:spPr>
              <a:xfrm>
                <a:off x="3797608" y="432096"/>
                <a:ext cx="15993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工作完成情况</a:t>
                </a: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7EAE9B5-A9A9-4154-AB48-A939F7624583}"/>
                  </a:ext>
                </a:extLst>
              </p:cNvPr>
              <p:cNvSpPr txBox="1"/>
              <p:nvPr/>
            </p:nvSpPr>
            <p:spPr>
              <a:xfrm>
                <a:off x="3797607" y="779422"/>
                <a:ext cx="3807891" cy="254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The user can demonstrate on a projector or computer</a:t>
                </a:r>
              </a:p>
            </p:txBody>
          </p:sp>
        </p:grp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13C304DF-9DF7-47C4-9E5D-387129E4B6D4}"/>
              </a:ext>
            </a:extLst>
          </p:cNvPr>
          <p:cNvGrpSpPr/>
          <p:nvPr/>
        </p:nvGrpSpPr>
        <p:grpSpPr>
          <a:xfrm>
            <a:off x="6461125" y="4533091"/>
            <a:ext cx="4878987" cy="674078"/>
            <a:chOff x="3799245" y="1097423"/>
            <a:chExt cx="4428631" cy="674078"/>
          </a:xfrm>
        </p:grpSpPr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A02F579E-B1D2-461D-A4C1-91A9E36EA644}"/>
                </a:ext>
              </a:extLst>
            </p:cNvPr>
            <p:cNvSpPr/>
            <p:nvPr/>
          </p:nvSpPr>
          <p:spPr>
            <a:xfrm>
              <a:off x="3799245" y="1097423"/>
              <a:ext cx="882694" cy="6740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3.</a:t>
              </a:r>
              <a:endParaRPr kumimoji="0" lang="zh-CN" altLang="en-US" sz="3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4" name="组合 33">
              <a:extLst>
                <a:ext uri="{FF2B5EF4-FFF2-40B4-BE49-F238E27FC236}">
                  <a16:creationId xmlns:a16="http://schemas.microsoft.com/office/drawing/2014/main" id="{CCFEB4E3-239D-405E-8CDB-8525EC2E644C}"/>
                </a:ext>
              </a:extLst>
            </p:cNvPr>
            <p:cNvGrpSpPr/>
            <p:nvPr/>
          </p:nvGrpSpPr>
          <p:grpSpPr>
            <a:xfrm>
              <a:off x="4419985" y="1123015"/>
              <a:ext cx="3807891" cy="602011"/>
              <a:chOff x="3797607" y="432096"/>
              <a:chExt cx="3807891" cy="602011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61FE50BE-80D4-4634-A337-C8B4F8CC62B5}"/>
                  </a:ext>
                </a:extLst>
              </p:cNvPr>
              <p:cNvSpPr txBox="1"/>
              <p:nvPr/>
            </p:nvSpPr>
            <p:spPr>
              <a:xfrm>
                <a:off x="3797608" y="432096"/>
                <a:ext cx="15993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工作存在不足</a:t>
                </a:r>
              </a:p>
            </p:txBody>
          </p:sp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8D38A637-3F70-4E44-9A9F-6166FE41398B}"/>
                  </a:ext>
                </a:extLst>
              </p:cNvPr>
              <p:cNvSpPr txBox="1"/>
              <p:nvPr/>
            </p:nvSpPr>
            <p:spPr>
              <a:xfrm>
                <a:off x="3797607" y="779422"/>
                <a:ext cx="3807891" cy="254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The user can demonstrate on a projector or computer</a:t>
                </a:r>
              </a:p>
            </p:txBody>
          </p:sp>
        </p:grp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6090395C-40C9-4C44-80BA-63D0740753A2}"/>
              </a:ext>
            </a:extLst>
          </p:cNvPr>
          <p:cNvGrpSpPr/>
          <p:nvPr/>
        </p:nvGrpSpPr>
        <p:grpSpPr>
          <a:xfrm>
            <a:off x="6461126" y="5486512"/>
            <a:ext cx="4878986" cy="674078"/>
            <a:chOff x="3799246" y="1097423"/>
            <a:chExt cx="4428630" cy="674078"/>
          </a:xfrm>
        </p:grpSpPr>
        <p:sp>
          <p:nvSpPr>
            <p:cNvPr id="38" name="椭圆 37">
              <a:extLst>
                <a:ext uri="{FF2B5EF4-FFF2-40B4-BE49-F238E27FC236}">
                  <a16:creationId xmlns:a16="http://schemas.microsoft.com/office/drawing/2014/main" id="{AD1419CF-3EDC-4065-B628-8E03CB3B5D5D}"/>
                </a:ext>
              </a:extLst>
            </p:cNvPr>
            <p:cNvSpPr/>
            <p:nvPr/>
          </p:nvSpPr>
          <p:spPr>
            <a:xfrm>
              <a:off x="3799246" y="1097423"/>
              <a:ext cx="882693" cy="6740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cs typeface="+mn-ea"/>
                  <a:sym typeface="+mn-lt"/>
                </a:rPr>
                <a:t>4.</a:t>
              </a:r>
              <a:endParaRPr kumimoji="0" lang="zh-CN" altLang="en-US" sz="36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3FFBBC0A-6AEC-410C-A7AF-E6C8FC885649}"/>
                </a:ext>
              </a:extLst>
            </p:cNvPr>
            <p:cNvGrpSpPr/>
            <p:nvPr/>
          </p:nvGrpSpPr>
          <p:grpSpPr>
            <a:xfrm>
              <a:off x="4419985" y="1123015"/>
              <a:ext cx="3807891" cy="602011"/>
              <a:chOff x="3797607" y="432096"/>
              <a:chExt cx="3807891" cy="602011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AA6C0BC-B09B-45FF-9B6C-30F53A9EDA72}"/>
                  </a:ext>
                </a:extLst>
              </p:cNvPr>
              <p:cNvSpPr txBox="1"/>
              <p:nvPr/>
            </p:nvSpPr>
            <p:spPr>
              <a:xfrm>
                <a:off x="3797608" y="432096"/>
                <a:ext cx="159937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明年工作计划</a:t>
                </a: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C32CF06A-EDD0-49BD-B301-6806870C4FAE}"/>
                  </a:ext>
                </a:extLst>
              </p:cNvPr>
              <p:cNvSpPr txBox="1"/>
              <p:nvPr/>
            </p:nvSpPr>
            <p:spPr>
              <a:xfrm>
                <a:off x="3797607" y="779422"/>
                <a:ext cx="3807891" cy="254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The user can demonstrate on a projector or computer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7636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259"/>
          <p:cNvSpPr>
            <a:spLocks noChangeArrowheads="1"/>
          </p:cNvSpPr>
          <p:nvPr/>
        </p:nvSpPr>
        <p:spPr bwMode="auto">
          <a:xfrm>
            <a:off x="305917" y="2598003"/>
            <a:ext cx="7596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800" b="1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年度工作概述</a:t>
            </a:r>
          </a:p>
        </p:txBody>
      </p:sp>
    </p:spTree>
    <p:extLst>
      <p:ext uri="{BB962C8B-B14F-4D97-AF65-F5344CB8AC3E}">
        <p14:creationId xmlns:p14="http://schemas.microsoft.com/office/powerpoint/2010/main" val="193589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 flipV="1">
            <a:off x="738254" y="868543"/>
            <a:ext cx="10395051" cy="45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6"/>
          <p:cNvSpPr>
            <a:spLocks noEditPoints="1"/>
          </p:cNvSpPr>
          <p:nvPr/>
        </p:nvSpPr>
        <p:spPr bwMode="auto">
          <a:xfrm>
            <a:off x="11133306" y="445563"/>
            <a:ext cx="413807" cy="427514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770" tIns="44885" rIns="89770" bIns="44885" numCol="1" anchor="t" anchorCtr="0" compatLnSpc="1">
            <a:prstTxWarp prst="textNoShape">
              <a:avLst/>
            </a:prstTxWarp>
          </a:bodyPr>
          <a:lstStyle/>
          <a:p>
            <a:endParaRPr lang="zh-CN" altLang="en-US" sz="1558">
              <a:cs typeface="+mn-ea"/>
              <a:sym typeface="+mn-lt"/>
            </a:endParaRPr>
          </a:p>
        </p:txBody>
      </p:sp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一、年度工作概述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53699" y="357229"/>
            <a:ext cx="351804" cy="362089"/>
            <a:chOff x="848004" y="393400"/>
            <a:chExt cx="406366" cy="418246"/>
          </a:xfrm>
          <a:solidFill>
            <a:srgbClr val="0094D9"/>
          </a:solidFill>
          <a:effectLst>
            <a:outerShdw blurRad="165100" dist="38100" dir="6960000" sx="98000" sy="98000" algn="t" rotWithShape="0">
              <a:prstClr val="black">
                <a:alpha val="34000"/>
              </a:prstClr>
            </a:outerShdw>
          </a:effectLst>
        </p:grpSpPr>
        <p:grpSp>
          <p:nvGrpSpPr>
            <p:cNvPr id="6" name="组合 5"/>
            <p:cNvGrpSpPr/>
            <p:nvPr/>
          </p:nvGrpSpPr>
          <p:grpSpPr>
            <a:xfrm>
              <a:off x="848004" y="393400"/>
              <a:ext cx="406366" cy="418246"/>
              <a:chOff x="848005" y="369553"/>
              <a:chExt cx="406366" cy="418246"/>
            </a:xfrm>
            <a:grpFill/>
          </p:grpSpPr>
          <p:sp>
            <p:nvSpPr>
              <p:cNvPr id="8" name="椭圆 7"/>
              <p:cNvSpPr/>
              <p:nvPr/>
            </p:nvSpPr>
            <p:spPr>
              <a:xfrm>
                <a:off x="848005" y="369553"/>
                <a:ext cx="406366" cy="418246"/>
              </a:xfrm>
              <a:prstGeom prst="ellipse">
                <a:avLst/>
              </a:prstGeom>
              <a:gradFill flip="none" rotWithShape="1">
                <a:gsLst>
                  <a:gs pos="0">
                    <a:srgbClr val="003473">
                      <a:lumMod val="60000"/>
                      <a:lumOff val="40000"/>
                    </a:srgbClr>
                  </a:gs>
                  <a:gs pos="77000">
                    <a:srgbClr val="003473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856799" y="378604"/>
                <a:ext cx="388778" cy="400144"/>
              </a:xfrm>
              <a:prstGeom prst="ellipse">
                <a:avLst/>
              </a:prstGeom>
              <a:gradFill flip="none" rotWithShape="1">
                <a:gsLst>
                  <a:gs pos="0">
                    <a:srgbClr val="003473">
                      <a:lumMod val="60000"/>
                      <a:lumOff val="40000"/>
                    </a:srgbClr>
                  </a:gs>
                  <a:gs pos="77000">
                    <a:srgbClr val="003473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7" name="椭圆 6"/>
            <p:cNvSpPr/>
            <p:nvPr/>
          </p:nvSpPr>
          <p:spPr>
            <a:xfrm>
              <a:off x="907857" y="455002"/>
              <a:ext cx="286661" cy="295042"/>
            </a:xfrm>
            <a:prstGeom prst="ellipse">
              <a:avLst/>
            </a:pr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5" name="8b115baa-51b1-4f70-8d00-af3abe46fac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545E5448-C7FE-421A-9F3A-252C958950B6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 flipH="1">
            <a:off x="981459" y="2504852"/>
            <a:ext cx="6013939" cy="3420207"/>
            <a:chOff x="3982915" y="2359126"/>
            <a:chExt cx="6013939" cy="3420207"/>
          </a:xfrm>
        </p:grpSpPr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CB804C20-14C9-46E7-8BBF-9DBAF8F93DB1}"/>
                </a:ext>
              </a:extLst>
            </p:cNvPr>
            <p:cNvSpPr/>
            <p:nvPr/>
          </p:nvSpPr>
          <p:spPr>
            <a:xfrm>
              <a:off x="3982915" y="2359126"/>
              <a:ext cx="6013939" cy="3420207"/>
            </a:xfrm>
            <a:prstGeom prst="frame">
              <a:avLst>
                <a:gd name="adj1" fmla="val 3981"/>
              </a:avLst>
            </a:prstGeom>
            <a:solidFill>
              <a:srgbClr val="57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 dirty="0">
                <a:cs typeface="+mn-ea"/>
                <a:sym typeface="+mn-lt"/>
              </a:endParaRPr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AF2CF6C0-8B19-4F9D-9918-22A606D7D7A0}"/>
                </a:ext>
              </a:extLst>
            </p:cNvPr>
            <p:cNvSpPr/>
            <p:nvPr/>
          </p:nvSpPr>
          <p:spPr bwMode="auto">
            <a:xfrm>
              <a:off x="4962289" y="2967341"/>
              <a:ext cx="575710" cy="609685"/>
            </a:xfrm>
            <a:custGeom>
              <a:avLst/>
              <a:gdLst>
                <a:gd name="connsiteX0" fmla="*/ 435703 w 572779"/>
                <a:gd name="connsiteY0" fmla="*/ 160183 h 606580"/>
                <a:gd name="connsiteX1" fmla="*/ 479697 w 572779"/>
                <a:gd name="connsiteY1" fmla="*/ 160183 h 606580"/>
                <a:gd name="connsiteX2" fmla="*/ 479581 w 572779"/>
                <a:gd name="connsiteY2" fmla="*/ 160472 h 606580"/>
                <a:gd name="connsiteX3" fmla="*/ 479812 w 572779"/>
                <a:gd name="connsiteY3" fmla="*/ 160472 h 606580"/>
                <a:gd name="connsiteX4" fmla="*/ 478713 w 572779"/>
                <a:gd name="connsiteY4" fmla="*/ 162726 h 606580"/>
                <a:gd name="connsiteX5" fmla="*/ 469682 w 572779"/>
                <a:gd name="connsiteY5" fmla="*/ 187227 h 606580"/>
                <a:gd name="connsiteX6" fmla="*/ 474776 w 572779"/>
                <a:gd name="connsiteY6" fmla="*/ 242470 h 606580"/>
                <a:gd name="connsiteX7" fmla="*/ 494284 w 572779"/>
                <a:gd name="connsiteY7" fmla="*/ 242470 h 606580"/>
                <a:gd name="connsiteX8" fmla="*/ 510840 w 572779"/>
                <a:gd name="connsiteY8" fmla="*/ 160183 h 606580"/>
                <a:gd name="connsiteX9" fmla="*/ 527338 w 572779"/>
                <a:gd name="connsiteY9" fmla="*/ 160183 h 606580"/>
                <a:gd name="connsiteX10" fmla="*/ 572779 w 572779"/>
                <a:gd name="connsiteY10" fmla="*/ 205430 h 606580"/>
                <a:gd name="connsiteX11" fmla="*/ 572779 w 572779"/>
                <a:gd name="connsiteY11" fmla="*/ 337413 h 606580"/>
                <a:gd name="connsiteX12" fmla="*/ 527396 w 572779"/>
                <a:gd name="connsiteY12" fmla="*/ 382717 h 606580"/>
                <a:gd name="connsiteX13" fmla="*/ 521607 w 572779"/>
                <a:gd name="connsiteY13" fmla="*/ 382717 h 606580"/>
                <a:gd name="connsiteX14" fmla="*/ 521607 w 572779"/>
                <a:gd name="connsiteY14" fmla="*/ 574624 h 606580"/>
                <a:gd name="connsiteX15" fmla="*/ 489595 w 572779"/>
                <a:gd name="connsiteY15" fmla="*/ 606580 h 606580"/>
                <a:gd name="connsiteX16" fmla="*/ 457815 w 572779"/>
                <a:gd name="connsiteY16" fmla="*/ 578149 h 606580"/>
                <a:gd name="connsiteX17" fmla="*/ 425978 w 572779"/>
                <a:gd name="connsiteY17" fmla="*/ 606580 h 606580"/>
                <a:gd name="connsiteX18" fmla="*/ 393966 w 572779"/>
                <a:gd name="connsiteY18" fmla="*/ 574624 h 606580"/>
                <a:gd name="connsiteX19" fmla="*/ 393966 w 572779"/>
                <a:gd name="connsiteY19" fmla="*/ 392541 h 606580"/>
                <a:gd name="connsiteX20" fmla="*/ 422967 w 572779"/>
                <a:gd name="connsiteY20" fmla="*/ 337528 h 606580"/>
                <a:gd name="connsiteX21" fmla="*/ 422967 w 572779"/>
                <a:gd name="connsiteY21" fmla="*/ 242528 h 606580"/>
                <a:gd name="connsiteX22" fmla="*/ 440739 w 572779"/>
                <a:gd name="connsiteY22" fmla="*/ 242528 h 606580"/>
                <a:gd name="connsiteX23" fmla="*/ 445833 w 572779"/>
                <a:gd name="connsiteY23" fmla="*/ 186996 h 606580"/>
                <a:gd name="connsiteX24" fmla="*/ 445196 w 572779"/>
                <a:gd name="connsiteY24" fmla="*/ 183991 h 606580"/>
                <a:gd name="connsiteX25" fmla="*/ 436860 w 572779"/>
                <a:gd name="connsiteY25" fmla="*/ 162726 h 606580"/>
                <a:gd name="connsiteX26" fmla="*/ 435818 w 572779"/>
                <a:gd name="connsiteY26" fmla="*/ 160472 h 606580"/>
                <a:gd name="connsiteX27" fmla="*/ 435876 w 572779"/>
                <a:gd name="connsiteY27" fmla="*/ 160472 h 606580"/>
                <a:gd name="connsiteX28" fmla="*/ 435703 w 572779"/>
                <a:gd name="connsiteY28" fmla="*/ 160183 h 606580"/>
                <a:gd name="connsiteX29" fmla="*/ 264349 w 572779"/>
                <a:gd name="connsiteY29" fmla="*/ 160183 h 606580"/>
                <a:gd name="connsiteX30" fmla="*/ 308327 w 572779"/>
                <a:gd name="connsiteY30" fmla="*/ 160183 h 606580"/>
                <a:gd name="connsiteX31" fmla="*/ 308154 w 572779"/>
                <a:gd name="connsiteY31" fmla="*/ 160472 h 606580"/>
                <a:gd name="connsiteX32" fmla="*/ 308385 w 572779"/>
                <a:gd name="connsiteY32" fmla="*/ 160472 h 606580"/>
                <a:gd name="connsiteX33" fmla="*/ 307344 w 572779"/>
                <a:gd name="connsiteY33" fmla="*/ 162726 h 606580"/>
                <a:gd name="connsiteX34" fmla="*/ 298316 w 572779"/>
                <a:gd name="connsiteY34" fmla="*/ 187227 h 606580"/>
                <a:gd name="connsiteX35" fmla="*/ 303409 w 572779"/>
                <a:gd name="connsiteY35" fmla="*/ 242470 h 606580"/>
                <a:gd name="connsiteX36" fmla="*/ 322910 w 572779"/>
                <a:gd name="connsiteY36" fmla="*/ 242470 h 606580"/>
                <a:gd name="connsiteX37" fmla="*/ 339401 w 572779"/>
                <a:gd name="connsiteY37" fmla="*/ 160183 h 606580"/>
                <a:gd name="connsiteX38" fmla="*/ 355951 w 572779"/>
                <a:gd name="connsiteY38" fmla="*/ 160183 h 606580"/>
                <a:gd name="connsiteX39" fmla="*/ 401376 w 572779"/>
                <a:gd name="connsiteY39" fmla="*/ 205430 h 606580"/>
                <a:gd name="connsiteX40" fmla="*/ 401376 w 572779"/>
                <a:gd name="connsiteY40" fmla="*/ 337413 h 606580"/>
                <a:gd name="connsiteX41" fmla="*/ 356009 w 572779"/>
                <a:gd name="connsiteY41" fmla="*/ 382717 h 606580"/>
                <a:gd name="connsiteX42" fmla="*/ 350222 w 572779"/>
                <a:gd name="connsiteY42" fmla="*/ 382717 h 606580"/>
                <a:gd name="connsiteX43" fmla="*/ 350222 w 572779"/>
                <a:gd name="connsiteY43" fmla="*/ 574624 h 606580"/>
                <a:gd name="connsiteX44" fmla="*/ 318222 w 572779"/>
                <a:gd name="connsiteY44" fmla="*/ 606580 h 606580"/>
                <a:gd name="connsiteX45" fmla="*/ 286396 w 572779"/>
                <a:gd name="connsiteY45" fmla="*/ 578149 h 606580"/>
                <a:gd name="connsiteX46" fmla="*/ 254628 w 572779"/>
                <a:gd name="connsiteY46" fmla="*/ 606580 h 606580"/>
                <a:gd name="connsiteX47" fmla="*/ 222628 w 572779"/>
                <a:gd name="connsiteY47" fmla="*/ 574624 h 606580"/>
                <a:gd name="connsiteX48" fmla="*/ 222628 w 572779"/>
                <a:gd name="connsiteY48" fmla="*/ 382833 h 606580"/>
                <a:gd name="connsiteX49" fmla="*/ 216841 w 572779"/>
                <a:gd name="connsiteY49" fmla="*/ 382833 h 606580"/>
                <a:gd name="connsiteX50" fmla="*/ 171474 w 572779"/>
                <a:gd name="connsiteY50" fmla="*/ 337528 h 606580"/>
                <a:gd name="connsiteX51" fmla="*/ 171474 w 572779"/>
                <a:gd name="connsiteY51" fmla="*/ 205545 h 606580"/>
                <a:gd name="connsiteX52" fmla="*/ 216841 w 572779"/>
                <a:gd name="connsiteY52" fmla="*/ 160241 h 606580"/>
                <a:gd name="connsiteX53" fmla="*/ 233333 w 572779"/>
                <a:gd name="connsiteY53" fmla="*/ 160241 h 606580"/>
                <a:gd name="connsiteX54" fmla="*/ 249825 w 572779"/>
                <a:gd name="connsiteY54" fmla="*/ 242528 h 606580"/>
                <a:gd name="connsiteX55" fmla="*/ 269383 w 572779"/>
                <a:gd name="connsiteY55" fmla="*/ 242528 h 606580"/>
                <a:gd name="connsiteX56" fmla="*/ 274476 w 572779"/>
                <a:gd name="connsiteY56" fmla="*/ 186996 h 606580"/>
                <a:gd name="connsiteX57" fmla="*/ 273839 w 572779"/>
                <a:gd name="connsiteY57" fmla="*/ 183991 h 606580"/>
                <a:gd name="connsiteX58" fmla="*/ 265506 w 572779"/>
                <a:gd name="connsiteY58" fmla="*/ 162726 h 606580"/>
                <a:gd name="connsiteX59" fmla="*/ 264407 w 572779"/>
                <a:gd name="connsiteY59" fmla="*/ 160472 h 606580"/>
                <a:gd name="connsiteX60" fmla="*/ 264523 w 572779"/>
                <a:gd name="connsiteY60" fmla="*/ 160472 h 606580"/>
                <a:gd name="connsiteX61" fmla="*/ 264349 w 572779"/>
                <a:gd name="connsiteY61" fmla="*/ 160183 h 606580"/>
                <a:gd name="connsiteX62" fmla="*/ 92987 w 572779"/>
                <a:gd name="connsiteY62" fmla="*/ 160183 h 606580"/>
                <a:gd name="connsiteX63" fmla="*/ 136964 w 572779"/>
                <a:gd name="connsiteY63" fmla="*/ 160183 h 606580"/>
                <a:gd name="connsiteX64" fmla="*/ 136791 w 572779"/>
                <a:gd name="connsiteY64" fmla="*/ 160472 h 606580"/>
                <a:gd name="connsiteX65" fmla="*/ 137022 w 572779"/>
                <a:gd name="connsiteY65" fmla="*/ 160472 h 606580"/>
                <a:gd name="connsiteX66" fmla="*/ 135923 w 572779"/>
                <a:gd name="connsiteY66" fmla="*/ 162726 h 606580"/>
                <a:gd name="connsiteX67" fmla="*/ 126896 w 572779"/>
                <a:gd name="connsiteY67" fmla="*/ 187227 h 606580"/>
                <a:gd name="connsiteX68" fmla="*/ 131988 w 572779"/>
                <a:gd name="connsiteY68" fmla="*/ 242470 h 606580"/>
                <a:gd name="connsiteX69" fmla="*/ 149752 w 572779"/>
                <a:gd name="connsiteY69" fmla="*/ 242470 h 606580"/>
                <a:gd name="connsiteX70" fmla="*/ 149752 w 572779"/>
                <a:gd name="connsiteY70" fmla="*/ 337471 h 606580"/>
                <a:gd name="connsiteX71" fmla="*/ 178742 w 572779"/>
                <a:gd name="connsiteY71" fmla="*/ 392483 h 606580"/>
                <a:gd name="connsiteX72" fmla="*/ 178742 w 572779"/>
                <a:gd name="connsiteY72" fmla="*/ 574624 h 606580"/>
                <a:gd name="connsiteX73" fmla="*/ 146743 w 572779"/>
                <a:gd name="connsiteY73" fmla="*/ 606580 h 606580"/>
                <a:gd name="connsiteX74" fmla="*/ 114976 w 572779"/>
                <a:gd name="connsiteY74" fmla="*/ 578149 h 606580"/>
                <a:gd name="connsiteX75" fmla="*/ 83151 w 572779"/>
                <a:gd name="connsiteY75" fmla="*/ 606580 h 606580"/>
                <a:gd name="connsiteX76" fmla="*/ 51152 w 572779"/>
                <a:gd name="connsiteY76" fmla="*/ 574624 h 606580"/>
                <a:gd name="connsiteX77" fmla="*/ 51152 w 572779"/>
                <a:gd name="connsiteY77" fmla="*/ 382833 h 606580"/>
                <a:gd name="connsiteX78" fmla="*/ 45365 w 572779"/>
                <a:gd name="connsiteY78" fmla="*/ 382833 h 606580"/>
                <a:gd name="connsiteX79" fmla="*/ 0 w 572779"/>
                <a:gd name="connsiteY79" fmla="*/ 337528 h 606580"/>
                <a:gd name="connsiteX80" fmla="*/ 0 w 572779"/>
                <a:gd name="connsiteY80" fmla="*/ 205545 h 606580"/>
                <a:gd name="connsiteX81" fmla="*/ 45365 w 572779"/>
                <a:gd name="connsiteY81" fmla="*/ 160241 h 606580"/>
                <a:gd name="connsiteX82" fmla="*/ 61972 w 572779"/>
                <a:gd name="connsiteY82" fmla="*/ 160241 h 606580"/>
                <a:gd name="connsiteX83" fmla="*/ 78464 w 572779"/>
                <a:gd name="connsiteY83" fmla="*/ 242528 h 606580"/>
                <a:gd name="connsiteX84" fmla="*/ 97964 w 572779"/>
                <a:gd name="connsiteY84" fmla="*/ 242528 h 606580"/>
                <a:gd name="connsiteX85" fmla="*/ 103056 w 572779"/>
                <a:gd name="connsiteY85" fmla="*/ 186996 h 606580"/>
                <a:gd name="connsiteX86" fmla="*/ 102477 w 572779"/>
                <a:gd name="connsiteY86" fmla="*/ 183991 h 606580"/>
                <a:gd name="connsiteX87" fmla="*/ 94145 w 572779"/>
                <a:gd name="connsiteY87" fmla="*/ 162726 h 606580"/>
                <a:gd name="connsiteX88" fmla="*/ 93045 w 572779"/>
                <a:gd name="connsiteY88" fmla="*/ 160472 h 606580"/>
                <a:gd name="connsiteX89" fmla="*/ 93103 w 572779"/>
                <a:gd name="connsiteY89" fmla="*/ 160472 h 606580"/>
                <a:gd name="connsiteX90" fmla="*/ 92987 w 572779"/>
                <a:gd name="connsiteY90" fmla="*/ 160183 h 606580"/>
                <a:gd name="connsiteX91" fmla="*/ 457411 w 572779"/>
                <a:gd name="connsiteY91" fmla="*/ 751 h 606580"/>
                <a:gd name="connsiteX92" fmla="*/ 458047 w 572779"/>
                <a:gd name="connsiteY92" fmla="*/ 751 h 606580"/>
                <a:gd name="connsiteX93" fmla="*/ 521621 w 572779"/>
                <a:gd name="connsiteY93" fmla="*/ 49915 h 606580"/>
                <a:gd name="connsiteX94" fmla="*/ 523761 w 572779"/>
                <a:gd name="connsiteY94" fmla="*/ 66553 h 606580"/>
                <a:gd name="connsiteX95" fmla="*/ 458105 w 572779"/>
                <a:gd name="connsiteY95" fmla="*/ 132124 h 606580"/>
                <a:gd name="connsiteX96" fmla="*/ 457469 w 572779"/>
                <a:gd name="connsiteY96" fmla="*/ 132124 h 606580"/>
                <a:gd name="connsiteX97" fmla="*/ 393895 w 572779"/>
                <a:gd name="connsiteY97" fmla="*/ 82960 h 606580"/>
                <a:gd name="connsiteX98" fmla="*/ 391755 w 572779"/>
                <a:gd name="connsiteY98" fmla="*/ 66322 h 606580"/>
                <a:gd name="connsiteX99" fmla="*/ 457411 w 572779"/>
                <a:gd name="connsiteY99" fmla="*/ 751 h 606580"/>
                <a:gd name="connsiteX100" fmla="*/ 285868 w 572779"/>
                <a:gd name="connsiteY100" fmla="*/ 751 h 606580"/>
                <a:gd name="connsiteX101" fmla="*/ 286621 w 572779"/>
                <a:gd name="connsiteY101" fmla="*/ 751 h 606580"/>
                <a:gd name="connsiteX102" fmla="*/ 350227 w 572779"/>
                <a:gd name="connsiteY102" fmla="*/ 49915 h 606580"/>
                <a:gd name="connsiteX103" fmla="*/ 352369 w 572779"/>
                <a:gd name="connsiteY103" fmla="*/ 66553 h 606580"/>
                <a:gd name="connsiteX104" fmla="*/ 286736 w 572779"/>
                <a:gd name="connsiteY104" fmla="*/ 132124 h 606580"/>
                <a:gd name="connsiteX105" fmla="*/ 286100 w 572779"/>
                <a:gd name="connsiteY105" fmla="*/ 132124 h 606580"/>
                <a:gd name="connsiteX106" fmla="*/ 222493 w 572779"/>
                <a:gd name="connsiteY106" fmla="*/ 82845 h 606580"/>
                <a:gd name="connsiteX107" fmla="*/ 220351 w 572779"/>
                <a:gd name="connsiteY107" fmla="*/ 66264 h 606580"/>
                <a:gd name="connsiteX108" fmla="*/ 285868 w 572779"/>
                <a:gd name="connsiteY108" fmla="*/ 751 h 606580"/>
                <a:gd name="connsiteX109" fmla="*/ 114639 w 572779"/>
                <a:gd name="connsiteY109" fmla="*/ 751 h 606580"/>
                <a:gd name="connsiteX110" fmla="*/ 115275 w 572779"/>
                <a:gd name="connsiteY110" fmla="*/ 751 h 606580"/>
                <a:gd name="connsiteX111" fmla="*/ 178882 w 572779"/>
                <a:gd name="connsiteY111" fmla="*/ 49915 h 606580"/>
                <a:gd name="connsiteX112" fmla="*/ 181024 w 572779"/>
                <a:gd name="connsiteY112" fmla="*/ 66553 h 606580"/>
                <a:gd name="connsiteX113" fmla="*/ 115333 w 572779"/>
                <a:gd name="connsiteY113" fmla="*/ 132124 h 606580"/>
                <a:gd name="connsiteX114" fmla="*/ 114754 w 572779"/>
                <a:gd name="connsiteY114" fmla="*/ 132124 h 606580"/>
                <a:gd name="connsiteX115" fmla="*/ 51148 w 572779"/>
                <a:gd name="connsiteY115" fmla="*/ 82960 h 606580"/>
                <a:gd name="connsiteX116" fmla="*/ 49006 w 572779"/>
                <a:gd name="connsiteY116" fmla="*/ 66322 h 606580"/>
                <a:gd name="connsiteX117" fmla="*/ 114639 w 572779"/>
                <a:gd name="connsiteY117" fmla="*/ 751 h 606580"/>
                <a:gd name="connsiteX118" fmla="*/ 457410 w 572779"/>
                <a:gd name="connsiteY118" fmla="*/ 423 h 606580"/>
                <a:gd name="connsiteX119" fmla="*/ 391355 w 572779"/>
                <a:gd name="connsiteY119" fmla="*/ 66356 h 606580"/>
                <a:gd name="connsiteX120" fmla="*/ 393497 w 572779"/>
                <a:gd name="connsiteY120" fmla="*/ 83056 h 606580"/>
                <a:gd name="connsiteX121" fmla="*/ 457468 w 572779"/>
                <a:gd name="connsiteY121" fmla="*/ 132521 h 606580"/>
                <a:gd name="connsiteX122" fmla="*/ 457815 w 572779"/>
                <a:gd name="connsiteY122" fmla="*/ 132521 h 606580"/>
                <a:gd name="connsiteX123" fmla="*/ 458104 w 572779"/>
                <a:gd name="connsiteY123" fmla="*/ 132521 h 606580"/>
                <a:gd name="connsiteX124" fmla="*/ 524159 w 572779"/>
                <a:gd name="connsiteY124" fmla="*/ 66587 h 606580"/>
                <a:gd name="connsiteX125" fmla="*/ 522017 w 572779"/>
                <a:gd name="connsiteY125" fmla="*/ 49887 h 606580"/>
                <a:gd name="connsiteX126" fmla="*/ 458046 w 572779"/>
                <a:gd name="connsiteY126" fmla="*/ 423 h 606580"/>
                <a:gd name="connsiteX127" fmla="*/ 457699 w 572779"/>
                <a:gd name="connsiteY127" fmla="*/ 423 h 606580"/>
                <a:gd name="connsiteX128" fmla="*/ 114646 w 572779"/>
                <a:gd name="connsiteY128" fmla="*/ 423 h 606580"/>
                <a:gd name="connsiteX129" fmla="*/ 48620 w 572779"/>
                <a:gd name="connsiteY129" fmla="*/ 66356 h 606580"/>
                <a:gd name="connsiteX130" fmla="*/ 50761 w 572779"/>
                <a:gd name="connsiteY130" fmla="*/ 83056 h 606580"/>
                <a:gd name="connsiteX131" fmla="*/ 114762 w 572779"/>
                <a:gd name="connsiteY131" fmla="*/ 132521 h 606580"/>
                <a:gd name="connsiteX132" fmla="*/ 115051 w 572779"/>
                <a:gd name="connsiteY132" fmla="*/ 132521 h 606580"/>
                <a:gd name="connsiteX133" fmla="*/ 115340 w 572779"/>
                <a:gd name="connsiteY133" fmla="*/ 132521 h 606580"/>
                <a:gd name="connsiteX134" fmla="*/ 181424 w 572779"/>
                <a:gd name="connsiteY134" fmla="*/ 66587 h 606580"/>
                <a:gd name="connsiteX135" fmla="*/ 179225 w 572779"/>
                <a:gd name="connsiteY135" fmla="*/ 49887 h 606580"/>
                <a:gd name="connsiteX136" fmla="*/ 115282 w 572779"/>
                <a:gd name="connsiteY136" fmla="*/ 423 h 606580"/>
                <a:gd name="connsiteX137" fmla="*/ 114993 w 572779"/>
                <a:gd name="connsiteY137" fmla="*/ 423 h 606580"/>
                <a:gd name="connsiteX138" fmla="*/ 286036 w 572779"/>
                <a:gd name="connsiteY138" fmla="*/ 397 h 606580"/>
                <a:gd name="connsiteX139" fmla="*/ 219952 w 572779"/>
                <a:gd name="connsiteY139" fmla="*/ 66286 h 606580"/>
                <a:gd name="connsiteX140" fmla="*/ 222151 w 572779"/>
                <a:gd name="connsiteY140" fmla="*/ 82990 h 606580"/>
                <a:gd name="connsiteX141" fmla="*/ 286094 w 572779"/>
                <a:gd name="connsiteY141" fmla="*/ 132522 h 606580"/>
                <a:gd name="connsiteX142" fmla="*/ 286383 w 572779"/>
                <a:gd name="connsiteY142" fmla="*/ 132522 h 606580"/>
                <a:gd name="connsiteX143" fmla="*/ 286730 w 572779"/>
                <a:gd name="connsiteY143" fmla="*/ 132522 h 606580"/>
                <a:gd name="connsiteX144" fmla="*/ 352756 w 572779"/>
                <a:gd name="connsiteY144" fmla="*/ 66575 h 606580"/>
                <a:gd name="connsiteX145" fmla="*/ 350615 w 572779"/>
                <a:gd name="connsiteY145" fmla="*/ 49872 h 606580"/>
                <a:gd name="connsiteX146" fmla="*/ 286614 w 572779"/>
                <a:gd name="connsiteY146" fmla="*/ 397 h 606580"/>
                <a:gd name="connsiteX147" fmla="*/ 286325 w 572779"/>
                <a:gd name="connsiteY147" fmla="*/ 397 h 606580"/>
                <a:gd name="connsiteX148" fmla="*/ 457411 w 572779"/>
                <a:gd name="connsiteY148" fmla="*/ 0 h 606580"/>
                <a:gd name="connsiteX149" fmla="*/ 458047 w 572779"/>
                <a:gd name="connsiteY149" fmla="*/ 0 h 606580"/>
                <a:gd name="connsiteX150" fmla="*/ 522315 w 572779"/>
                <a:gd name="connsiteY150" fmla="*/ 49741 h 606580"/>
                <a:gd name="connsiteX151" fmla="*/ 524513 w 572779"/>
                <a:gd name="connsiteY151" fmla="*/ 66553 h 606580"/>
                <a:gd name="connsiteX152" fmla="*/ 458105 w 572779"/>
                <a:gd name="connsiteY152" fmla="*/ 132875 h 606580"/>
                <a:gd name="connsiteX153" fmla="*/ 457469 w 572779"/>
                <a:gd name="connsiteY153" fmla="*/ 132875 h 606580"/>
                <a:gd name="connsiteX154" fmla="*/ 393201 w 572779"/>
                <a:gd name="connsiteY154" fmla="*/ 83133 h 606580"/>
                <a:gd name="connsiteX155" fmla="*/ 391003 w 572779"/>
                <a:gd name="connsiteY155" fmla="*/ 66322 h 606580"/>
                <a:gd name="connsiteX156" fmla="*/ 457411 w 572779"/>
                <a:gd name="connsiteY156" fmla="*/ 0 h 606580"/>
                <a:gd name="connsiteX157" fmla="*/ 285868 w 572779"/>
                <a:gd name="connsiteY157" fmla="*/ 0 h 606580"/>
                <a:gd name="connsiteX158" fmla="*/ 286621 w 572779"/>
                <a:gd name="connsiteY158" fmla="*/ 0 h 606580"/>
                <a:gd name="connsiteX159" fmla="*/ 350980 w 572779"/>
                <a:gd name="connsiteY159" fmla="*/ 49741 h 606580"/>
                <a:gd name="connsiteX160" fmla="*/ 353179 w 572779"/>
                <a:gd name="connsiteY160" fmla="*/ 66553 h 606580"/>
                <a:gd name="connsiteX161" fmla="*/ 286736 w 572779"/>
                <a:gd name="connsiteY161" fmla="*/ 132875 h 606580"/>
                <a:gd name="connsiteX162" fmla="*/ 286100 w 572779"/>
                <a:gd name="connsiteY162" fmla="*/ 132875 h 606580"/>
                <a:gd name="connsiteX163" fmla="*/ 221740 w 572779"/>
                <a:gd name="connsiteY163" fmla="*/ 83076 h 606580"/>
                <a:gd name="connsiteX164" fmla="*/ 219599 w 572779"/>
                <a:gd name="connsiteY164" fmla="*/ 66264 h 606580"/>
                <a:gd name="connsiteX165" fmla="*/ 285868 w 572779"/>
                <a:gd name="connsiteY165" fmla="*/ 0 h 606580"/>
                <a:gd name="connsiteX166" fmla="*/ 114639 w 572779"/>
                <a:gd name="connsiteY166" fmla="*/ 0 h 606580"/>
                <a:gd name="connsiteX167" fmla="*/ 115275 w 572779"/>
                <a:gd name="connsiteY167" fmla="*/ 0 h 606580"/>
                <a:gd name="connsiteX168" fmla="*/ 179635 w 572779"/>
                <a:gd name="connsiteY168" fmla="*/ 49741 h 606580"/>
                <a:gd name="connsiteX169" fmla="*/ 181776 w 572779"/>
                <a:gd name="connsiteY169" fmla="*/ 66553 h 606580"/>
                <a:gd name="connsiteX170" fmla="*/ 115333 w 572779"/>
                <a:gd name="connsiteY170" fmla="*/ 132875 h 606580"/>
                <a:gd name="connsiteX171" fmla="*/ 114754 w 572779"/>
                <a:gd name="connsiteY171" fmla="*/ 132875 h 606580"/>
                <a:gd name="connsiteX172" fmla="*/ 50395 w 572779"/>
                <a:gd name="connsiteY172" fmla="*/ 83133 h 606580"/>
                <a:gd name="connsiteX173" fmla="*/ 48196 w 572779"/>
                <a:gd name="connsiteY173" fmla="*/ 66322 h 606580"/>
                <a:gd name="connsiteX174" fmla="*/ 114639 w 572779"/>
                <a:gd name="connsiteY174" fmla="*/ 0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572779" h="606580">
                  <a:moveTo>
                    <a:pt x="435703" y="160183"/>
                  </a:moveTo>
                  <a:lnTo>
                    <a:pt x="479697" y="160183"/>
                  </a:lnTo>
                  <a:cubicBezTo>
                    <a:pt x="479639" y="160241"/>
                    <a:pt x="479639" y="160414"/>
                    <a:pt x="479581" y="160472"/>
                  </a:cubicBezTo>
                  <a:lnTo>
                    <a:pt x="479812" y="160472"/>
                  </a:lnTo>
                  <a:cubicBezTo>
                    <a:pt x="479407" y="161281"/>
                    <a:pt x="478713" y="162726"/>
                    <a:pt x="478713" y="162726"/>
                  </a:cubicBezTo>
                  <a:cubicBezTo>
                    <a:pt x="474834" y="170989"/>
                    <a:pt x="471245" y="178848"/>
                    <a:pt x="469682" y="187227"/>
                  </a:cubicBezTo>
                  <a:lnTo>
                    <a:pt x="474776" y="242470"/>
                  </a:lnTo>
                  <a:lnTo>
                    <a:pt x="494284" y="242470"/>
                  </a:lnTo>
                  <a:lnTo>
                    <a:pt x="510840" y="160183"/>
                  </a:lnTo>
                  <a:lnTo>
                    <a:pt x="527338" y="160183"/>
                  </a:lnTo>
                  <a:cubicBezTo>
                    <a:pt x="552345" y="160183"/>
                    <a:pt x="572663" y="180466"/>
                    <a:pt x="572779" y="205430"/>
                  </a:cubicBezTo>
                  <a:lnTo>
                    <a:pt x="572779" y="337413"/>
                  </a:lnTo>
                  <a:cubicBezTo>
                    <a:pt x="572779" y="362434"/>
                    <a:pt x="552519" y="382717"/>
                    <a:pt x="527396" y="382717"/>
                  </a:cubicBezTo>
                  <a:lnTo>
                    <a:pt x="521607" y="382717"/>
                  </a:lnTo>
                  <a:lnTo>
                    <a:pt x="521607" y="574624"/>
                  </a:lnTo>
                  <a:cubicBezTo>
                    <a:pt x="521607" y="592249"/>
                    <a:pt x="507251" y="606580"/>
                    <a:pt x="489595" y="606580"/>
                  </a:cubicBezTo>
                  <a:cubicBezTo>
                    <a:pt x="473155" y="606580"/>
                    <a:pt x="459552" y="594098"/>
                    <a:pt x="457815" y="578149"/>
                  </a:cubicBezTo>
                  <a:cubicBezTo>
                    <a:pt x="456021" y="594214"/>
                    <a:pt x="442417" y="606580"/>
                    <a:pt x="425978" y="606580"/>
                  </a:cubicBezTo>
                  <a:cubicBezTo>
                    <a:pt x="408322" y="606580"/>
                    <a:pt x="393966" y="592249"/>
                    <a:pt x="393966" y="574624"/>
                  </a:cubicBezTo>
                  <a:lnTo>
                    <a:pt x="393966" y="392541"/>
                  </a:lnTo>
                  <a:cubicBezTo>
                    <a:pt x="411506" y="380521"/>
                    <a:pt x="422967" y="360354"/>
                    <a:pt x="422967" y="337528"/>
                  </a:cubicBezTo>
                  <a:lnTo>
                    <a:pt x="422967" y="242528"/>
                  </a:lnTo>
                  <a:lnTo>
                    <a:pt x="440739" y="242528"/>
                  </a:lnTo>
                  <a:lnTo>
                    <a:pt x="445833" y="186996"/>
                  </a:lnTo>
                  <a:cubicBezTo>
                    <a:pt x="445659" y="186013"/>
                    <a:pt x="445428" y="184973"/>
                    <a:pt x="445196" y="183991"/>
                  </a:cubicBezTo>
                  <a:cubicBezTo>
                    <a:pt x="443459" y="176768"/>
                    <a:pt x="440276" y="169891"/>
                    <a:pt x="436860" y="162726"/>
                  </a:cubicBezTo>
                  <a:cubicBezTo>
                    <a:pt x="436860" y="162726"/>
                    <a:pt x="436166" y="161281"/>
                    <a:pt x="435818" y="160472"/>
                  </a:cubicBezTo>
                  <a:lnTo>
                    <a:pt x="435876" y="160472"/>
                  </a:lnTo>
                  <a:cubicBezTo>
                    <a:pt x="435818" y="160356"/>
                    <a:pt x="435818" y="160241"/>
                    <a:pt x="435703" y="160183"/>
                  </a:cubicBezTo>
                  <a:close/>
                  <a:moveTo>
                    <a:pt x="264349" y="160183"/>
                  </a:moveTo>
                  <a:lnTo>
                    <a:pt x="308327" y="160183"/>
                  </a:lnTo>
                  <a:cubicBezTo>
                    <a:pt x="308269" y="160241"/>
                    <a:pt x="308269" y="160414"/>
                    <a:pt x="308154" y="160472"/>
                  </a:cubicBezTo>
                  <a:lnTo>
                    <a:pt x="308385" y="160472"/>
                  </a:lnTo>
                  <a:cubicBezTo>
                    <a:pt x="308038" y="161281"/>
                    <a:pt x="307344" y="162726"/>
                    <a:pt x="307344" y="162726"/>
                  </a:cubicBezTo>
                  <a:cubicBezTo>
                    <a:pt x="303467" y="170989"/>
                    <a:pt x="299821" y="178848"/>
                    <a:pt x="298316" y="187227"/>
                  </a:cubicBezTo>
                  <a:lnTo>
                    <a:pt x="303409" y="242470"/>
                  </a:lnTo>
                  <a:lnTo>
                    <a:pt x="322910" y="242470"/>
                  </a:lnTo>
                  <a:lnTo>
                    <a:pt x="339401" y="160183"/>
                  </a:lnTo>
                  <a:lnTo>
                    <a:pt x="355951" y="160183"/>
                  </a:lnTo>
                  <a:cubicBezTo>
                    <a:pt x="380949" y="160183"/>
                    <a:pt x="401202" y="180466"/>
                    <a:pt x="401376" y="205430"/>
                  </a:cubicBezTo>
                  <a:lnTo>
                    <a:pt x="401376" y="337413"/>
                  </a:lnTo>
                  <a:cubicBezTo>
                    <a:pt x="401376" y="362434"/>
                    <a:pt x="381065" y="382717"/>
                    <a:pt x="356009" y="382717"/>
                  </a:cubicBezTo>
                  <a:lnTo>
                    <a:pt x="350222" y="382717"/>
                  </a:lnTo>
                  <a:lnTo>
                    <a:pt x="350222" y="574624"/>
                  </a:lnTo>
                  <a:cubicBezTo>
                    <a:pt x="350222" y="592249"/>
                    <a:pt x="335872" y="606580"/>
                    <a:pt x="318222" y="606580"/>
                  </a:cubicBezTo>
                  <a:cubicBezTo>
                    <a:pt x="301788" y="606580"/>
                    <a:pt x="288190" y="594098"/>
                    <a:pt x="286396" y="578149"/>
                  </a:cubicBezTo>
                  <a:cubicBezTo>
                    <a:pt x="284660" y="594214"/>
                    <a:pt x="271062" y="606580"/>
                    <a:pt x="254628" y="606580"/>
                  </a:cubicBezTo>
                  <a:cubicBezTo>
                    <a:pt x="236978" y="606580"/>
                    <a:pt x="222628" y="592249"/>
                    <a:pt x="222628" y="574624"/>
                  </a:cubicBezTo>
                  <a:lnTo>
                    <a:pt x="222628" y="382833"/>
                  </a:lnTo>
                  <a:lnTo>
                    <a:pt x="216841" y="382833"/>
                  </a:lnTo>
                  <a:cubicBezTo>
                    <a:pt x="191727" y="382833"/>
                    <a:pt x="171474" y="362608"/>
                    <a:pt x="171474" y="337528"/>
                  </a:cubicBezTo>
                  <a:lnTo>
                    <a:pt x="171474" y="205545"/>
                  </a:lnTo>
                  <a:cubicBezTo>
                    <a:pt x="171474" y="180524"/>
                    <a:pt x="191727" y="160241"/>
                    <a:pt x="216841" y="160241"/>
                  </a:cubicBezTo>
                  <a:lnTo>
                    <a:pt x="233333" y="160241"/>
                  </a:lnTo>
                  <a:lnTo>
                    <a:pt x="249825" y="242528"/>
                  </a:lnTo>
                  <a:lnTo>
                    <a:pt x="269383" y="242528"/>
                  </a:lnTo>
                  <a:lnTo>
                    <a:pt x="274476" y="186996"/>
                  </a:lnTo>
                  <a:cubicBezTo>
                    <a:pt x="274302" y="186013"/>
                    <a:pt x="274071" y="184973"/>
                    <a:pt x="273839" y="183991"/>
                  </a:cubicBezTo>
                  <a:cubicBezTo>
                    <a:pt x="272045" y="176768"/>
                    <a:pt x="268921" y="169891"/>
                    <a:pt x="265506" y="162726"/>
                  </a:cubicBezTo>
                  <a:cubicBezTo>
                    <a:pt x="265506" y="162726"/>
                    <a:pt x="264812" y="161281"/>
                    <a:pt x="264407" y="160472"/>
                  </a:cubicBezTo>
                  <a:lnTo>
                    <a:pt x="264523" y="160472"/>
                  </a:lnTo>
                  <a:cubicBezTo>
                    <a:pt x="264407" y="160356"/>
                    <a:pt x="264407" y="160241"/>
                    <a:pt x="264349" y="160183"/>
                  </a:cubicBezTo>
                  <a:close/>
                  <a:moveTo>
                    <a:pt x="92987" y="160183"/>
                  </a:moveTo>
                  <a:lnTo>
                    <a:pt x="136964" y="160183"/>
                  </a:lnTo>
                  <a:cubicBezTo>
                    <a:pt x="136848" y="160241"/>
                    <a:pt x="136848" y="160414"/>
                    <a:pt x="136791" y="160472"/>
                  </a:cubicBezTo>
                  <a:lnTo>
                    <a:pt x="137022" y="160472"/>
                  </a:lnTo>
                  <a:cubicBezTo>
                    <a:pt x="136617" y="161281"/>
                    <a:pt x="135923" y="162726"/>
                    <a:pt x="135923" y="162726"/>
                  </a:cubicBezTo>
                  <a:cubicBezTo>
                    <a:pt x="132104" y="170989"/>
                    <a:pt x="128458" y="178848"/>
                    <a:pt x="126896" y="187227"/>
                  </a:cubicBezTo>
                  <a:lnTo>
                    <a:pt x="131988" y="242470"/>
                  </a:lnTo>
                  <a:lnTo>
                    <a:pt x="149752" y="242470"/>
                  </a:lnTo>
                  <a:lnTo>
                    <a:pt x="149752" y="337471"/>
                  </a:lnTo>
                  <a:cubicBezTo>
                    <a:pt x="149752" y="360296"/>
                    <a:pt x="161267" y="380406"/>
                    <a:pt x="178742" y="392483"/>
                  </a:cubicBezTo>
                  <a:lnTo>
                    <a:pt x="178742" y="574624"/>
                  </a:lnTo>
                  <a:cubicBezTo>
                    <a:pt x="178742" y="592249"/>
                    <a:pt x="164392" y="606580"/>
                    <a:pt x="146743" y="606580"/>
                  </a:cubicBezTo>
                  <a:cubicBezTo>
                    <a:pt x="130310" y="606580"/>
                    <a:pt x="116712" y="594098"/>
                    <a:pt x="114976" y="578149"/>
                  </a:cubicBezTo>
                  <a:cubicBezTo>
                    <a:pt x="113182" y="594214"/>
                    <a:pt x="99584" y="606580"/>
                    <a:pt x="83151" y="606580"/>
                  </a:cubicBezTo>
                  <a:cubicBezTo>
                    <a:pt x="65502" y="606580"/>
                    <a:pt x="51152" y="592249"/>
                    <a:pt x="51152" y="574624"/>
                  </a:cubicBezTo>
                  <a:lnTo>
                    <a:pt x="51152" y="382833"/>
                  </a:lnTo>
                  <a:lnTo>
                    <a:pt x="45365" y="382833"/>
                  </a:lnTo>
                  <a:cubicBezTo>
                    <a:pt x="20310" y="382833"/>
                    <a:pt x="0" y="362608"/>
                    <a:pt x="0" y="337528"/>
                  </a:cubicBezTo>
                  <a:lnTo>
                    <a:pt x="0" y="205545"/>
                  </a:lnTo>
                  <a:cubicBezTo>
                    <a:pt x="0" y="180524"/>
                    <a:pt x="20310" y="160241"/>
                    <a:pt x="45365" y="160241"/>
                  </a:cubicBezTo>
                  <a:lnTo>
                    <a:pt x="61972" y="160241"/>
                  </a:lnTo>
                  <a:lnTo>
                    <a:pt x="78464" y="242528"/>
                  </a:lnTo>
                  <a:lnTo>
                    <a:pt x="97964" y="242528"/>
                  </a:lnTo>
                  <a:lnTo>
                    <a:pt x="103056" y="186996"/>
                  </a:lnTo>
                  <a:cubicBezTo>
                    <a:pt x="102940" y="186013"/>
                    <a:pt x="102709" y="184973"/>
                    <a:pt x="102477" y="183991"/>
                  </a:cubicBezTo>
                  <a:cubicBezTo>
                    <a:pt x="100683" y="176768"/>
                    <a:pt x="97501" y="169891"/>
                    <a:pt x="94145" y="162726"/>
                  </a:cubicBezTo>
                  <a:cubicBezTo>
                    <a:pt x="94145" y="162726"/>
                    <a:pt x="93450" y="161281"/>
                    <a:pt x="93045" y="160472"/>
                  </a:cubicBezTo>
                  <a:lnTo>
                    <a:pt x="93103" y="160472"/>
                  </a:lnTo>
                  <a:cubicBezTo>
                    <a:pt x="93045" y="160356"/>
                    <a:pt x="93045" y="160241"/>
                    <a:pt x="92987" y="160183"/>
                  </a:cubicBezTo>
                  <a:close/>
                  <a:moveTo>
                    <a:pt x="457411" y="751"/>
                  </a:moveTo>
                  <a:lnTo>
                    <a:pt x="458047" y="751"/>
                  </a:lnTo>
                  <a:cubicBezTo>
                    <a:pt x="488012" y="751"/>
                    <a:pt x="514158" y="20971"/>
                    <a:pt x="521621" y="49915"/>
                  </a:cubicBezTo>
                  <a:cubicBezTo>
                    <a:pt x="523009" y="55403"/>
                    <a:pt x="523761" y="61007"/>
                    <a:pt x="523761" y="66553"/>
                  </a:cubicBezTo>
                  <a:cubicBezTo>
                    <a:pt x="523761" y="102718"/>
                    <a:pt x="494317" y="132124"/>
                    <a:pt x="458105" y="132124"/>
                  </a:cubicBezTo>
                  <a:lnTo>
                    <a:pt x="457469" y="132124"/>
                  </a:lnTo>
                  <a:cubicBezTo>
                    <a:pt x="427504" y="132124"/>
                    <a:pt x="401358" y="111904"/>
                    <a:pt x="393895" y="82960"/>
                  </a:cubicBezTo>
                  <a:cubicBezTo>
                    <a:pt x="392507" y="77472"/>
                    <a:pt x="391755" y="71868"/>
                    <a:pt x="391755" y="66322"/>
                  </a:cubicBezTo>
                  <a:cubicBezTo>
                    <a:pt x="391755" y="30157"/>
                    <a:pt x="421199" y="751"/>
                    <a:pt x="457411" y="751"/>
                  </a:cubicBezTo>
                  <a:close/>
                  <a:moveTo>
                    <a:pt x="285868" y="751"/>
                  </a:moveTo>
                  <a:lnTo>
                    <a:pt x="286621" y="751"/>
                  </a:lnTo>
                  <a:cubicBezTo>
                    <a:pt x="316601" y="751"/>
                    <a:pt x="342761" y="20971"/>
                    <a:pt x="350227" y="49915"/>
                  </a:cubicBezTo>
                  <a:cubicBezTo>
                    <a:pt x="351674" y="55403"/>
                    <a:pt x="352369" y="61007"/>
                    <a:pt x="352369" y="66553"/>
                  </a:cubicBezTo>
                  <a:cubicBezTo>
                    <a:pt x="352369" y="102718"/>
                    <a:pt x="322909" y="132124"/>
                    <a:pt x="286736" y="132124"/>
                  </a:cubicBezTo>
                  <a:lnTo>
                    <a:pt x="286100" y="132124"/>
                  </a:lnTo>
                  <a:cubicBezTo>
                    <a:pt x="256119" y="132124"/>
                    <a:pt x="229959" y="111846"/>
                    <a:pt x="222493" y="82845"/>
                  </a:cubicBezTo>
                  <a:cubicBezTo>
                    <a:pt x="221046" y="77414"/>
                    <a:pt x="220351" y="71810"/>
                    <a:pt x="220351" y="66264"/>
                  </a:cubicBezTo>
                  <a:cubicBezTo>
                    <a:pt x="220351" y="30157"/>
                    <a:pt x="249753" y="751"/>
                    <a:pt x="285868" y="751"/>
                  </a:cubicBezTo>
                  <a:close/>
                  <a:moveTo>
                    <a:pt x="114639" y="751"/>
                  </a:moveTo>
                  <a:lnTo>
                    <a:pt x="115275" y="751"/>
                  </a:lnTo>
                  <a:cubicBezTo>
                    <a:pt x="145256" y="751"/>
                    <a:pt x="171416" y="20971"/>
                    <a:pt x="178882" y="49915"/>
                  </a:cubicBezTo>
                  <a:cubicBezTo>
                    <a:pt x="180329" y="55403"/>
                    <a:pt x="181024" y="61007"/>
                    <a:pt x="181024" y="66553"/>
                  </a:cubicBezTo>
                  <a:cubicBezTo>
                    <a:pt x="181024" y="102718"/>
                    <a:pt x="151564" y="132124"/>
                    <a:pt x="115333" y="132124"/>
                  </a:cubicBezTo>
                  <a:lnTo>
                    <a:pt x="114754" y="132124"/>
                  </a:lnTo>
                  <a:cubicBezTo>
                    <a:pt x="84774" y="132124"/>
                    <a:pt x="58614" y="111904"/>
                    <a:pt x="51148" y="82960"/>
                  </a:cubicBezTo>
                  <a:cubicBezTo>
                    <a:pt x="49701" y="77472"/>
                    <a:pt x="49006" y="71868"/>
                    <a:pt x="49006" y="66322"/>
                  </a:cubicBezTo>
                  <a:cubicBezTo>
                    <a:pt x="49006" y="30157"/>
                    <a:pt x="78466" y="751"/>
                    <a:pt x="114639" y="751"/>
                  </a:cubicBezTo>
                  <a:close/>
                  <a:moveTo>
                    <a:pt x="457410" y="423"/>
                  </a:moveTo>
                  <a:cubicBezTo>
                    <a:pt x="420880" y="423"/>
                    <a:pt x="391355" y="29894"/>
                    <a:pt x="391355" y="66356"/>
                  </a:cubicBezTo>
                  <a:cubicBezTo>
                    <a:pt x="391355" y="72135"/>
                    <a:pt x="392108" y="77740"/>
                    <a:pt x="393497" y="83056"/>
                  </a:cubicBezTo>
                  <a:cubicBezTo>
                    <a:pt x="400849" y="111487"/>
                    <a:pt x="426669" y="132521"/>
                    <a:pt x="457468" y="132521"/>
                  </a:cubicBezTo>
                  <a:lnTo>
                    <a:pt x="457815" y="132521"/>
                  </a:lnTo>
                  <a:lnTo>
                    <a:pt x="458104" y="132521"/>
                  </a:lnTo>
                  <a:cubicBezTo>
                    <a:pt x="494634" y="132521"/>
                    <a:pt x="524159" y="103050"/>
                    <a:pt x="524159" y="66587"/>
                  </a:cubicBezTo>
                  <a:cubicBezTo>
                    <a:pt x="524159" y="60809"/>
                    <a:pt x="523406" y="55204"/>
                    <a:pt x="522017" y="49887"/>
                  </a:cubicBezTo>
                  <a:cubicBezTo>
                    <a:pt x="514665" y="21457"/>
                    <a:pt x="488845" y="423"/>
                    <a:pt x="458046" y="423"/>
                  </a:cubicBezTo>
                  <a:lnTo>
                    <a:pt x="457699" y="423"/>
                  </a:lnTo>
                  <a:close/>
                  <a:moveTo>
                    <a:pt x="114646" y="423"/>
                  </a:moveTo>
                  <a:cubicBezTo>
                    <a:pt x="78190" y="423"/>
                    <a:pt x="48620" y="29894"/>
                    <a:pt x="48620" y="66356"/>
                  </a:cubicBezTo>
                  <a:cubicBezTo>
                    <a:pt x="48620" y="72135"/>
                    <a:pt x="49372" y="77740"/>
                    <a:pt x="50761" y="83056"/>
                  </a:cubicBezTo>
                  <a:cubicBezTo>
                    <a:pt x="58110" y="111487"/>
                    <a:pt x="83977" y="132521"/>
                    <a:pt x="114762" y="132521"/>
                  </a:cubicBezTo>
                  <a:lnTo>
                    <a:pt x="115051" y="132521"/>
                  </a:lnTo>
                  <a:lnTo>
                    <a:pt x="115340" y="132521"/>
                  </a:lnTo>
                  <a:cubicBezTo>
                    <a:pt x="151854" y="132521"/>
                    <a:pt x="181424" y="103050"/>
                    <a:pt x="181424" y="66587"/>
                  </a:cubicBezTo>
                  <a:cubicBezTo>
                    <a:pt x="181424" y="60809"/>
                    <a:pt x="180614" y="55204"/>
                    <a:pt x="179225" y="49887"/>
                  </a:cubicBezTo>
                  <a:cubicBezTo>
                    <a:pt x="171934" y="21457"/>
                    <a:pt x="146067" y="423"/>
                    <a:pt x="115282" y="423"/>
                  </a:cubicBezTo>
                  <a:lnTo>
                    <a:pt x="114993" y="423"/>
                  </a:lnTo>
                  <a:close/>
                  <a:moveTo>
                    <a:pt x="286036" y="397"/>
                  </a:moveTo>
                  <a:cubicBezTo>
                    <a:pt x="249522" y="282"/>
                    <a:pt x="219952" y="29874"/>
                    <a:pt x="219952" y="66286"/>
                  </a:cubicBezTo>
                  <a:cubicBezTo>
                    <a:pt x="219952" y="72066"/>
                    <a:pt x="220762" y="77672"/>
                    <a:pt x="222151" y="82990"/>
                  </a:cubicBezTo>
                  <a:cubicBezTo>
                    <a:pt x="229442" y="111484"/>
                    <a:pt x="255309" y="132522"/>
                    <a:pt x="286094" y="132522"/>
                  </a:cubicBezTo>
                  <a:lnTo>
                    <a:pt x="286383" y="132522"/>
                  </a:lnTo>
                  <a:lnTo>
                    <a:pt x="286730" y="132522"/>
                  </a:lnTo>
                  <a:cubicBezTo>
                    <a:pt x="323186" y="132522"/>
                    <a:pt x="352756" y="103045"/>
                    <a:pt x="352756" y="66575"/>
                  </a:cubicBezTo>
                  <a:cubicBezTo>
                    <a:pt x="352756" y="60796"/>
                    <a:pt x="352004" y="55189"/>
                    <a:pt x="350615" y="49872"/>
                  </a:cubicBezTo>
                  <a:cubicBezTo>
                    <a:pt x="343266" y="21436"/>
                    <a:pt x="317399" y="397"/>
                    <a:pt x="286614" y="397"/>
                  </a:cubicBezTo>
                  <a:lnTo>
                    <a:pt x="286325" y="397"/>
                  </a:lnTo>
                  <a:close/>
                  <a:moveTo>
                    <a:pt x="457411" y="0"/>
                  </a:moveTo>
                  <a:lnTo>
                    <a:pt x="458047" y="0"/>
                  </a:lnTo>
                  <a:cubicBezTo>
                    <a:pt x="488359" y="0"/>
                    <a:pt x="514795" y="20451"/>
                    <a:pt x="522315" y="49741"/>
                  </a:cubicBezTo>
                  <a:cubicBezTo>
                    <a:pt x="523761" y="55230"/>
                    <a:pt x="524513" y="60891"/>
                    <a:pt x="524513" y="66553"/>
                  </a:cubicBezTo>
                  <a:cubicBezTo>
                    <a:pt x="524513" y="103122"/>
                    <a:pt x="494722" y="132875"/>
                    <a:pt x="458105" y="132875"/>
                  </a:cubicBezTo>
                  <a:lnTo>
                    <a:pt x="457469" y="132875"/>
                  </a:lnTo>
                  <a:cubicBezTo>
                    <a:pt x="427157" y="132875"/>
                    <a:pt x="400721" y="112424"/>
                    <a:pt x="393201" y="83133"/>
                  </a:cubicBezTo>
                  <a:cubicBezTo>
                    <a:pt x="391755" y="77645"/>
                    <a:pt x="391003" y="71983"/>
                    <a:pt x="391003" y="66322"/>
                  </a:cubicBezTo>
                  <a:cubicBezTo>
                    <a:pt x="391003" y="29752"/>
                    <a:pt x="420794" y="0"/>
                    <a:pt x="457411" y="0"/>
                  </a:cubicBezTo>
                  <a:close/>
                  <a:moveTo>
                    <a:pt x="285868" y="0"/>
                  </a:moveTo>
                  <a:lnTo>
                    <a:pt x="286621" y="0"/>
                  </a:lnTo>
                  <a:cubicBezTo>
                    <a:pt x="316948" y="0"/>
                    <a:pt x="343456" y="20451"/>
                    <a:pt x="350980" y="49741"/>
                  </a:cubicBezTo>
                  <a:cubicBezTo>
                    <a:pt x="352427" y="55287"/>
                    <a:pt x="353179" y="60891"/>
                    <a:pt x="353179" y="66553"/>
                  </a:cubicBezTo>
                  <a:cubicBezTo>
                    <a:pt x="353179" y="103122"/>
                    <a:pt x="323372" y="132875"/>
                    <a:pt x="286736" y="132875"/>
                  </a:cubicBezTo>
                  <a:lnTo>
                    <a:pt x="286100" y="132875"/>
                  </a:lnTo>
                  <a:cubicBezTo>
                    <a:pt x="255772" y="132875"/>
                    <a:pt x="229322" y="112366"/>
                    <a:pt x="221740" y="83076"/>
                  </a:cubicBezTo>
                  <a:cubicBezTo>
                    <a:pt x="220294" y="77530"/>
                    <a:pt x="219599" y="71868"/>
                    <a:pt x="219599" y="66264"/>
                  </a:cubicBezTo>
                  <a:cubicBezTo>
                    <a:pt x="219599" y="29695"/>
                    <a:pt x="249348" y="0"/>
                    <a:pt x="285868" y="0"/>
                  </a:cubicBezTo>
                  <a:close/>
                  <a:moveTo>
                    <a:pt x="114639" y="0"/>
                  </a:moveTo>
                  <a:lnTo>
                    <a:pt x="115275" y="0"/>
                  </a:lnTo>
                  <a:cubicBezTo>
                    <a:pt x="145603" y="0"/>
                    <a:pt x="172053" y="20451"/>
                    <a:pt x="179635" y="49741"/>
                  </a:cubicBezTo>
                  <a:cubicBezTo>
                    <a:pt x="181081" y="55230"/>
                    <a:pt x="181776" y="60891"/>
                    <a:pt x="181776" y="66553"/>
                  </a:cubicBezTo>
                  <a:cubicBezTo>
                    <a:pt x="181776" y="103122"/>
                    <a:pt x="151969" y="132875"/>
                    <a:pt x="115333" y="132875"/>
                  </a:cubicBezTo>
                  <a:lnTo>
                    <a:pt x="114754" y="132875"/>
                  </a:lnTo>
                  <a:cubicBezTo>
                    <a:pt x="84427" y="132875"/>
                    <a:pt x="57919" y="112424"/>
                    <a:pt x="50395" y="83133"/>
                  </a:cubicBezTo>
                  <a:cubicBezTo>
                    <a:pt x="48948" y="77645"/>
                    <a:pt x="48196" y="71983"/>
                    <a:pt x="48196" y="66322"/>
                  </a:cubicBezTo>
                  <a:cubicBezTo>
                    <a:pt x="48196" y="29752"/>
                    <a:pt x="78003" y="0"/>
                    <a:pt x="11463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A98BA011-1E45-4CC4-8CCC-294F056C9116}"/>
                </a:ext>
              </a:extLst>
            </p:cNvPr>
            <p:cNvSpPr/>
            <p:nvPr/>
          </p:nvSpPr>
          <p:spPr bwMode="auto">
            <a:xfrm>
              <a:off x="4962289" y="4202518"/>
              <a:ext cx="575710" cy="609685"/>
            </a:xfrm>
            <a:custGeom>
              <a:avLst/>
              <a:gdLst>
                <a:gd name="connsiteX0" fmla="*/ 435703 w 572779"/>
                <a:gd name="connsiteY0" fmla="*/ 160183 h 606580"/>
                <a:gd name="connsiteX1" fmla="*/ 479697 w 572779"/>
                <a:gd name="connsiteY1" fmla="*/ 160183 h 606580"/>
                <a:gd name="connsiteX2" fmla="*/ 479581 w 572779"/>
                <a:gd name="connsiteY2" fmla="*/ 160472 h 606580"/>
                <a:gd name="connsiteX3" fmla="*/ 479812 w 572779"/>
                <a:gd name="connsiteY3" fmla="*/ 160472 h 606580"/>
                <a:gd name="connsiteX4" fmla="*/ 478713 w 572779"/>
                <a:gd name="connsiteY4" fmla="*/ 162726 h 606580"/>
                <a:gd name="connsiteX5" fmla="*/ 469682 w 572779"/>
                <a:gd name="connsiteY5" fmla="*/ 187227 h 606580"/>
                <a:gd name="connsiteX6" fmla="*/ 474776 w 572779"/>
                <a:gd name="connsiteY6" fmla="*/ 242470 h 606580"/>
                <a:gd name="connsiteX7" fmla="*/ 494284 w 572779"/>
                <a:gd name="connsiteY7" fmla="*/ 242470 h 606580"/>
                <a:gd name="connsiteX8" fmla="*/ 510840 w 572779"/>
                <a:gd name="connsiteY8" fmla="*/ 160183 h 606580"/>
                <a:gd name="connsiteX9" fmla="*/ 527338 w 572779"/>
                <a:gd name="connsiteY9" fmla="*/ 160183 h 606580"/>
                <a:gd name="connsiteX10" fmla="*/ 572779 w 572779"/>
                <a:gd name="connsiteY10" fmla="*/ 205430 h 606580"/>
                <a:gd name="connsiteX11" fmla="*/ 572779 w 572779"/>
                <a:gd name="connsiteY11" fmla="*/ 337413 h 606580"/>
                <a:gd name="connsiteX12" fmla="*/ 527396 w 572779"/>
                <a:gd name="connsiteY12" fmla="*/ 382717 h 606580"/>
                <a:gd name="connsiteX13" fmla="*/ 521607 w 572779"/>
                <a:gd name="connsiteY13" fmla="*/ 382717 h 606580"/>
                <a:gd name="connsiteX14" fmla="*/ 521607 w 572779"/>
                <a:gd name="connsiteY14" fmla="*/ 574624 h 606580"/>
                <a:gd name="connsiteX15" fmla="*/ 489595 w 572779"/>
                <a:gd name="connsiteY15" fmla="*/ 606580 h 606580"/>
                <a:gd name="connsiteX16" fmla="*/ 457815 w 572779"/>
                <a:gd name="connsiteY16" fmla="*/ 578149 h 606580"/>
                <a:gd name="connsiteX17" fmla="*/ 425978 w 572779"/>
                <a:gd name="connsiteY17" fmla="*/ 606580 h 606580"/>
                <a:gd name="connsiteX18" fmla="*/ 393966 w 572779"/>
                <a:gd name="connsiteY18" fmla="*/ 574624 h 606580"/>
                <a:gd name="connsiteX19" fmla="*/ 393966 w 572779"/>
                <a:gd name="connsiteY19" fmla="*/ 392541 h 606580"/>
                <a:gd name="connsiteX20" fmla="*/ 422967 w 572779"/>
                <a:gd name="connsiteY20" fmla="*/ 337528 h 606580"/>
                <a:gd name="connsiteX21" fmla="*/ 422967 w 572779"/>
                <a:gd name="connsiteY21" fmla="*/ 242528 h 606580"/>
                <a:gd name="connsiteX22" fmla="*/ 440739 w 572779"/>
                <a:gd name="connsiteY22" fmla="*/ 242528 h 606580"/>
                <a:gd name="connsiteX23" fmla="*/ 445833 w 572779"/>
                <a:gd name="connsiteY23" fmla="*/ 186996 h 606580"/>
                <a:gd name="connsiteX24" fmla="*/ 445196 w 572779"/>
                <a:gd name="connsiteY24" fmla="*/ 183991 h 606580"/>
                <a:gd name="connsiteX25" fmla="*/ 436860 w 572779"/>
                <a:gd name="connsiteY25" fmla="*/ 162726 h 606580"/>
                <a:gd name="connsiteX26" fmla="*/ 435818 w 572779"/>
                <a:gd name="connsiteY26" fmla="*/ 160472 h 606580"/>
                <a:gd name="connsiteX27" fmla="*/ 435876 w 572779"/>
                <a:gd name="connsiteY27" fmla="*/ 160472 h 606580"/>
                <a:gd name="connsiteX28" fmla="*/ 435703 w 572779"/>
                <a:gd name="connsiteY28" fmla="*/ 160183 h 606580"/>
                <a:gd name="connsiteX29" fmla="*/ 264349 w 572779"/>
                <a:gd name="connsiteY29" fmla="*/ 160183 h 606580"/>
                <a:gd name="connsiteX30" fmla="*/ 308327 w 572779"/>
                <a:gd name="connsiteY30" fmla="*/ 160183 h 606580"/>
                <a:gd name="connsiteX31" fmla="*/ 308154 w 572779"/>
                <a:gd name="connsiteY31" fmla="*/ 160472 h 606580"/>
                <a:gd name="connsiteX32" fmla="*/ 308385 w 572779"/>
                <a:gd name="connsiteY32" fmla="*/ 160472 h 606580"/>
                <a:gd name="connsiteX33" fmla="*/ 307344 w 572779"/>
                <a:gd name="connsiteY33" fmla="*/ 162726 h 606580"/>
                <a:gd name="connsiteX34" fmla="*/ 298316 w 572779"/>
                <a:gd name="connsiteY34" fmla="*/ 187227 h 606580"/>
                <a:gd name="connsiteX35" fmla="*/ 303409 w 572779"/>
                <a:gd name="connsiteY35" fmla="*/ 242470 h 606580"/>
                <a:gd name="connsiteX36" fmla="*/ 322910 w 572779"/>
                <a:gd name="connsiteY36" fmla="*/ 242470 h 606580"/>
                <a:gd name="connsiteX37" fmla="*/ 339401 w 572779"/>
                <a:gd name="connsiteY37" fmla="*/ 160183 h 606580"/>
                <a:gd name="connsiteX38" fmla="*/ 355951 w 572779"/>
                <a:gd name="connsiteY38" fmla="*/ 160183 h 606580"/>
                <a:gd name="connsiteX39" fmla="*/ 401376 w 572779"/>
                <a:gd name="connsiteY39" fmla="*/ 205430 h 606580"/>
                <a:gd name="connsiteX40" fmla="*/ 401376 w 572779"/>
                <a:gd name="connsiteY40" fmla="*/ 337413 h 606580"/>
                <a:gd name="connsiteX41" fmla="*/ 356009 w 572779"/>
                <a:gd name="connsiteY41" fmla="*/ 382717 h 606580"/>
                <a:gd name="connsiteX42" fmla="*/ 350222 w 572779"/>
                <a:gd name="connsiteY42" fmla="*/ 382717 h 606580"/>
                <a:gd name="connsiteX43" fmla="*/ 350222 w 572779"/>
                <a:gd name="connsiteY43" fmla="*/ 574624 h 606580"/>
                <a:gd name="connsiteX44" fmla="*/ 318222 w 572779"/>
                <a:gd name="connsiteY44" fmla="*/ 606580 h 606580"/>
                <a:gd name="connsiteX45" fmla="*/ 286396 w 572779"/>
                <a:gd name="connsiteY45" fmla="*/ 578149 h 606580"/>
                <a:gd name="connsiteX46" fmla="*/ 254628 w 572779"/>
                <a:gd name="connsiteY46" fmla="*/ 606580 h 606580"/>
                <a:gd name="connsiteX47" fmla="*/ 222628 w 572779"/>
                <a:gd name="connsiteY47" fmla="*/ 574624 h 606580"/>
                <a:gd name="connsiteX48" fmla="*/ 222628 w 572779"/>
                <a:gd name="connsiteY48" fmla="*/ 382833 h 606580"/>
                <a:gd name="connsiteX49" fmla="*/ 216841 w 572779"/>
                <a:gd name="connsiteY49" fmla="*/ 382833 h 606580"/>
                <a:gd name="connsiteX50" fmla="*/ 171474 w 572779"/>
                <a:gd name="connsiteY50" fmla="*/ 337528 h 606580"/>
                <a:gd name="connsiteX51" fmla="*/ 171474 w 572779"/>
                <a:gd name="connsiteY51" fmla="*/ 205545 h 606580"/>
                <a:gd name="connsiteX52" fmla="*/ 216841 w 572779"/>
                <a:gd name="connsiteY52" fmla="*/ 160241 h 606580"/>
                <a:gd name="connsiteX53" fmla="*/ 233333 w 572779"/>
                <a:gd name="connsiteY53" fmla="*/ 160241 h 606580"/>
                <a:gd name="connsiteX54" fmla="*/ 249825 w 572779"/>
                <a:gd name="connsiteY54" fmla="*/ 242528 h 606580"/>
                <a:gd name="connsiteX55" fmla="*/ 269383 w 572779"/>
                <a:gd name="connsiteY55" fmla="*/ 242528 h 606580"/>
                <a:gd name="connsiteX56" fmla="*/ 274476 w 572779"/>
                <a:gd name="connsiteY56" fmla="*/ 186996 h 606580"/>
                <a:gd name="connsiteX57" fmla="*/ 273839 w 572779"/>
                <a:gd name="connsiteY57" fmla="*/ 183991 h 606580"/>
                <a:gd name="connsiteX58" fmla="*/ 265506 w 572779"/>
                <a:gd name="connsiteY58" fmla="*/ 162726 h 606580"/>
                <a:gd name="connsiteX59" fmla="*/ 264407 w 572779"/>
                <a:gd name="connsiteY59" fmla="*/ 160472 h 606580"/>
                <a:gd name="connsiteX60" fmla="*/ 264523 w 572779"/>
                <a:gd name="connsiteY60" fmla="*/ 160472 h 606580"/>
                <a:gd name="connsiteX61" fmla="*/ 264349 w 572779"/>
                <a:gd name="connsiteY61" fmla="*/ 160183 h 606580"/>
                <a:gd name="connsiteX62" fmla="*/ 92987 w 572779"/>
                <a:gd name="connsiteY62" fmla="*/ 160183 h 606580"/>
                <a:gd name="connsiteX63" fmla="*/ 136964 w 572779"/>
                <a:gd name="connsiteY63" fmla="*/ 160183 h 606580"/>
                <a:gd name="connsiteX64" fmla="*/ 136791 w 572779"/>
                <a:gd name="connsiteY64" fmla="*/ 160472 h 606580"/>
                <a:gd name="connsiteX65" fmla="*/ 137022 w 572779"/>
                <a:gd name="connsiteY65" fmla="*/ 160472 h 606580"/>
                <a:gd name="connsiteX66" fmla="*/ 135923 w 572779"/>
                <a:gd name="connsiteY66" fmla="*/ 162726 h 606580"/>
                <a:gd name="connsiteX67" fmla="*/ 126896 w 572779"/>
                <a:gd name="connsiteY67" fmla="*/ 187227 h 606580"/>
                <a:gd name="connsiteX68" fmla="*/ 131988 w 572779"/>
                <a:gd name="connsiteY68" fmla="*/ 242470 h 606580"/>
                <a:gd name="connsiteX69" fmla="*/ 149752 w 572779"/>
                <a:gd name="connsiteY69" fmla="*/ 242470 h 606580"/>
                <a:gd name="connsiteX70" fmla="*/ 149752 w 572779"/>
                <a:gd name="connsiteY70" fmla="*/ 337471 h 606580"/>
                <a:gd name="connsiteX71" fmla="*/ 178742 w 572779"/>
                <a:gd name="connsiteY71" fmla="*/ 392483 h 606580"/>
                <a:gd name="connsiteX72" fmla="*/ 178742 w 572779"/>
                <a:gd name="connsiteY72" fmla="*/ 574624 h 606580"/>
                <a:gd name="connsiteX73" fmla="*/ 146743 w 572779"/>
                <a:gd name="connsiteY73" fmla="*/ 606580 h 606580"/>
                <a:gd name="connsiteX74" fmla="*/ 114976 w 572779"/>
                <a:gd name="connsiteY74" fmla="*/ 578149 h 606580"/>
                <a:gd name="connsiteX75" fmla="*/ 83151 w 572779"/>
                <a:gd name="connsiteY75" fmla="*/ 606580 h 606580"/>
                <a:gd name="connsiteX76" fmla="*/ 51152 w 572779"/>
                <a:gd name="connsiteY76" fmla="*/ 574624 h 606580"/>
                <a:gd name="connsiteX77" fmla="*/ 51152 w 572779"/>
                <a:gd name="connsiteY77" fmla="*/ 382833 h 606580"/>
                <a:gd name="connsiteX78" fmla="*/ 45365 w 572779"/>
                <a:gd name="connsiteY78" fmla="*/ 382833 h 606580"/>
                <a:gd name="connsiteX79" fmla="*/ 0 w 572779"/>
                <a:gd name="connsiteY79" fmla="*/ 337528 h 606580"/>
                <a:gd name="connsiteX80" fmla="*/ 0 w 572779"/>
                <a:gd name="connsiteY80" fmla="*/ 205545 h 606580"/>
                <a:gd name="connsiteX81" fmla="*/ 45365 w 572779"/>
                <a:gd name="connsiteY81" fmla="*/ 160241 h 606580"/>
                <a:gd name="connsiteX82" fmla="*/ 61972 w 572779"/>
                <a:gd name="connsiteY82" fmla="*/ 160241 h 606580"/>
                <a:gd name="connsiteX83" fmla="*/ 78464 w 572779"/>
                <a:gd name="connsiteY83" fmla="*/ 242528 h 606580"/>
                <a:gd name="connsiteX84" fmla="*/ 97964 w 572779"/>
                <a:gd name="connsiteY84" fmla="*/ 242528 h 606580"/>
                <a:gd name="connsiteX85" fmla="*/ 103056 w 572779"/>
                <a:gd name="connsiteY85" fmla="*/ 186996 h 606580"/>
                <a:gd name="connsiteX86" fmla="*/ 102477 w 572779"/>
                <a:gd name="connsiteY86" fmla="*/ 183991 h 606580"/>
                <a:gd name="connsiteX87" fmla="*/ 94145 w 572779"/>
                <a:gd name="connsiteY87" fmla="*/ 162726 h 606580"/>
                <a:gd name="connsiteX88" fmla="*/ 93045 w 572779"/>
                <a:gd name="connsiteY88" fmla="*/ 160472 h 606580"/>
                <a:gd name="connsiteX89" fmla="*/ 93103 w 572779"/>
                <a:gd name="connsiteY89" fmla="*/ 160472 h 606580"/>
                <a:gd name="connsiteX90" fmla="*/ 92987 w 572779"/>
                <a:gd name="connsiteY90" fmla="*/ 160183 h 606580"/>
                <a:gd name="connsiteX91" fmla="*/ 457411 w 572779"/>
                <a:gd name="connsiteY91" fmla="*/ 751 h 606580"/>
                <a:gd name="connsiteX92" fmla="*/ 458047 w 572779"/>
                <a:gd name="connsiteY92" fmla="*/ 751 h 606580"/>
                <a:gd name="connsiteX93" fmla="*/ 521621 w 572779"/>
                <a:gd name="connsiteY93" fmla="*/ 49915 h 606580"/>
                <a:gd name="connsiteX94" fmla="*/ 523761 w 572779"/>
                <a:gd name="connsiteY94" fmla="*/ 66553 h 606580"/>
                <a:gd name="connsiteX95" fmla="*/ 458105 w 572779"/>
                <a:gd name="connsiteY95" fmla="*/ 132124 h 606580"/>
                <a:gd name="connsiteX96" fmla="*/ 457469 w 572779"/>
                <a:gd name="connsiteY96" fmla="*/ 132124 h 606580"/>
                <a:gd name="connsiteX97" fmla="*/ 393895 w 572779"/>
                <a:gd name="connsiteY97" fmla="*/ 82960 h 606580"/>
                <a:gd name="connsiteX98" fmla="*/ 391755 w 572779"/>
                <a:gd name="connsiteY98" fmla="*/ 66322 h 606580"/>
                <a:gd name="connsiteX99" fmla="*/ 457411 w 572779"/>
                <a:gd name="connsiteY99" fmla="*/ 751 h 606580"/>
                <a:gd name="connsiteX100" fmla="*/ 285868 w 572779"/>
                <a:gd name="connsiteY100" fmla="*/ 751 h 606580"/>
                <a:gd name="connsiteX101" fmla="*/ 286621 w 572779"/>
                <a:gd name="connsiteY101" fmla="*/ 751 h 606580"/>
                <a:gd name="connsiteX102" fmla="*/ 350227 w 572779"/>
                <a:gd name="connsiteY102" fmla="*/ 49915 h 606580"/>
                <a:gd name="connsiteX103" fmla="*/ 352369 w 572779"/>
                <a:gd name="connsiteY103" fmla="*/ 66553 h 606580"/>
                <a:gd name="connsiteX104" fmla="*/ 286736 w 572779"/>
                <a:gd name="connsiteY104" fmla="*/ 132124 h 606580"/>
                <a:gd name="connsiteX105" fmla="*/ 286100 w 572779"/>
                <a:gd name="connsiteY105" fmla="*/ 132124 h 606580"/>
                <a:gd name="connsiteX106" fmla="*/ 222493 w 572779"/>
                <a:gd name="connsiteY106" fmla="*/ 82845 h 606580"/>
                <a:gd name="connsiteX107" fmla="*/ 220351 w 572779"/>
                <a:gd name="connsiteY107" fmla="*/ 66264 h 606580"/>
                <a:gd name="connsiteX108" fmla="*/ 285868 w 572779"/>
                <a:gd name="connsiteY108" fmla="*/ 751 h 606580"/>
                <a:gd name="connsiteX109" fmla="*/ 114639 w 572779"/>
                <a:gd name="connsiteY109" fmla="*/ 751 h 606580"/>
                <a:gd name="connsiteX110" fmla="*/ 115275 w 572779"/>
                <a:gd name="connsiteY110" fmla="*/ 751 h 606580"/>
                <a:gd name="connsiteX111" fmla="*/ 178882 w 572779"/>
                <a:gd name="connsiteY111" fmla="*/ 49915 h 606580"/>
                <a:gd name="connsiteX112" fmla="*/ 181024 w 572779"/>
                <a:gd name="connsiteY112" fmla="*/ 66553 h 606580"/>
                <a:gd name="connsiteX113" fmla="*/ 115333 w 572779"/>
                <a:gd name="connsiteY113" fmla="*/ 132124 h 606580"/>
                <a:gd name="connsiteX114" fmla="*/ 114754 w 572779"/>
                <a:gd name="connsiteY114" fmla="*/ 132124 h 606580"/>
                <a:gd name="connsiteX115" fmla="*/ 51148 w 572779"/>
                <a:gd name="connsiteY115" fmla="*/ 82960 h 606580"/>
                <a:gd name="connsiteX116" fmla="*/ 49006 w 572779"/>
                <a:gd name="connsiteY116" fmla="*/ 66322 h 606580"/>
                <a:gd name="connsiteX117" fmla="*/ 114639 w 572779"/>
                <a:gd name="connsiteY117" fmla="*/ 751 h 606580"/>
                <a:gd name="connsiteX118" fmla="*/ 457410 w 572779"/>
                <a:gd name="connsiteY118" fmla="*/ 423 h 606580"/>
                <a:gd name="connsiteX119" fmla="*/ 391355 w 572779"/>
                <a:gd name="connsiteY119" fmla="*/ 66356 h 606580"/>
                <a:gd name="connsiteX120" fmla="*/ 393497 w 572779"/>
                <a:gd name="connsiteY120" fmla="*/ 83056 h 606580"/>
                <a:gd name="connsiteX121" fmla="*/ 457468 w 572779"/>
                <a:gd name="connsiteY121" fmla="*/ 132521 h 606580"/>
                <a:gd name="connsiteX122" fmla="*/ 457815 w 572779"/>
                <a:gd name="connsiteY122" fmla="*/ 132521 h 606580"/>
                <a:gd name="connsiteX123" fmla="*/ 458104 w 572779"/>
                <a:gd name="connsiteY123" fmla="*/ 132521 h 606580"/>
                <a:gd name="connsiteX124" fmla="*/ 524159 w 572779"/>
                <a:gd name="connsiteY124" fmla="*/ 66587 h 606580"/>
                <a:gd name="connsiteX125" fmla="*/ 522017 w 572779"/>
                <a:gd name="connsiteY125" fmla="*/ 49887 h 606580"/>
                <a:gd name="connsiteX126" fmla="*/ 458046 w 572779"/>
                <a:gd name="connsiteY126" fmla="*/ 423 h 606580"/>
                <a:gd name="connsiteX127" fmla="*/ 457699 w 572779"/>
                <a:gd name="connsiteY127" fmla="*/ 423 h 606580"/>
                <a:gd name="connsiteX128" fmla="*/ 114646 w 572779"/>
                <a:gd name="connsiteY128" fmla="*/ 423 h 606580"/>
                <a:gd name="connsiteX129" fmla="*/ 48620 w 572779"/>
                <a:gd name="connsiteY129" fmla="*/ 66356 h 606580"/>
                <a:gd name="connsiteX130" fmla="*/ 50761 w 572779"/>
                <a:gd name="connsiteY130" fmla="*/ 83056 h 606580"/>
                <a:gd name="connsiteX131" fmla="*/ 114762 w 572779"/>
                <a:gd name="connsiteY131" fmla="*/ 132521 h 606580"/>
                <a:gd name="connsiteX132" fmla="*/ 115051 w 572779"/>
                <a:gd name="connsiteY132" fmla="*/ 132521 h 606580"/>
                <a:gd name="connsiteX133" fmla="*/ 115340 w 572779"/>
                <a:gd name="connsiteY133" fmla="*/ 132521 h 606580"/>
                <a:gd name="connsiteX134" fmla="*/ 181424 w 572779"/>
                <a:gd name="connsiteY134" fmla="*/ 66587 h 606580"/>
                <a:gd name="connsiteX135" fmla="*/ 179225 w 572779"/>
                <a:gd name="connsiteY135" fmla="*/ 49887 h 606580"/>
                <a:gd name="connsiteX136" fmla="*/ 115282 w 572779"/>
                <a:gd name="connsiteY136" fmla="*/ 423 h 606580"/>
                <a:gd name="connsiteX137" fmla="*/ 114993 w 572779"/>
                <a:gd name="connsiteY137" fmla="*/ 423 h 606580"/>
                <a:gd name="connsiteX138" fmla="*/ 286036 w 572779"/>
                <a:gd name="connsiteY138" fmla="*/ 397 h 606580"/>
                <a:gd name="connsiteX139" fmla="*/ 219952 w 572779"/>
                <a:gd name="connsiteY139" fmla="*/ 66286 h 606580"/>
                <a:gd name="connsiteX140" fmla="*/ 222151 w 572779"/>
                <a:gd name="connsiteY140" fmla="*/ 82990 h 606580"/>
                <a:gd name="connsiteX141" fmla="*/ 286094 w 572779"/>
                <a:gd name="connsiteY141" fmla="*/ 132522 h 606580"/>
                <a:gd name="connsiteX142" fmla="*/ 286383 w 572779"/>
                <a:gd name="connsiteY142" fmla="*/ 132522 h 606580"/>
                <a:gd name="connsiteX143" fmla="*/ 286730 w 572779"/>
                <a:gd name="connsiteY143" fmla="*/ 132522 h 606580"/>
                <a:gd name="connsiteX144" fmla="*/ 352756 w 572779"/>
                <a:gd name="connsiteY144" fmla="*/ 66575 h 606580"/>
                <a:gd name="connsiteX145" fmla="*/ 350615 w 572779"/>
                <a:gd name="connsiteY145" fmla="*/ 49872 h 606580"/>
                <a:gd name="connsiteX146" fmla="*/ 286614 w 572779"/>
                <a:gd name="connsiteY146" fmla="*/ 397 h 606580"/>
                <a:gd name="connsiteX147" fmla="*/ 286325 w 572779"/>
                <a:gd name="connsiteY147" fmla="*/ 397 h 606580"/>
                <a:gd name="connsiteX148" fmla="*/ 457411 w 572779"/>
                <a:gd name="connsiteY148" fmla="*/ 0 h 606580"/>
                <a:gd name="connsiteX149" fmla="*/ 458047 w 572779"/>
                <a:gd name="connsiteY149" fmla="*/ 0 h 606580"/>
                <a:gd name="connsiteX150" fmla="*/ 522315 w 572779"/>
                <a:gd name="connsiteY150" fmla="*/ 49741 h 606580"/>
                <a:gd name="connsiteX151" fmla="*/ 524513 w 572779"/>
                <a:gd name="connsiteY151" fmla="*/ 66553 h 606580"/>
                <a:gd name="connsiteX152" fmla="*/ 458105 w 572779"/>
                <a:gd name="connsiteY152" fmla="*/ 132875 h 606580"/>
                <a:gd name="connsiteX153" fmla="*/ 457469 w 572779"/>
                <a:gd name="connsiteY153" fmla="*/ 132875 h 606580"/>
                <a:gd name="connsiteX154" fmla="*/ 393201 w 572779"/>
                <a:gd name="connsiteY154" fmla="*/ 83133 h 606580"/>
                <a:gd name="connsiteX155" fmla="*/ 391003 w 572779"/>
                <a:gd name="connsiteY155" fmla="*/ 66322 h 606580"/>
                <a:gd name="connsiteX156" fmla="*/ 457411 w 572779"/>
                <a:gd name="connsiteY156" fmla="*/ 0 h 606580"/>
                <a:gd name="connsiteX157" fmla="*/ 285868 w 572779"/>
                <a:gd name="connsiteY157" fmla="*/ 0 h 606580"/>
                <a:gd name="connsiteX158" fmla="*/ 286621 w 572779"/>
                <a:gd name="connsiteY158" fmla="*/ 0 h 606580"/>
                <a:gd name="connsiteX159" fmla="*/ 350980 w 572779"/>
                <a:gd name="connsiteY159" fmla="*/ 49741 h 606580"/>
                <a:gd name="connsiteX160" fmla="*/ 353179 w 572779"/>
                <a:gd name="connsiteY160" fmla="*/ 66553 h 606580"/>
                <a:gd name="connsiteX161" fmla="*/ 286736 w 572779"/>
                <a:gd name="connsiteY161" fmla="*/ 132875 h 606580"/>
                <a:gd name="connsiteX162" fmla="*/ 286100 w 572779"/>
                <a:gd name="connsiteY162" fmla="*/ 132875 h 606580"/>
                <a:gd name="connsiteX163" fmla="*/ 221740 w 572779"/>
                <a:gd name="connsiteY163" fmla="*/ 83076 h 606580"/>
                <a:gd name="connsiteX164" fmla="*/ 219599 w 572779"/>
                <a:gd name="connsiteY164" fmla="*/ 66264 h 606580"/>
                <a:gd name="connsiteX165" fmla="*/ 285868 w 572779"/>
                <a:gd name="connsiteY165" fmla="*/ 0 h 606580"/>
                <a:gd name="connsiteX166" fmla="*/ 114639 w 572779"/>
                <a:gd name="connsiteY166" fmla="*/ 0 h 606580"/>
                <a:gd name="connsiteX167" fmla="*/ 115275 w 572779"/>
                <a:gd name="connsiteY167" fmla="*/ 0 h 606580"/>
                <a:gd name="connsiteX168" fmla="*/ 179635 w 572779"/>
                <a:gd name="connsiteY168" fmla="*/ 49741 h 606580"/>
                <a:gd name="connsiteX169" fmla="*/ 181776 w 572779"/>
                <a:gd name="connsiteY169" fmla="*/ 66553 h 606580"/>
                <a:gd name="connsiteX170" fmla="*/ 115333 w 572779"/>
                <a:gd name="connsiteY170" fmla="*/ 132875 h 606580"/>
                <a:gd name="connsiteX171" fmla="*/ 114754 w 572779"/>
                <a:gd name="connsiteY171" fmla="*/ 132875 h 606580"/>
                <a:gd name="connsiteX172" fmla="*/ 50395 w 572779"/>
                <a:gd name="connsiteY172" fmla="*/ 83133 h 606580"/>
                <a:gd name="connsiteX173" fmla="*/ 48196 w 572779"/>
                <a:gd name="connsiteY173" fmla="*/ 66322 h 606580"/>
                <a:gd name="connsiteX174" fmla="*/ 114639 w 572779"/>
                <a:gd name="connsiteY174" fmla="*/ 0 h 60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572779" h="606580">
                  <a:moveTo>
                    <a:pt x="435703" y="160183"/>
                  </a:moveTo>
                  <a:lnTo>
                    <a:pt x="479697" y="160183"/>
                  </a:lnTo>
                  <a:cubicBezTo>
                    <a:pt x="479639" y="160241"/>
                    <a:pt x="479639" y="160414"/>
                    <a:pt x="479581" y="160472"/>
                  </a:cubicBezTo>
                  <a:lnTo>
                    <a:pt x="479812" y="160472"/>
                  </a:lnTo>
                  <a:cubicBezTo>
                    <a:pt x="479407" y="161281"/>
                    <a:pt x="478713" y="162726"/>
                    <a:pt x="478713" y="162726"/>
                  </a:cubicBezTo>
                  <a:cubicBezTo>
                    <a:pt x="474834" y="170989"/>
                    <a:pt x="471245" y="178848"/>
                    <a:pt x="469682" y="187227"/>
                  </a:cubicBezTo>
                  <a:lnTo>
                    <a:pt x="474776" y="242470"/>
                  </a:lnTo>
                  <a:lnTo>
                    <a:pt x="494284" y="242470"/>
                  </a:lnTo>
                  <a:lnTo>
                    <a:pt x="510840" y="160183"/>
                  </a:lnTo>
                  <a:lnTo>
                    <a:pt x="527338" y="160183"/>
                  </a:lnTo>
                  <a:cubicBezTo>
                    <a:pt x="552345" y="160183"/>
                    <a:pt x="572663" y="180466"/>
                    <a:pt x="572779" y="205430"/>
                  </a:cubicBezTo>
                  <a:lnTo>
                    <a:pt x="572779" y="337413"/>
                  </a:lnTo>
                  <a:cubicBezTo>
                    <a:pt x="572779" y="362434"/>
                    <a:pt x="552519" y="382717"/>
                    <a:pt x="527396" y="382717"/>
                  </a:cubicBezTo>
                  <a:lnTo>
                    <a:pt x="521607" y="382717"/>
                  </a:lnTo>
                  <a:lnTo>
                    <a:pt x="521607" y="574624"/>
                  </a:lnTo>
                  <a:cubicBezTo>
                    <a:pt x="521607" y="592249"/>
                    <a:pt x="507251" y="606580"/>
                    <a:pt x="489595" y="606580"/>
                  </a:cubicBezTo>
                  <a:cubicBezTo>
                    <a:pt x="473155" y="606580"/>
                    <a:pt x="459552" y="594098"/>
                    <a:pt x="457815" y="578149"/>
                  </a:cubicBezTo>
                  <a:cubicBezTo>
                    <a:pt x="456021" y="594214"/>
                    <a:pt x="442417" y="606580"/>
                    <a:pt x="425978" y="606580"/>
                  </a:cubicBezTo>
                  <a:cubicBezTo>
                    <a:pt x="408322" y="606580"/>
                    <a:pt x="393966" y="592249"/>
                    <a:pt x="393966" y="574624"/>
                  </a:cubicBezTo>
                  <a:lnTo>
                    <a:pt x="393966" y="392541"/>
                  </a:lnTo>
                  <a:cubicBezTo>
                    <a:pt x="411506" y="380521"/>
                    <a:pt x="422967" y="360354"/>
                    <a:pt x="422967" y="337528"/>
                  </a:cubicBezTo>
                  <a:lnTo>
                    <a:pt x="422967" y="242528"/>
                  </a:lnTo>
                  <a:lnTo>
                    <a:pt x="440739" y="242528"/>
                  </a:lnTo>
                  <a:lnTo>
                    <a:pt x="445833" y="186996"/>
                  </a:lnTo>
                  <a:cubicBezTo>
                    <a:pt x="445659" y="186013"/>
                    <a:pt x="445428" y="184973"/>
                    <a:pt x="445196" y="183991"/>
                  </a:cubicBezTo>
                  <a:cubicBezTo>
                    <a:pt x="443459" y="176768"/>
                    <a:pt x="440276" y="169891"/>
                    <a:pt x="436860" y="162726"/>
                  </a:cubicBezTo>
                  <a:cubicBezTo>
                    <a:pt x="436860" y="162726"/>
                    <a:pt x="436166" y="161281"/>
                    <a:pt x="435818" y="160472"/>
                  </a:cubicBezTo>
                  <a:lnTo>
                    <a:pt x="435876" y="160472"/>
                  </a:lnTo>
                  <a:cubicBezTo>
                    <a:pt x="435818" y="160356"/>
                    <a:pt x="435818" y="160241"/>
                    <a:pt x="435703" y="160183"/>
                  </a:cubicBezTo>
                  <a:close/>
                  <a:moveTo>
                    <a:pt x="264349" y="160183"/>
                  </a:moveTo>
                  <a:lnTo>
                    <a:pt x="308327" y="160183"/>
                  </a:lnTo>
                  <a:cubicBezTo>
                    <a:pt x="308269" y="160241"/>
                    <a:pt x="308269" y="160414"/>
                    <a:pt x="308154" y="160472"/>
                  </a:cubicBezTo>
                  <a:lnTo>
                    <a:pt x="308385" y="160472"/>
                  </a:lnTo>
                  <a:cubicBezTo>
                    <a:pt x="308038" y="161281"/>
                    <a:pt x="307344" y="162726"/>
                    <a:pt x="307344" y="162726"/>
                  </a:cubicBezTo>
                  <a:cubicBezTo>
                    <a:pt x="303467" y="170989"/>
                    <a:pt x="299821" y="178848"/>
                    <a:pt x="298316" y="187227"/>
                  </a:cubicBezTo>
                  <a:lnTo>
                    <a:pt x="303409" y="242470"/>
                  </a:lnTo>
                  <a:lnTo>
                    <a:pt x="322910" y="242470"/>
                  </a:lnTo>
                  <a:lnTo>
                    <a:pt x="339401" y="160183"/>
                  </a:lnTo>
                  <a:lnTo>
                    <a:pt x="355951" y="160183"/>
                  </a:lnTo>
                  <a:cubicBezTo>
                    <a:pt x="380949" y="160183"/>
                    <a:pt x="401202" y="180466"/>
                    <a:pt x="401376" y="205430"/>
                  </a:cubicBezTo>
                  <a:lnTo>
                    <a:pt x="401376" y="337413"/>
                  </a:lnTo>
                  <a:cubicBezTo>
                    <a:pt x="401376" y="362434"/>
                    <a:pt x="381065" y="382717"/>
                    <a:pt x="356009" y="382717"/>
                  </a:cubicBezTo>
                  <a:lnTo>
                    <a:pt x="350222" y="382717"/>
                  </a:lnTo>
                  <a:lnTo>
                    <a:pt x="350222" y="574624"/>
                  </a:lnTo>
                  <a:cubicBezTo>
                    <a:pt x="350222" y="592249"/>
                    <a:pt x="335872" y="606580"/>
                    <a:pt x="318222" y="606580"/>
                  </a:cubicBezTo>
                  <a:cubicBezTo>
                    <a:pt x="301788" y="606580"/>
                    <a:pt x="288190" y="594098"/>
                    <a:pt x="286396" y="578149"/>
                  </a:cubicBezTo>
                  <a:cubicBezTo>
                    <a:pt x="284660" y="594214"/>
                    <a:pt x="271062" y="606580"/>
                    <a:pt x="254628" y="606580"/>
                  </a:cubicBezTo>
                  <a:cubicBezTo>
                    <a:pt x="236978" y="606580"/>
                    <a:pt x="222628" y="592249"/>
                    <a:pt x="222628" y="574624"/>
                  </a:cubicBezTo>
                  <a:lnTo>
                    <a:pt x="222628" y="382833"/>
                  </a:lnTo>
                  <a:lnTo>
                    <a:pt x="216841" y="382833"/>
                  </a:lnTo>
                  <a:cubicBezTo>
                    <a:pt x="191727" y="382833"/>
                    <a:pt x="171474" y="362608"/>
                    <a:pt x="171474" y="337528"/>
                  </a:cubicBezTo>
                  <a:lnTo>
                    <a:pt x="171474" y="205545"/>
                  </a:lnTo>
                  <a:cubicBezTo>
                    <a:pt x="171474" y="180524"/>
                    <a:pt x="191727" y="160241"/>
                    <a:pt x="216841" y="160241"/>
                  </a:cubicBezTo>
                  <a:lnTo>
                    <a:pt x="233333" y="160241"/>
                  </a:lnTo>
                  <a:lnTo>
                    <a:pt x="249825" y="242528"/>
                  </a:lnTo>
                  <a:lnTo>
                    <a:pt x="269383" y="242528"/>
                  </a:lnTo>
                  <a:lnTo>
                    <a:pt x="274476" y="186996"/>
                  </a:lnTo>
                  <a:cubicBezTo>
                    <a:pt x="274302" y="186013"/>
                    <a:pt x="274071" y="184973"/>
                    <a:pt x="273839" y="183991"/>
                  </a:cubicBezTo>
                  <a:cubicBezTo>
                    <a:pt x="272045" y="176768"/>
                    <a:pt x="268921" y="169891"/>
                    <a:pt x="265506" y="162726"/>
                  </a:cubicBezTo>
                  <a:cubicBezTo>
                    <a:pt x="265506" y="162726"/>
                    <a:pt x="264812" y="161281"/>
                    <a:pt x="264407" y="160472"/>
                  </a:cubicBezTo>
                  <a:lnTo>
                    <a:pt x="264523" y="160472"/>
                  </a:lnTo>
                  <a:cubicBezTo>
                    <a:pt x="264407" y="160356"/>
                    <a:pt x="264407" y="160241"/>
                    <a:pt x="264349" y="160183"/>
                  </a:cubicBezTo>
                  <a:close/>
                  <a:moveTo>
                    <a:pt x="92987" y="160183"/>
                  </a:moveTo>
                  <a:lnTo>
                    <a:pt x="136964" y="160183"/>
                  </a:lnTo>
                  <a:cubicBezTo>
                    <a:pt x="136848" y="160241"/>
                    <a:pt x="136848" y="160414"/>
                    <a:pt x="136791" y="160472"/>
                  </a:cubicBezTo>
                  <a:lnTo>
                    <a:pt x="137022" y="160472"/>
                  </a:lnTo>
                  <a:cubicBezTo>
                    <a:pt x="136617" y="161281"/>
                    <a:pt x="135923" y="162726"/>
                    <a:pt x="135923" y="162726"/>
                  </a:cubicBezTo>
                  <a:cubicBezTo>
                    <a:pt x="132104" y="170989"/>
                    <a:pt x="128458" y="178848"/>
                    <a:pt x="126896" y="187227"/>
                  </a:cubicBezTo>
                  <a:lnTo>
                    <a:pt x="131988" y="242470"/>
                  </a:lnTo>
                  <a:lnTo>
                    <a:pt x="149752" y="242470"/>
                  </a:lnTo>
                  <a:lnTo>
                    <a:pt x="149752" y="337471"/>
                  </a:lnTo>
                  <a:cubicBezTo>
                    <a:pt x="149752" y="360296"/>
                    <a:pt x="161267" y="380406"/>
                    <a:pt x="178742" y="392483"/>
                  </a:cubicBezTo>
                  <a:lnTo>
                    <a:pt x="178742" y="574624"/>
                  </a:lnTo>
                  <a:cubicBezTo>
                    <a:pt x="178742" y="592249"/>
                    <a:pt x="164392" y="606580"/>
                    <a:pt x="146743" y="606580"/>
                  </a:cubicBezTo>
                  <a:cubicBezTo>
                    <a:pt x="130310" y="606580"/>
                    <a:pt x="116712" y="594098"/>
                    <a:pt x="114976" y="578149"/>
                  </a:cubicBezTo>
                  <a:cubicBezTo>
                    <a:pt x="113182" y="594214"/>
                    <a:pt x="99584" y="606580"/>
                    <a:pt x="83151" y="606580"/>
                  </a:cubicBezTo>
                  <a:cubicBezTo>
                    <a:pt x="65502" y="606580"/>
                    <a:pt x="51152" y="592249"/>
                    <a:pt x="51152" y="574624"/>
                  </a:cubicBezTo>
                  <a:lnTo>
                    <a:pt x="51152" y="382833"/>
                  </a:lnTo>
                  <a:lnTo>
                    <a:pt x="45365" y="382833"/>
                  </a:lnTo>
                  <a:cubicBezTo>
                    <a:pt x="20310" y="382833"/>
                    <a:pt x="0" y="362608"/>
                    <a:pt x="0" y="337528"/>
                  </a:cubicBezTo>
                  <a:lnTo>
                    <a:pt x="0" y="205545"/>
                  </a:lnTo>
                  <a:cubicBezTo>
                    <a:pt x="0" y="180524"/>
                    <a:pt x="20310" y="160241"/>
                    <a:pt x="45365" y="160241"/>
                  </a:cubicBezTo>
                  <a:lnTo>
                    <a:pt x="61972" y="160241"/>
                  </a:lnTo>
                  <a:lnTo>
                    <a:pt x="78464" y="242528"/>
                  </a:lnTo>
                  <a:lnTo>
                    <a:pt x="97964" y="242528"/>
                  </a:lnTo>
                  <a:lnTo>
                    <a:pt x="103056" y="186996"/>
                  </a:lnTo>
                  <a:cubicBezTo>
                    <a:pt x="102940" y="186013"/>
                    <a:pt x="102709" y="184973"/>
                    <a:pt x="102477" y="183991"/>
                  </a:cubicBezTo>
                  <a:cubicBezTo>
                    <a:pt x="100683" y="176768"/>
                    <a:pt x="97501" y="169891"/>
                    <a:pt x="94145" y="162726"/>
                  </a:cubicBezTo>
                  <a:cubicBezTo>
                    <a:pt x="94145" y="162726"/>
                    <a:pt x="93450" y="161281"/>
                    <a:pt x="93045" y="160472"/>
                  </a:cubicBezTo>
                  <a:lnTo>
                    <a:pt x="93103" y="160472"/>
                  </a:lnTo>
                  <a:cubicBezTo>
                    <a:pt x="93045" y="160356"/>
                    <a:pt x="93045" y="160241"/>
                    <a:pt x="92987" y="160183"/>
                  </a:cubicBezTo>
                  <a:close/>
                  <a:moveTo>
                    <a:pt x="457411" y="751"/>
                  </a:moveTo>
                  <a:lnTo>
                    <a:pt x="458047" y="751"/>
                  </a:lnTo>
                  <a:cubicBezTo>
                    <a:pt x="488012" y="751"/>
                    <a:pt x="514158" y="20971"/>
                    <a:pt x="521621" y="49915"/>
                  </a:cubicBezTo>
                  <a:cubicBezTo>
                    <a:pt x="523009" y="55403"/>
                    <a:pt x="523761" y="61007"/>
                    <a:pt x="523761" y="66553"/>
                  </a:cubicBezTo>
                  <a:cubicBezTo>
                    <a:pt x="523761" y="102718"/>
                    <a:pt x="494317" y="132124"/>
                    <a:pt x="458105" y="132124"/>
                  </a:cubicBezTo>
                  <a:lnTo>
                    <a:pt x="457469" y="132124"/>
                  </a:lnTo>
                  <a:cubicBezTo>
                    <a:pt x="427504" y="132124"/>
                    <a:pt x="401358" y="111904"/>
                    <a:pt x="393895" y="82960"/>
                  </a:cubicBezTo>
                  <a:cubicBezTo>
                    <a:pt x="392507" y="77472"/>
                    <a:pt x="391755" y="71868"/>
                    <a:pt x="391755" y="66322"/>
                  </a:cubicBezTo>
                  <a:cubicBezTo>
                    <a:pt x="391755" y="30157"/>
                    <a:pt x="421199" y="751"/>
                    <a:pt x="457411" y="751"/>
                  </a:cubicBezTo>
                  <a:close/>
                  <a:moveTo>
                    <a:pt x="285868" y="751"/>
                  </a:moveTo>
                  <a:lnTo>
                    <a:pt x="286621" y="751"/>
                  </a:lnTo>
                  <a:cubicBezTo>
                    <a:pt x="316601" y="751"/>
                    <a:pt x="342761" y="20971"/>
                    <a:pt x="350227" y="49915"/>
                  </a:cubicBezTo>
                  <a:cubicBezTo>
                    <a:pt x="351674" y="55403"/>
                    <a:pt x="352369" y="61007"/>
                    <a:pt x="352369" y="66553"/>
                  </a:cubicBezTo>
                  <a:cubicBezTo>
                    <a:pt x="352369" y="102718"/>
                    <a:pt x="322909" y="132124"/>
                    <a:pt x="286736" y="132124"/>
                  </a:cubicBezTo>
                  <a:lnTo>
                    <a:pt x="286100" y="132124"/>
                  </a:lnTo>
                  <a:cubicBezTo>
                    <a:pt x="256119" y="132124"/>
                    <a:pt x="229959" y="111846"/>
                    <a:pt x="222493" y="82845"/>
                  </a:cubicBezTo>
                  <a:cubicBezTo>
                    <a:pt x="221046" y="77414"/>
                    <a:pt x="220351" y="71810"/>
                    <a:pt x="220351" y="66264"/>
                  </a:cubicBezTo>
                  <a:cubicBezTo>
                    <a:pt x="220351" y="30157"/>
                    <a:pt x="249753" y="751"/>
                    <a:pt x="285868" y="751"/>
                  </a:cubicBezTo>
                  <a:close/>
                  <a:moveTo>
                    <a:pt x="114639" y="751"/>
                  </a:moveTo>
                  <a:lnTo>
                    <a:pt x="115275" y="751"/>
                  </a:lnTo>
                  <a:cubicBezTo>
                    <a:pt x="145256" y="751"/>
                    <a:pt x="171416" y="20971"/>
                    <a:pt x="178882" y="49915"/>
                  </a:cubicBezTo>
                  <a:cubicBezTo>
                    <a:pt x="180329" y="55403"/>
                    <a:pt x="181024" y="61007"/>
                    <a:pt x="181024" y="66553"/>
                  </a:cubicBezTo>
                  <a:cubicBezTo>
                    <a:pt x="181024" y="102718"/>
                    <a:pt x="151564" y="132124"/>
                    <a:pt x="115333" y="132124"/>
                  </a:cubicBezTo>
                  <a:lnTo>
                    <a:pt x="114754" y="132124"/>
                  </a:lnTo>
                  <a:cubicBezTo>
                    <a:pt x="84774" y="132124"/>
                    <a:pt x="58614" y="111904"/>
                    <a:pt x="51148" y="82960"/>
                  </a:cubicBezTo>
                  <a:cubicBezTo>
                    <a:pt x="49701" y="77472"/>
                    <a:pt x="49006" y="71868"/>
                    <a:pt x="49006" y="66322"/>
                  </a:cubicBezTo>
                  <a:cubicBezTo>
                    <a:pt x="49006" y="30157"/>
                    <a:pt x="78466" y="751"/>
                    <a:pt x="114639" y="751"/>
                  </a:cubicBezTo>
                  <a:close/>
                  <a:moveTo>
                    <a:pt x="457410" y="423"/>
                  </a:moveTo>
                  <a:cubicBezTo>
                    <a:pt x="420880" y="423"/>
                    <a:pt x="391355" y="29894"/>
                    <a:pt x="391355" y="66356"/>
                  </a:cubicBezTo>
                  <a:cubicBezTo>
                    <a:pt x="391355" y="72135"/>
                    <a:pt x="392108" y="77740"/>
                    <a:pt x="393497" y="83056"/>
                  </a:cubicBezTo>
                  <a:cubicBezTo>
                    <a:pt x="400849" y="111487"/>
                    <a:pt x="426669" y="132521"/>
                    <a:pt x="457468" y="132521"/>
                  </a:cubicBezTo>
                  <a:lnTo>
                    <a:pt x="457815" y="132521"/>
                  </a:lnTo>
                  <a:lnTo>
                    <a:pt x="458104" y="132521"/>
                  </a:lnTo>
                  <a:cubicBezTo>
                    <a:pt x="494634" y="132521"/>
                    <a:pt x="524159" y="103050"/>
                    <a:pt x="524159" y="66587"/>
                  </a:cubicBezTo>
                  <a:cubicBezTo>
                    <a:pt x="524159" y="60809"/>
                    <a:pt x="523406" y="55204"/>
                    <a:pt x="522017" y="49887"/>
                  </a:cubicBezTo>
                  <a:cubicBezTo>
                    <a:pt x="514665" y="21457"/>
                    <a:pt x="488845" y="423"/>
                    <a:pt x="458046" y="423"/>
                  </a:cubicBezTo>
                  <a:lnTo>
                    <a:pt x="457699" y="423"/>
                  </a:lnTo>
                  <a:close/>
                  <a:moveTo>
                    <a:pt x="114646" y="423"/>
                  </a:moveTo>
                  <a:cubicBezTo>
                    <a:pt x="78190" y="423"/>
                    <a:pt x="48620" y="29894"/>
                    <a:pt x="48620" y="66356"/>
                  </a:cubicBezTo>
                  <a:cubicBezTo>
                    <a:pt x="48620" y="72135"/>
                    <a:pt x="49372" y="77740"/>
                    <a:pt x="50761" y="83056"/>
                  </a:cubicBezTo>
                  <a:cubicBezTo>
                    <a:pt x="58110" y="111487"/>
                    <a:pt x="83977" y="132521"/>
                    <a:pt x="114762" y="132521"/>
                  </a:cubicBezTo>
                  <a:lnTo>
                    <a:pt x="115051" y="132521"/>
                  </a:lnTo>
                  <a:lnTo>
                    <a:pt x="115340" y="132521"/>
                  </a:lnTo>
                  <a:cubicBezTo>
                    <a:pt x="151854" y="132521"/>
                    <a:pt x="181424" y="103050"/>
                    <a:pt x="181424" y="66587"/>
                  </a:cubicBezTo>
                  <a:cubicBezTo>
                    <a:pt x="181424" y="60809"/>
                    <a:pt x="180614" y="55204"/>
                    <a:pt x="179225" y="49887"/>
                  </a:cubicBezTo>
                  <a:cubicBezTo>
                    <a:pt x="171934" y="21457"/>
                    <a:pt x="146067" y="423"/>
                    <a:pt x="115282" y="423"/>
                  </a:cubicBezTo>
                  <a:lnTo>
                    <a:pt x="114993" y="423"/>
                  </a:lnTo>
                  <a:close/>
                  <a:moveTo>
                    <a:pt x="286036" y="397"/>
                  </a:moveTo>
                  <a:cubicBezTo>
                    <a:pt x="249522" y="282"/>
                    <a:pt x="219952" y="29874"/>
                    <a:pt x="219952" y="66286"/>
                  </a:cubicBezTo>
                  <a:cubicBezTo>
                    <a:pt x="219952" y="72066"/>
                    <a:pt x="220762" y="77672"/>
                    <a:pt x="222151" y="82990"/>
                  </a:cubicBezTo>
                  <a:cubicBezTo>
                    <a:pt x="229442" y="111484"/>
                    <a:pt x="255309" y="132522"/>
                    <a:pt x="286094" y="132522"/>
                  </a:cubicBezTo>
                  <a:lnTo>
                    <a:pt x="286383" y="132522"/>
                  </a:lnTo>
                  <a:lnTo>
                    <a:pt x="286730" y="132522"/>
                  </a:lnTo>
                  <a:cubicBezTo>
                    <a:pt x="323186" y="132522"/>
                    <a:pt x="352756" y="103045"/>
                    <a:pt x="352756" y="66575"/>
                  </a:cubicBezTo>
                  <a:cubicBezTo>
                    <a:pt x="352756" y="60796"/>
                    <a:pt x="352004" y="55189"/>
                    <a:pt x="350615" y="49872"/>
                  </a:cubicBezTo>
                  <a:cubicBezTo>
                    <a:pt x="343266" y="21436"/>
                    <a:pt x="317399" y="397"/>
                    <a:pt x="286614" y="397"/>
                  </a:cubicBezTo>
                  <a:lnTo>
                    <a:pt x="286325" y="397"/>
                  </a:lnTo>
                  <a:close/>
                  <a:moveTo>
                    <a:pt x="457411" y="0"/>
                  </a:moveTo>
                  <a:lnTo>
                    <a:pt x="458047" y="0"/>
                  </a:lnTo>
                  <a:cubicBezTo>
                    <a:pt x="488359" y="0"/>
                    <a:pt x="514795" y="20451"/>
                    <a:pt x="522315" y="49741"/>
                  </a:cubicBezTo>
                  <a:cubicBezTo>
                    <a:pt x="523761" y="55230"/>
                    <a:pt x="524513" y="60891"/>
                    <a:pt x="524513" y="66553"/>
                  </a:cubicBezTo>
                  <a:cubicBezTo>
                    <a:pt x="524513" y="103122"/>
                    <a:pt x="494722" y="132875"/>
                    <a:pt x="458105" y="132875"/>
                  </a:cubicBezTo>
                  <a:lnTo>
                    <a:pt x="457469" y="132875"/>
                  </a:lnTo>
                  <a:cubicBezTo>
                    <a:pt x="427157" y="132875"/>
                    <a:pt x="400721" y="112424"/>
                    <a:pt x="393201" y="83133"/>
                  </a:cubicBezTo>
                  <a:cubicBezTo>
                    <a:pt x="391755" y="77645"/>
                    <a:pt x="391003" y="71983"/>
                    <a:pt x="391003" y="66322"/>
                  </a:cubicBezTo>
                  <a:cubicBezTo>
                    <a:pt x="391003" y="29752"/>
                    <a:pt x="420794" y="0"/>
                    <a:pt x="457411" y="0"/>
                  </a:cubicBezTo>
                  <a:close/>
                  <a:moveTo>
                    <a:pt x="285868" y="0"/>
                  </a:moveTo>
                  <a:lnTo>
                    <a:pt x="286621" y="0"/>
                  </a:lnTo>
                  <a:cubicBezTo>
                    <a:pt x="316948" y="0"/>
                    <a:pt x="343456" y="20451"/>
                    <a:pt x="350980" y="49741"/>
                  </a:cubicBezTo>
                  <a:cubicBezTo>
                    <a:pt x="352427" y="55287"/>
                    <a:pt x="353179" y="60891"/>
                    <a:pt x="353179" y="66553"/>
                  </a:cubicBezTo>
                  <a:cubicBezTo>
                    <a:pt x="353179" y="103122"/>
                    <a:pt x="323372" y="132875"/>
                    <a:pt x="286736" y="132875"/>
                  </a:cubicBezTo>
                  <a:lnTo>
                    <a:pt x="286100" y="132875"/>
                  </a:lnTo>
                  <a:cubicBezTo>
                    <a:pt x="255772" y="132875"/>
                    <a:pt x="229322" y="112366"/>
                    <a:pt x="221740" y="83076"/>
                  </a:cubicBezTo>
                  <a:cubicBezTo>
                    <a:pt x="220294" y="77530"/>
                    <a:pt x="219599" y="71868"/>
                    <a:pt x="219599" y="66264"/>
                  </a:cubicBezTo>
                  <a:cubicBezTo>
                    <a:pt x="219599" y="29695"/>
                    <a:pt x="249348" y="0"/>
                    <a:pt x="285868" y="0"/>
                  </a:cubicBezTo>
                  <a:close/>
                  <a:moveTo>
                    <a:pt x="114639" y="0"/>
                  </a:moveTo>
                  <a:lnTo>
                    <a:pt x="115275" y="0"/>
                  </a:lnTo>
                  <a:cubicBezTo>
                    <a:pt x="145603" y="0"/>
                    <a:pt x="172053" y="20451"/>
                    <a:pt x="179635" y="49741"/>
                  </a:cubicBezTo>
                  <a:cubicBezTo>
                    <a:pt x="181081" y="55230"/>
                    <a:pt x="181776" y="60891"/>
                    <a:pt x="181776" y="66553"/>
                  </a:cubicBezTo>
                  <a:cubicBezTo>
                    <a:pt x="181776" y="103122"/>
                    <a:pt x="151969" y="132875"/>
                    <a:pt x="115333" y="132875"/>
                  </a:cubicBezTo>
                  <a:lnTo>
                    <a:pt x="114754" y="132875"/>
                  </a:lnTo>
                  <a:cubicBezTo>
                    <a:pt x="84427" y="132875"/>
                    <a:pt x="57919" y="112424"/>
                    <a:pt x="50395" y="83133"/>
                  </a:cubicBezTo>
                  <a:cubicBezTo>
                    <a:pt x="48948" y="77645"/>
                    <a:pt x="48196" y="71983"/>
                    <a:pt x="48196" y="66322"/>
                  </a:cubicBezTo>
                  <a:cubicBezTo>
                    <a:pt x="48196" y="29752"/>
                    <a:pt x="78003" y="0"/>
                    <a:pt x="11463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9" name="PA-组合 2">
            <a:extLst>
              <a:ext uri="{FF2B5EF4-FFF2-40B4-BE49-F238E27FC236}">
                <a16:creationId xmlns:a16="http://schemas.microsoft.com/office/drawing/2014/main" id="{A0553E6C-E958-479E-8248-53489D48874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568958" y="3113067"/>
            <a:ext cx="3188463" cy="877087"/>
            <a:chOff x="5926136" y="5044273"/>
            <a:chExt cx="3909335" cy="877087"/>
          </a:xfrm>
        </p:grpSpPr>
        <p:sp>
          <p:nvSpPr>
            <p:cNvPr id="60" name="PA-文本框 6">
              <a:extLst>
                <a:ext uri="{FF2B5EF4-FFF2-40B4-BE49-F238E27FC236}">
                  <a16:creationId xmlns:a16="http://schemas.microsoft.com/office/drawing/2014/main" id="{713C1E95-96E4-412A-853F-07082FFFFE6B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5926136" y="5044273"/>
              <a:ext cx="2232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输入您的标题</a:t>
              </a:r>
              <a:endPara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1" name="PA-文本框 42">
              <a:extLst>
                <a:ext uri="{FF2B5EF4-FFF2-40B4-BE49-F238E27FC236}">
                  <a16:creationId xmlns:a16="http://schemas.microsoft.com/office/drawing/2014/main" id="{D2A921A7-5D67-4C21-B22F-2C30BCB6519E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5926136" y="5372299"/>
              <a:ext cx="3909335" cy="54906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defTabSz="457143">
                <a:lnSpc>
                  <a:spcPct val="130000"/>
                </a:lnSpc>
                <a:defRPr sz="1400">
                  <a:solidFill>
                    <a:schemeClr val="bg1">
                      <a:lumMod val="50000"/>
                    </a:schemeClr>
                  </a:solidFill>
                  <a:latin typeface="Source Han Sans CN Normal" panose="020B0400000000000000" pitchFamily="34" charset="-128"/>
                  <a:ea typeface="Source Han Sans CN Normal" panose="020B0400000000000000" pitchFamily="34" charset="-128"/>
                </a:defRPr>
              </a:lvl1pPr>
            </a:lstStyle>
            <a:p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2" name="PA-组合 2">
            <a:extLst>
              <a:ext uri="{FF2B5EF4-FFF2-40B4-BE49-F238E27FC236}">
                <a16:creationId xmlns:a16="http://schemas.microsoft.com/office/drawing/2014/main" id="{0C511BED-8927-4929-BE33-74712851D6D5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601491" y="4215869"/>
            <a:ext cx="3188463" cy="877087"/>
            <a:chOff x="5926136" y="5044273"/>
            <a:chExt cx="3909334" cy="877087"/>
          </a:xfrm>
        </p:grpSpPr>
        <p:sp>
          <p:nvSpPr>
            <p:cNvPr id="63" name="PA-文本框 6">
              <a:extLst>
                <a:ext uri="{FF2B5EF4-FFF2-40B4-BE49-F238E27FC236}">
                  <a16:creationId xmlns:a16="http://schemas.microsoft.com/office/drawing/2014/main" id="{C54C52C0-9915-4DE6-9399-A3412446D83D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5926136" y="5044273"/>
              <a:ext cx="2232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输入您的标题</a:t>
              </a:r>
              <a:endPara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4" name="PA-文本框 42">
              <a:extLst>
                <a:ext uri="{FF2B5EF4-FFF2-40B4-BE49-F238E27FC236}">
                  <a16:creationId xmlns:a16="http://schemas.microsoft.com/office/drawing/2014/main" id="{30820FAB-8253-427C-8BEC-9873EE4B8E68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5926137" y="5372299"/>
              <a:ext cx="3909333" cy="54906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defTabSz="457143">
                <a:lnSpc>
                  <a:spcPct val="130000"/>
                </a:lnSpc>
                <a:defRPr sz="1400">
                  <a:solidFill>
                    <a:schemeClr val="bg1">
                      <a:lumMod val="50000"/>
                    </a:schemeClr>
                  </a:solidFill>
                  <a:latin typeface="Source Han Sans CN Normal" panose="020B0400000000000000" pitchFamily="34" charset="-128"/>
                  <a:ea typeface="Source Han Sans CN Normal" panose="020B0400000000000000" pitchFamily="34" charset="-128"/>
                </a:defRPr>
              </a:lvl1pPr>
            </a:lstStyle>
            <a:p>
              <a:r>
                <a:rPr lang="zh-CN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  <a:ea typeface="+mn-ea"/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endPara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 t="20007" r="10343" b="4557"/>
          <a:stretch/>
        </p:blipFill>
        <p:spPr>
          <a:xfrm>
            <a:off x="6663447" y="1429966"/>
            <a:ext cx="4367720" cy="5058384"/>
          </a:xfrm>
          <a:prstGeom prst="rect">
            <a:avLst/>
          </a:prstGeom>
          <a:ln w="22860"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42536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一、年度工作概述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8B8C9833-6938-4431-B358-63351CCC6B1F}"/>
              </a:ext>
            </a:extLst>
          </p:cNvPr>
          <p:cNvGrpSpPr/>
          <p:nvPr/>
        </p:nvGrpSpPr>
        <p:grpSpPr>
          <a:xfrm>
            <a:off x="6793004" y="2091057"/>
            <a:ext cx="4222501" cy="4181960"/>
            <a:chOff x="6793004" y="2091057"/>
            <a:chExt cx="4222501" cy="4181960"/>
          </a:xfrm>
        </p:grpSpPr>
        <p:sp>
          <p:nvSpPr>
            <p:cNvPr id="22" name="任意多边形: 形状 76">
              <a:extLst>
                <a:ext uri="{FF2B5EF4-FFF2-40B4-BE49-F238E27FC236}">
                  <a16:creationId xmlns:a16="http://schemas.microsoft.com/office/drawing/2014/main" id="{7A449696-37A6-47BD-848F-FEB7F8407D51}"/>
                </a:ext>
              </a:extLst>
            </p:cNvPr>
            <p:cNvSpPr/>
            <p:nvPr/>
          </p:nvSpPr>
          <p:spPr>
            <a:xfrm rot="18000000">
              <a:off x="8027671" y="2247136"/>
              <a:ext cx="1990474" cy="1907049"/>
            </a:xfrm>
            <a:custGeom>
              <a:avLst/>
              <a:gdLst>
                <a:gd name="connsiteX0" fmla="*/ 1940465 w 1990474"/>
                <a:gd name="connsiteY0" fmla="*/ 126856 h 1907049"/>
                <a:gd name="connsiteX1" fmla="*/ 1955293 w 1990474"/>
                <a:gd name="connsiteY1" fmla="*/ 154174 h 1907049"/>
                <a:gd name="connsiteX2" fmla="*/ 1961408 w 1990474"/>
                <a:gd name="connsiteY2" fmla="*/ 163130 h 1907049"/>
                <a:gd name="connsiteX3" fmla="*/ 1963620 w 1990474"/>
                <a:gd name="connsiteY3" fmla="*/ 169516 h 1907049"/>
                <a:gd name="connsiteX4" fmla="*/ 1966993 w 1990474"/>
                <a:gd name="connsiteY4" fmla="*/ 175730 h 1907049"/>
                <a:gd name="connsiteX5" fmla="*/ 1977508 w 1990474"/>
                <a:gd name="connsiteY5" fmla="*/ 209603 h 1907049"/>
                <a:gd name="connsiteX6" fmla="*/ 1983973 w 1990474"/>
                <a:gd name="connsiteY6" fmla="*/ 228266 h 1907049"/>
                <a:gd name="connsiteX7" fmla="*/ 1989433 w 1990474"/>
                <a:gd name="connsiteY7" fmla="*/ 286036 h 1907049"/>
                <a:gd name="connsiteX8" fmla="*/ 1989604 w 1990474"/>
                <a:gd name="connsiteY8" fmla="*/ 287726 h 1907049"/>
                <a:gd name="connsiteX9" fmla="*/ 1989599 w 1990474"/>
                <a:gd name="connsiteY9" fmla="*/ 287780 h 1907049"/>
                <a:gd name="connsiteX10" fmla="*/ 1990474 w 1990474"/>
                <a:gd name="connsiteY10" fmla="*/ 297044 h 1907049"/>
                <a:gd name="connsiteX11" fmla="*/ 1984946 w 1990474"/>
                <a:gd name="connsiteY11" fmla="*/ 333929 h 1907049"/>
                <a:gd name="connsiteX12" fmla="*/ 1983758 w 1990474"/>
                <a:gd name="connsiteY12" fmla="*/ 345713 h 1907049"/>
                <a:gd name="connsiteX13" fmla="*/ 1982640 w 1990474"/>
                <a:gd name="connsiteY13" fmla="*/ 349313 h 1907049"/>
                <a:gd name="connsiteX14" fmla="*/ 1980083 w 1990474"/>
                <a:gd name="connsiteY14" fmla="*/ 366377 h 1907049"/>
                <a:gd name="connsiteX15" fmla="*/ 1969638 w 1990474"/>
                <a:gd name="connsiteY15" fmla="*/ 391203 h 1907049"/>
                <a:gd name="connsiteX16" fmla="*/ 1966993 w 1990474"/>
                <a:gd name="connsiteY16" fmla="*/ 399722 h 1907049"/>
                <a:gd name="connsiteX17" fmla="*/ 1962810 w 1990474"/>
                <a:gd name="connsiteY17" fmla="*/ 407428 h 1907049"/>
                <a:gd name="connsiteX18" fmla="*/ 1951974 w 1990474"/>
                <a:gd name="connsiteY18" fmla="*/ 433180 h 1907049"/>
                <a:gd name="connsiteX19" fmla="*/ 1101034 w 1990474"/>
                <a:gd name="connsiteY19" fmla="*/ 1907049 h 1907049"/>
                <a:gd name="connsiteX20" fmla="*/ 934424 w 1990474"/>
                <a:gd name="connsiteY20" fmla="*/ 1810857 h 1907049"/>
                <a:gd name="connsiteX21" fmla="*/ 956721 w 1990474"/>
                <a:gd name="connsiteY21" fmla="*/ 1758862 h 1907049"/>
                <a:gd name="connsiteX22" fmla="*/ 874245 w 1990474"/>
                <a:gd name="connsiteY22" fmla="*/ 766621 h 1907049"/>
                <a:gd name="connsiteX23" fmla="*/ 56177 w 1990474"/>
                <a:gd name="connsiteY23" fmla="*/ 199074 h 1907049"/>
                <a:gd name="connsiteX24" fmla="*/ 0 w 1990474"/>
                <a:gd name="connsiteY24" fmla="*/ 192387 h 1907049"/>
                <a:gd name="connsiteX25" fmla="*/ 0 w 1990474"/>
                <a:gd name="connsiteY25" fmla="*/ 0 h 1907049"/>
                <a:gd name="connsiteX26" fmla="*/ 1701877 w 1990474"/>
                <a:gd name="connsiteY26" fmla="*/ 0 h 1907049"/>
                <a:gd name="connsiteX27" fmla="*/ 1759864 w 1990474"/>
                <a:gd name="connsiteY27" fmla="*/ 5845 h 1907049"/>
                <a:gd name="connsiteX28" fmla="*/ 1792516 w 1990474"/>
                <a:gd name="connsiteY28" fmla="*/ 15981 h 1907049"/>
                <a:gd name="connsiteX29" fmla="*/ 1793518 w 1990474"/>
                <a:gd name="connsiteY29" fmla="*/ 16207 h 1907049"/>
                <a:gd name="connsiteX30" fmla="*/ 1794121 w 1990474"/>
                <a:gd name="connsiteY30" fmla="*/ 16478 h 1907049"/>
                <a:gd name="connsiteX31" fmla="*/ 1813874 w 1990474"/>
                <a:gd name="connsiteY31" fmla="*/ 22610 h 1907049"/>
                <a:gd name="connsiteX32" fmla="*/ 1843768 w 1990474"/>
                <a:gd name="connsiteY32" fmla="*/ 38838 h 1907049"/>
                <a:gd name="connsiteX33" fmla="*/ 1846659 w 1990474"/>
                <a:gd name="connsiteY33" fmla="*/ 40138 h 1907049"/>
                <a:gd name="connsiteX34" fmla="*/ 1847705 w 1990474"/>
                <a:gd name="connsiteY34" fmla="*/ 40974 h 1907049"/>
                <a:gd name="connsiteX35" fmla="*/ 1862749 w 1990474"/>
                <a:gd name="connsiteY35" fmla="*/ 49139 h 1907049"/>
                <a:gd name="connsiteX36" fmla="*/ 1905331 w 1990474"/>
                <a:gd name="connsiteY36" fmla="*/ 84273 h 1907049"/>
                <a:gd name="connsiteX37" fmla="*/ 1911851 w 1990474"/>
                <a:gd name="connsiteY37" fmla="*/ 92176 h 1907049"/>
                <a:gd name="connsiteX38" fmla="*/ 1914289 w 1990474"/>
                <a:gd name="connsiteY38" fmla="*/ 94122 h 1907049"/>
                <a:gd name="connsiteX39" fmla="*/ 1918283 w 1990474"/>
                <a:gd name="connsiteY39" fmla="*/ 99971 h 1907049"/>
                <a:gd name="connsiteX40" fmla="*/ 1940465 w 1990474"/>
                <a:gd name="connsiteY40" fmla="*/ 126856 h 190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90474" h="1907049">
                  <a:moveTo>
                    <a:pt x="1940465" y="126856"/>
                  </a:moveTo>
                  <a:lnTo>
                    <a:pt x="1955293" y="154174"/>
                  </a:lnTo>
                  <a:lnTo>
                    <a:pt x="1961408" y="163130"/>
                  </a:lnTo>
                  <a:lnTo>
                    <a:pt x="1963620" y="169516"/>
                  </a:lnTo>
                  <a:lnTo>
                    <a:pt x="1966993" y="175730"/>
                  </a:lnTo>
                  <a:lnTo>
                    <a:pt x="1977508" y="209603"/>
                  </a:lnTo>
                  <a:lnTo>
                    <a:pt x="1983973" y="228266"/>
                  </a:lnTo>
                  <a:lnTo>
                    <a:pt x="1989433" y="286036"/>
                  </a:lnTo>
                  <a:lnTo>
                    <a:pt x="1989604" y="287726"/>
                  </a:lnTo>
                  <a:lnTo>
                    <a:pt x="1989599" y="287780"/>
                  </a:lnTo>
                  <a:lnTo>
                    <a:pt x="1990474" y="297044"/>
                  </a:lnTo>
                  <a:lnTo>
                    <a:pt x="1984946" y="333929"/>
                  </a:lnTo>
                  <a:lnTo>
                    <a:pt x="1983758" y="345713"/>
                  </a:lnTo>
                  <a:lnTo>
                    <a:pt x="1982640" y="349313"/>
                  </a:lnTo>
                  <a:lnTo>
                    <a:pt x="1980083" y="366377"/>
                  </a:lnTo>
                  <a:lnTo>
                    <a:pt x="1969638" y="391203"/>
                  </a:lnTo>
                  <a:lnTo>
                    <a:pt x="1966993" y="399722"/>
                  </a:lnTo>
                  <a:lnTo>
                    <a:pt x="1962810" y="407428"/>
                  </a:lnTo>
                  <a:lnTo>
                    <a:pt x="1951974" y="433180"/>
                  </a:lnTo>
                  <a:lnTo>
                    <a:pt x="1101034" y="1907049"/>
                  </a:lnTo>
                  <a:lnTo>
                    <a:pt x="934424" y="1810857"/>
                  </a:lnTo>
                  <a:lnTo>
                    <a:pt x="956721" y="1758862"/>
                  </a:lnTo>
                  <a:cubicBezTo>
                    <a:pt x="1074318" y="1443802"/>
                    <a:pt x="1055522" y="1080601"/>
                    <a:pt x="874245" y="766621"/>
                  </a:cubicBezTo>
                  <a:cubicBezTo>
                    <a:pt x="692969" y="452641"/>
                    <a:pt x="387826" y="254763"/>
                    <a:pt x="56177" y="199074"/>
                  </a:cubicBezTo>
                  <a:lnTo>
                    <a:pt x="0" y="192387"/>
                  </a:lnTo>
                  <a:lnTo>
                    <a:pt x="0" y="0"/>
                  </a:lnTo>
                  <a:lnTo>
                    <a:pt x="1701877" y="0"/>
                  </a:lnTo>
                  <a:cubicBezTo>
                    <a:pt x="1721740" y="0"/>
                    <a:pt x="1741134" y="2012"/>
                    <a:pt x="1759864" y="5845"/>
                  </a:cubicBezTo>
                  <a:lnTo>
                    <a:pt x="1792516" y="15981"/>
                  </a:lnTo>
                  <a:lnTo>
                    <a:pt x="1793518" y="16207"/>
                  </a:lnTo>
                  <a:lnTo>
                    <a:pt x="1794121" y="16478"/>
                  </a:lnTo>
                  <a:lnTo>
                    <a:pt x="1813874" y="22610"/>
                  </a:lnTo>
                  <a:lnTo>
                    <a:pt x="1843768" y="38838"/>
                  </a:lnTo>
                  <a:lnTo>
                    <a:pt x="1846659" y="40138"/>
                  </a:lnTo>
                  <a:lnTo>
                    <a:pt x="1847705" y="40974"/>
                  </a:lnTo>
                  <a:lnTo>
                    <a:pt x="1862749" y="49139"/>
                  </a:lnTo>
                  <a:cubicBezTo>
                    <a:pt x="1878056" y="59480"/>
                    <a:pt x="1892313" y="71255"/>
                    <a:pt x="1905331" y="84273"/>
                  </a:cubicBezTo>
                  <a:lnTo>
                    <a:pt x="1911851" y="92176"/>
                  </a:lnTo>
                  <a:lnTo>
                    <a:pt x="1914289" y="94122"/>
                  </a:lnTo>
                  <a:lnTo>
                    <a:pt x="1918283" y="99971"/>
                  </a:lnTo>
                  <a:lnTo>
                    <a:pt x="1940465" y="12685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3" name="任意多边形: 形状 77">
              <a:extLst>
                <a:ext uri="{FF2B5EF4-FFF2-40B4-BE49-F238E27FC236}">
                  <a16:creationId xmlns:a16="http://schemas.microsoft.com/office/drawing/2014/main" id="{B995DBFC-46EA-415B-A586-1B8246FD74ED}"/>
                </a:ext>
              </a:extLst>
            </p:cNvPr>
            <p:cNvSpPr/>
            <p:nvPr/>
          </p:nvSpPr>
          <p:spPr>
            <a:xfrm rot="18000000">
              <a:off x="6885975" y="4197849"/>
              <a:ext cx="2031882" cy="1925248"/>
            </a:xfrm>
            <a:custGeom>
              <a:avLst/>
              <a:gdLst>
                <a:gd name="connsiteX0" fmla="*/ 2031882 w 2031882"/>
                <a:gd name="connsiteY0" fmla="*/ 0 h 1925248"/>
                <a:gd name="connsiteX1" fmla="*/ 2031882 w 2031882"/>
                <a:gd name="connsiteY1" fmla="*/ 189194 h 1925248"/>
                <a:gd name="connsiteX2" fmla="*/ 1997749 w 2031882"/>
                <a:gd name="connsiteY2" fmla="*/ 191748 h 1925248"/>
                <a:gd name="connsiteX3" fmla="*/ 1558489 w 2031882"/>
                <a:gd name="connsiteY3" fmla="*/ 339455 h 1925248"/>
                <a:gd name="connsiteX4" fmla="*/ 1034256 w 2031882"/>
                <a:gd name="connsiteY4" fmla="*/ 1718117 h 1925248"/>
                <a:gd name="connsiteX5" fmla="*/ 1075423 w 2031882"/>
                <a:gd name="connsiteY5" fmla="*/ 1823578 h 1925248"/>
                <a:gd name="connsiteX6" fmla="*/ 899326 w 2031882"/>
                <a:gd name="connsiteY6" fmla="*/ 1925248 h 1925248"/>
                <a:gd name="connsiteX7" fmla="*/ 37880 w 2031882"/>
                <a:gd name="connsiteY7" fmla="*/ 433181 h 1925248"/>
                <a:gd name="connsiteX8" fmla="*/ 13948 w 2031882"/>
                <a:gd name="connsiteY8" fmla="*/ 380040 h 1925248"/>
                <a:gd name="connsiteX9" fmla="*/ 6399 w 2031882"/>
                <a:gd name="connsiteY9" fmla="*/ 346688 h 1925248"/>
                <a:gd name="connsiteX10" fmla="*/ 6096 w 2031882"/>
                <a:gd name="connsiteY10" fmla="*/ 345713 h 1925248"/>
                <a:gd name="connsiteX11" fmla="*/ 6031 w 2031882"/>
                <a:gd name="connsiteY11" fmla="*/ 345062 h 1925248"/>
                <a:gd name="connsiteX12" fmla="*/ 1462 w 2031882"/>
                <a:gd name="connsiteY12" fmla="*/ 324884 h 1925248"/>
                <a:gd name="connsiteX13" fmla="*/ 567 w 2031882"/>
                <a:gd name="connsiteY13" fmla="*/ 290871 h 1925248"/>
                <a:gd name="connsiteX14" fmla="*/ 251 w 2031882"/>
                <a:gd name="connsiteY14" fmla="*/ 287726 h 1925248"/>
                <a:gd name="connsiteX15" fmla="*/ 437 w 2031882"/>
                <a:gd name="connsiteY15" fmla="*/ 285883 h 1925248"/>
                <a:gd name="connsiteX16" fmla="*/ 0 w 2031882"/>
                <a:gd name="connsiteY16" fmla="*/ 269293 h 1925248"/>
                <a:gd name="connsiteX17" fmla="*/ 5283 w 2031882"/>
                <a:gd name="connsiteY17" fmla="*/ 237806 h 1925248"/>
                <a:gd name="connsiteX18" fmla="*/ 6096 w 2031882"/>
                <a:gd name="connsiteY18" fmla="*/ 229740 h 1925248"/>
                <a:gd name="connsiteX19" fmla="*/ 7272 w 2031882"/>
                <a:gd name="connsiteY19" fmla="*/ 225950 h 1925248"/>
                <a:gd name="connsiteX20" fmla="*/ 9136 w 2031882"/>
                <a:gd name="connsiteY20" fmla="*/ 214848 h 1925248"/>
                <a:gd name="connsiteX21" fmla="*/ 18526 w 2031882"/>
                <a:gd name="connsiteY21" fmla="*/ 189701 h 1925248"/>
                <a:gd name="connsiteX22" fmla="*/ 22862 w 2031882"/>
                <a:gd name="connsiteY22" fmla="*/ 175730 h 1925248"/>
                <a:gd name="connsiteX23" fmla="*/ 25681 w 2031882"/>
                <a:gd name="connsiteY23" fmla="*/ 170537 h 1925248"/>
                <a:gd name="connsiteX24" fmla="*/ 28447 w 2031882"/>
                <a:gd name="connsiteY24" fmla="*/ 163130 h 1925248"/>
                <a:gd name="connsiteX25" fmla="*/ 39401 w 2031882"/>
                <a:gd name="connsiteY25" fmla="*/ 145258 h 1925248"/>
                <a:gd name="connsiteX26" fmla="*/ 49390 w 2031882"/>
                <a:gd name="connsiteY26" fmla="*/ 126855 h 1925248"/>
                <a:gd name="connsiteX27" fmla="*/ 54416 w 2031882"/>
                <a:gd name="connsiteY27" fmla="*/ 120764 h 1925248"/>
                <a:gd name="connsiteX28" fmla="*/ 57509 w 2031882"/>
                <a:gd name="connsiteY28" fmla="*/ 115719 h 1925248"/>
                <a:gd name="connsiteX29" fmla="*/ 67455 w 2031882"/>
                <a:gd name="connsiteY29" fmla="*/ 104961 h 1925248"/>
                <a:gd name="connsiteX30" fmla="*/ 84524 w 2031882"/>
                <a:gd name="connsiteY30" fmla="*/ 84273 h 1925248"/>
                <a:gd name="connsiteX31" fmla="*/ 93200 w 2031882"/>
                <a:gd name="connsiteY31" fmla="*/ 77114 h 1925248"/>
                <a:gd name="connsiteX32" fmla="*/ 95899 w 2031882"/>
                <a:gd name="connsiteY32" fmla="*/ 74195 h 1925248"/>
                <a:gd name="connsiteX33" fmla="*/ 102493 w 2031882"/>
                <a:gd name="connsiteY33" fmla="*/ 69447 h 1925248"/>
                <a:gd name="connsiteX34" fmla="*/ 127106 w 2031882"/>
                <a:gd name="connsiteY34" fmla="*/ 49139 h 1925248"/>
                <a:gd name="connsiteX35" fmla="*/ 141685 w 2031882"/>
                <a:gd name="connsiteY35" fmla="*/ 41226 h 1925248"/>
                <a:gd name="connsiteX36" fmla="*/ 143195 w 2031882"/>
                <a:gd name="connsiteY36" fmla="*/ 40139 h 1925248"/>
                <a:gd name="connsiteX37" fmla="*/ 146089 w 2031882"/>
                <a:gd name="connsiteY37" fmla="*/ 38835 h 1925248"/>
                <a:gd name="connsiteX38" fmla="*/ 175981 w 2031882"/>
                <a:gd name="connsiteY38" fmla="*/ 22610 h 1925248"/>
                <a:gd name="connsiteX39" fmla="*/ 195732 w 2031882"/>
                <a:gd name="connsiteY39" fmla="*/ 16479 h 1925248"/>
                <a:gd name="connsiteX40" fmla="*/ 196337 w 2031882"/>
                <a:gd name="connsiteY40" fmla="*/ 16208 h 1925248"/>
                <a:gd name="connsiteX41" fmla="*/ 197341 w 2031882"/>
                <a:gd name="connsiteY41" fmla="*/ 15980 h 1925248"/>
                <a:gd name="connsiteX42" fmla="*/ 229990 w 2031882"/>
                <a:gd name="connsiteY42" fmla="*/ 5846 h 1925248"/>
                <a:gd name="connsiteX43" fmla="*/ 287977 w 2031882"/>
                <a:gd name="connsiteY43" fmla="*/ 0 h 1925248"/>
                <a:gd name="connsiteX44" fmla="*/ 2031882 w 2031882"/>
                <a:gd name="connsiteY44" fmla="*/ 0 h 192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031882" h="1925248">
                  <a:moveTo>
                    <a:pt x="2031882" y="0"/>
                  </a:moveTo>
                  <a:lnTo>
                    <a:pt x="2031882" y="189194"/>
                  </a:lnTo>
                  <a:lnTo>
                    <a:pt x="1997749" y="191748"/>
                  </a:lnTo>
                  <a:cubicBezTo>
                    <a:pt x="1847305" y="210417"/>
                    <a:pt x="1698035" y="258888"/>
                    <a:pt x="1558489" y="339455"/>
                  </a:cubicBezTo>
                  <a:cubicBezTo>
                    <a:pt x="1070076" y="621441"/>
                    <a:pt x="862600" y="1203154"/>
                    <a:pt x="1034256" y="1718117"/>
                  </a:cubicBezTo>
                  <a:lnTo>
                    <a:pt x="1075423" y="1823578"/>
                  </a:lnTo>
                  <a:lnTo>
                    <a:pt x="899326" y="1925248"/>
                  </a:lnTo>
                  <a:lnTo>
                    <a:pt x="37880" y="433181"/>
                  </a:lnTo>
                  <a:cubicBezTo>
                    <a:pt x="27948" y="415978"/>
                    <a:pt x="19994" y="398177"/>
                    <a:pt x="13948" y="380040"/>
                  </a:cubicBezTo>
                  <a:lnTo>
                    <a:pt x="6399" y="346688"/>
                  </a:lnTo>
                  <a:lnTo>
                    <a:pt x="6096" y="345713"/>
                  </a:lnTo>
                  <a:lnTo>
                    <a:pt x="6031" y="345062"/>
                  </a:lnTo>
                  <a:lnTo>
                    <a:pt x="1462" y="324884"/>
                  </a:lnTo>
                  <a:lnTo>
                    <a:pt x="567" y="290871"/>
                  </a:lnTo>
                  <a:lnTo>
                    <a:pt x="251" y="287726"/>
                  </a:lnTo>
                  <a:lnTo>
                    <a:pt x="437" y="285883"/>
                  </a:lnTo>
                  <a:lnTo>
                    <a:pt x="0" y="269293"/>
                  </a:lnTo>
                  <a:lnTo>
                    <a:pt x="5283" y="237806"/>
                  </a:lnTo>
                  <a:lnTo>
                    <a:pt x="6096" y="229740"/>
                  </a:lnTo>
                  <a:lnTo>
                    <a:pt x="7272" y="225950"/>
                  </a:lnTo>
                  <a:lnTo>
                    <a:pt x="9136" y="214848"/>
                  </a:lnTo>
                  <a:lnTo>
                    <a:pt x="18526" y="189701"/>
                  </a:lnTo>
                  <a:lnTo>
                    <a:pt x="22862" y="175730"/>
                  </a:lnTo>
                  <a:lnTo>
                    <a:pt x="25681" y="170537"/>
                  </a:lnTo>
                  <a:lnTo>
                    <a:pt x="28447" y="163130"/>
                  </a:lnTo>
                  <a:lnTo>
                    <a:pt x="39401" y="145258"/>
                  </a:lnTo>
                  <a:lnTo>
                    <a:pt x="49390" y="126855"/>
                  </a:lnTo>
                  <a:lnTo>
                    <a:pt x="54416" y="120764"/>
                  </a:lnTo>
                  <a:lnTo>
                    <a:pt x="57509" y="115719"/>
                  </a:lnTo>
                  <a:lnTo>
                    <a:pt x="67455" y="104961"/>
                  </a:lnTo>
                  <a:lnTo>
                    <a:pt x="84524" y="84273"/>
                  </a:lnTo>
                  <a:lnTo>
                    <a:pt x="93200" y="77114"/>
                  </a:lnTo>
                  <a:lnTo>
                    <a:pt x="95899" y="74195"/>
                  </a:lnTo>
                  <a:lnTo>
                    <a:pt x="102493" y="69447"/>
                  </a:lnTo>
                  <a:lnTo>
                    <a:pt x="127106" y="49139"/>
                  </a:lnTo>
                  <a:lnTo>
                    <a:pt x="141685" y="41226"/>
                  </a:lnTo>
                  <a:lnTo>
                    <a:pt x="143195" y="40139"/>
                  </a:lnTo>
                  <a:lnTo>
                    <a:pt x="146089" y="38835"/>
                  </a:lnTo>
                  <a:lnTo>
                    <a:pt x="175981" y="22610"/>
                  </a:lnTo>
                  <a:lnTo>
                    <a:pt x="195732" y="16479"/>
                  </a:lnTo>
                  <a:lnTo>
                    <a:pt x="196337" y="16208"/>
                  </a:lnTo>
                  <a:lnTo>
                    <a:pt x="197341" y="15980"/>
                  </a:lnTo>
                  <a:lnTo>
                    <a:pt x="229990" y="5846"/>
                  </a:lnTo>
                  <a:cubicBezTo>
                    <a:pt x="248720" y="2013"/>
                    <a:pt x="268114" y="0"/>
                    <a:pt x="287977" y="0"/>
                  </a:cubicBezTo>
                  <a:lnTo>
                    <a:pt x="2031882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任意多边形: 形状 78">
              <a:extLst>
                <a:ext uri="{FF2B5EF4-FFF2-40B4-BE49-F238E27FC236}">
                  <a16:creationId xmlns:a16="http://schemas.microsoft.com/office/drawing/2014/main" id="{3191D868-A8A0-4CD1-993F-01179CFE62A8}"/>
                </a:ext>
              </a:extLst>
            </p:cNvPr>
            <p:cNvSpPr/>
            <p:nvPr/>
          </p:nvSpPr>
          <p:spPr>
            <a:xfrm rot="18000000">
              <a:off x="9024682" y="4282194"/>
              <a:ext cx="2233591" cy="1748055"/>
            </a:xfrm>
            <a:custGeom>
              <a:avLst/>
              <a:gdLst>
                <a:gd name="connsiteX0" fmla="*/ 2233591 w 2233591"/>
                <a:gd name="connsiteY0" fmla="*/ 94596 h 1748055"/>
                <a:gd name="connsiteX1" fmla="*/ 1361639 w 2233591"/>
                <a:gd name="connsiteY1" fmla="*/ 1604860 h 1748055"/>
                <a:gd name="connsiteX2" fmla="*/ 1327583 w 2233591"/>
                <a:gd name="connsiteY2" fmla="*/ 1652156 h 1748055"/>
                <a:gd name="connsiteX3" fmla="*/ 1302476 w 2233591"/>
                <a:gd name="connsiteY3" fmla="*/ 1675369 h 1748055"/>
                <a:gd name="connsiteX4" fmla="*/ 1301782 w 2233591"/>
                <a:gd name="connsiteY4" fmla="*/ 1676119 h 1748055"/>
                <a:gd name="connsiteX5" fmla="*/ 1301249 w 2233591"/>
                <a:gd name="connsiteY5" fmla="*/ 1676503 h 1748055"/>
                <a:gd name="connsiteX6" fmla="*/ 1286060 w 2233591"/>
                <a:gd name="connsiteY6" fmla="*/ 1690547 h 1748055"/>
                <a:gd name="connsiteX7" fmla="*/ 1257055 w 2233591"/>
                <a:gd name="connsiteY7" fmla="*/ 1708327 h 1748055"/>
                <a:gd name="connsiteX8" fmla="*/ 1254486 w 2233591"/>
                <a:gd name="connsiteY8" fmla="*/ 1710176 h 1748055"/>
                <a:gd name="connsiteX9" fmla="*/ 1252795 w 2233591"/>
                <a:gd name="connsiteY9" fmla="*/ 1710937 h 1748055"/>
                <a:gd name="connsiteX10" fmla="*/ 1238648 w 2233591"/>
                <a:gd name="connsiteY10" fmla="*/ 1719610 h 1748055"/>
                <a:gd name="connsiteX11" fmla="*/ 1208743 w 2233591"/>
                <a:gd name="connsiteY11" fmla="*/ 1730775 h 1748055"/>
                <a:gd name="connsiteX12" fmla="*/ 1201345 w 2233591"/>
                <a:gd name="connsiteY12" fmla="*/ 1734107 h 1748055"/>
                <a:gd name="connsiteX13" fmla="*/ 1197473 w 2233591"/>
                <a:gd name="connsiteY13" fmla="*/ 1734983 h 1748055"/>
                <a:gd name="connsiteX14" fmla="*/ 1186930 w 2233591"/>
                <a:gd name="connsiteY14" fmla="*/ 1738919 h 1748055"/>
                <a:gd name="connsiteX15" fmla="*/ 1160467 w 2233591"/>
                <a:gd name="connsiteY15" fmla="*/ 1743360 h 1748055"/>
                <a:gd name="connsiteX16" fmla="*/ 1146189 w 2233591"/>
                <a:gd name="connsiteY16" fmla="*/ 1746592 h 1748055"/>
                <a:gd name="connsiteX17" fmla="*/ 1140278 w 2233591"/>
                <a:gd name="connsiteY17" fmla="*/ 1746748 h 1748055"/>
                <a:gd name="connsiteX18" fmla="*/ 1132486 w 2233591"/>
                <a:gd name="connsiteY18" fmla="*/ 1748055 h 1748055"/>
                <a:gd name="connsiteX19" fmla="*/ 1111542 w 2233591"/>
                <a:gd name="connsiteY19" fmla="*/ 1747505 h 1748055"/>
                <a:gd name="connsiteX20" fmla="*/ 1090599 w 2233591"/>
                <a:gd name="connsiteY20" fmla="*/ 1748055 h 1748055"/>
                <a:gd name="connsiteX21" fmla="*/ 1082805 w 2233591"/>
                <a:gd name="connsiteY21" fmla="*/ 1746748 h 1748055"/>
                <a:gd name="connsiteX22" fmla="*/ 1076895 w 2233591"/>
                <a:gd name="connsiteY22" fmla="*/ 1746593 h 1748055"/>
                <a:gd name="connsiteX23" fmla="*/ 1062617 w 2233591"/>
                <a:gd name="connsiteY23" fmla="*/ 1743361 h 1748055"/>
                <a:gd name="connsiteX24" fmla="*/ 1036154 w 2233591"/>
                <a:gd name="connsiteY24" fmla="*/ 1738920 h 1748055"/>
                <a:gd name="connsiteX25" fmla="*/ 1025612 w 2233591"/>
                <a:gd name="connsiteY25" fmla="*/ 1734984 h 1748055"/>
                <a:gd name="connsiteX26" fmla="*/ 1021739 w 2233591"/>
                <a:gd name="connsiteY26" fmla="*/ 1734108 h 1748055"/>
                <a:gd name="connsiteX27" fmla="*/ 1014339 w 2233591"/>
                <a:gd name="connsiteY27" fmla="*/ 1730775 h 1748055"/>
                <a:gd name="connsiteX28" fmla="*/ 984436 w 2233591"/>
                <a:gd name="connsiteY28" fmla="*/ 1719609 h 1748055"/>
                <a:gd name="connsiteX29" fmla="*/ 970290 w 2233591"/>
                <a:gd name="connsiteY29" fmla="*/ 1710938 h 1748055"/>
                <a:gd name="connsiteX30" fmla="*/ 968598 w 2233591"/>
                <a:gd name="connsiteY30" fmla="*/ 1710176 h 1748055"/>
                <a:gd name="connsiteX31" fmla="*/ 966027 w 2233591"/>
                <a:gd name="connsiteY31" fmla="*/ 1708326 h 1748055"/>
                <a:gd name="connsiteX32" fmla="*/ 937024 w 2233591"/>
                <a:gd name="connsiteY32" fmla="*/ 1690547 h 1748055"/>
                <a:gd name="connsiteX33" fmla="*/ 921835 w 2233591"/>
                <a:gd name="connsiteY33" fmla="*/ 1676504 h 1748055"/>
                <a:gd name="connsiteX34" fmla="*/ 921302 w 2233591"/>
                <a:gd name="connsiteY34" fmla="*/ 1676120 h 1748055"/>
                <a:gd name="connsiteX35" fmla="*/ 920607 w 2233591"/>
                <a:gd name="connsiteY35" fmla="*/ 1675368 h 1748055"/>
                <a:gd name="connsiteX36" fmla="*/ 895500 w 2233591"/>
                <a:gd name="connsiteY36" fmla="*/ 1652156 h 1748055"/>
                <a:gd name="connsiteX37" fmla="*/ 861445 w 2233591"/>
                <a:gd name="connsiteY37" fmla="*/ 1604861 h 1748055"/>
                <a:gd name="connsiteX38" fmla="*/ 0 w 2233591"/>
                <a:gd name="connsiteY38" fmla="*/ 112794 h 1748055"/>
                <a:gd name="connsiteX39" fmla="*/ 176097 w 2233591"/>
                <a:gd name="connsiteY39" fmla="*/ 11125 h 1748055"/>
                <a:gd name="connsiteX40" fmla="*/ 246847 w 2233591"/>
                <a:gd name="connsiteY40" fmla="*/ 99506 h 1748055"/>
                <a:gd name="connsiteX41" fmla="*/ 1702919 w 2233591"/>
                <a:gd name="connsiteY41" fmla="*/ 334839 h 1748055"/>
                <a:gd name="connsiteX42" fmla="*/ 2050467 w 2233591"/>
                <a:gd name="connsiteY42" fmla="*/ 28282 h 1748055"/>
                <a:gd name="connsiteX43" fmla="*/ 2069746 w 2233591"/>
                <a:gd name="connsiteY43" fmla="*/ 0 h 1748055"/>
                <a:gd name="connsiteX44" fmla="*/ 2233591 w 2233591"/>
                <a:gd name="connsiteY44" fmla="*/ 94596 h 174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33591" h="1748055">
                  <a:moveTo>
                    <a:pt x="2233591" y="94596"/>
                  </a:moveTo>
                  <a:lnTo>
                    <a:pt x="1361639" y="1604860"/>
                  </a:lnTo>
                  <a:cubicBezTo>
                    <a:pt x="1351707" y="1622062"/>
                    <a:pt x="1340267" y="1637852"/>
                    <a:pt x="1327583" y="1652156"/>
                  </a:cubicBezTo>
                  <a:lnTo>
                    <a:pt x="1302476" y="1675369"/>
                  </a:lnTo>
                  <a:lnTo>
                    <a:pt x="1301782" y="1676119"/>
                  </a:lnTo>
                  <a:lnTo>
                    <a:pt x="1301249" y="1676503"/>
                  </a:lnTo>
                  <a:lnTo>
                    <a:pt x="1286060" y="1690547"/>
                  </a:lnTo>
                  <a:lnTo>
                    <a:pt x="1257055" y="1708327"/>
                  </a:lnTo>
                  <a:lnTo>
                    <a:pt x="1254486" y="1710176"/>
                  </a:lnTo>
                  <a:lnTo>
                    <a:pt x="1252795" y="1710937"/>
                  </a:lnTo>
                  <a:lnTo>
                    <a:pt x="1238648" y="1719610"/>
                  </a:lnTo>
                  <a:lnTo>
                    <a:pt x="1208743" y="1730775"/>
                  </a:lnTo>
                  <a:lnTo>
                    <a:pt x="1201345" y="1734107"/>
                  </a:lnTo>
                  <a:lnTo>
                    <a:pt x="1197473" y="1734983"/>
                  </a:lnTo>
                  <a:lnTo>
                    <a:pt x="1186930" y="1738919"/>
                  </a:lnTo>
                  <a:lnTo>
                    <a:pt x="1160467" y="1743360"/>
                  </a:lnTo>
                  <a:lnTo>
                    <a:pt x="1146189" y="1746592"/>
                  </a:lnTo>
                  <a:lnTo>
                    <a:pt x="1140278" y="1746748"/>
                  </a:lnTo>
                  <a:lnTo>
                    <a:pt x="1132486" y="1748055"/>
                  </a:lnTo>
                  <a:lnTo>
                    <a:pt x="1111542" y="1747505"/>
                  </a:lnTo>
                  <a:lnTo>
                    <a:pt x="1090599" y="1748055"/>
                  </a:lnTo>
                  <a:lnTo>
                    <a:pt x="1082805" y="1746748"/>
                  </a:lnTo>
                  <a:lnTo>
                    <a:pt x="1076895" y="1746593"/>
                  </a:lnTo>
                  <a:lnTo>
                    <a:pt x="1062617" y="1743361"/>
                  </a:lnTo>
                  <a:lnTo>
                    <a:pt x="1036154" y="1738920"/>
                  </a:lnTo>
                  <a:lnTo>
                    <a:pt x="1025612" y="1734984"/>
                  </a:lnTo>
                  <a:lnTo>
                    <a:pt x="1021739" y="1734108"/>
                  </a:lnTo>
                  <a:lnTo>
                    <a:pt x="1014339" y="1730775"/>
                  </a:lnTo>
                  <a:lnTo>
                    <a:pt x="984436" y="1719609"/>
                  </a:lnTo>
                  <a:lnTo>
                    <a:pt x="970290" y="1710938"/>
                  </a:lnTo>
                  <a:lnTo>
                    <a:pt x="968598" y="1710176"/>
                  </a:lnTo>
                  <a:lnTo>
                    <a:pt x="966027" y="1708326"/>
                  </a:lnTo>
                  <a:lnTo>
                    <a:pt x="937024" y="1690547"/>
                  </a:lnTo>
                  <a:lnTo>
                    <a:pt x="921835" y="1676504"/>
                  </a:lnTo>
                  <a:lnTo>
                    <a:pt x="921302" y="1676120"/>
                  </a:lnTo>
                  <a:lnTo>
                    <a:pt x="920607" y="1675368"/>
                  </a:lnTo>
                  <a:lnTo>
                    <a:pt x="895500" y="1652156"/>
                  </a:lnTo>
                  <a:cubicBezTo>
                    <a:pt x="882815" y="1637852"/>
                    <a:pt x="871377" y="1622063"/>
                    <a:pt x="861445" y="1604861"/>
                  </a:cubicBezTo>
                  <a:lnTo>
                    <a:pt x="0" y="112794"/>
                  </a:lnTo>
                  <a:lnTo>
                    <a:pt x="176097" y="11125"/>
                  </a:lnTo>
                  <a:lnTo>
                    <a:pt x="246847" y="99506"/>
                  </a:lnTo>
                  <a:cubicBezTo>
                    <a:pt x="606990" y="505648"/>
                    <a:pt x="1214506" y="616825"/>
                    <a:pt x="1702919" y="334839"/>
                  </a:cubicBezTo>
                  <a:cubicBezTo>
                    <a:pt x="1842465" y="254272"/>
                    <a:pt x="1959079" y="149237"/>
                    <a:pt x="2050467" y="28282"/>
                  </a:cubicBezTo>
                  <a:lnTo>
                    <a:pt x="2069746" y="0"/>
                  </a:lnTo>
                  <a:lnTo>
                    <a:pt x="2233591" y="9459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7C86B347-E942-47A9-A64F-4DE58858D2A6}"/>
                </a:ext>
              </a:extLst>
            </p:cNvPr>
            <p:cNvGrpSpPr/>
            <p:nvPr/>
          </p:nvGrpSpPr>
          <p:grpSpPr>
            <a:xfrm>
              <a:off x="7508972" y="3211990"/>
              <a:ext cx="2583158" cy="2569454"/>
              <a:chOff x="7713849" y="3453903"/>
              <a:chExt cx="2421051" cy="2408207"/>
            </a:xfrm>
          </p:grpSpPr>
          <p:grpSp>
            <p:nvGrpSpPr>
              <p:cNvPr id="37" name="组合 36">
                <a:extLst>
                  <a:ext uri="{FF2B5EF4-FFF2-40B4-BE49-F238E27FC236}">
                    <a16:creationId xmlns:a16="http://schemas.microsoft.com/office/drawing/2014/main" id="{306B3B0F-81EE-4422-B432-04CE0A6EC31F}"/>
                  </a:ext>
                </a:extLst>
              </p:cNvPr>
              <p:cNvGrpSpPr/>
              <p:nvPr/>
            </p:nvGrpSpPr>
            <p:grpSpPr>
              <a:xfrm>
                <a:off x="7713849" y="3977092"/>
                <a:ext cx="2421051" cy="1885018"/>
                <a:chOff x="7582887" y="3448449"/>
                <a:chExt cx="2929471" cy="2280872"/>
              </a:xfrm>
            </p:grpSpPr>
            <p:sp>
              <p:nvSpPr>
                <p:cNvPr id="39" name="矩形 38">
                  <a:extLst>
                    <a:ext uri="{FF2B5EF4-FFF2-40B4-BE49-F238E27FC236}">
                      <a16:creationId xmlns:a16="http://schemas.microsoft.com/office/drawing/2014/main" id="{C16B55E9-CE3A-424A-93B5-A018B5780FCC}"/>
                    </a:ext>
                  </a:extLst>
                </p:cNvPr>
                <p:cNvSpPr/>
                <p:nvPr/>
              </p:nvSpPr>
              <p:spPr>
                <a:xfrm rot="10800000">
                  <a:off x="8907810" y="4647601"/>
                  <a:ext cx="279623" cy="10817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矩形 39">
                  <a:extLst>
                    <a:ext uri="{FF2B5EF4-FFF2-40B4-BE49-F238E27FC236}">
                      <a16:creationId xmlns:a16="http://schemas.microsoft.com/office/drawing/2014/main" id="{447E31D2-FC93-4491-9646-5771589059AA}"/>
                    </a:ext>
                  </a:extLst>
                </p:cNvPr>
                <p:cNvSpPr/>
                <p:nvPr/>
              </p:nvSpPr>
              <p:spPr>
                <a:xfrm rot="3600000">
                  <a:off x="9831686" y="3047401"/>
                  <a:ext cx="279623" cy="10817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D10EDD2C-98A5-43EF-9AD4-C4D49CBEBEA6}"/>
                    </a:ext>
                  </a:extLst>
                </p:cNvPr>
                <p:cNvSpPr/>
                <p:nvPr/>
              </p:nvSpPr>
              <p:spPr>
                <a:xfrm rot="-3600000">
                  <a:off x="7983935" y="3047401"/>
                  <a:ext cx="279623" cy="10817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34C5C2F3-1764-4B96-8395-4E0B0D6AAE50}"/>
                  </a:ext>
                </a:extLst>
              </p:cNvPr>
              <p:cNvSpPr/>
              <p:nvPr/>
            </p:nvSpPr>
            <p:spPr>
              <a:xfrm>
                <a:off x="7830573" y="3453903"/>
                <a:ext cx="2187602" cy="218760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F310EAAC-BBF9-42B8-AB0D-DC0CE2BC304C}"/>
                </a:ext>
              </a:extLst>
            </p:cNvPr>
            <p:cNvSpPr/>
            <p:nvPr/>
          </p:nvSpPr>
          <p:spPr>
            <a:xfrm>
              <a:off x="7902888" y="3481366"/>
              <a:ext cx="1795324" cy="17953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381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5498817-5886-4636-9045-141287366B6F}"/>
                </a:ext>
              </a:extLst>
            </p:cNvPr>
            <p:cNvSpPr txBox="1"/>
            <p:nvPr/>
          </p:nvSpPr>
          <p:spPr>
            <a:xfrm>
              <a:off x="8514983" y="2091057"/>
              <a:ext cx="571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6D57579-D554-461B-907B-093C2CD0FCB8}"/>
                </a:ext>
              </a:extLst>
            </p:cNvPr>
            <p:cNvSpPr txBox="1"/>
            <p:nvPr/>
          </p:nvSpPr>
          <p:spPr>
            <a:xfrm>
              <a:off x="6793004" y="5257640"/>
              <a:ext cx="571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16D5B00-2696-43D0-A2C2-6897870F7B39}"/>
                </a:ext>
              </a:extLst>
            </p:cNvPr>
            <p:cNvSpPr txBox="1"/>
            <p:nvPr/>
          </p:nvSpPr>
          <p:spPr>
            <a:xfrm>
              <a:off x="10236965" y="5257640"/>
              <a:ext cx="5711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691BD9ED-8793-4DFA-921F-55EE66BBFABA}"/>
                </a:ext>
              </a:extLst>
            </p:cNvPr>
            <p:cNvGrpSpPr/>
            <p:nvPr/>
          </p:nvGrpSpPr>
          <p:grpSpPr>
            <a:xfrm>
              <a:off x="8424770" y="3986105"/>
              <a:ext cx="804245" cy="785847"/>
              <a:chOff x="8045464" y="4192598"/>
              <a:chExt cx="485776" cy="474664"/>
            </a:xfrm>
            <a:solidFill>
              <a:schemeClr val="accent1"/>
            </a:solidFill>
          </p:grpSpPr>
          <p:sp>
            <p:nvSpPr>
              <p:cNvPr id="34" name="Freeform 745">
                <a:extLst>
                  <a:ext uri="{FF2B5EF4-FFF2-40B4-BE49-F238E27FC236}">
                    <a16:creationId xmlns:a16="http://schemas.microsoft.com/office/drawing/2014/main" id="{B3F9656D-08AE-4437-B4D4-33CAA643F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5464" y="4192598"/>
                <a:ext cx="485776" cy="311151"/>
              </a:xfrm>
              <a:custGeom>
                <a:avLst/>
                <a:gdLst>
                  <a:gd name="T0" fmla="*/ 480 w 480"/>
                  <a:gd name="T1" fmla="*/ 208 h 307"/>
                  <a:gd name="T2" fmla="*/ 381 w 480"/>
                  <a:gd name="T3" fmla="*/ 109 h 307"/>
                  <a:gd name="T4" fmla="*/ 351 w 480"/>
                  <a:gd name="T5" fmla="*/ 114 h 307"/>
                  <a:gd name="T6" fmla="*/ 225 w 480"/>
                  <a:gd name="T7" fmla="*/ 0 h 307"/>
                  <a:gd name="T8" fmla="*/ 99 w 480"/>
                  <a:gd name="T9" fmla="*/ 126 h 307"/>
                  <a:gd name="T10" fmla="*/ 102 w 480"/>
                  <a:gd name="T11" fmla="*/ 151 h 307"/>
                  <a:gd name="T12" fmla="*/ 78 w 480"/>
                  <a:gd name="T13" fmla="*/ 151 h 307"/>
                  <a:gd name="T14" fmla="*/ 0 w 480"/>
                  <a:gd name="T15" fmla="*/ 229 h 307"/>
                  <a:gd name="T16" fmla="*/ 78 w 480"/>
                  <a:gd name="T17" fmla="*/ 307 h 307"/>
                  <a:gd name="T18" fmla="*/ 390 w 480"/>
                  <a:gd name="T19" fmla="*/ 307 h 307"/>
                  <a:gd name="T20" fmla="*/ 448 w 480"/>
                  <a:gd name="T21" fmla="*/ 281 h 307"/>
                  <a:gd name="T22" fmla="*/ 480 w 480"/>
                  <a:gd name="T23" fmla="*/ 208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" h="307">
                    <a:moveTo>
                      <a:pt x="480" y="208"/>
                    </a:moveTo>
                    <a:cubicBezTo>
                      <a:pt x="480" y="153"/>
                      <a:pt x="436" y="109"/>
                      <a:pt x="381" y="109"/>
                    </a:cubicBezTo>
                    <a:cubicBezTo>
                      <a:pt x="371" y="109"/>
                      <a:pt x="360" y="111"/>
                      <a:pt x="351" y="114"/>
                    </a:cubicBezTo>
                    <a:cubicBezTo>
                      <a:pt x="345" y="50"/>
                      <a:pt x="291" y="0"/>
                      <a:pt x="225" y="0"/>
                    </a:cubicBezTo>
                    <a:cubicBezTo>
                      <a:pt x="156" y="0"/>
                      <a:pt x="99" y="57"/>
                      <a:pt x="99" y="126"/>
                    </a:cubicBezTo>
                    <a:cubicBezTo>
                      <a:pt x="99" y="135"/>
                      <a:pt x="100" y="143"/>
                      <a:pt x="102" y="151"/>
                    </a:cubicBezTo>
                    <a:cubicBezTo>
                      <a:pt x="78" y="151"/>
                      <a:pt x="78" y="151"/>
                      <a:pt x="78" y="151"/>
                    </a:cubicBezTo>
                    <a:cubicBezTo>
                      <a:pt x="35" y="151"/>
                      <a:pt x="0" y="186"/>
                      <a:pt x="0" y="229"/>
                    </a:cubicBezTo>
                    <a:cubicBezTo>
                      <a:pt x="0" y="272"/>
                      <a:pt x="35" y="307"/>
                      <a:pt x="78" y="307"/>
                    </a:cubicBezTo>
                    <a:cubicBezTo>
                      <a:pt x="390" y="307"/>
                      <a:pt x="390" y="307"/>
                      <a:pt x="390" y="307"/>
                    </a:cubicBezTo>
                    <a:cubicBezTo>
                      <a:pt x="413" y="307"/>
                      <a:pt x="433" y="297"/>
                      <a:pt x="448" y="281"/>
                    </a:cubicBezTo>
                    <a:cubicBezTo>
                      <a:pt x="468" y="263"/>
                      <a:pt x="480" y="237"/>
                      <a:pt x="480" y="208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Freeform 746">
                <a:extLst>
                  <a:ext uri="{FF2B5EF4-FFF2-40B4-BE49-F238E27FC236}">
                    <a16:creationId xmlns:a16="http://schemas.microsoft.com/office/drawing/2014/main" id="{70A0AAC7-8005-4498-B205-147D0BDBC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74052" y="4595824"/>
                <a:ext cx="227013" cy="71438"/>
              </a:xfrm>
              <a:custGeom>
                <a:avLst/>
                <a:gdLst>
                  <a:gd name="T0" fmla="*/ 112 w 224"/>
                  <a:gd name="T1" fmla="*/ 71 h 71"/>
                  <a:gd name="T2" fmla="*/ 0 w 224"/>
                  <a:gd name="T3" fmla="*/ 25 h 71"/>
                  <a:gd name="T4" fmla="*/ 26 w 224"/>
                  <a:gd name="T5" fmla="*/ 0 h 71"/>
                  <a:gd name="T6" fmla="*/ 199 w 224"/>
                  <a:gd name="T7" fmla="*/ 0 h 71"/>
                  <a:gd name="T8" fmla="*/ 224 w 224"/>
                  <a:gd name="T9" fmla="*/ 25 h 71"/>
                  <a:gd name="T10" fmla="*/ 112 w 224"/>
                  <a:gd name="T11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4" h="71">
                    <a:moveTo>
                      <a:pt x="112" y="71"/>
                    </a:moveTo>
                    <a:cubicBezTo>
                      <a:pt x="72" y="71"/>
                      <a:pt x="31" y="56"/>
                      <a:pt x="0" y="25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73" y="47"/>
                      <a:pt x="151" y="47"/>
                      <a:pt x="199" y="0"/>
                    </a:cubicBezTo>
                    <a:cubicBezTo>
                      <a:pt x="224" y="25"/>
                      <a:pt x="224" y="25"/>
                      <a:pt x="224" y="25"/>
                    </a:cubicBezTo>
                    <a:cubicBezTo>
                      <a:pt x="193" y="56"/>
                      <a:pt x="153" y="71"/>
                      <a:pt x="112" y="7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Freeform 747">
                <a:extLst>
                  <a:ext uri="{FF2B5EF4-FFF2-40B4-BE49-F238E27FC236}">
                    <a16:creationId xmlns:a16="http://schemas.microsoft.com/office/drawing/2014/main" id="{766B39AE-E317-4BF5-AA47-4110FC736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39" y="4543436"/>
                <a:ext cx="123825" cy="52388"/>
              </a:xfrm>
              <a:custGeom>
                <a:avLst/>
                <a:gdLst>
                  <a:gd name="T0" fmla="*/ 61 w 123"/>
                  <a:gd name="T1" fmla="*/ 51 h 51"/>
                  <a:gd name="T2" fmla="*/ 0 w 123"/>
                  <a:gd name="T3" fmla="*/ 25 h 51"/>
                  <a:gd name="T4" fmla="*/ 25 w 123"/>
                  <a:gd name="T5" fmla="*/ 0 h 51"/>
                  <a:gd name="T6" fmla="*/ 97 w 123"/>
                  <a:gd name="T7" fmla="*/ 0 h 51"/>
                  <a:gd name="T8" fmla="*/ 123 w 123"/>
                  <a:gd name="T9" fmla="*/ 25 h 51"/>
                  <a:gd name="T10" fmla="*/ 61 w 123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3" h="51">
                    <a:moveTo>
                      <a:pt x="61" y="51"/>
                    </a:moveTo>
                    <a:cubicBezTo>
                      <a:pt x="39" y="51"/>
                      <a:pt x="17" y="42"/>
                      <a:pt x="0" y="25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45" y="20"/>
                      <a:pt x="77" y="20"/>
                      <a:pt x="97" y="0"/>
                    </a:cubicBezTo>
                    <a:cubicBezTo>
                      <a:pt x="123" y="25"/>
                      <a:pt x="123" y="25"/>
                      <a:pt x="123" y="25"/>
                    </a:cubicBezTo>
                    <a:cubicBezTo>
                      <a:pt x="106" y="42"/>
                      <a:pt x="83" y="51"/>
                      <a:pt x="61" y="5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31" name="椭圆 59">
              <a:extLst>
                <a:ext uri="{FF2B5EF4-FFF2-40B4-BE49-F238E27FC236}">
                  <a16:creationId xmlns:a16="http://schemas.microsoft.com/office/drawing/2014/main" id="{1EBA6B37-A4A5-44AF-8A6D-8B6593A01871}"/>
                </a:ext>
              </a:extLst>
            </p:cNvPr>
            <p:cNvSpPr/>
            <p:nvPr/>
          </p:nvSpPr>
          <p:spPr>
            <a:xfrm>
              <a:off x="8581473" y="2617548"/>
              <a:ext cx="438150" cy="358853"/>
            </a:xfrm>
            <a:custGeom>
              <a:avLst/>
              <a:gdLst>
                <a:gd name="connsiteX0" fmla="*/ 374823 w 605522"/>
                <a:gd name="connsiteY0" fmla="*/ 232327 h 495934"/>
                <a:gd name="connsiteX1" fmla="*/ 328351 w 605522"/>
                <a:gd name="connsiteY1" fmla="*/ 278712 h 495934"/>
                <a:gd name="connsiteX2" fmla="*/ 374823 w 605522"/>
                <a:gd name="connsiteY2" fmla="*/ 325282 h 495934"/>
                <a:gd name="connsiteX3" fmla="*/ 421479 w 605522"/>
                <a:gd name="connsiteY3" fmla="*/ 278712 h 495934"/>
                <a:gd name="connsiteX4" fmla="*/ 374823 w 605522"/>
                <a:gd name="connsiteY4" fmla="*/ 232327 h 495934"/>
                <a:gd name="connsiteX5" fmla="*/ 374823 w 605522"/>
                <a:gd name="connsiteY5" fmla="*/ 202876 h 495934"/>
                <a:gd name="connsiteX6" fmla="*/ 450984 w 605522"/>
                <a:gd name="connsiteY6" fmla="*/ 278712 h 495934"/>
                <a:gd name="connsiteX7" fmla="*/ 374823 w 605522"/>
                <a:gd name="connsiteY7" fmla="*/ 354733 h 495934"/>
                <a:gd name="connsiteX8" fmla="*/ 298845 w 605522"/>
                <a:gd name="connsiteY8" fmla="*/ 278712 h 495934"/>
                <a:gd name="connsiteX9" fmla="*/ 374823 w 605522"/>
                <a:gd name="connsiteY9" fmla="*/ 202876 h 495934"/>
                <a:gd name="connsiteX10" fmla="*/ 374858 w 605522"/>
                <a:gd name="connsiteY10" fmla="*/ 175958 h 495934"/>
                <a:gd name="connsiteX11" fmla="*/ 271966 w 605522"/>
                <a:gd name="connsiteY11" fmla="*/ 278712 h 495934"/>
                <a:gd name="connsiteX12" fmla="*/ 374858 w 605522"/>
                <a:gd name="connsiteY12" fmla="*/ 381650 h 495934"/>
                <a:gd name="connsiteX13" fmla="*/ 477933 w 605522"/>
                <a:gd name="connsiteY13" fmla="*/ 278712 h 495934"/>
                <a:gd name="connsiteX14" fmla="*/ 374858 w 605522"/>
                <a:gd name="connsiteY14" fmla="*/ 175958 h 495934"/>
                <a:gd name="connsiteX15" fmla="*/ 91625 w 605522"/>
                <a:gd name="connsiteY15" fmla="*/ 169355 h 495934"/>
                <a:gd name="connsiteX16" fmla="*/ 91625 w 605522"/>
                <a:gd name="connsiteY16" fmla="*/ 203964 h 495934"/>
                <a:gd name="connsiteX17" fmla="*/ 165728 w 605522"/>
                <a:gd name="connsiteY17" fmla="*/ 203964 h 495934"/>
                <a:gd name="connsiteX18" fmla="*/ 165728 w 605522"/>
                <a:gd name="connsiteY18" fmla="*/ 169355 h 495934"/>
                <a:gd name="connsiteX19" fmla="*/ 374858 w 605522"/>
                <a:gd name="connsiteY19" fmla="*/ 146494 h 495934"/>
                <a:gd name="connsiteX20" fmla="*/ 507436 w 605522"/>
                <a:gd name="connsiteY20" fmla="*/ 278712 h 495934"/>
                <a:gd name="connsiteX21" fmla="*/ 374858 w 605522"/>
                <a:gd name="connsiteY21" fmla="*/ 411114 h 495934"/>
                <a:gd name="connsiteX22" fmla="*/ 242463 w 605522"/>
                <a:gd name="connsiteY22" fmla="*/ 278712 h 495934"/>
                <a:gd name="connsiteX23" fmla="*/ 374858 w 605522"/>
                <a:gd name="connsiteY23" fmla="*/ 146494 h 495934"/>
                <a:gd name="connsiteX24" fmla="*/ 91625 w 605522"/>
                <a:gd name="connsiteY24" fmla="*/ 144871 h 495934"/>
                <a:gd name="connsiteX25" fmla="*/ 165728 w 605522"/>
                <a:gd name="connsiteY25" fmla="*/ 144871 h 495934"/>
                <a:gd name="connsiteX26" fmla="*/ 190245 w 605522"/>
                <a:gd name="connsiteY26" fmla="*/ 169355 h 495934"/>
                <a:gd name="connsiteX27" fmla="*/ 190245 w 605522"/>
                <a:gd name="connsiteY27" fmla="*/ 203964 h 495934"/>
                <a:gd name="connsiteX28" fmla="*/ 165728 w 605522"/>
                <a:gd name="connsiteY28" fmla="*/ 228632 h 495934"/>
                <a:gd name="connsiteX29" fmla="*/ 91625 w 605522"/>
                <a:gd name="connsiteY29" fmla="*/ 228632 h 495934"/>
                <a:gd name="connsiteX30" fmla="*/ 67108 w 605522"/>
                <a:gd name="connsiteY30" fmla="*/ 203964 h 495934"/>
                <a:gd name="connsiteX31" fmla="*/ 67108 w 605522"/>
                <a:gd name="connsiteY31" fmla="*/ 169355 h 495934"/>
                <a:gd name="connsiteX32" fmla="*/ 91625 w 605522"/>
                <a:gd name="connsiteY32" fmla="*/ 144871 h 495934"/>
                <a:gd name="connsiteX33" fmla="*/ 55315 w 605522"/>
                <a:gd name="connsiteY33" fmla="*/ 98487 h 495934"/>
                <a:gd name="connsiteX34" fmla="*/ 36877 w 605522"/>
                <a:gd name="connsiteY34" fmla="*/ 116896 h 495934"/>
                <a:gd name="connsiteX35" fmla="*/ 36877 w 605522"/>
                <a:gd name="connsiteY35" fmla="*/ 440708 h 495934"/>
                <a:gd name="connsiteX36" fmla="*/ 55315 w 605522"/>
                <a:gd name="connsiteY36" fmla="*/ 459116 h 495934"/>
                <a:gd name="connsiteX37" fmla="*/ 550207 w 605522"/>
                <a:gd name="connsiteY37" fmla="*/ 459116 h 495934"/>
                <a:gd name="connsiteX38" fmla="*/ 568645 w 605522"/>
                <a:gd name="connsiteY38" fmla="*/ 440708 h 495934"/>
                <a:gd name="connsiteX39" fmla="*/ 568645 w 605522"/>
                <a:gd name="connsiteY39" fmla="*/ 116896 h 495934"/>
                <a:gd name="connsiteX40" fmla="*/ 550207 w 605522"/>
                <a:gd name="connsiteY40" fmla="*/ 98487 h 495934"/>
                <a:gd name="connsiteX41" fmla="*/ 406755 w 605522"/>
                <a:gd name="connsiteY41" fmla="*/ 36818 h 495934"/>
                <a:gd name="connsiteX42" fmla="*/ 406755 w 605522"/>
                <a:gd name="connsiteY42" fmla="*/ 59092 h 495934"/>
                <a:gd name="connsiteX43" fmla="*/ 488253 w 605522"/>
                <a:gd name="connsiteY43" fmla="*/ 59092 h 495934"/>
                <a:gd name="connsiteX44" fmla="*/ 488253 w 605522"/>
                <a:gd name="connsiteY44" fmla="*/ 36818 h 495934"/>
                <a:gd name="connsiteX45" fmla="*/ 400486 w 605522"/>
                <a:gd name="connsiteY45" fmla="*/ 0 h 495934"/>
                <a:gd name="connsiteX46" fmla="*/ 494338 w 605522"/>
                <a:gd name="connsiteY46" fmla="*/ 0 h 495934"/>
                <a:gd name="connsiteX47" fmla="*/ 525130 w 605522"/>
                <a:gd name="connsiteY47" fmla="*/ 30559 h 495934"/>
                <a:gd name="connsiteX48" fmla="*/ 525130 w 605522"/>
                <a:gd name="connsiteY48" fmla="*/ 61670 h 495934"/>
                <a:gd name="connsiteX49" fmla="*/ 550207 w 605522"/>
                <a:gd name="connsiteY49" fmla="*/ 61670 h 495934"/>
                <a:gd name="connsiteX50" fmla="*/ 605522 w 605522"/>
                <a:gd name="connsiteY50" fmla="*/ 116896 h 495934"/>
                <a:gd name="connsiteX51" fmla="*/ 605522 w 605522"/>
                <a:gd name="connsiteY51" fmla="*/ 440708 h 495934"/>
                <a:gd name="connsiteX52" fmla="*/ 550207 w 605522"/>
                <a:gd name="connsiteY52" fmla="*/ 495934 h 495934"/>
                <a:gd name="connsiteX53" fmla="*/ 55315 w 605522"/>
                <a:gd name="connsiteY53" fmla="*/ 495934 h 495934"/>
                <a:gd name="connsiteX54" fmla="*/ 0 w 605522"/>
                <a:gd name="connsiteY54" fmla="*/ 440708 h 495934"/>
                <a:gd name="connsiteX55" fmla="*/ 0 w 605522"/>
                <a:gd name="connsiteY55" fmla="*/ 116896 h 495934"/>
                <a:gd name="connsiteX56" fmla="*/ 55315 w 605522"/>
                <a:gd name="connsiteY56" fmla="*/ 61670 h 495934"/>
                <a:gd name="connsiteX57" fmla="*/ 369878 w 605522"/>
                <a:gd name="connsiteY57" fmla="*/ 61670 h 495934"/>
                <a:gd name="connsiteX58" fmla="*/ 369878 w 605522"/>
                <a:gd name="connsiteY58" fmla="*/ 30559 h 495934"/>
                <a:gd name="connsiteX59" fmla="*/ 400486 w 605522"/>
                <a:gd name="connsiteY59" fmla="*/ 0 h 495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605522" h="495934">
                  <a:moveTo>
                    <a:pt x="374823" y="232327"/>
                  </a:moveTo>
                  <a:cubicBezTo>
                    <a:pt x="349189" y="232327"/>
                    <a:pt x="328351" y="253127"/>
                    <a:pt x="328351" y="278712"/>
                  </a:cubicBezTo>
                  <a:cubicBezTo>
                    <a:pt x="328351" y="304482"/>
                    <a:pt x="349189" y="325282"/>
                    <a:pt x="374823" y="325282"/>
                  </a:cubicBezTo>
                  <a:cubicBezTo>
                    <a:pt x="400640" y="325282"/>
                    <a:pt x="421479" y="304482"/>
                    <a:pt x="421479" y="278712"/>
                  </a:cubicBezTo>
                  <a:cubicBezTo>
                    <a:pt x="421479" y="253127"/>
                    <a:pt x="400640" y="232327"/>
                    <a:pt x="374823" y="232327"/>
                  </a:cubicBezTo>
                  <a:close/>
                  <a:moveTo>
                    <a:pt x="374823" y="202876"/>
                  </a:moveTo>
                  <a:cubicBezTo>
                    <a:pt x="416868" y="202876"/>
                    <a:pt x="450984" y="236929"/>
                    <a:pt x="450984" y="278712"/>
                  </a:cubicBezTo>
                  <a:cubicBezTo>
                    <a:pt x="450984" y="320680"/>
                    <a:pt x="416868" y="354733"/>
                    <a:pt x="374823" y="354733"/>
                  </a:cubicBezTo>
                  <a:cubicBezTo>
                    <a:pt x="332961" y="354733"/>
                    <a:pt x="298845" y="320680"/>
                    <a:pt x="298845" y="278712"/>
                  </a:cubicBezTo>
                  <a:cubicBezTo>
                    <a:pt x="298845" y="236929"/>
                    <a:pt x="332961" y="202876"/>
                    <a:pt x="374823" y="202876"/>
                  </a:cubicBezTo>
                  <a:close/>
                  <a:moveTo>
                    <a:pt x="374858" y="175958"/>
                  </a:moveTo>
                  <a:cubicBezTo>
                    <a:pt x="318064" y="175958"/>
                    <a:pt x="271966" y="221995"/>
                    <a:pt x="271966" y="278712"/>
                  </a:cubicBezTo>
                  <a:cubicBezTo>
                    <a:pt x="271966" y="335614"/>
                    <a:pt x="318064" y="381650"/>
                    <a:pt x="374858" y="381650"/>
                  </a:cubicBezTo>
                  <a:cubicBezTo>
                    <a:pt x="431651" y="381650"/>
                    <a:pt x="477933" y="335614"/>
                    <a:pt x="477933" y="278712"/>
                  </a:cubicBezTo>
                  <a:cubicBezTo>
                    <a:pt x="477933" y="221995"/>
                    <a:pt x="431651" y="175958"/>
                    <a:pt x="374858" y="175958"/>
                  </a:cubicBezTo>
                  <a:close/>
                  <a:moveTo>
                    <a:pt x="91625" y="169355"/>
                  </a:moveTo>
                  <a:lnTo>
                    <a:pt x="91625" y="203964"/>
                  </a:lnTo>
                  <a:lnTo>
                    <a:pt x="165728" y="203964"/>
                  </a:lnTo>
                  <a:lnTo>
                    <a:pt x="165728" y="169355"/>
                  </a:lnTo>
                  <a:close/>
                  <a:moveTo>
                    <a:pt x="374858" y="146494"/>
                  </a:moveTo>
                  <a:cubicBezTo>
                    <a:pt x="448062" y="146494"/>
                    <a:pt x="507436" y="205790"/>
                    <a:pt x="507436" y="278712"/>
                  </a:cubicBezTo>
                  <a:cubicBezTo>
                    <a:pt x="507436" y="351819"/>
                    <a:pt x="448062" y="411114"/>
                    <a:pt x="374858" y="411114"/>
                  </a:cubicBezTo>
                  <a:cubicBezTo>
                    <a:pt x="301838" y="411114"/>
                    <a:pt x="242463" y="351819"/>
                    <a:pt x="242463" y="278712"/>
                  </a:cubicBezTo>
                  <a:cubicBezTo>
                    <a:pt x="242463" y="205790"/>
                    <a:pt x="301838" y="146494"/>
                    <a:pt x="374858" y="146494"/>
                  </a:cubicBezTo>
                  <a:close/>
                  <a:moveTo>
                    <a:pt x="91625" y="144871"/>
                  </a:moveTo>
                  <a:lnTo>
                    <a:pt x="165728" y="144871"/>
                  </a:lnTo>
                  <a:cubicBezTo>
                    <a:pt x="179369" y="144871"/>
                    <a:pt x="190245" y="155916"/>
                    <a:pt x="190245" y="169355"/>
                  </a:cubicBezTo>
                  <a:lnTo>
                    <a:pt x="190245" y="203964"/>
                  </a:lnTo>
                  <a:cubicBezTo>
                    <a:pt x="190245" y="217587"/>
                    <a:pt x="179369" y="228632"/>
                    <a:pt x="165728" y="228632"/>
                  </a:cubicBezTo>
                  <a:lnTo>
                    <a:pt x="91625" y="228632"/>
                  </a:lnTo>
                  <a:cubicBezTo>
                    <a:pt x="77984" y="228632"/>
                    <a:pt x="67108" y="217587"/>
                    <a:pt x="67108" y="203964"/>
                  </a:cubicBezTo>
                  <a:lnTo>
                    <a:pt x="67108" y="169355"/>
                  </a:lnTo>
                  <a:cubicBezTo>
                    <a:pt x="67108" y="155916"/>
                    <a:pt x="77984" y="144871"/>
                    <a:pt x="91625" y="144871"/>
                  </a:cubicBezTo>
                  <a:close/>
                  <a:moveTo>
                    <a:pt x="55315" y="98487"/>
                  </a:moveTo>
                  <a:cubicBezTo>
                    <a:pt x="45174" y="98487"/>
                    <a:pt x="36877" y="106771"/>
                    <a:pt x="36877" y="116896"/>
                  </a:cubicBezTo>
                  <a:lnTo>
                    <a:pt x="36877" y="440708"/>
                  </a:lnTo>
                  <a:cubicBezTo>
                    <a:pt x="36877" y="450832"/>
                    <a:pt x="45174" y="459116"/>
                    <a:pt x="55315" y="459116"/>
                  </a:cubicBezTo>
                  <a:lnTo>
                    <a:pt x="550207" y="459116"/>
                  </a:lnTo>
                  <a:cubicBezTo>
                    <a:pt x="560348" y="459116"/>
                    <a:pt x="568645" y="450832"/>
                    <a:pt x="568645" y="440708"/>
                  </a:cubicBezTo>
                  <a:lnTo>
                    <a:pt x="568645" y="116896"/>
                  </a:lnTo>
                  <a:cubicBezTo>
                    <a:pt x="568645" y="106771"/>
                    <a:pt x="560348" y="98487"/>
                    <a:pt x="550207" y="98487"/>
                  </a:cubicBezTo>
                  <a:close/>
                  <a:moveTo>
                    <a:pt x="406755" y="36818"/>
                  </a:moveTo>
                  <a:lnTo>
                    <a:pt x="406755" y="59092"/>
                  </a:lnTo>
                  <a:lnTo>
                    <a:pt x="488253" y="59092"/>
                  </a:lnTo>
                  <a:lnTo>
                    <a:pt x="488253" y="36818"/>
                  </a:lnTo>
                  <a:close/>
                  <a:moveTo>
                    <a:pt x="400486" y="0"/>
                  </a:moveTo>
                  <a:lnTo>
                    <a:pt x="494338" y="0"/>
                  </a:lnTo>
                  <a:cubicBezTo>
                    <a:pt x="511301" y="0"/>
                    <a:pt x="525130" y="13623"/>
                    <a:pt x="525130" y="30559"/>
                  </a:cubicBezTo>
                  <a:lnTo>
                    <a:pt x="525130" y="61670"/>
                  </a:lnTo>
                  <a:lnTo>
                    <a:pt x="550207" y="61670"/>
                  </a:lnTo>
                  <a:cubicBezTo>
                    <a:pt x="580630" y="61670"/>
                    <a:pt x="605522" y="86337"/>
                    <a:pt x="605522" y="116896"/>
                  </a:cubicBezTo>
                  <a:lnTo>
                    <a:pt x="605522" y="440708"/>
                  </a:lnTo>
                  <a:cubicBezTo>
                    <a:pt x="605522" y="471082"/>
                    <a:pt x="580630" y="495934"/>
                    <a:pt x="550207" y="495934"/>
                  </a:cubicBezTo>
                  <a:lnTo>
                    <a:pt x="55315" y="495934"/>
                  </a:lnTo>
                  <a:cubicBezTo>
                    <a:pt x="24892" y="495934"/>
                    <a:pt x="0" y="471082"/>
                    <a:pt x="0" y="440708"/>
                  </a:cubicBezTo>
                  <a:lnTo>
                    <a:pt x="0" y="116896"/>
                  </a:lnTo>
                  <a:cubicBezTo>
                    <a:pt x="0" y="86337"/>
                    <a:pt x="24892" y="61670"/>
                    <a:pt x="55315" y="61670"/>
                  </a:cubicBezTo>
                  <a:lnTo>
                    <a:pt x="369878" y="61670"/>
                  </a:lnTo>
                  <a:lnTo>
                    <a:pt x="369878" y="30559"/>
                  </a:lnTo>
                  <a:cubicBezTo>
                    <a:pt x="369878" y="13623"/>
                    <a:pt x="383522" y="0"/>
                    <a:pt x="40048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2" name="椭圆 60">
              <a:extLst>
                <a:ext uri="{FF2B5EF4-FFF2-40B4-BE49-F238E27FC236}">
                  <a16:creationId xmlns:a16="http://schemas.microsoft.com/office/drawing/2014/main" id="{11B3B8C8-50A1-4E8E-9A14-B0BFFC04CF5F}"/>
                </a:ext>
              </a:extLst>
            </p:cNvPr>
            <p:cNvSpPr/>
            <p:nvPr/>
          </p:nvSpPr>
          <p:spPr>
            <a:xfrm>
              <a:off x="7287829" y="5052566"/>
              <a:ext cx="438149" cy="410147"/>
            </a:xfrm>
            <a:custGeom>
              <a:avLst/>
              <a:gdLst>
                <a:gd name="connsiteX0" fmla="*/ 243883 w 600653"/>
                <a:gd name="connsiteY0" fmla="*/ 476473 h 562265"/>
                <a:gd name="connsiteX1" fmla="*/ 243883 w 600653"/>
                <a:gd name="connsiteY1" fmla="*/ 521100 h 562265"/>
                <a:gd name="connsiteX2" fmla="*/ 356770 w 600653"/>
                <a:gd name="connsiteY2" fmla="*/ 521100 h 562265"/>
                <a:gd name="connsiteX3" fmla="*/ 356770 w 600653"/>
                <a:gd name="connsiteY3" fmla="*/ 476473 h 562265"/>
                <a:gd name="connsiteX4" fmla="*/ 38528 w 600653"/>
                <a:gd name="connsiteY4" fmla="*/ 381063 h 562265"/>
                <a:gd name="connsiteX5" fmla="*/ 38528 w 600653"/>
                <a:gd name="connsiteY5" fmla="*/ 418766 h 562265"/>
                <a:gd name="connsiteX6" fmla="*/ 57792 w 600653"/>
                <a:gd name="connsiteY6" fmla="*/ 438001 h 562265"/>
                <a:gd name="connsiteX7" fmla="*/ 542861 w 600653"/>
                <a:gd name="connsiteY7" fmla="*/ 438001 h 562265"/>
                <a:gd name="connsiteX8" fmla="*/ 562125 w 600653"/>
                <a:gd name="connsiteY8" fmla="*/ 418766 h 562265"/>
                <a:gd name="connsiteX9" fmla="*/ 562125 w 600653"/>
                <a:gd name="connsiteY9" fmla="*/ 381063 h 562265"/>
                <a:gd name="connsiteX10" fmla="*/ 300326 w 600653"/>
                <a:gd name="connsiteY10" fmla="*/ 210426 h 562265"/>
                <a:gd name="connsiteX11" fmla="*/ 315710 w 600653"/>
                <a:gd name="connsiteY11" fmla="*/ 225826 h 562265"/>
                <a:gd name="connsiteX12" fmla="*/ 315710 w 600653"/>
                <a:gd name="connsiteY12" fmla="*/ 251620 h 562265"/>
                <a:gd name="connsiteX13" fmla="*/ 300326 w 600653"/>
                <a:gd name="connsiteY13" fmla="*/ 267019 h 562265"/>
                <a:gd name="connsiteX14" fmla="*/ 284943 w 600653"/>
                <a:gd name="connsiteY14" fmla="*/ 251620 h 562265"/>
                <a:gd name="connsiteX15" fmla="*/ 284943 w 600653"/>
                <a:gd name="connsiteY15" fmla="*/ 225826 h 562265"/>
                <a:gd name="connsiteX16" fmla="*/ 300326 w 600653"/>
                <a:gd name="connsiteY16" fmla="*/ 210426 h 562265"/>
                <a:gd name="connsiteX17" fmla="*/ 253291 w 600653"/>
                <a:gd name="connsiteY17" fmla="*/ 184466 h 562265"/>
                <a:gd name="connsiteX18" fmla="*/ 243081 w 600653"/>
                <a:gd name="connsiteY18" fmla="*/ 194851 h 562265"/>
                <a:gd name="connsiteX19" fmla="*/ 243081 w 600653"/>
                <a:gd name="connsiteY19" fmla="*/ 281397 h 562265"/>
                <a:gd name="connsiteX20" fmla="*/ 253291 w 600653"/>
                <a:gd name="connsiteY20" fmla="*/ 291782 h 562265"/>
                <a:gd name="connsiteX21" fmla="*/ 347292 w 600653"/>
                <a:gd name="connsiteY21" fmla="*/ 291782 h 562265"/>
                <a:gd name="connsiteX22" fmla="*/ 357502 w 600653"/>
                <a:gd name="connsiteY22" fmla="*/ 281397 h 562265"/>
                <a:gd name="connsiteX23" fmla="*/ 357502 w 600653"/>
                <a:gd name="connsiteY23" fmla="*/ 194851 h 562265"/>
                <a:gd name="connsiteX24" fmla="*/ 347292 w 600653"/>
                <a:gd name="connsiteY24" fmla="*/ 184466 h 562265"/>
                <a:gd name="connsiteX25" fmla="*/ 300292 w 600653"/>
                <a:gd name="connsiteY25" fmla="*/ 100420 h 562265"/>
                <a:gd name="connsiteX26" fmla="*/ 258299 w 600653"/>
                <a:gd name="connsiteY26" fmla="*/ 142347 h 562265"/>
                <a:gd name="connsiteX27" fmla="*/ 258299 w 600653"/>
                <a:gd name="connsiteY27" fmla="*/ 153694 h 562265"/>
                <a:gd name="connsiteX28" fmla="*/ 342477 w 600653"/>
                <a:gd name="connsiteY28" fmla="*/ 153694 h 562265"/>
                <a:gd name="connsiteX29" fmla="*/ 342477 w 600653"/>
                <a:gd name="connsiteY29" fmla="*/ 142347 h 562265"/>
                <a:gd name="connsiteX30" fmla="*/ 300292 w 600653"/>
                <a:gd name="connsiteY30" fmla="*/ 100420 h 562265"/>
                <a:gd name="connsiteX31" fmla="*/ 300292 w 600653"/>
                <a:gd name="connsiteY31" fmla="*/ 69648 h 562265"/>
                <a:gd name="connsiteX32" fmla="*/ 373297 w 600653"/>
                <a:gd name="connsiteY32" fmla="*/ 142347 h 562265"/>
                <a:gd name="connsiteX33" fmla="*/ 373297 w 600653"/>
                <a:gd name="connsiteY33" fmla="*/ 161964 h 562265"/>
                <a:gd name="connsiteX34" fmla="*/ 373104 w 600653"/>
                <a:gd name="connsiteY34" fmla="*/ 162925 h 562265"/>
                <a:gd name="connsiteX35" fmla="*/ 388322 w 600653"/>
                <a:gd name="connsiteY35" fmla="*/ 194851 h 562265"/>
                <a:gd name="connsiteX36" fmla="*/ 388322 w 600653"/>
                <a:gd name="connsiteY36" fmla="*/ 281397 h 562265"/>
                <a:gd name="connsiteX37" fmla="*/ 347292 w 600653"/>
                <a:gd name="connsiteY37" fmla="*/ 322554 h 562265"/>
                <a:gd name="connsiteX38" fmla="*/ 253291 w 600653"/>
                <a:gd name="connsiteY38" fmla="*/ 322554 h 562265"/>
                <a:gd name="connsiteX39" fmla="*/ 212261 w 600653"/>
                <a:gd name="connsiteY39" fmla="*/ 281397 h 562265"/>
                <a:gd name="connsiteX40" fmla="*/ 212261 w 600653"/>
                <a:gd name="connsiteY40" fmla="*/ 194851 h 562265"/>
                <a:gd name="connsiteX41" fmla="*/ 227479 w 600653"/>
                <a:gd name="connsiteY41" fmla="*/ 162925 h 562265"/>
                <a:gd name="connsiteX42" fmla="*/ 227479 w 600653"/>
                <a:gd name="connsiteY42" fmla="*/ 161964 h 562265"/>
                <a:gd name="connsiteX43" fmla="*/ 227479 w 600653"/>
                <a:gd name="connsiteY43" fmla="*/ 142347 h 562265"/>
                <a:gd name="connsiteX44" fmla="*/ 300292 w 600653"/>
                <a:gd name="connsiteY44" fmla="*/ 69648 h 562265"/>
                <a:gd name="connsiteX45" fmla="*/ 57792 w 600653"/>
                <a:gd name="connsiteY45" fmla="*/ 38472 h 562265"/>
                <a:gd name="connsiteX46" fmla="*/ 38528 w 600653"/>
                <a:gd name="connsiteY46" fmla="*/ 57708 h 562265"/>
                <a:gd name="connsiteX47" fmla="*/ 38528 w 600653"/>
                <a:gd name="connsiteY47" fmla="*/ 342591 h 562265"/>
                <a:gd name="connsiteX48" fmla="*/ 562125 w 600653"/>
                <a:gd name="connsiteY48" fmla="*/ 342591 h 562265"/>
                <a:gd name="connsiteX49" fmla="*/ 562125 w 600653"/>
                <a:gd name="connsiteY49" fmla="*/ 57708 h 562265"/>
                <a:gd name="connsiteX50" fmla="*/ 542861 w 600653"/>
                <a:gd name="connsiteY50" fmla="*/ 38472 h 562265"/>
                <a:gd name="connsiteX51" fmla="*/ 57792 w 600653"/>
                <a:gd name="connsiteY51" fmla="*/ 0 h 562265"/>
                <a:gd name="connsiteX52" fmla="*/ 542861 w 600653"/>
                <a:gd name="connsiteY52" fmla="*/ 0 h 562265"/>
                <a:gd name="connsiteX53" fmla="*/ 600653 w 600653"/>
                <a:gd name="connsiteY53" fmla="*/ 57708 h 562265"/>
                <a:gd name="connsiteX54" fmla="*/ 600653 w 600653"/>
                <a:gd name="connsiteY54" fmla="*/ 418766 h 562265"/>
                <a:gd name="connsiteX55" fmla="*/ 542861 w 600653"/>
                <a:gd name="connsiteY55" fmla="*/ 476473 h 562265"/>
                <a:gd name="connsiteX56" fmla="*/ 395298 w 600653"/>
                <a:gd name="connsiteY56" fmla="*/ 476473 h 562265"/>
                <a:gd name="connsiteX57" fmla="*/ 395298 w 600653"/>
                <a:gd name="connsiteY57" fmla="*/ 523793 h 562265"/>
                <a:gd name="connsiteX58" fmla="*/ 460411 w 600653"/>
                <a:gd name="connsiteY58" fmla="*/ 523793 h 562265"/>
                <a:gd name="connsiteX59" fmla="*/ 479675 w 600653"/>
                <a:gd name="connsiteY59" fmla="*/ 543029 h 562265"/>
                <a:gd name="connsiteX60" fmla="*/ 460411 w 600653"/>
                <a:gd name="connsiteY60" fmla="*/ 562265 h 562265"/>
                <a:gd name="connsiteX61" fmla="*/ 140435 w 600653"/>
                <a:gd name="connsiteY61" fmla="*/ 562265 h 562265"/>
                <a:gd name="connsiteX62" fmla="*/ 121171 w 600653"/>
                <a:gd name="connsiteY62" fmla="*/ 543029 h 562265"/>
                <a:gd name="connsiteX63" fmla="*/ 140435 w 600653"/>
                <a:gd name="connsiteY63" fmla="*/ 523793 h 562265"/>
                <a:gd name="connsiteX64" fmla="*/ 205355 w 600653"/>
                <a:gd name="connsiteY64" fmla="*/ 523793 h 562265"/>
                <a:gd name="connsiteX65" fmla="*/ 205355 w 600653"/>
                <a:gd name="connsiteY65" fmla="*/ 476473 h 562265"/>
                <a:gd name="connsiteX66" fmla="*/ 57792 w 600653"/>
                <a:gd name="connsiteY66" fmla="*/ 476473 h 562265"/>
                <a:gd name="connsiteX67" fmla="*/ 0 w 600653"/>
                <a:gd name="connsiteY67" fmla="*/ 418766 h 562265"/>
                <a:gd name="connsiteX68" fmla="*/ 0 w 600653"/>
                <a:gd name="connsiteY68" fmla="*/ 57708 h 562265"/>
                <a:gd name="connsiteX69" fmla="*/ 57792 w 600653"/>
                <a:gd name="connsiteY69" fmla="*/ 0 h 56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600653" h="562265">
                  <a:moveTo>
                    <a:pt x="243883" y="476473"/>
                  </a:moveTo>
                  <a:lnTo>
                    <a:pt x="243883" y="521100"/>
                  </a:lnTo>
                  <a:lnTo>
                    <a:pt x="356770" y="521100"/>
                  </a:lnTo>
                  <a:lnTo>
                    <a:pt x="356770" y="476473"/>
                  </a:lnTo>
                  <a:close/>
                  <a:moveTo>
                    <a:pt x="38528" y="381063"/>
                  </a:moveTo>
                  <a:lnTo>
                    <a:pt x="38528" y="418766"/>
                  </a:lnTo>
                  <a:cubicBezTo>
                    <a:pt x="38528" y="429345"/>
                    <a:pt x="47197" y="438001"/>
                    <a:pt x="57792" y="438001"/>
                  </a:cubicBezTo>
                  <a:lnTo>
                    <a:pt x="542861" y="438001"/>
                  </a:lnTo>
                  <a:cubicBezTo>
                    <a:pt x="553649" y="438001"/>
                    <a:pt x="562125" y="429345"/>
                    <a:pt x="562125" y="418766"/>
                  </a:cubicBezTo>
                  <a:lnTo>
                    <a:pt x="562125" y="381063"/>
                  </a:lnTo>
                  <a:close/>
                  <a:moveTo>
                    <a:pt x="300326" y="210426"/>
                  </a:moveTo>
                  <a:cubicBezTo>
                    <a:pt x="308787" y="210426"/>
                    <a:pt x="315710" y="217356"/>
                    <a:pt x="315710" y="225826"/>
                  </a:cubicBezTo>
                  <a:lnTo>
                    <a:pt x="315710" y="251620"/>
                  </a:lnTo>
                  <a:cubicBezTo>
                    <a:pt x="315710" y="260089"/>
                    <a:pt x="308787" y="267019"/>
                    <a:pt x="300326" y="267019"/>
                  </a:cubicBezTo>
                  <a:cubicBezTo>
                    <a:pt x="291866" y="267019"/>
                    <a:pt x="284943" y="260089"/>
                    <a:pt x="284943" y="251620"/>
                  </a:cubicBezTo>
                  <a:lnTo>
                    <a:pt x="284943" y="225826"/>
                  </a:lnTo>
                  <a:cubicBezTo>
                    <a:pt x="284943" y="217356"/>
                    <a:pt x="291866" y="210426"/>
                    <a:pt x="300326" y="210426"/>
                  </a:cubicBezTo>
                  <a:close/>
                  <a:moveTo>
                    <a:pt x="253291" y="184466"/>
                  </a:moveTo>
                  <a:cubicBezTo>
                    <a:pt x="247897" y="184466"/>
                    <a:pt x="243081" y="189274"/>
                    <a:pt x="243081" y="194851"/>
                  </a:cubicBezTo>
                  <a:lnTo>
                    <a:pt x="243081" y="281397"/>
                  </a:lnTo>
                  <a:cubicBezTo>
                    <a:pt x="243081" y="286974"/>
                    <a:pt x="247897" y="291782"/>
                    <a:pt x="253291" y="291782"/>
                  </a:cubicBezTo>
                  <a:lnTo>
                    <a:pt x="347292" y="291782"/>
                  </a:lnTo>
                  <a:cubicBezTo>
                    <a:pt x="352879" y="291782"/>
                    <a:pt x="357502" y="286974"/>
                    <a:pt x="357502" y="281397"/>
                  </a:cubicBezTo>
                  <a:lnTo>
                    <a:pt x="357502" y="194851"/>
                  </a:lnTo>
                  <a:cubicBezTo>
                    <a:pt x="357502" y="189274"/>
                    <a:pt x="352879" y="184466"/>
                    <a:pt x="347292" y="184466"/>
                  </a:cubicBezTo>
                  <a:close/>
                  <a:moveTo>
                    <a:pt x="300292" y="100420"/>
                  </a:moveTo>
                  <a:cubicBezTo>
                    <a:pt x="277176" y="100420"/>
                    <a:pt x="258299" y="119268"/>
                    <a:pt x="258299" y="142347"/>
                  </a:cubicBezTo>
                  <a:lnTo>
                    <a:pt x="258299" y="153694"/>
                  </a:lnTo>
                  <a:lnTo>
                    <a:pt x="342477" y="153694"/>
                  </a:lnTo>
                  <a:lnTo>
                    <a:pt x="342477" y="142347"/>
                  </a:lnTo>
                  <a:cubicBezTo>
                    <a:pt x="342477" y="119268"/>
                    <a:pt x="323599" y="100420"/>
                    <a:pt x="300292" y="100420"/>
                  </a:cubicBezTo>
                  <a:close/>
                  <a:moveTo>
                    <a:pt x="300292" y="69648"/>
                  </a:moveTo>
                  <a:cubicBezTo>
                    <a:pt x="340551" y="69648"/>
                    <a:pt x="373297" y="102343"/>
                    <a:pt x="373297" y="142347"/>
                  </a:cubicBezTo>
                  <a:lnTo>
                    <a:pt x="373297" y="161964"/>
                  </a:lnTo>
                  <a:cubicBezTo>
                    <a:pt x="373297" y="162348"/>
                    <a:pt x="373104" y="162541"/>
                    <a:pt x="373104" y="162925"/>
                  </a:cubicBezTo>
                  <a:cubicBezTo>
                    <a:pt x="382351" y="170426"/>
                    <a:pt x="388322" y="181965"/>
                    <a:pt x="388322" y="194851"/>
                  </a:cubicBezTo>
                  <a:lnTo>
                    <a:pt x="388322" y="281397"/>
                  </a:lnTo>
                  <a:cubicBezTo>
                    <a:pt x="388322" y="304091"/>
                    <a:pt x="370022" y="322554"/>
                    <a:pt x="347292" y="322554"/>
                  </a:cubicBezTo>
                  <a:lnTo>
                    <a:pt x="253291" y="322554"/>
                  </a:lnTo>
                  <a:cubicBezTo>
                    <a:pt x="230753" y="322554"/>
                    <a:pt x="212261" y="304091"/>
                    <a:pt x="212261" y="281397"/>
                  </a:cubicBezTo>
                  <a:lnTo>
                    <a:pt x="212261" y="194851"/>
                  </a:lnTo>
                  <a:cubicBezTo>
                    <a:pt x="212261" y="181965"/>
                    <a:pt x="218232" y="170426"/>
                    <a:pt x="227479" y="162925"/>
                  </a:cubicBezTo>
                  <a:cubicBezTo>
                    <a:pt x="227479" y="162541"/>
                    <a:pt x="227479" y="162348"/>
                    <a:pt x="227479" y="161964"/>
                  </a:cubicBezTo>
                  <a:lnTo>
                    <a:pt x="227479" y="142347"/>
                  </a:lnTo>
                  <a:cubicBezTo>
                    <a:pt x="227479" y="102343"/>
                    <a:pt x="260225" y="69648"/>
                    <a:pt x="300292" y="69648"/>
                  </a:cubicBezTo>
                  <a:close/>
                  <a:moveTo>
                    <a:pt x="57792" y="38472"/>
                  </a:moveTo>
                  <a:cubicBezTo>
                    <a:pt x="47197" y="38472"/>
                    <a:pt x="38528" y="47128"/>
                    <a:pt x="38528" y="57708"/>
                  </a:cubicBezTo>
                  <a:lnTo>
                    <a:pt x="38528" y="342591"/>
                  </a:lnTo>
                  <a:lnTo>
                    <a:pt x="562125" y="342591"/>
                  </a:lnTo>
                  <a:lnTo>
                    <a:pt x="562125" y="57708"/>
                  </a:lnTo>
                  <a:cubicBezTo>
                    <a:pt x="562125" y="47128"/>
                    <a:pt x="553649" y="38472"/>
                    <a:pt x="542861" y="38472"/>
                  </a:cubicBezTo>
                  <a:close/>
                  <a:moveTo>
                    <a:pt x="57792" y="0"/>
                  </a:moveTo>
                  <a:lnTo>
                    <a:pt x="542861" y="0"/>
                  </a:lnTo>
                  <a:cubicBezTo>
                    <a:pt x="574839" y="0"/>
                    <a:pt x="600653" y="25776"/>
                    <a:pt x="600653" y="57708"/>
                  </a:cubicBezTo>
                  <a:lnTo>
                    <a:pt x="600653" y="418766"/>
                  </a:lnTo>
                  <a:cubicBezTo>
                    <a:pt x="600653" y="450505"/>
                    <a:pt x="574839" y="476473"/>
                    <a:pt x="542861" y="476473"/>
                  </a:cubicBezTo>
                  <a:lnTo>
                    <a:pt x="395298" y="476473"/>
                  </a:lnTo>
                  <a:lnTo>
                    <a:pt x="395298" y="523793"/>
                  </a:lnTo>
                  <a:lnTo>
                    <a:pt x="460411" y="523793"/>
                  </a:lnTo>
                  <a:cubicBezTo>
                    <a:pt x="471006" y="523793"/>
                    <a:pt x="479675" y="532257"/>
                    <a:pt x="479675" y="543029"/>
                  </a:cubicBezTo>
                  <a:cubicBezTo>
                    <a:pt x="479675" y="553609"/>
                    <a:pt x="471006" y="562265"/>
                    <a:pt x="460411" y="562265"/>
                  </a:cubicBezTo>
                  <a:lnTo>
                    <a:pt x="140435" y="562265"/>
                  </a:lnTo>
                  <a:cubicBezTo>
                    <a:pt x="129840" y="562265"/>
                    <a:pt x="121171" y="553609"/>
                    <a:pt x="121171" y="543029"/>
                  </a:cubicBezTo>
                  <a:cubicBezTo>
                    <a:pt x="121171" y="532257"/>
                    <a:pt x="129840" y="523793"/>
                    <a:pt x="140435" y="523793"/>
                  </a:cubicBezTo>
                  <a:lnTo>
                    <a:pt x="205355" y="523793"/>
                  </a:lnTo>
                  <a:lnTo>
                    <a:pt x="205355" y="476473"/>
                  </a:lnTo>
                  <a:lnTo>
                    <a:pt x="57792" y="476473"/>
                  </a:lnTo>
                  <a:cubicBezTo>
                    <a:pt x="26006" y="476473"/>
                    <a:pt x="0" y="450505"/>
                    <a:pt x="0" y="418766"/>
                  </a:cubicBezTo>
                  <a:lnTo>
                    <a:pt x="0" y="57708"/>
                  </a:lnTo>
                  <a:cubicBezTo>
                    <a:pt x="0" y="25776"/>
                    <a:pt x="26006" y="0"/>
                    <a:pt x="577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3" name="椭圆 61">
              <a:extLst>
                <a:ext uri="{FF2B5EF4-FFF2-40B4-BE49-F238E27FC236}">
                  <a16:creationId xmlns:a16="http://schemas.microsoft.com/office/drawing/2014/main" id="{36E5267D-C609-41B8-93AE-E8CA37DBF680}"/>
                </a:ext>
              </a:extLst>
            </p:cNvPr>
            <p:cNvSpPr/>
            <p:nvPr/>
          </p:nvSpPr>
          <p:spPr>
            <a:xfrm>
              <a:off x="9832239" y="5047041"/>
              <a:ext cx="438150" cy="421196"/>
            </a:xfrm>
            <a:custGeom>
              <a:avLst/>
              <a:gdLst>
                <a:gd name="connsiteX0" fmla="*/ 241391 w 516922"/>
                <a:gd name="connsiteY0" fmla="*/ 466920 h 496921"/>
                <a:gd name="connsiteX1" fmla="*/ 374792 w 516922"/>
                <a:gd name="connsiteY1" fmla="*/ 466920 h 496921"/>
                <a:gd name="connsiteX2" fmla="*/ 394157 w 516922"/>
                <a:gd name="connsiteY2" fmla="*/ 492438 h 496921"/>
                <a:gd name="connsiteX3" fmla="*/ 241391 w 516922"/>
                <a:gd name="connsiteY3" fmla="*/ 492438 h 496921"/>
                <a:gd name="connsiteX4" fmla="*/ 45175 w 516922"/>
                <a:gd name="connsiteY4" fmla="*/ 266910 h 496921"/>
                <a:gd name="connsiteX5" fmla="*/ 178975 w 516922"/>
                <a:gd name="connsiteY5" fmla="*/ 266910 h 496921"/>
                <a:gd name="connsiteX6" fmla="*/ 178975 w 516922"/>
                <a:gd name="connsiteY6" fmla="*/ 312085 h 496921"/>
                <a:gd name="connsiteX7" fmla="*/ 45175 w 516922"/>
                <a:gd name="connsiteY7" fmla="*/ 312085 h 496921"/>
                <a:gd name="connsiteX8" fmla="*/ 45175 w 516922"/>
                <a:gd name="connsiteY8" fmla="*/ 167939 h 496921"/>
                <a:gd name="connsiteX9" fmla="*/ 178975 w 516922"/>
                <a:gd name="connsiteY9" fmla="*/ 167939 h 496921"/>
                <a:gd name="connsiteX10" fmla="*/ 178975 w 516922"/>
                <a:gd name="connsiteY10" fmla="*/ 213114 h 496921"/>
                <a:gd name="connsiteX11" fmla="*/ 45175 w 516922"/>
                <a:gd name="connsiteY11" fmla="*/ 213114 h 496921"/>
                <a:gd name="connsiteX12" fmla="*/ 254150 w 516922"/>
                <a:gd name="connsiteY12" fmla="*/ 92418 h 496921"/>
                <a:gd name="connsiteX13" fmla="*/ 497537 w 516922"/>
                <a:gd name="connsiteY13" fmla="*/ 92418 h 496921"/>
                <a:gd name="connsiteX14" fmla="*/ 516922 w 516922"/>
                <a:gd name="connsiteY14" fmla="*/ 111788 h 496921"/>
                <a:gd name="connsiteX15" fmla="*/ 516922 w 516922"/>
                <a:gd name="connsiteY15" fmla="*/ 402340 h 496921"/>
                <a:gd name="connsiteX16" fmla="*/ 497537 w 516922"/>
                <a:gd name="connsiteY16" fmla="*/ 421710 h 496921"/>
                <a:gd name="connsiteX17" fmla="*/ 359690 w 516922"/>
                <a:gd name="connsiteY17" fmla="*/ 421710 h 496921"/>
                <a:gd name="connsiteX18" fmla="*/ 359690 w 516922"/>
                <a:gd name="connsiteY18" fmla="*/ 458298 h 496921"/>
                <a:gd name="connsiteX19" fmla="*/ 254150 w 516922"/>
                <a:gd name="connsiteY19" fmla="*/ 458298 h 496921"/>
                <a:gd name="connsiteX20" fmla="*/ 254150 w 516922"/>
                <a:gd name="connsiteY20" fmla="*/ 382970 h 496921"/>
                <a:gd name="connsiteX21" fmla="*/ 478152 w 516922"/>
                <a:gd name="connsiteY21" fmla="*/ 382970 h 496921"/>
                <a:gd name="connsiteX22" fmla="*/ 478152 w 516922"/>
                <a:gd name="connsiteY22" fmla="*/ 131158 h 496921"/>
                <a:gd name="connsiteX23" fmla="*/ 254150 w 516922"/>
                <a:gd name="connsiteY23" fmla="*/ 131158 h 496921"/>
                <a:gd name="connsiteX24" fmla="*/ 45175 w 516922"/>
                <a:gd name="connsiteY24" fmla="*/ 75176 h 496921"/>
                <a:gd name="connsiteX25" fmla="*/ 178975 w 516922"/>
                <a:gd name="connsiteY25" fmla="*/ 75176 h 496921"/>
                <a:gd name="connsiteX26" fmla="*/ 178975 w 516922"/>
                <a:gd name="connsiteY26" fmla="*/ 120351 h 496921"/>
                <a:gd name="connsiteX27" fmla="*/ 45175 w 516922"/>
                <a:gd name="connsiteY27" fmla="*/ 120351 h 496921"/>
                <a:gd name="connsiteX28" fmla="*/ 28019 w 516922"/>
                <a:gd name="connsiteY28" fmla="*/ 27965 h 496921"/>
                <a:gd name="connsiteX29" fmla="*/ 28019 w 516922"/>
                <a:gd name="connsiteY29" fmla="*/ 466805 h 496921"/>
                <a:gd name="connsiteX30" fmla="*/ 196130 w 516922"/>
                <a:gd name="connsiteY30" fmla="*/ 466805 h 496921"/>
                <a:gd name="connsiteX31" fmla="*/ 196130 w 516922"/>
                <a:gd name="connsiteY31" fmla="*/ 27965 h 496921"/>
                <a:gd name="connsiteX32" fmla="*/ 28019 w 516922"/>
                <a:gd name="connsiteY32" fmla="*/ 0 h 496921"/>
                <a:gd name="connsiteX33" fmla="*/ 196130 w 516922"/>
                <a:gd name="connsiteY33" fmla="*/ 0 h 496921"/>
                <a:gd name="connsiteX34" fmla="*/ 224149 w 516922"/>
                <a:gd name="connsiteY34" fmla="*/ 27965 h 496921"/>
                <a:gd name="connsiteX35" fmla="*/ 224149 w 516922"/>
                <a:gd name="connsiteY35" fmla="*/ 466805 h 496921"/>
                <a:gd name="connsiteX36" fmla="*/ 196130 w 516922"/>
                <a:gd name="connsiteY36" fmla="*/ 496921 h 496921"/>
                <a:gd name="connsiteX37" fmla="*/ 28019 w 516922"/>
                <a:gd name="connsiteY37" fmla="*/ 496921 h 496921"/>
                <a:gd name="connsiteX38" fmla="*/ 0 w 516922"/>
                <a:gd name="connsiteY38" fmla="*/ 466805 h 496921"/>
                <a:gd name="connsiteX39" fmla="*/ 0 w 516922"/>
                <a:gd name="connsiteY39" fmla="*/ 27965 h 496921"/>
                <a:gd name="connsiteX40" fmla="*/ 28019 w 516922"/>
                <a:gd name="connsiteY40" fmla="*/ 0 h 496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922" h="496921">
                  <a:moveTo>
                    <a:pt x="241391" y="466920"/>
                  </a:moveTo>
                  <a:lnTo>
                    <a:pt x="374792" y="466920"/>
                  </a:lnTo>
                  <a:lnTo>
                    <a:pt x="394157" y="492438"/>
                  </a:lnTo>
                  <a:lnTo>
                    <a:pt x="241391" y="492438"/>
                  </a:lnTo>
                  <a:close/>
                  <a:moveTo>
                    <a:pt x="45175" y="266910"/>
                  </a:moveTo>
                  <a:lnTo>
                    <a:pt x="178975" y="266910"/>
                  </a:lnTo>
                  <a:lnTo>
                    <a:pt x="178975" y="312085"/>
                  </a:lnTo>
                  <a:lnTo>
                    <a:pt x="45175" y="312085"/>
                  </a:lnTo>
                  <a:close/>
                  <a:moveTo>
                    <a:pt x="45175" y="167939"/>
                  </a:moveTo>
                  <a:lnTo>
                    <a:pt x="178975" y="167939"/>
                  </a:lnTo>
                  <a:lnTo>
                    <a:pt x="178975" y="213114"/>
                  </a:lnTo>
                  <a:lnTo>
                    <a:pt x="45175" y="213114"/>
                  </a:lnTo>
                  <a:close/>
                  <a:moveTo>
                    <a:pt x="254150" y="92418"/>
                  </a:moveTo>
                  <a:lnTo>
                    <a:pt x="497537" y="92418"/>
                  </a:lnTo>
                  <a:cubicBezTo>
                    <a:pt x="508307" y="92418"/>
                    <a:pt x="516922" y="101027"/>
                    <a:pt x="516922" y="111788"/>
                  </a:cubicBezTo>
                  <a:lnTo>
                    <a:pt x="516922" y="402340"/>
                  </a:lnTo>
                  <a:cubicBezTo>
                    <a:pt x="516922" y="413101"/>
                    <a:pt x="508307" y="421710"/>
                    <a:pt x="497537" y="421710"/>
                  </a:cubicBezTo>
                  <a:lnTo>
                    <a:pt x="359690" y="421710"/>
                  </a:lnTo>
                  <a:lnTo>
                    <a:pt x="359690" y="458298"/>
                  </a:lnTo>
                  <a:lnTo>
                    <a:pt x="254150" y="458298"/>
                  </a:lnTo>
                  <a:lnTo>
                    <a:pt x="254150" y="382970"/>
                  </a:lnTo>
                  <a:lnTo>
                    <a:pt x="478152" y="382970"/>
                  </a:lnTo>
                  <a:lnTo>
                    <a:pt x="478152" y="131158"/>
                  </a:lnTo>
                  <a:lnTo>
                    <a:pt x="254150" y="131158"/>
                  </a:lnTo>
                  <a:close/>
                  <a:moveTo>
                    <a:pt x="45175" y="75176"/>
                  </a:moveTo>
                  <a:lnTo>
                    <a:pt x="178975" y="75176"/>
                  </a:lnTo>
                  <a:lnTo>
                    <a:pt x="178975" y="120351"/>
                  </a:lnTo>
                  <a:lnTo>
                    <a:pt x="45175" y="120351"/>
                  </a:lnTo>
                  <a:close/>
                  <a:moveTo>
                    <a:pt x="28019" y="27965"/>
                  </a:moveTo>
                  <a:lnTo>
                    <a:pt x="28019" y="466805"/>
                  </a:lnTo>
                  <a:lnTo>
                    <a:pt x="196130" y="466805"/>
                  </a:lnTo>
                  <a:lnTo>
                    <a:pt x="196130" y="27965"/>
                  </a:lnTo>
                  <a:close/>
                  <a:moveTo>
                    <a:pt x="28019" y="0"/>
                  </a:moveTo>
                  <a:lnTo>
                    <a:pt x="196130" y="0"/>
                  </a:lnTo>
                  <a:cubicBezTo>
                    <a:pt x="211217" y="0"/>
                    <a:pt x="224149" y="12907"/>
                    <a:pt x="224149" y="27965"/>
                  </a:cubicBezTo>
                  <a:lnTo>
                    <a:pt x="224149" y="466805"/>
                  </a:lnTo>
                  <a:cubicBezTo>
                    <a:pt x="224149" y="484014"/>
                    <a:pt x="211217" y="496921"/>
                    <a:pt x="196130" y="496921"/>
                  </a:cubicBezTo>
                  <a:lnTo>
                    <a:pt x="28019" y="496921"/>
                  </a:lnTo>
                  <a:cubicBezTo>
                    <a:pt x="12932" y="496921"/>
                    <a:pt x="0" y="484014"/>
                    <a:pt x="0" y="466805"/>
                  </a:cubicBezTo>
                  <a:lnTo>
                    <a:pt x="0" y="27965"/>
                  </a:lnTo>
                  <a:cubicBezTo>
                    <a:pt x="0" y="12907"/>
                    <a:pt x="12932" y="0"/>
                    <a:pt x="280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2E5AE014-C04E-4950-8356-943839725AB7}"/>
              </a:ext>
            </a:extLst>
          </p:cNvPr>
          <p:cNvCxnSpPr>
            <a:cxnSpLocks/>
          </p:cNvCxnSpPr>
          <p:nvPr/>
        </p:nvCxnSpPr>
        <p:spPr>
          <a:xfrm>
            <a:off x="1512578" y="3133725"/>
            <a:ext cx="448846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dash"/>
          </a:ln>
          <a:effectLst/>
        </p:spPr>
      </p:cxn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C15A1626-8941-4014-98B3-70EFAF04DE23}"/>
              </a:ext>
            </a:extLst>
          </p:cNvPr>
          <p:cNvGrpSpPr/>
          <p:nvPr/>
        </p:nvGrpSpPr>
        <p:grpSpPr>
          <a:xfrm>
            <a:off x="1842346" y="2054339"/>
            <a:ext cx="4229941" cy="968646"/>
            <a:chOff x="2486796" y="2343753"/>
            <a:chExt cx="4229941" cy="968646"/>
          </a:xfrm>
        </p:grpSpPr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4571C17-C4A8-4837-8606-8AA3B3523882}"/>
                </a:ext>
              </a:extLst>
            </p:cNvPr>
            <p:cNvSpPr txBox="1"/>
            <p:nvPr/>
          </p:nvSpPr>
          <p:spPr>
            <a:xfrm>
              <a:off x="2486796" y="2343753"/>
              <a:ext cx="3585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B38FEC9B-1F83-4998-8C64-C70281333A31}"/>
                </a:ext>
              </a:extLst>
            </p:cNvPr>
            <p:cNvSpPr txBox="1"/>
            <p:nvPr/>
          </p:nvSpPr>
          <p:spPr>
            <a:xfrm>
              <a:off x="2486796" y="2687228"/>
              <a:ext cx="42299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sp>
        <p:nvSpPr>
          <p:cNvPr id="46" name="椭圆 66">
            <a:extLst>
              <a:ext uri="{FF2B5EF4-FFF2-40B4-BE49-F238E27FC236}">
                <a16:creationId xmlns:a16="http://schemas.microsoft.com/office/drawing/2014/main" id="{67B21535-7AC8-44CE-80CF-EB7A4F0E2D09}"/>
              </a:ext>
            </a:extLst>
          </p:cNvPr>
          <p:cNvSpPr/>
          <p:nvPr/>
        </p:nvSpPr>
        <p:spPr>
          <a:xfrm>
            <a:off x="1222417" y="2036175"/>
            <a:ext cx="495300" cy="405660"/>
          </a:xfrm>
          <a:custGeom>
            <a:avLst/>
            <a:gdLst>
              <a:gd name="connsiteX0" fmla="*/ 374823 w 605522"/>
              <a:gd name="connsiteY0" fmla="*/ 232327 h 495934"/>
              <a:gd name="connsiteX1" fmla="*/ 328351 w 605522"/>
              <a:gd name="connsiteY1" fmla="*/ 278712 h 495934"/>
              <a:gd name="connsiteX2" fmla="*/ 374823 w 605522"/>
              <a:gd name="connsiteY2" fmla="*/ 325282 h 495934"/>
              <a:gd name="connsiteX3" fmla="*/ 421479 w 605522"/>
              <a:gd name="connsiteY3" fmla="*/ 278712 h 495934"/>
              <a:gd name="connsiteX4" fmla="*/ 374823 w 605522"/>
              <a:gd name="connsiteY4" fmla="*/ 232327 h 495934"/>
              <a:gd name="connsiteX5" fmla="*/ 374823 w 605522"/>
              <a:gd name="connsiteY5" fmla="*/ 202876 h 495934"/>
              <a:gd name="connsiteX6" fmla="*/ 450984 w 605522"/>
              <a:gd name="connsiteY6" fmla="*/ 278712 h 495934"/>
              <a:gd name="connsiteX7" fmla="*/ 374823 w 605522"/>
              <a:gd name="connsiteY7" fmla="*/ 354733 h 495934"/>
              <a:gd name="connsiteX8" fmla="*/ 298845 w 605522"/>
              <a:gd name="connsiteY8" fmla="*/ 278712 h 495934"/>
              <a:gd name="connsiteX9" fmla="*/ 374823 w 605522"/>
              <a:gd name="connsiteY9" fmla="*/ 202876 h 495934"/>
              <a:gd name="connsiteX10" fmla="*/ 374858 w 605522"/>
              <a:gd name="connsiteY10" fmla="*/ 175958 h 495934"/>
              <a:gd name="connsiteX11" fmla="*/ 271966 w 605522"/>
              <a:gd name="connsiteY11" fmla="*/ 278712 h 495934"/>
              <a:gd name="connsiteX12" fmla="*/ 374858 w 605522"/>
              <a:gd name="connsiteY12" fmla="*/ 381650 h 495934"/>
              <a:gd name="connsiteX13" fmla="*/ 477933 w 605522"/>
              <a:gd name="connsiteY13" fmla="*/ 278712 h 495934"/>
              <a:gd name="connsiteX14" fmla="*/ 374858 w 605522"/>
              <a:gd name="connsiteY14" fmla="*/ 175958 h 495934"/>
              <a:gd name="connsiteX15" fmla="*/ 91625 w 605522"/>
              <a:gd name="connsiteY15" fmla="*/ 169355 h 495934"/>
              <a:gd name="connsiteX16" fmla="*/ 91625 w 605522"/>
              <a:gd name="connsiteY16" fmla="*/ 203964 h 495934"/>
              <a:gd name="connsiteX17" fmla="*/ 165728 w 605522"/>
              <a:gd name="connsiteY17" fmla="*/ 203964 h 495934"/>
              <a:gd name="connsiteX18" fmla="*/ 165728 w 605522"/>
              <a:gd name="connsiteY18" fmla="*/ 169355 h 495934"/>
              <a:gd name="connsiteX19" fmla="*/ 374858 w 605522"/>
              <a:gd name="connsiteY19" fmla="*/ 146494 h 495934"/>
              <a:gd name="connsiteX20" fmla="*/ 507436 w 605522"/>
              <a:gd name="connsiteY20" fmla="*/ 278712 h 495934"/>
              <a:gd name="connsiteX21" fmla="*/ 374858 w 605522"/>
              <a:gd name="connsiteY21" fmla="*/ 411114 h 495934"/>
              <a:gd name="connsiteX22" fmla="*/ 242463 w 605522"/>
              <a:gd name="connsiteY22" fmla="*/ 278712 h 495934"/>
              <a:gd name="connsiteX23" fmla="*/ 374858 w 605522"/>
              <a:gd name="connsiteY23" fmla="*/ 146494 h 495934"/>
              <a:gd name="connsiteX24" fmla="*/ 91625 w 605522"/>
              <a:gd name="connsiteY24" fmla="*/ 144871 h 495934"/>
              <a:gd name="connsiteX25" fmla="*/ 165728 w 605522"/>
              <a:gd name="connsiteY25" fmla="*/ 144871 h 495934"/>
              <a:gd name="connsiteX26" fmla="*/ 190245 w 605522"/>
              <a:gd name="connsiteY26" fmla="*/ 169355 h 495934"/>
              <a:gd name="connsiteX27" fmla="*/ 190245 w 605522"/>
              <a:gd name="connsiteY27" fmla="*/ 203964 h 495934"/>
              <a:gd name="connsiteX28" fmla="*/ 165728 w 605522"/>
              <a:gd name="connsiteY28" fmla="*/ 228632 h 495934"/>
              <a:gd name="connsiteX29" fmla="*/ 91625 w 605522"/>
              <a:gd name="connsiteY29" fmla="*/ 228632 h 495934"/>
              <a:gd name="connsiteX30" fmla="*/ 67108 w 605522"/>
              <a:gd name="connsiteY30" fmla="*/ 203964 h 495934"/>
              <a:gd name="connsiteX31" fmla="*/ 67108 w 605522"/>
              <a:gd name="connsiteY31" fmla="*/ 169355 h 495934"/>
              <a:gd name="connsiteX32" fmla="*/ 91625 w 605522"/>
              <a:gd name="connsiteY32" fmla="*/ 144871 h 495934"/>
              <a:gd name="connsiteX33" fmla="*/ 55315 w 605522"/>
              <a:gd name="connsiteY33" fmla="*/ 98487 h 495934"/>
              <a:gd name="connsiteX34" fmla="*/ 36877 w 605522"/>
              <a:gd name="connsiteY34" fmla="*/ 116896 h 495934"/>
              <a:gd name="connsiteX35" fmla="*/ 36877 w 605522"/>
              <a:gd name="connsiteY35" fmla="*/ 440708 h 495934"/>
              <a:gd name="connsiteX36" fmla="*/ 55315 w 605522"/>
              <a:gd name="connsiteY36" fmla="*/ 459116 h 495934"/>
              <a:gd name="connsiteX37" fmla="*/ 550207 w 605522"/>
              <a:gd name="connsiteY37" fmla="*/ 459116 h 495934"/>
              <a:gd name="connsiteX38" fmla="*/ 568645 w 605522"/>
              <a:gd name="connsiteY38" fmla="*/ 440708 h 495934"/>
              <a:gd name="connsiteX39" fmla="*/ 568645 w 605522"/>
              <a:gd name="connsiteY39" fmla="*/ 116896 h 495934"/>
              <a:gd name="connsiteX40" fmla="*/ 550207 w 605522"/>
              <a:gd name="connsiteY40" fmla="*/ 98487 h 495934"/>
              <a:gd name="connsiteX41" fmla="*/ 406755 w 605522"/>
              <a:gd name="connsiteY41" fmla="*/ 36818 h 495934"/>
              <a:gd name="connsiteX42" fmla="*/ 406755 w 605522"/>
              <a:gd name="connsiteY42" fmla="*/ 59092 h 495934"/>
              <a:gd name="connsiteX43" fmla="*/ 488253 w 605522"/>
              <a:gd name="connsiteY43" fmla="*/ 59092 h 495934"/>
              <a:gd name="connsiteX44" fmla="*/ 488253 w 605522"/>
              <a:gd name="connsiteY44" fmla="*/ 36818 h 495934"/>
              <a:gd name="connsiteX45" fmla="*/ 400486 w 605522"/>
              <a:gd name="connsiteY45" fmla="*/ 0 h 495934"/>
              <a:gd name="connsiteX46" fmla="*/ 494338 w 605522"/>
              <a:gd name="connsiteY46" fmla="*/ 0 h 495934"/>
              <a:gd name="connsiteX47" fmla="*/ 525130 w 605522"/>
              <a:gd name="connsiteY47" fmla="*/ 30559 h 495934"/>
              <a:gd name="connsiteX48" fmla="*/ 525130 w 605522"/>
              <a:gd name="connsiteY48" fmla="*/ 61670 h 495934"/>
              <a:gd name="connsiteX49" fmla="*/ 550207 w 605522"/>
              <a:gd name="connsiteY49" fmla="*/ 61670 h 495934"/>
              <a:gd name="connsiteX50" fmla="*/ 605522 w 605522"/>
              <a:gd name="connsiteY50" fmla="*/ 116896 h 495934"/>
              <a:gd name="connsiteX51" fmla="*/ 605522 w 605522"/>
              <a:gd name="connsiteY51" fmla="*/ 440708 h 495934"/>
              <a:gd name="connsiteX52" fmla="*/ 550207 w 605522"/>
              <a:gd name="connsiteY52" fmla="*/ 495934 h 495934"/>
              <a:gd name="connsiteX53" fmla="*/ 55315 w 605522"/>
              <a:gd name="connsiteY53" fmla="*/ 495934 h 495934"/>
              <a:gd name="connsiteX54" fmla="*/ 0 w 605522"/>
              <a:gd name="connsiteY54" fmla="*/ 440708 h 495934"/>
              <a:gd name="connsiteX55" fmla="*/ 0 w 605522"/>
              <a:gd name="connsiteY55" fmla="*/ 116896 h 495934"/>
              <a:gd name="connsiteX56" fmla="*/ 55315 w 605522"/>
              <a:gd name="connsiteY56" fmla="*/ 61670 h 495934"/>
              <a:gd name="connsiteX57" fmla="*/ 369878 w 605522"/>
              <a:gd name="connsiteY57" fmla="*/ 61670 h 495934"/>
              <a:gd name="connsiteX58" fmla="*/ 369878 w 605522"/>
              <a:gd name="connsiteY58" fmla="*/ 30559 h 495934"/>
              <a:gd name="connsiteX59" fmla="*/ 400486 w 605522"/>
              <a:gd name="connsiteY59" fmla="*/ 0 h 4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05522" h="495934">
                <a:moveTo>
                  <a:pt x="374823" y="232327"/>
                </a:moveTo>
                <a:cubicBezTo>
                  <a:pt x="349189" y="232327"/>
                  <a:pt x="328351" y="253127"/>
                  <a:pt x="328351" y="278712"/>
                </a:cubicBezTo>
                <a:cubicBezTo>
                  <a:pt x="328351" y="304482"/>
                  <a:pt x="349189" y="325282"/>
                  <a:pt x="374823" y="325282"/>
                </a:cubicBezTo>
                <a:cubicBezTo>
                  <a:pt x="400640" y="325282"/>
                  <a:pt x="421479" y="304482"/>
                  <a:pt x="421479" y="278712"/>
                </a:cubicBezTo>
                <a:cubicBezTo>
                  <a:pt x="421479" y="253127"/>
                  <a:pt x="400640" y="232327"/>
                  <a:pt x="374823" y="232327"/>
                </a:cubicBezTo>
                <a:close/>
                <a:moveTo>
                  <a:pt x="374823" y="202876"/>
                </a:moveTo>
                <a:cubicBezTo>
                  <a:pt x="416868" y="202876"/>
                  <a:pt x="450984" y="236929"/>
                  <a:pt x="450984" y="278712"/>
                </a:cubicBezTo>
                <a:cubicBezTo>
                  <a:pt x="450984" y="320680"/>
                  <a:pt x="416868" y="354733"/>
                  <a:pt x="374823" y="354733"/>
                </a:cubicBezTo>
                <a:cubicBezTo>
                  <a:pt x="332961" y="354733"/>
                  <a:pt x="298845" y="320680"/>
                  <a:pt x="298845" y="278712"/>
                </a:cubicBezTo>
                <a:cubicBezTo>
                  <a:pt x="298845" y="236929"/>
                  <a:pt x="332961" y="202876"/>
                  <a:pt x="374823" y="202876"/>
                </a:cubicBezTo>
                <a:close/>
                <a:moveTo>
                  <a:pt x="374858" y="175958"/>
                </a:moveTo>
                <a:cubicBezTo>
                  <a:pt x="318064" y="175958"/>
                  <a:pt x="271966" y="221995"/>
                  <a:pt x="271966" y="278712"/>
                </a:cubicBezTo>
                <a:cubicBezTo>
                  <a:pt x="271966" y="335614"/>
                  <a:pt x="318064" y="381650"/>
                  <a:pt x="374858" y="381650"/>
                </a:cubicBezTo>
                <a:cubicBezTo>
                  <a:pt x="431651" y="381650"/>
                  <a:pt x="477933" y="335614"/>
                  <a:pt x="477933" y="278712"/>
                </a:cubicBezTo>
                <a:cubicBezTo>
                  <a:pt x="477933" y="221995"/>
                  <a:pt x="431651" y="175958"/>
                  <a:pt x="374858" y="175958"/>
                </a:cubicBezTo>
                <a:close/>
                <a:moveTo>
                  <a:pt x="91625" y="169355"/>
                </a:moveTo>
                <a:lnTo>
                  <a:pt x="91625" y="203964"/>
                </a:lnTo>
                <a:lnTo>
                  <a:pt x="165728" y="203964"/>
                </a:lnTo>
                <a:lnTo>
                  <a:pt x="165728" y="169355"/>
                </a:lnTo>
                <a:close/>
                <a:moveTo>
                  <a:pt x="374858" y="146494"/>
                </a:moveTo>
                <a:cubicBezTo>
                  <a:pt x="448062" y="146494"/>
                  <a:pt x="507436" y="205790"/>
                  <a:pt x="507436" y="278712"/>
                </a:cubicBezTo>
                <a:cubicBezTo>
                  <a:pt x="507436" y="351819"/>
                  <a:pt x="448062" y="411114"/>
                  <a:pt x="374858" y="411114"/>
                </a:cubicBezTo>
                <a:cubicBezTo>
                  <a:pt x="301838" y="411114"/>
                  <a:pt x="242463" y="351819"/>
                  <a:pt x="242463" y="278712"/>
                </a:cubicBezTo>
                <a:cubicBezTo>
                  <a:pt x="242463" y="205790"/>
                  <a:pt x="301838" y="146494"/>
                  <a:pt x="374858" y="146494"/>
                </a:cubicBezTo>
                <a:close/>
                <a:moveTo>
                  <a:pt x="91625" y="144871"/>
                </a:moveTo>
                <a:lnTo>
                  <a:pt x="165728" y="144871"/>
                </a:lnTo>
                <a:cubicBezTo>
                  <a:pt x="179369" y="144871"/>
                  <a:pt x="190245" y="155916"/>
                  <a:pt x="190245" y="169355"/>
                </a:cubicBezTo>
                <a:lnTo>
                  <a:pt x="190245" y="203964"/>
                </a:lnTo>
                <a:cubicBezTo>
                  <a:pt x="190245" y="217587"/>
                  <a:pt x="179369" y="228632"/>
                  <a:pt x="165728" y="228632"/>
                </a:cubicBezTo>
                <a:lnTo>
                  <a:pt x="91625" y="228632"/>
                </a:lnTo>
                <a:cubicBezTo>
                  <a:pt x="77984" y="228632"/>
                  <a:pt x="67108" y="217587"/>
                  <a:pt x="67108" y="203964"/>
                </a:cubicBezTo>
                <a:lnTo>
                  <a:pt x="67108" y="169355"/>
                </a:lnTo>
                <a:cubicBezTo>
                  <a:pt x="67108" y="155916"/>
                  <a:pt x="77984" y="144871"/>
                  <a:pt x="91625" y="144871"/>
                </a:cubicBezTo>
                <a:close/>
                <a:moveTo>
                  <a:pt x="55315" y="98487"/>
                </a:moveTo>
                <a:cubicBezTo>
                  <a:pt x="45174" y="98487"/>
                  <a:pt x="36877" y="106771"/>
                  <a:pt x="36877" y="116896"/>
                </a:cubicBezTo>
                <a:lnTo>
                  <a:pt x="36877" y="440708"/>
                </a:lnTo>
                <a:cubicBezTo>
                  <a:pt x="36877" y="450832"/>
                  <a:pt x="45174" y="459116"/>
                  <a:pt x="55315" y="459116"/>
                </a:cubicBezTo>
                <a:lnTo>
                  <a:pt x="550207" y="459116"/>
                </a:lnTo>
                <a:cubicBezTo>
                  <a:pt x="560348" y="459116"/>
                  <a:pt x="568645" y="450832"/>
                  <a:pt x="568645" y="440708"/>
                </a:cubicBezTo>
                <a:lnTo>
                  <a:pt x="568645" y="116896"/>
                </a:lnTo>
                <a:cubicBezTo>
                  <a:pt x="568645" y="106771"/>
                  <a:pt x="560348" y="98487"/>
                  <a:pt x="550207" y="98487"/>
                </a:cubicBezTo>
                <a:close/>
                <a:moveTo>
                  <a:pt x="406755" y="36818"/>
                </a:moveTo>
                <a:lnTo>
                  <a:pt x="406755" y="59092"/>
                </a:lnTo>
                <a:lnTo>
                  <a:pt x="488253" y="59092"/>
                </a:lnTo>
                <a:lnTo>
                  <a:pt x="488253" y="36818"/>
                </a:lnTo>
                <a:close/>
                <a:moveTo>
                  <a:pt x="400486" y="0"/>
                </a:moveTo>
                <a:lnTo>
                  <a:pt x="494338" y="0"/>
                </a:lnTo>
                <a:cubicBezTo>
                  <a:pt x="511301" y="0"/>
                  <a:pt x="525130" y="13623"/>
                  <a:pt x="525130" y="30559"/>
                </a:cubicBezTo>
                <a:lnTo>
                  <a:pt x="525130" y="61670"/>
                </a:lnTo>
                <a:lnTo>
                  <a:pt x="550207" y="61670"/>
                </a:lnTo>
                <a:cubicBezTo>
                  <a:pt x="580630" y="61670"/>
                  <a:pt x="605522" y="86337"/>
                  <a:pt x="605522" y="116896"/>
                </a:cubicBezTo>
                <a:lnTo>
                  <a:pt x="605522" y="440708"/>
                </a:lnTo>
                <a:cubicBezTo>
                  <a:pt x="605522" y="471082"/>
                  <a:pt x="580630" y="495934"/>
                  <a:pt x="550207" y="495934"/>
                </a:cubicBezTo>
                <a:lnTo>
                  <a:pt x="55315" y="495934"/>
                </a:lnTo>
                <a:cubicBezTo>
                  <a:pt x="24892" y="495934"/>
                  <a:pt x="0" y="471082"/>
                  <a:pt x="0" y="440708"/>
                </a:cubicBezTo>
                <a:lnTo>
                  <a:pt x="0" y="116896"/>
                </a:lnTo>
                <a:cubicBezTo>
                  <a:pt x="0" y="86337"/>
                  <a:pt x="24892" y="61670"/>
                  <a:pt x="55315" y="61670"/>
                </a:cubicBezTo>
                <a:lnTo>
                  <a:pt x="369878" y="61670"/>
                </a:lnTo>
                <a:lnTo>
                  <a:pt x="369878" y="30559"/>
                </a:lnTo>
                <a:cubicBezTo>
                  <a:pt x="369878" y="13623"/>
                  <a:pt x="383522" y="0"/>
                  <a:pt x="400486" y="0"/>
                </a:cubicBezTo>
                <a:close/>
              </a:path>
            </a:pathLst>
          </a:custGeom>
          <a:gradFill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342DBDBD-3B84-4AC8-8806-9E8CBCB7B813}"/>
              </a:ext>
            </a:extLst>
          </p:cNvPr>
          <p:cNvGrpSpPr/>
          <p:nvPr/>
        </p:nvGrpSpPr>
        <p:grpSpPr>
          <a:xfrm>
            <a:off x="1842346" y="3383774"/>
            <a:ext cx="4229941" cy="968646"/>
            <a:chOff x="2486796" y="2343753"/>
            <a:chExt cx="4229941" cy="968646"/>
          </a:xfrm>
        </p:grpSpPr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13562D0E-E9D4-4606-8C4E-82AC8AA24929}"/>
                </a:ext>
              </a:extLst>
            </p:cNvPr>
            <p:cNvSpPr txBox="1"/>
            <p:nvPr/>
          </p:nvSpPr>
          <p:spPr>
            <a:xfrm>
              <a:off x="2486796" y="2343753"/>
              <a:ext cx="3585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E5C50DCB-272D-445E-AF7A-FAFBAED280DF}"/>
                </a:ext>
              </a:extLst>
            </p:cNvPr>
            <p:cNvSpPr txBox="1"/>
            <p:nvPr/>
          </p:nvSpPr>
          <p:spPr>
            <a:xfrm>
              <a:off x="2486796" y="2687228"/>
              <a:ext cx="42299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sp>
        <p:nvSpPr>
          <p:cNvPr id="50" name="椭圆 70">
            <a:extLst>
              <a:ext uri="{FF2B5EF4-FFF2-40B4-BE49-F238E27FC236}">
                <a16:creationId xmlns:a16="http://schemas.microsoft.com/office/drawing/2014/main" id="{134EF840-3A65-4CC0-A22D-F42F6B36B459}"/>
              </a:ext>
            </a:extLst>
          </p:cNvPr>
          <p:cNvSpPr/>
          <p:nvPr/>
        </p:nvSpPr>
        <p:spPr>
          <a:xfrm>
            <a:off x="1222417" y="3336617"/>
            <a:ext cx="495300" cy="463645"/>
          </a:xfrm>
          <a:custGeom>
            <a:avLst/>
            <a:gdLst>
              <a:gd name="connsiteX0" fmla="*/ 243883 w 600653"/>
              <a:gd name="connsiteY0" fmla="*/ 476473 h 562265"/>
              <a:gd name="connsiteX1" fmla="*/ 243883 w 600653"/>
              <a:gd name="connsiteY1" fmla="*/ 521100 h 562265"/>
              <a:gd name="connsiteX2" fmla="*/ 356770 w 600653"/>
              <a:gd name="connsiteY2" fmla="*/ 521100 h 562265"/>
              <a:gd name="connsiteX3" fmla="*/ 356770 w 600653"/>
              <a:gd name="connsiteY3" fmla="*/ 476473 h 562265"/>
              <a:gd name="connsiteX4" fmla="*/ 38528 w 600653"/>
              <a:gd name="connsiteY4" fmla="*/ 381063 h 562265"/>
              <a:gd name="connsiteX5" fmla="*/ 38528 w 600653"/>
              <a:gd name="connsiteY5" fmla="*/ 418766 h 562265"/>
              <a:gd name="connsiteX6" fmla="*/ 57792 w 600653"/>
              <a:gd name="connsiteY6" fmla="*/ 438001 h 562265"/>
              <a:gd name="connsiteX7" fmla="*/ 542861 w 600653"/>
              <a:gd name="connsiteY7" fmla="*/ 438001 h 562265"/>
              <a:gd name="connsiteX8" fmla="*/ 562125 w 600653"/>
              <a:gd name="connsiteY8" fmla="*/ 418766 h 562265"/>
              <a:gd name="connsiteX9" fmla="*/ 562125 w 600653"/>
              <a:gd name="connsiteY9" fmla="*/ 381063 h 562265"/>
              <a:gd name="connsiteX10" fmla="*/ 300326 w 600653"/>
              <a:gd name="connsiteY10" fmla="*/ 210426 h 562265"/>
              <a:gd name="connsiteX11" fmla="*/ 315710 w 600653"/>
              <a:gd name="connsiteY11" fmla="*/ 225826 h 562265"/>
              <a:gd name="connsiteX12" fmla="*/ 315710 w 600653"/>
              <a:gd name="connsiteY12" fmla="*/ 251620 h 562265"/>
              <a:gd name="connsiteX13" fmla="*/ 300326 w 600653"/>
              <a:gd name="connsiteY13" fmla="*/ 267019 h 562265"/>
              <a:gd name="connsiteX14" fmla="*/ 284943 w 600653"/>
              <a:gd name="connsiteY14" fmla="*/ 251620 h 562265"/>
              <a:gd name="connsiteX15" fmla="*/ 284943 w 600653"/>
              <a:gd name="connsiteY15" fmla="*/ 225826 h 562265"/>
              <a:gd name="connsiteX16" fmla="*/ 300326 w 600653"/>
              <a:gd name="connsiteY16" fmla="*/ 210426 h 562265"/>
              <a:gd name="connsiteX17" fmla="*/ 253291 w 600653"/>
              <a:gd name="connsiteY17" fmla="*/ 184466 h 562265"/>
              <a:gd name="connsiteX18" fmla="*/ 243081 w 600653"/>
              <a:gd name="connsiteY18" fmla="*/ 194851 h 562265"/>
              <a:gd name="connsiteX19" fmla="*/ 243081 w 600653"/>
              <a:gd name="connsiteY19" fmla="*/ 281397 h 562265"/>
              <a:gd name="connsiteX20" fmla="*/ 253291 w 600653"/>
              <a:gd name="connsiteY20" fmla="*/ 291782 h 562265"/>
              <a:gd name="connsiteX21" fmla="*/ 347292 w 600653"/>
              <a:gd name="connsiteY21" fmla="*/ 291782 h 562265"/>
              <a:gd name="connsiteX22" fmla="*/ 357502 w 600653"/>
              <a:gd name="connsiteY22" fmla="*/ 281397 h 562265"/>
              <a:gd name="connsiteX23" fmla="*/ 357502 w 600653"/>
              <a:gd name="connsiteY23" fmla="*/ 194851 h 562265"/>
              <a:gd name="connsiteX24" fmla="*/ 347292 w 600653"/>
              <a:gd name="connsiteY24" fmla="*/ 184466 h 562265"/>
              <a:gd name="connsiteX25" fmla="*/ 300292 w 600653"/>
              <a:gd name="connsiteY25" fmla="*/ 100420 h 562265"/>
              <a:gd name="connsiteX26" fmla="*/ 258299 w 600653"/>
              <a:gd name="connsiteY26" fmla="*/ 142347 h 562265"/>
              <a:gd name="connsiteX27" fmla="*/ 258299 w 600653"/>
              <a:gd name="connsiteY27" fmla="*/ 153694 h 562265"/>
              <a:gd name="connsiteX28" fmla="*/ 342477 w 600653"/>
              <a:gd name="connsiteY28" fmla="*/ 153694 h 562265"/>
              <a:gd name="connsiteX29" fmla="*/ 342477 w 600653"/>
              <a:gd name="connsiteY29" fmla="*/ 142347 h 562265"/>
              <a:gd name="connsiteX30" fmla="*/ 300292 w 600653"/>
              <a:gd name="connsiteY30" fmla="*/ 100420 h 562265"/>
              <a:gd name="connsiteX31" fmla="*/ 300292 w 600653"/>
              <a:gd name="connsiteY31" fmla="*/ 69648 h 562265"/>
              <a:gd name="connsiteX32" fmla="*/ 373297 w 600653"/>
              <a:gd name="connsiteY32" fmla="*/ 142347 h 562265"/>
              <a:gd name="connsiteX33" fmla="*/ 373297 w 600653"/>
              <a:gd name="connsiteY33" fmla="*/ 161964 h 562265"/>
              <a:gd name="connsiteX34" fmla="*/ 373104 w 600653"/>
              <a:gd name="connsiteY34" fmla="*/ 162925 h 562265"/>
              <a:gd name="connsiteX35" fmla="*/ 388322 w 600653"/>
              <a:gd name="connsiteY35" fmla="*/ 194851 h 562265"/>
              <a:gd name="connsiteX36" fmla="*/ 388322 w 600653"/>
              <a:gd name="connsiteY36" fmla="*/ 281397 h 562265"/>
              <a:gd name="connsiteX37" fmla="*/ 347292 w 600653"/>
              <a:gd name="connsiteY37" fmla="*/ 322554 h 562265"/>
              <a:gd name="connsiteX38" fmla="*/ 253291 w 600653"/>
              <a:gd name="connsiteY38" fmla="*/ 322554 h 562265"/>
              <a:gd name="connsiteX39" fmla="*/ 212261 w 600653"/>
              <a:gd name="connsiteY39" fmla="*/ 281397 h 562265"/>
              <a:gd name="connsiteX40" fmla="*/ 212261 w 600653"/>
              <a:gd name="connsiteY40" fmla="*/ 194851 h 562265"/>
              <a:gd name="connsiteX41" fmla="*/ 227479 w 600653"/>
              <a:gd name="connsiteY41" fmla="*/ 162925 h 562265"/>
              <a:gd name="connsiteX42" fmla="*/ 227479 w 600653"/>
              <a:gd name="connsiteY42" fmla="*/ 161964 h 562265"/>
              <a:gd name="connsiteX43" fmla="*/ 227479 w 600653"/>
              <a:gd name="connsiteY43" fmla="*/ 142347 h 562265"/>
              <a:gd name="connsiteX44" fmla="*/ 300292 w 600653"/>
              <a:gd name="connsiteY44" fmla="*/ 69648 h 562265"/>
              <a:gd name="connsiteX45" fmla="*/ 57792 w 600653"/>
              <a:gd name="connsiteY45" fmla="*/ 38472 h 562265"/>
              <a:gd name="connsiteX46" fmla="*/ 38528 w 600653"/>
              <a:gd name="connsiteY46" fmla="*/ 57708 h 562265"/>
              <a:gd name="connsiteX47" fmla="*/ 38528 w 600653"/>
              <a:gd name="connsiteY47" fmla="*/ 342591 h 562265"/>
              <a:gd name="connsiteX48" fmla="*/ 562125 w 600653"/>
              <a:gd name="connsiteY48" fmla="*/ 342591 h 562265"/>
              <a:gd name="connsiteX49" fmla="*/ 562125 w 600653"/>
              <a:gd name="connsiteY49" fmla="*/ 57708 h 562265"/>
              <a:gd name="connsiteX50" fmla="*/ 542861 w 600653"/>
              <a:gd name="connsiteY50" fmla="*/ 38472 h 562265"/>
              <a:gd name="connsiteX51" fmla="*/ 57792 w 600653"/>
              <a:gd name="connsiteY51" fmla="*/ 0 h 562265"/>
              <a:gd name="connsiteX52" fmla="*/ 542861 w 600653"/>
              <a:gd name="connsiteY52" fmla="*/ 0 h 562265"/>
              <a:gd name="connsiteX53" fmla="*/ 600653 w 600653"/>
              <a:gd name="connsiteY53" fmla="*/ 57708 h 562265"/>
              <a:gd name="connsiteX54" fmla="*/ 600653 w 600653"/>
              <a:gd name="connsiteY54" fmla="*/ 418766 h 562265"/>
              <a:gd name="connsiteX55" fmla="*/ 542861 w 600653"/>
              <a:gd name="connsiteY55" fmla="*/ 476473 h 562265"/>
              <a:gd name="connsiteX56" fmla="*/ 395298 w 600653"/>
              <a:gd name="connsiteY56" fmla="*/ 476473 h 562265"/>
              <a:gd name="connsiteX57" fmla="*/ 395298 w 600653"/>
              <a:gd name="connsiteY57" fmla="*/ 523793 h 562265"/>
              <a:gd name="connsiteX58" fmla="*/ 460411 w 600653"/>
              <a:gd name="connsiteY58" fmla="*/ 523793 h 562265"/>
              <a:gd name="connsiteX59" fmla="*/ 479675 w 600653"/>
              <a:gd name="connsiteY59" fmla="*/ 543029 h 562265"/>
              <a:gd name="connsiteX60" fmla="*/ 460411 w 600653"/>
              <a:gd name="connsiteY60" fmla="*/ 562265 h 562265"/>
              <a:gd name="connsiteX61" fmla="*/ 140435 w 600653"/>
              <a:gd name="connsiteY61" fmla="*/ 562265 h 562265"/>
              <a:gd name="connsiteX62" fmla="*/ 121171 w 600653"/>
              <a:gd name="connsiteY62" fmla="*/ 543029 h 562265"/>
              <a:gd name="connsiteX63" fmla="*/ 140435 w 600653"/>
              <a:gd name="connsiteY63" fmla="*/ 523793 h 562265"/>
              <a:gd name="connsiteX64" fmla="*/ 205355 w 600653"/>
              <a:gd name="connsiteY64" fmla="*/ 523793 h 562265"/>
              <a:gd name="connsiteX65" fmla="*/ 205355 w 600653"/>
              <a:gd name="connsiteY65" fmla="*/ 476473 h 562265"/>
              <a:gd name="connsiteX66" fmla="*/ 57792 w 600653"/>
              <a:gd name="connsiteY66" fmla="*/ 476473 h 562265"/>
              <a:gd name="connsiteX67" fmla="*/ 0 w 600653"/>
              <a:gd name="connsiteY67" fmla="*/ 418766 h 562265"/>
              <a:gd name="connsiteX68" fmla="*/ 0 w 600653"/>
              <a:gd name="connsiteY68" fmla="*/ 57708 h 562265"/>
              <a:gd name="connsiteX69" fmla="*/ 57792 w 600653"/>
              <a:gd name="connsiteY69" fmla="*/ 0 h 56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600653" h="562265">
                <a:moveTo>
                  <a:pt x="243883" y="476473"/>
                </a:moveTo>
                <a:lnTo>
                  <a:pt x="243883" y="521100"/>
                </a:lnTo>
                <a:lnTo>
                  <a:pt x="356770" y="521100"/>
                </a:lnTo>
                <a:lnTo>
                  <a:pt x="356770" y="476473"/>
                </a:lnTo>
                <a:close/>
                <a:moveTo>
                  <a:pt x="38528" y="381063"/>
                </a:moveTo>
                <a:lnTo>
                  <a:pt x="38528" y="418766"/>
                </a:lnTo>
                <a:cubicBezTo>
                  <a:pt x="38528" y="429345"/>
                  <a:pt x="47197" y="438001"/>
                  <a:pt x="57792" y="438001"/>
                </a:cubicBezTo>
                <a:lnTo>
                  <a:pt x="542861" y="438001"/>
                </a:lnTo>
                <a:cubicBezTo>
                  <a:pt x="553649" y="438001"/>
                  <a:pt x="562125" y="429345"/>
                  <a:pt x="562125" y="418766"/>
                </a:cubicBezTo>
                <a:lnTo>
                  <a:pt x="562125" y="381063"/>
                </a:lnTo>
                <a:close/>
                <a:moveTo>
                  <a:pt x="300326" y="210426"/>
                </a:moveTo>
                <a:cubicBezTo>
                  <a:pt x="308787" y="210426"/>
                  <a:pt x="315710" y="217356"/>
                  <a:pt x="315710" y="225826"/>
                </a:cubicBezTo>
                <a:lnTo>
                  <a:pt x="315710" y="251620"/>
                </a:lnTo>
                <a:cubicBezTo>
                  <a:pt x="315710" y="260089"/>
                  <a:pt x="308787" y="267019"/>
                  <a:pt x="300326" y="267019"/>
                </a:cubicBezTo>
                <a:cubicBezTo>
                  <a:pt x="291866" y="267019"/>
                  <a:pt x="284943" y="260089"/>
                  <a:pt x="284943" y="251620"/>
                </a:cubicBezTo>
                <a:lnTo>
                  <a:pt x="284943" y="225826"/>
                </a:lnTo>
                <a:cubicBezTo>
                  <a:pt x="284943" y="217356"/>
                  <a:pt x="291866" y="210426"/>
                  <a:pt x="300326" y="210426"/>
                </a:cubicBezTo>
                <a:close/>
                <a:moveTo>
                  <a:pt x="253291" y="184466"/>
                </a:moveTo>
                <a:cubicBezTo>
                  <a:pt x="247897" y="184466"/>
                  <a:pt x="243081" y="189274"/>
                  <a:pt x="243081" y="194851"/>
                </a:cubicBezTo>
                <a:lnTo>
                  <a:pt x="243081" y="281397"/>
                </a:lnTo>
                <a:cubicBezTo>
                  <a:pt x="243081" y="286974"/>
                  <a:pt x="247897" y="291782"/>
                  <a:pt x="253291" y="291782"/>
                </a:cubicBezTo>
                <a:lnTo>
                  <a:pt x="347292" y="291782"/>
                </a:lnTo>
                <a:cubicBezTo>
                  <a:pt x="352879" y="291782"/>
                  <a:pt x="357502" y="286974"/>
                  <a:pt x="357502" y="281397"/>
                </a:cubicBezTo>
                <a:lnTo>
                  <a:pt x="357502" y="194851"/>
                </a:lnTo>
                <a:cubicBezTo>
                  <a:pt x="357502" y="189274"/>
                  <a:pt x="352879" y="184466"/>
                  <a:pt x="347292" y="184466"/>
                </a:cubicBezTo>
                <a:close/>
                <a:moveTo>
                  <a:pt x="300292" y="100420"/>
                </a:moveTo>
                <a:cubicBezTo>
                  <a:pt x="277176" y="100420"/>
                  <a:pt x="258299" y="119268"/>
                  <a:pt x="258299" y="142347"/>
                </a:cubicBezTo>
                <a:lnTo>
                  <a:pt x="258299" y="153694"/>
                </a:lnTo>
                <a:lnTo>
                  <a:pt x="342477" y="153694"/>
                </a:lnTo>
                <a:lnTo>
                  <a:pt x="342477" y="142347"/>
                </a:lnTo>
                <a:cubicBezTo>
                  <a:pt x="342477" y="119268"/>
                  <a:pt x="323599" y="100420"/>
                  <a:pt x="300292" y="100420"/>
                </a:cubicBezTo>
                <a:close/>
                <a:moveTo>
                  <a:pt x="300292" y="69648"/>
                </a:moveTo>
                <a:cubicBezTo>
                  <a:pt x="340551" y="69648"/>
                  <a:pt x="373297" y="102343"/>
                  <a:pt x="373297" y="142347"/>
                </a:cubicBezTo>
                <a:lnTo>
                  <a:pt x="373297" y="161964"/>
                </a:lnTo>
                <a:cubicBezTo>
                  <a:pt x="373297" y="162348"/>
                  <a:pt x="373104" y="162541"/>
                  <a:pt x="373104" y="162925"/>
                </a:cubicBezTo>
                <a:cubicBezTo>
                  <a:pt x="382351" y="170426"/>
                  <a:pt x="388322" y="181965"/>
                  <a:pt x="388322" y="194851"/>
                </a:cubicBezTo>
                <a:lnTo>
                  <a:pt x="388322" y="281397"/>
                </a:lnTo>
                <a:cubicBezTo>
                  <a:pt x="388322" y="304091"/>
                  <a:pt x="370022" y="322554"/>
                  <a:pt x="347292" y="322554"/>
                </a:cubicBezTo>
                <a:lnTo>
                  <a:pt x="253291" y="322554"/>
                </a:lnTo>
                <a:cubicBezTo>
                  <a:pt x="230753" y="322554"/>
                  <a:pt x="212261" y="304091"/>
                  <a:pt x="212261" y="281397"/>
                </a:cubicBezTo>
                <a:lnTo>
                  <a:pt x="212261" y="194851"/>
                </a:lnTo>
                <a:cubicBezTo>
                  <a:pt x="212261" y="181965"/>
                  <a:pt x="218232" y="170426"/>
                  <a:pt x="227479" y="162925"/>
                </a:cubicBezTo>
                <a:cubicBezTo>
                  <a:pt x="227479" y="162541"/>
                  <a:pt x="227479" y="162348"/>
                  <a:pt x="227479" y="161964"/>
                </a:cubicBezTo>
                <a:lnTo>
                  <a:pt x="227479" y="142347"/>
                </a:lnTo>
                <a:cubicBezTo>
                  <a:pt x="227479" y="102343"/>
                  <a:pt x="260225" y="69648"/>
                  <a:pt x="300292" y="69648"/>
                </a:cubicBezTo>
                <a:close/>
                <a:moveTo>
                  <a:pt x="57792" y="38472"/>
                </a:moveTo>
                <a:cubicBezTo>
                  <a:pt x="47197" y="38472"/>
                  <a:pt x="38528" y="47128"/>
                  <a:pt x="38528" y="57708"/>
                </a:cubicBezTo>
                <a:lnTo>
                  <a:pt x="38528" y="342591"/>
                </a:lnTo>
                <a:lnTo>
                  <a:pt x="562125" y="342591"/>
                </a:lnTo>
                <a:lnTo>
                  <a:pt x="562125" y="57708"/>
                </a:lnTo>
                <a:cubicBezTo>
                  <a:pt x="562125" y="47128"/>
                  <a:pt x="553649" y="38472"/>
                  <a:pt x="542861" y="38472"/>
                </a:cubicBezTo>
                <a:close/>
                <a:moveTo>
                  <a:pt x="57792" y="0"/>
                </a:moveTo>
                <a:lnTo>
                  <a:pt x="542861" y="0"/>
                </a:lnTo>
                <a:cubicBezTo>
                  <a:pt x="574839" y="0"/>
                  <a:pt x="600653" y="25776"/>
                  <a:pt x="600653" y="57708"/>
                </a:cubicBezTo>
                <a:lnTo>
                  <a:pt x="600653" y="418766"/>
                </a:lnTo>
                <a:cubicBezTo>
                  <a:pt x="600653" y="450505"/>
                  <a:pt x="574839" y="476473"/>
                  <a:pt x="542861" y="476473"/>
                </a:cubicBezTo>
                <a:lnTo>
                  <a:pt x="395298" y="476473"/>
                </a:lnTo>
                <a:lnTo>
                  <a:pt x="395298" y="523793"/>
                </a:lnTo>
                <a:lnTo>
                  <a:pt x="460411" y="523793"/>
                </a:lnTo>
                <a:cubicBezTo>
                  <a:pt x="471006" y="523793"/>
                  <a:pt x="479675" y="532257"/>
                  <a:pt x="479675" y="543029"/>
                </a:cubicBezTo>
                <a:cubicBezTo>
                  <a:pt x="479675" y="553609"/>
                  <a:pt x="471006" y="562265"/>
                  <a:pt x="460411" y="562265"/>
                </a:cubicBezTo>
                <a:lnTo>
                  <a:pt x="140435" y="562265"/>
                </a:lnTo>
                <a:cubicBezTo>
                  <a:pt x="129840" y="562265"/>
                  <a:pt x="121171" y="553609"/>
                  <a:pt x="121171" y="543029"/>
                </a:cubicBezTo>
                <a:cubicBezTo>
                  <a:pt x="121171" y="532257"/>
                  <a:pt x="129840" y="523793"/>
                  <a:pt x="140435" y="523793"/>
                </a:cubicBezTo>
                <a:lnTo>
                  <a:pt x="205355" y="523793"/>
                </a:lnTo>
                <a:lnTo>
                  <a:pt x="205355" y="476473"/>
                </a:lnTo>
                <a:lnTo>
                  <a:pt x="57792" y="476473"/>
                </a:lnTo>
                <a:cubicBezTo>
                  <a:pt x="26006" y="476473"/>
                  <a:pt x="0" y="450505"/>
                  <a:pt x="0" y="418766"/>
                </a:cubicBezTo>
                <a:lnTo>
                  <a:pt x="0" y="57708"/>
                </a:lnTo>
                <a:cubicBezTo>
                  <a:pt x="0" y="25776"/>
                  <a:pt x="26006" y="0"/>
                  <a:pt x="57792" y="0"/>
                </a:cubicBezTo>
                <a:close/>
              </a:path>
            </a:pathLst>
          </a:custGeom>
          <a:gradFill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8A8CDD80-BDD3-4520-A2DB-B5305E43814F}"/>
              </a:ext>
            </a:extLst>
          </p:cNvPr>
          <p:cNvGrpSpPr/>
          <p:nvPr/>
        </p:nvGrpSpPr>
        <p:grpSpPr>
          <a:xfrm>
            <a:off x="1842346" y="4713209"/>
            <a:ext cx="4229941" cy="968646"/>
            <a:chOff x="2486796" y="2343753"/>
            <a:chExt cx="4229941" cy="968646"/>
          </a:xfrm>
        </p:grpSpPr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A45EEB9B-8BB1-406B-AFB6-F00E10DAAFF5}"/>
                </a:ext>
              </a:extLst>
            </p:cNvPr>
            <p:cNvSpPr txBox="1"/>
            <p:nvPr/>
          </p:nvSpPr>
          <p:spPr>
            <a:xfrm>
              <a:off x="2486796" y="2343753"/>
              <a:ext cx="35857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53E18B75-3444-460D-8FCA-A1DC21AA41E2}"/>
                </a:ext>
              </a:extLst>
            </p:cNvPr>
            <p:cNvSpPr txBox="1"/>
            <p:nvPr/>
          </p:nvSpPr>
          <p:spPr>
            <a:xfrm>
              <a:off x="2486796" y="2687228"/>
              <a:ext cx="42299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sp>
        <p:nvSpPr>
          <p:cNvPr id="54" name="椭圆 74">
            <a:extLst>
              <a:ext uri="{FF2B5EF4-FFF2-40B4-BE49-F238E27FC236}">
                <a16:creationId xmlns:a16="http://schemas.microsoft.com/office/drawing/2014/main" id="{5EC19B0E-B5EA-478E-8E2E-2F20E9ECE578}"/>
              </a:ext>
            </a:extLst>
          </p:cNvPr>
          <p:cNvSpPr/>
          <p:nvPr/>
        </p:nvSpPr>
        <p:spPr>
          <a:xfrm>
            <a:off x="1222417" y="4659807"/>
            <a:ext cx="495300" cy="476135"/>
          </a:xfrm>
          <a:custGeom>
            <a:avLst/>
            <a:gdLst>
              <a:gd name="connsiteX0" fmla="*/ 241391 w 516922"/>
              <a:gd name="connsiteY0" fmla="*/ 466920 h 496921"/>
              <a:gd name="connsiteX1" fmla="*/ 374792 w 516922"/>
              <a:gd name="connsiteY1" fmla="*/ 466920 h 496921"/>
              <a:gd name="connsiteX2" fmla="*/ 394157 w 516922"/>
              <a:gd name="connsiteY2" fmla="*/ 492438 h 496921"/>
              <a:gd name="connsiteX3" fmla="*/ 241391 w 516922"/>
              <a:gd name="connsiteY3" fmla="*/ 492438 h 496921"/>
              <a:gd name="connsiteX4" fmla="*/ 45175 w 516922"/>
              <a:gd name="connsiteY4" fmla="*/ 266910 h 496921"/>
              <a:gd name="connsiteX5" fmla="*/ 178975 w 516922"/>
              <a:gd name="connsiteY5" fmla="*/ 266910 h 496921"/>
              <a:gd name="connsiteX6" fmla="*/ 178975 w 516922"/>
              <a:gd name="connsiteY6" fmla="*/ 312085 h 496921"/>
              <a:gd name="connsiteX7" fmla="*/ 45175 w 516922"/>
              <a:gd name="connsiteY7" fmla="*/ 312085 h 496921"/>
              <a:gd name="connsiteX8" fmla="*/ 45175 w 516922"/>
              <a:gd name="connsiteY8" fmla="*/ 167939 h 496921"/>
              <a:gd name="connsiteX9" fmla="*/ 178975 w 516922"/>
              <a:gd name="connsiteY9" fmla="*/ 167939 h 496921"/>
              <a:gd name="connsiteX10" fmla="*/ 178975 w 516922"/>
              <a:gd name="connsiteY10" fmla="*/ 213114 h 496921"/>
              <a:gd name="connsiteX11" fmla="*/ 45175 w 516922"/>
              <a:gd name="connsiteY11" fmla="*/ 213114 h 496921"/>
              <a:gd name="connsiteX12" fmla="*/ 254150 w 516922"/>
              <a:gd name="connsiteY12" fmla="*/ 92418 h 496921"/>
              <a:gd name="connsiteX13" fmla="*/ 497537 w 516922"/>
              <a:gd name="connsiteY13" fmla="*/ 92418 h 496921"/>
              <a:gd name="connsiteX14" fmla="*/ 516922 w 516922"/>
              <a:gd name="connsiteY14" fmla="*/ 111788 h 496921"/>
              <a:gd name="connsiteX15" fmla="*/ 516922 w 516922"/>
              <a:gd name="connsiteY15" fmla="*/ 402340 h 496921"/>
              <a:gd name="connsiteX16" fmla="*/ 497537 w 516922"/>
              <a:gd name="connsiteY16" fmla="*/ 421710 h 496921"/>
              <a:gd name="connsiteX17" fmla="*/ 359690 w 516922"/>
              <a:gd name="connsiteY17" fmla="*/ 421710 h 496921"/>
              <a:gd name="connsiteX18" fmla="*/ 359690 w 516922"/>
              <a:gd name="connsiteY18" fmla="*/ 458298 h 496921"/>
              <a:gd name="connsiteX19" fmla="*/ 254150 w 516922"/>
              <a:gd name="connsiteY19" fmla="*/ 458298 h 496921"/>
              <a:gd name="connsiteX20" fmla="*/ 254150 w 516922"/>
              <a:gd name="connsiteY20" fmla="*/ 382970 h 496921"/>
              <a:gd name="connsiteX21" fmla="*/ 478152 w 516922"/>
              <a:gd name="connsiteY21" fmla="*/ 382970 h 496921"/>
              <a:gd name="connsiteX22" fmla="*/ 478152 w 516922"/>
              <a:gd name="connsiteY22" fmla="*/ 131158 h 496921"/>
              <a:gd name="connsiteX23" fmla="*/ 254150 w 516922"/>
              <a:gd name="connsiteY23" fmla="*/ 131158 h 496921"/>
              <a:gd name="connsiteX24" fmla="*/ 45175 w 516922"/>
              <a:gd name="connsiteY24" fmla="*/ 75176 h 496921"/>
              <a:gd name="connsiteX25" fmla="*/ 178975 w 516922"/>
              <a:gd name="connsiteY25" fmla="*/ 75176 h 496921"/>
              <a:gd name="connsiteX26" fmla="*/ 178975 w 516922"/>
              <a:gd name="connsiteY26" fmla="*/ 120351 h 496921"/>
              <a:gd name="connsiteX27" fmla="*/ 45175 w 516922"/>
              <a:gd name="connsiteY27" fmla="*/ 120351 h 496921"/>
              <a:gd name="connsiteX28" fmla="*/ 28019 w 516922"/>
              <a:gd name="connsiteY28" fmla="*/ 27965 h 496921"/>
              <a:gd name="connsiteX29" fmla="*/ 28019 w 516922"/>
              <a:gd name="connsiteY29" fmla="*/ 466805 h 496921"/>
              <a:gd name="connsiteX30" fmla="*/ 196130 w 516922"/>
              <a:gd name="connsiteY30" fmla="*/ 466805 h 496921"/>
              <a:gd name="connsiteX31" fmla="*/ 196130 w 516922"/>
              <a:gd name="connsiteY31" fmla="*/ 27965 h 496921"/>
              <a:gd name="connsiteX32" fmla="*/ 28019 w 516922"/>
              <a:gd name="connsiteY32" fmla="*/ 0 h 496921"/>
              <a:gd name="connsiteX33" fmla="*/ 196130 w 516922"/>
              <a:gd name="connsiteY33" fmla="*/ 0 h 496921"/>
              <a:gd name="connsiteX34" fmla="*/ 224149 w 516922"/>
              <a:gd name="connsiteY34" fmla="*/ 27965 h 496921"/>
              <a:gd name="connsiteX35" fmla="*/ 224149 w 516922"/>
              <a:gd name="connsiteY35" fmla="*/ 466805 h 496921"/>
              <a:gd name="connsiteX36" fmla="*/ 196130 w 516922"/>
              <a:gd name="connsiteY36" fmla="*/ 496921 h 496921"/>
              <a:gd name="connsiteX37" fmla="*/ 28019 w 516922"/>
              <a:gd name="connsiteY37" fmla="*/ 496921 h 496921"/>
              <a:gd name="connsiteX38" fmla="*/ 0 w 516922"/>
              <a:gd name="connsiteY38" fmla="*/ 466805 h 496921"/>
              <a:gd name="connsiteX39" fmla="*/ 0 w 516922"/>
              <a:gd name="connsiteY39" fmla="*/ 27965 h 496921"/>
              <a:gd name="connsiteX40" fmla="*/ 28019 w 516922"/>
              <a:gd name="connsiteY40" fmla="*/ 0 h 496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16922" h="496921">
                <a:moveTo>
                  <a:pt x="241391" y="466920"/>
                </a:moveTo>
                <a:lnTo>
                  <a:pt x="374792" y="466920"/>
                </a:lnTo>
                <a:lnTo>
                  <a:pt x="394157" y="492438"/>
                </a:lnTo>
                <a:lnTo>
                  <a:pt x="241391" y="492438"/>
                </a:lnTo>
                <a:close/>
                <a:moveTo>
                  <a:pt x="45175" y="266910"/>
                </a:moveTo>
                <a:lnTo>
                  <a:pt x="178975" y="266910"/>
                </a:lnTo>
                <a:lnTo>
                  <a:pt x="178975" y="312085"/>
                </a:lnTo>
                <a:lnTo>
                  <a:pt x="45175" y="312085"/>
                </a:lnTo>
                <a:close/>
                <a:moveTo>
                  <a:pt x="45175" y="167939"/>
                </a:moveTo>
                <a:lnTo>
                  <a:pt x="178975" y="167939"/>
                </a:lnTo>
                <a:lnTo>
                  <a:pt x="178975" y="213114"/>
                </a:lnTo>
                <a:lnTo>
                  <a:pt x="45175" y="213114"/>
                </a:lnTo>
                <a:close/>
                <a:moveTo>
                  <a:pt x="254150" y="92418"/>
                </a:moveTo>
                <a:lnTo>
                  <a:pt x="497537" y="92418"/>
                </a:lnTo>
                <a:cubicBezTo>
                  <a:pt x="508307" y="92418"/>
                  <a:pt x="516922" y="101027"/>
                  <a:pt x="516922" y="111788"/>
                </a:cubicBezTo>
                <a:lnTo>
                  <a:pt x="516922" y="402340"/>
                </a:lnTo>
                <a:cubicBezTo>
                  <a:pt x="516922" y="413101"/>
                  <a:pt x="508307" y="421710"/>
                  <a:pt x="497537" y="421710"/>
                </a:cubicBezTo>
                <a:lnTo>
                  <a:pt x="359690" y="421710"/>
                </a:lnTo>
                <a:lnTo>
                  <a:pt x="359690" y="458298"/>
                </a:lnTo>
                <a:lnTo>
                  <a:pt x="254150" y="458298"/>
                </a:lnTo>
                <a:lnTo>
                  <a:pt x="254150" y="382970"/>
                </a:lnTo>
                <a:lnTo>
                  <a:pt x="478152" y="382970"/>
                </a:lnTo>
                <a:lnTo>
                  <a:pt x="478152" y="131158"/>
                </a:lnTo>
                <a:lnTo>
                  <a:pt x="254150" y="131158"/>
                </a:lnTo>
                <a:close/>
                <a:moveTo>
                  <a:pt x="45175" y="75176"/>
                </a:moveTo>
                <a:lnTo>
                  <a:pt x="178975" y="75176"/>
                </a:lnTo>
                <a:lnTo>
                  <a:pt x="178975" y="120351"/>
                </a:lnTo>
                <a:lnTo>
                  <a:pt x="45175" y="120351"/>
                </a:lnTo>
                <a:close/>
                <a:moveTo>
                  <a:pt x="28019" y="27965"/>
                </a:moveTo>
                <a:lnTo>
                  <a:pt x="28019" y="466805"/>
                </a:lnTo>
                <a:lnTo>
                  <a:pt x="196130" y="466805"/>
                </a:lnTo>
                <a:lnTo>
                  <a:pt x="196130" y="27965"/>
                </a:lnTo>
                <a:close/>
                <a:moveTo>
                  <a:pt x="28019" y="0"/>
                </a:moveTo>
                <a:lnTo>
                  <a:pt x="196130" y="0"/>
                </a:lnTo>
                <a:cubicBezTo>
                  <a:pt x="211217" y="0"/>
                  <a:pt x="224149" y="12907"/>
                  <a:pt x="224149" y="27965"/>
                </a:cubicBezTo>
                <a:lnTo>
                  <a:pt x="224149" y="466805"/>
                </a:lnTo>
                <a:cubicBezTo>
                  <a:pt x="224149" y="484014"/>
                  <a:pt x="211217" y="496921"/>
                  <a:pt x="196130" y="496921"/>
                </a:cubicBezTo>
                <a:lnTo>
                  <a:pt x="28019" y="496921"/>
                </a:lnTo>
                <a:cubicBezTo>
                  <a:pt x="12932" y="496921"/>
                  <a:pt x="0" y="484014"/>
                  <a:pt x="0" y="466805"/>
                </a:cubicBezTo>
                <a:lnTo>
                  <a:pt x="0" y="27965"/>
                </a:lnTo>
                <a:cubicBezTo>
                  <a:pt x="0" y="12907"/>
                  <a:pt x="12932" y="0"/>
                  <a:pt x="28019" y="0"/>
                </a:cubicBezTo>
                <a:close/>
              </a:path>
            </a:pathLst>
          </a:custGeom>
          <a:gradFill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F0A636C3-011D-4941-A00E-5D5086CAF4E8}"/>
              </a:ext>
            </a:extLst>
          </p:cNvPr>
          <p:cNvCxnSpPr>
            <a:cxnSpLocks/>
          </p:cNvCxnSpPr>
          <p:nvPr/>
        </p:nvCxnSpPr>
        <p:spPr>
          <a:xfrm>
            <a:off x="1512578" y="4467225"/>
            <a:ext cx="448846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dash"/>
          </a:ln>
          <a:effectLst/>
        </p:spPr>
      </p:cxnSp>
    </p:spTree>
    <p:extLst>
      <p:ext uri="{BB962C8B-B14F-4D97-AF65-F5344CB8AC3E}">
        <p14:creationId xmlns:p14="http://schemas.microsoft.com/office/powerpoint/2010/main" val="2037421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6" grpId="0" animBg="1"/>
      <p:bldP spid="50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一、年度工作概述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4253E3B-C178-48F6-8499-20373B269A40}"/>
              </a:ext>
            </a:extLst>
          </p:cNvPr>
          <p:cNvGrpSpPr/>
          <p:nvPr/>
        </p:nvGrpSpPr>
        <p:grpSpPr>
          <a:xfrm>
            <a:off x="4487991" y="2371369"/>
            <a:ext cx="1544087" cy="1733297"/>
            <a:chOff x="4173666" y="2361844"/>
            <a:chExt cx="1544087" cy="1733297"/>
          </a:xfrm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762D6F15-280A-42DF-B98D-613BF2E7F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666" y="2361844"/>
              <a:ext cx="1544087" cy="1733297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2" name="Group 2">
              <a:extLst>
                <a:ext uri="{FF2B5EF4-FFF2-40B4-BE49-F238E27FC236}">
                  <a16:creationId xmlns:a16="http://schemas.microsoft.com/office/drawing/2014/main" id="{84EACA38-7E5E-47CC-8420-382D20FE8F5C}"/>
                </a:ext>
              </a:extLst>
            </p:cNvPr>
            <p:cNvGrpSpPr/>
            <p:nvPr/>
          </p:nvGrpSpPr>
          <p:grpSpPr>
            <a:xfrm>
              <a:off x="4692139" y="2869054"/>
              <a:ext cx="496806" cy="726101"/>
              <a:chOff x="6258454" y="3849160"/>
              <a:chExt cx="330200" cy="482600"/>
            </a:xfrm>
            <a:solidFill>
              <a:schemeClr val="bg1"/>
            </a:solidFill>
          </p:grpSpPr>
          <p:sp>
            <p:nvSpPr>
              <p:cNvPr id="13" name="Freeform 35">
                <a:extLst>
                  <a:ext uri="{FF2B5EF4-FFF2-40B4-BE49-F238E27FC236}">
                    <a16:creationId xmlns:a16="http://schemas.microsoft.com/office/drawing/2014/main" id="{155F3E30-CD91-4731-8CBA-59F4DA5F28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8454" y="3849160"/>
                <a:ext cx="330200" cy="482600"/>
              </a:xfrm>
              <a:custGeom>
                <a:avLst/>
                <a:gdLst>
                  <a:gd name="T0" fmla="*/ 44 w 88"/>
                  <a:gd name="T1" fmla="*/ 0 h 128"/>
                  <a:gd name="T2" fmla="*/ 0 w 88"/>
                  <a:gd name="T3" fmla="*/ 44 h 128"/>
                  <a:gd name="T4" fmla="*/ 20 w 88"/>
                  <a:gd name="T5" fmla="*/ 92 h 128"/>
                  <a:gd name="T6" fmla="*/ 44 w 88"/>
                  <a:gd name="T7" fmla="*/ 128 h 128"/>
                  <a:gd name="T8" fmla="*/ 68 w 88"/>
                  <a:gd name="T9" fmla="*/ 92 h 128"/>
                  <a:gd name="T10" fmla="*/ 88 w 88"/>
                  <a:gd name="T11" fmla="*/ 44 h 128"/>
                  <a:gd name="T12" fmla="*/ 44 w 88"/>
                  <a:gd name="T13" fmla="*/ 0 h 128"/>
                  <a:gd name="T14" fmla="*/ 54 w 88"/>
                  <a:gd name="T15" fmla="*/ 109 h 128"/>
                  <a:gd name="T16" fmla="*/ 35 w 88"/>
                  <a:gd name="T17" fmla="*/ 111 h 128"/>
                  <a:gd name="T18" fmla="*/ 32 w 88"/>
                  <a:gd name="T19" fmla="*/ 104 h 128"/>
                  <a:gd name="T20" fmla="*/ 32 w 88"/>
                  <a:gd name="T21" fmla="*/ 103 h 128"/>
                  <a:gd name="T22" fmla="*/ 57 w 88"/>
                  <a:gd name="T23" fmla="*/ 100 h 128"/>
                  <a:gd name="T24" fmla="*/ 56 w 88"/>
                  <a:gd name="T25" fmla="*/ 104 h 128"/>
                  <a:gd name="T26" fmla="*/ 54 w 88"/>
                  <a:gd name="T27" fmla="*/ 109 h 128"/>
                  <a:gd name="T28" fmla="*/ 31 w 88"/>
                  <a:gd name="T29" fmla="*/ 100 h 128"/>
                  <a:gd name="T30" fmla="*/ 28 w 88"/>
                  <a:gd name="T31" fmla="*/ 92 h 128"/>
                  <a:gd name="T32" fmla="*/ 60 w 88"/>
                  <a:gd name="T33" fmla="*/ 92 h 128"/>
                  <a:gd name="T34" fmla="*/ 58 w 88"/>
                  <a:gd name="T35" fmla="*/ 96 h 128"/>
                  <a:gd name="T36" fmla="*/ 31 w 88"/>
                  <a:gd name="T37" fmla="*/ 100 h 128"/>
                  <a:gd name="T38" fmla="*/ 44 w 88"/>
                  <a:gd name="T39" fmla="*/ 120 h 128"/>
                  <a:gd name="T40" fmla="*/ 36 w 88"/>
                  <a:gd name="T41" fmla="*/ 115 h 128"/>
                  <a:gd name="T42" fmla="*/ 53 w 88"/>
                  <a:gd name="T43" fmla="*/ 113 h 128"/>
                  <a:gd name="T44" fmla="*/ 44 w 88"/>
                  <a:gd name="T45" fmla="*/ 120 h 128"/>
                  <a:gd name="T46" fmla="*/ 63 w 88"/>
                  <a:gd name="T47" fmla="*/ 84 h 128"/>
                  <a:gd name="T48" fmla="*/ 25 w 88"/>
                  <a:gd name="T49" fmla="*/ 84 h 128"/>
                  <a:gd name="T50" fmla="*/ 19 w 88"/>
                  <a:gd name="T51" fmla="*/ 71 h 128"/>
                  <a:gd name="T52" fmla="*/ 8 w 88"/>
                  <a:gd name="T53" fmla="*/ 44 h 128"/>
                  <a:gd name="T54" fmla="*/ 44 w 88"/>
                  <a:gd name="T55" fmla="*/ 8 h 128"/>
                  <a:gd name="T56" fmla="*/ 80 w 88"/>
                  <a:gd name="T57" fmla="*/ 44 h 128"/>
                  <a:gd name="T58" fmla="*/ 69 w 88"/>
                  <a:gd name="T59" fmla="*/ 71 h 128"/>
                  <a:gd name="T60" fmla="*/ 63 w 88"/>
                  <a:gd name="T61" fmla="*/ 84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8" h="128">
                    <a:moveTo>
                      <a:pt x="44" y="0"/>
                    </a:moveTo>
                    <a:cubicBezTo>
                      <a:pt x="20" y="0"/>
                      <a:pt x="0" y="20"/>
                      <a:pt x="0" y="44"/>
                    </a:cubicBezTo>
                    <a:cubicBezTo>
                      <a:pt x="0" y="60"/>
                      <a:pt x="15" y="77"/>
                      <a:pt x="20" y="92"/>
                    </a:cubicBezTo>
                    <a:cubicBezTo>
                      <a:pt x="28" y="115"/>
                      <a:pt x="27" y="128"/>
                      <a:pt x="44" y="128"/>
                    </a:cubicBezTo>
                    <a:cubicBezTo>
                      <a:pt x="61" y="128"/>
                      <a:pt x="60" y="115"/>
                      <a:pt x="68" y="92"/>
                    </a:cubicBezTo>
                    <a:cubicBezTo>
                      <a:pt x="73" y="77"/>
                      <a:pt x="88" y="60"/>
                      <a:pt x="88" y="44"/>
                    </a:cubicBezTo>
                    <a:cubicBezTo>
                      <a:pt x="88" y="20"/>
                      <a:pt x="68" y="0"/>
                      <a:pt x="44" y="0"/>
                    </a:cubicBezTo>
                    <a:close/>
                    <a:moveTo>
                      <a:pt x="54" y="109"/>
                    </a:moveTo>
                    <a:cubicBezTo>
                      <a:pt x="35" y="111"/>
                      <a:pt x="35" y="111"/>
                      <a:pt x="35" y="111"/>
                    </a:cubicBezTo>
                    <a:cubicBezTo>
                      <a:pt x="34" y="109"/>
                      <a:pt x="33" y="107"/>
                      <a:pt x="32" y="104"/>
                    </a:cubicBezTo>
                    <a:cubicBezTo>
                      <a:pt x="32" y="104"/>
                      <a:pt x="32" y="104"/>
                      <a:pt x="32" y="103"/>
                    </a:cubicBezTo>
                    <a:cubicBezTo>
                      <a:pt x="57" y="100"/>
                      <a:pt x="57" y="100"/>
                      <a:pt x="57" y="100"/>
                    </a:cubicBezTo>
                    <a:cubicBezTo>
                      <a:pt x="57" y="102"/>
                      <a:pt x="56" y="103"/>
                      <a:pt x="56" y="104"/>
                    </a:cubicBezTo>
                    <a:cubicBezTo>
                      <a:pt x="55" y="106"/>
                      <a:pt x="55" y="107"/>
                      <a:pt x="54" y="109"/>
                    </a:cubicBezTo>
                    <a:close/>
                    <a:moveTo>
                      <a:pt x="31" y="100"/>
                    </a:moveTo>
                    <a:cubicBezTo>
                      <a:pt x="30" y="97"/>
                      <a:pt x="29" y="95"/>
                      <a:pt x="28" y="92"/>
                    </a:cubicBezTo>
                    <a:cubicBezTo>
                      <a:pt x="60" y="92"/>
                      <a:pt x="60" y="92"/>
                      <a:pt x="60" y="92"/>
                    </a:cubicBezTo>
                    <a:cubicBezTo>
                      <a:pt x="59" y="93"/>
                      <a:pt x="59" y="95"/>
                      <a:pt x="58" y="96"/>
                    </a:cubicBezTo>
                    <a:lnTo>
                      <a:pt x="31" y="100"/>
                    </a:lnTo>
                    <a:close/>
                    <a:moveTo>
                      <a:pt x="44" y="120"/>
                    </a:moveTo>
                    <a:cubicBezTo>
                      <a:pt x="40" y="120"/>
                      <a:pt x="38" y="120"/>
                      <a:pt x="36" y="115"/>
                    </a:cubicBezTo>
                    <a:cubicBezTo>
                      <a:pt x="53" y="113"/>
                      <a:pt x="53" y="113"/>
                      <a:pt x="53" y="113"/>
                    </a:cubicBezTo>
                    <a:cubicBezTo>
                      <a:pt x="51" y="119"/>
                      <a:pt x="49" y="120"/>
                      <a:pt x="44" y="120"/>
                    </a:cubicBezTo>
                    <a:close/>
                    <a:moveTo>
                      <a:pt x="63" y="84"/>
                    </a:moveTo>
                    <a:cubicBezTo>
                      <a:pt x="25" y="84"/>
                      <a:pt x="25" y="84"/>
                      <a:pt x="25" y="84"/>
                    </a:cubicBezTo>
                    <a:cubicBezTo>
                      <a:pt x="23" y="80"/>
                      <a:pt x="21" y="75"/>
                      <a:pt x="19" y="71"/>
                    </a:cubicBezTo>
                    <a:cubicBezTo>
                      <a:pt x="13" y="62"/>
                      <a:pt x="8" y="52"/>
                      <a:pt x="8" y="44"/>
                    </a:cubicBezTo>
                    <a:cubicBezTo>
                      <a:pt x="8" y="24"/>
                      <a:pt x="24" y="8"/>
                      <a:pt x="44" y="8"/>
                    </a:cubicBezTo>
                    <a:cubicBezTo>
                      <a:pt x="64" y="8"/>
                      <a:pt x="80" y="24"/>
                      <a:pt x="80" y="44"/>
                    </a:cubicBezTo>
                    <a:cubicBezTo>
                      <a:pt x="80" y="52"/>
                      <a:pt x="75" y="62"/>
                      <a:pt x="69" y="71"/>
                    </a:cubicBezTo>
                    <a:cubicBezTo>
                      <a:pt x="67" y="75"/>
                      <a:pt x="65" y="80"/>
                      <a:pt x="63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E19681B0-330A-4B07-AA43-E47D49994F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3066" y="3925360"/>
                <a:ext cx="96837" cy="96838"/>
              </a:xfrm>
              <a:custGeom>
                <a:avLst/>
                <a:gdLst>
                  <a:gd name="T0" fmla="*/ 24 w 26"/>
                  <a:gd name="T1" fmla="*/ 0 h 26"/>
                  <a:gd name="T2" fmla="*/ 0 w 26"/>
                  <a:gd name="T3" fmla="*/ 24 h 26"/>
                  <a:gd name="T4" fmla="*/ 2 w 26"/>
                  <a:gd name="T5" fmla="*/ 26 h 26"/>
                  <a:gd name="T6" fmla="*/ 4 w 26"/>
                  <a:gd name="T7" fmla="*/ 24 h 26"/>
                  <a:gd name="T8" fmla="*/ 24 w 26"/>
                  <a:gd name="T9" fmla="*/ 4 h 26"/>
                  <a:gd name="T10" fmla="*/ 26 w 26"/>
                  <a:gd name="T11" fmla="*/ 2 h 26"/>
                  <a:gd name="T12" fmla="*/ 24 w 26"/>
                  <a:gd name="T1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6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25"/>
                      <a:pt x="1" y="26"/>
                      <a:pt x="2" y="26"/>
                    </a:cubicBezTo>
                    <a:cubicBezTo>
                      <a:pt x="3" y="26"/>
                      <a:pt x="4" y="25"/>
                      <a:pt x="4" y="24"/>
                    </a:cubicBezTo>
                    <a:cubicBezTo>
                      <a:pt x="4" y="13"/>
                      <a:pt x="13" y="4"/>
                      <a:pt x="24" y="4"/>
                    </a:cubicBezTo>
                    <a:cubicBezTo>
                      <a:pt x="25" y="4"/>
                      <a:pt x="26" y="3"/>
                      <a:pt x="26" y="2"/>
                    </a:cubicBezTo>
                    <a:cubicBezTo>
                      <a:pt x="26" y="1"/>
                      <a:pt x="25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19DBB3DF-EE7B-4FFC-ABA8-B9BC0DCC6E51}"/>
              </a:ext>
            </a:extLst>
          </p:cNvPr>
          <p:cNvGrpSpPr/>
          <p:nvPr/>
        </p:nvGrpSpPr>
        <p:grpSpPr>
          <a:xfrm>
            <a:off x="3968474" y="3838266"/>
            <a:ext cx="1083104" cy="1215826"/>
            <a:chOff x="3654149" y="3828741"/>
            <a:chExt cx="1083104" cy="1215826"/>
          </a:xfrm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96C7183-CF1C-41F5-91B8-BBA4353F5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4149" y="3828741"/>
              <a:ext cx="1083104" cy="1215826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A6A8EBFD-F46B-4E8C-94CE-2E47C434C536}"/>
                </a:ext>
              </a:extLst>
            </p:cNvPr>
            <p:cNvGrpSpPr/>
            <p:nvPr/>
          </p:nvGrpSpPr>
          <p:grpSpPr>
            <a:xfrm>
              <a:off x="3955195" y="4218517"/>
              <a:ext cx="481012" cy="481013"/>
              <a:chOff x="4432033" y="3099786"/>
              <a:chExt cx="481012" cy="481013"/>
            </a:xfrm>
            <a:solidFill>
              <a:schemeClr val="bg1"/>
            </a:solidFill>
          </p:grpSpPr>
          <p:sp>
            <p:nvSpPr>
              <p:cNvPr id="18" name="Freeform 45">
                <a:extLst>
                  <a:ext uri="{FF2B5EF4-FFF2-40B4-BE49-F238E27FC236}">
                    <a16:creationId xmlns:a16="http://schemas.microsoft.com/office/drawing/2014/main" id="{8650D092-7674-42B5-B025-7AC19B28B0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32033" y="3099786"/>
                <a:ext cx="481012" cy="481013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19" name="Freeform 46">
                <a:extLst>
                  <a:ext uri="{FF2B5EF4-FFF2-40B4-BE49-F238E27FC236}">
                    <a16:creationId xmlns:a16="http://schemas.microsoft.com/office/drawing/2014/main" id="{5BBFC16A-5D83-44E9-82E8-6BA0AAC18A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68558" y="3234723"/>
                <a:ext cx="209550" cy="211138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20" name="Freeform 47">
                <a:extLst>
                  <a:ext uri="{FF2B5EF4-FFF2-40B4-BE49-F238E27FC236}">
                    <a16:creationId xmlns:a16="http://schemas.microsoft.com/office/drawing/2014/main" id="{61759989-0771-4C7E-B7F7-F9776CB1B6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3008" y="3279173"/>
                <a:ext cx="120650" cy="120650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7C5CCF6C-90FD-454C-9644-DDE81B2575C4}"/>
              </a:ext>
            </a:extLst>
          </p:cNvPr>
          <p:cNvGrpSpPr/>
          <p:nvPr/>
        </p:nvGrpSpPr>
        <p:grpSpPr>
          <a:xfrm>
            <a:off x="6349832" y="3238017"/>
            <a:ext cx="1544087" cy="1733297"/>
            <a:chOff x="6035507" y="3228492"/>
            <a:chExt cx="1544087" cy="1733297"/>
          </a:xfrm>
        </p:grpSpPr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B306C5CF-4EF8-43F1-897F-DEDC977EF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507" y="3228492"/>
              <a:ext cx="1544087" cy="1733297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>
                <a:cs typeface="+mn-ea"/>
                <a:sym typeface="+mn-lt"/>
              </a:endParaRPr>
            </a:p>
          </p:txBody>
        </p: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442D24A-FF9A-4659-B4FC-1A9060297D3E}"/>
                </a:ext>
              </a:extLst>
            </p:cNvPr>
            <p:cNvGrpSpPr/>
            <p:nvPr/>
          </p:nvGrpSpPr>
          <p:grpSpPr>
            <a:xfrm>
              <a:off x="6470384" y="3775055"/>
              <a:ext cx="670036" cy="670037"/>
              <a:chOff x="3470008" y="3099786"/>
              <a:chExt cx="481012" cy="481013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4" name="Freeform 48">
                <a:extLst>
                  <a:ext uri="{FF2B5EF4-FFF2-40B4-BE49-F238E27FC236}">
                    <a16:creationId xmlns:a16="http://schemas.microsoft.com/office/drawing/2014/main" id="{1451BF50-C77B-4F4E-A87B-D84AAFE87B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0008" y="3099786"/>
                <a:ext cx="481012" cy="481013"/>
              </a:xfrm>
              <a:custGeom>
                <a:avLst/>
                <a:gdLst>
                  <a:gd name="T0" fmla="*/ 80 w 128"/>
                  <a:gd name="T1" fmla="*/ 0 h 128"/>
                  <a:gd name="T2" fmla="*/ 32 w 128"/>
                  <a:gd name="T3" fmla="*/ 48 h 128"/>
                  <a:gd name="T4" fmla="*/ 38 w 128"/>
                  <a:gd name="T5" fmla="*/ 70 h 128"/>
                  <a:gd name="T6" fmla="*/ 4 w 128"/>
                  <a:gd name="T7" fmla="*/ 104 h 128"/>
                  <a:gd name="T8" fmla="*/ 4 w 128"/>
                  <a:gd name="T9" fmla="*/ 104 h 128"/>
                  <a:gd name="T10" fmla="*/ 0 w 128"/>
                  <a:gd name="T11" fmla="*/ 114 h 128"/>
                  <a:gd name="T12" fmla="*/ 14 w 128"/>
                  <a:gd name="T13" fmla="*/ 128 h 128"/>
                  <a:gd name="T14" fmla="*/ 24 w 128"/>
                  <a:gd name="T15" fmla="*/ 124 h 128"/>
                  <a:gd name="T16" fmla="*/ 24 w 128"/>
                  <a:gd name="T17" fmla="*/ 124 h 128"/>
                  <a:gd name="T18" fmla="*/ 58 w 128"/>
                  <a:gd name="T19" fmla="*/ 90 h 128"/>
                  <a:gd name="T20" fmla="*/ 80 w 128"/>
                  <a:gd name="T21" fmla="*/ 96 h 128"/>
                  <a:gd name="T22" fmla="*/ 128 w 128"/>
                  <a:gd name="T23" fmla="*/ 48 h 128"/>
                  <a:gd name="T24" fmla="*/ 80 w 128"/>
                  <a:gd name="T25" fmla="*/ 0 h 128"/>
                  <a:gd name="T26" fmla="*/ 19 w 128"/>
                  <a:gd name="T27" fmla="*/ 119 h 128"/>
                  <a:gd name="T28" fmla="*/ 14 w 128"/>
                  <a:gd name="T29" fmla="*/ 121 h 128"/>
                  <a:gd name="T30" fmla="*/ 7 w 128"/>
                  <a:gd name="T31" fmla="*/ 114 h 128"/>
                  <a:gd name="T32" fmla="*/ 9 w 128"/>
                  <a:gd name="T33" fmla="*/ 109 h 128"/>
                  <a:gd name="T34" fmla="*/ 9 w 128"/>
                  <a:gd name="T35" fmla="*/ 109 h 128"/>
                  <a:gd name="T36" fmla="*/ 41 w 128"/>
                  <a:gd name="T37" fmla="*/ 77 h 128"/>
                  <a:gd name="T38" fmla="*/ 51 w 128"/>
                  <a:gd name="T39" fmla="*/ 87 h 128"/>
                  <a:gd name="T40" fmla="*/ 19 w 128"/>
                  <a:gd name="T41" fmla="*/ 119 h 128"/>
                  <a:gd name="T42" fmla="*/ 80 w 128"/>
                  <a:gd name="T43" fmla="*/ 88 h 128"/>
                  <a:gd name="T44" fmla="*/ 40 w 128"/>
                  <a:gd name="T45" fmla="*/ 48 h 128"/>
                  <a:gd name="T46" fmla="*/ 80 w 128"/>
                  <a:gd name="T47" fmla="*/ 8 h 128"/>
                  <a:gd name="T48" fmla="*/ 120 w 128"/>
                  <a:gd name="T49" fmla="*/ 48 h 128"/>
                  <a:gd name="T50" fmla="*/ 80 w 128"/>
                  <a:gd name="T51" fmla="*/ 8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8" h="128">
                    <a:moveTo>
                      <a:pt x="80" y="0"/>
                    </a:moveTo>
                    <a:cubicBezTo>
                      <a:pt x="53" y="0"/>
                      <a:pt x="32" y="21"/>
                      <a:pt x="32" y="48"/>
                    </a:cubicBezTo>
                    <a:cubicBezTo>
                      <a:pt x="32" y="56"/>
                      <a:pt x="34" y="64"/>
                      <a:pt x="38" y="70"/>
                    </a:cubicBezTo>
                    <a:cubicBezTo>
                      <a:pt x="4" y="104"/>
                      <a:pt x="4" y="104"/>
                      <a:pt x="4" y="104"/>
                    </a:cubicBezTo>
                    <a:cubicBezTo>
                      <a:pt x="4" y="104"/>
                      <a:pt x="4" y="104"/>
                      <a:pt x="4" y="104"/>
                    </a:cubicBezTo>
                    <a:cubicBezTo>
                      <a:pt x="2" y="106"/>
                      <a:pt x="0" y="110"/>
                      <a:pt x="0" y="114"/>
                    </a:cubicBezTo>
                    <a:cubicBezTo>
                      <a:pt x="0" y="122"/>
                      <a:pt x="6" y="128"/>
                      <a:pt x="14" y="128"/>
                    </a:cubicBezTo>
                    <a:cubicBezTo>
                      <a:pt x="18" y="128"/>
                      <a:pt x="22" y="126"/>
                      <a:pt x="24" y="124"/>
                    </a:cubicBezTo>
                    <a:cubicBezTo>
                      <a:pt x="24" y="124"/>
                      <a:pt x="24" y="124"/>
                      <a:pt x="24" y="124"/>
                    </a:cubicBezTo>
                    <a:cubicBezTo>
                      <a:pt x="58" y="90"/>
                      <a:pt x="58" y="90"/>
                      <a:pt x="58" y="90"/>
                    </a:cubicBezTo>
                    <a:cubicBezTo>
                      <a:pt x="64" y="94"/>
                      <a:pt x="72" y="96"/>
                      <a:pt x="80" y="96"/>
                    </a:cubicBezTo>
                    <a:cubicBezTo>
                      <a:pt x="107" y="96"/>
                      <a:pt x="128" y="75"/>
                      <a:pt x="128" y="48"/>
                    </a:cubicBezTo>
                    <a:cubicBezTo>
                      <a:pt x="128" y="21"/>
                      <a:pt x="107" y="0"/>
                      <a:pt x="80" y="0"/>
                    </a:cubicBezTo>
                    <a:close/>
                    <a:moveTo>
                      <a:pt x="19" y="119"/>
                    </a:moveTo>
                    <a:cubicBezTo>
                      <a:pt x="18" y="120"/>
                      <a:pt x="16" y="121"/>
                      <a:pt x="14" y="121"/>
                    </a:cubicBezTo>
                    <a:cubicBezTo>
                      <a:pt x="10" y="121"/>
                      <a:pt x="7" y="118"/>
                      <a:pt x="7" y="114"/>
                    </a:cubicBezTo>
                    <a:cubicBezTo>
                      <a:pt x="7" y="112"/>
                      <a:pt x="8" y="110"/>
                      <a:pt x="9" y="109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41" y="77"/>
                      <a:pt x="41" y="77"/>
                      <a:pt x="41" y="77"/>
                    </a:cubicBezTo>
                    <a:cubicBezTo>
                      <a:pt x="44" y="80"/>
                      <a:pt x="48" y="84"/>
                      <a:pt x="51" y="87"/>
                    </a:cubicBezTo>
                    <a:lnTo>
                      <a:pt x="19" y="119"/>
                    </a:lnTo>
                    <a:close/>
                    <a:moveTo>
                      <a:pt x="80" y="88"/>
                    </a:moveTo>
                    <a:cubicBezTo>
                      <a:pt x="58" y="88"/>
                      <a:pt x="40" y="70"/>
                      <a:pt x="40" y="48"/>
                    </a:cubicBezTo>
                    <a:cubicBezTo>
                      <a:pt x="40" y="26"/>
                      <a:pt x="58" y="8"/>
                      <a:pt x="80" y="8"/>
                    </a:cubicBezTo>
                    <a:cubicBezTo>
                      <a:pt x="102" y="8"/>
                      <a:pt x="120" y="26"/>
                      <a:pt x="120" y="48"/>
                    </a:cubicBezTo>
                    <a:cubicBezTo>
                      <a:pt x="120" y="70"/>
                      <a:pt x="102" y="88"/>
                      <a:pt x="80" y="8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25" name="Freeform 49">
                <a:extLst>
                  <a:ext uri="{FF2B5EF4-FFF2-40B4-BE49-F238E27FC236}">
                    <a16:creationId xmlns:a16="http://schemas.microsoft.com/office/drawing/2014/main" id="{2AFC85CA-E489-42EB-9F56-9CC0C1300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5270" y="3174398"/>
                <a:ext cx="112712" cy="112713"/>
              </a:xfrm>
              <a:custGeom>
                <a:avLst/>
                <a:gdLst>
                  <a:gd name="T0" fmla="*/ 28 w 30"/>
                  <a:gd name="T1" fmla="*/ 0 h 30"/>
                  <a:gd name="T2" fmla="*/ 0 w 30"/>
                  <a:gd name="T3" fmla="*/ 28 h 30"/>
                  <a:gd name="T4" fmla="*/ 2 w 30"/>
                  <a:gd name="T5" fmla="*/ 30 h 30"/>
                  <a:gd name="T6" fmla="*/ 4 w 30"/>
                  <a:gd name="T7" fmla="*/ 28 h 30"/>
                  <a:gd name="T8" fmla="*/ 28 w 30"/>
                  <a:gd name="T9" fmla="*/ 4 h 30"/>
                  <a:gd name="T10" fmla="*/ 30 w 30"/>
                  <a:gd name="T11" fmla="*/ 2 h 30"/>
                  <a:gd name="T12" fmla="*/ 28 w 30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ubicBezTo>
                      <a:pt x="3" y="30"/>
                      <a:pt x="4" y="29"/>
                      <a:pt x="4" y="28"/>
                    </a:cubicBezTo>
                    <a:cubicBezTo>
                      <a:pt x="4" y="15"/>
                      <a:pt x="15" y="4"/>
                      <a:pt x="28" y="4"/>
                    </a:cubicBezTo>
                    <a:cubicBezTo>
                      <a:pt x="29" y="4"/>
                      <a:pt x="30" y="3"/>
                      <a:pt x="30" y="2"/>
                    </a:cubicBezTo>
                    <a:cubicBezTo>
                      <a:pt x="30" y="1"/>
                      <a:pt x="29" y="0"/>
                      <a:pt x="2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4C97D6D-F19B-407B-BC4E-0018D0420B94}"/>
              </a:ext>
            </a:extLst>
          </p:cNvPr>
          <p:cNvGrpSpPr/>
          <p:nvPr/>
        </p:nvGrpSpPr>
        <p:grpSpPr>
          <a:xfrm>
            <a:off x="3594822" y="3325602"/>
            <a:ext cx="644948" cy="723979"/>
            <a:chOff x="3280497" y="3316077"/>
            <a:chExt cx="644948" cy="723979"/>
          </a:xfrm>
        </p:grpSpPr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33FC6375-5859-4335-8767-CAA52A758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0497" y="3316077"/>
              <a:ext cx="644948" cy="723979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no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>
                <a:cs typeface="+mn-ea"/>
                <a:sym typeface="+mn-lt"/>
              </a:endParaRPr>
            </a:p>
          </p:txBody>
        </p:sp>
        <p:sp>
          <p:nvSpPr>
            <p:cNvPr id="28" name="Freeform 61">
              <a:extLst>
                <a:ext uri="{FF2B5EF4-FFF2-40B4-BE49-F238E27FC236}">
                  <a16:creationId xmlns:a16="http://schemas.microsoft.com/office/drawing/2014/main" id="{F04EDB2B-5AF0-45BC-9F8E-5B421E7E48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5662" y="3524726"/>
              <a:ext cx="323698" cy="308984"/>
            </a:xfrm>
            <a:custGeom>
              <a:avLst/>
              <a:gdLst>
                <a:gd name="T0" fmla="*/ 129 w 130"/>
                <a:gd name="T1" fmla="*/ 46 h 124"/>
                <a:gd name="T2" fmla="*/ 121 w 130"/>
                <a:gd name="T3" fmla="*/ 40 h 124"/>
                <a:gd name="T4" fmla="*/ 88 w 130"/>
                <a:gd name="T5" fmla="*/ 35 h 124"/>
                <a:gd name="T6" fmla="*/ 73 w 130"/>
                <a:gd name="T7" fmla="*/ 5 h 124"/>
                <a:gd name="T8" fmla="*/ 65 w 130"/>
                <a:gd name="T9" fmla="*/ 0 h 124"/>
                <a:gd name="T10" fmla="*/ 57 w 130"/>
                <a:gd name="T11" fmla="*/ 5 h 124"/>
                <a:gd name="T12" fmla="*/ 42 w 130"/>
                <a:gd name="T13" fmla="*/ 35 h 124"/>
                <a:gd name="T14" fmla="*/ 9 w 130"/>
                <a:gd name="T15" fmla="*/ 40 h 124"/>
                <a:gd name="T16" fmla="*/ 1 w 130"/>
                <a:gd name="T17" fmla="*/ 46 h 124"/>
                <a:gd name="T18" fmla="*/ 4 w 130"/>
                <a:gd name="T19" fmla="*/ 55 h 124"/>
                <a:gd name="T20" fmla="*/ 28 w 130"/>
                <a:gd name="T21" fmla="*/ 80 h 124"/>
                <a:gd name="T22" fmla="*/ 22 w 130"/>
                <a:gd name="T23" fmla="*/ 114 h 124"/>
                <a:gd name="T24" fmla="*/ 26 w 130"/>
                <a:gd name="T25" fmla="*/ 122 h 124"/>
                <a:gd name="T26" fmla="*/ 31 w 130"/>
                <a:gd name="T27" fmla="*/ 124 h 124"/>
                <a:gd name="T28" fmla="*/ 36 w 130"/>
                <a:gd name="T29" fmla="*/ 123 h 124"/>
                <a:gd name="T30" fmla="*/ 65 w 130"/>
                <a:gd name="T31" fmla="*/ 107 h 124"/>
                <a:gd name="T32" fmla="*/ 94 w 130"/>
                <a:gd name="T33" fmla="*/ 123 h 124"/>
                <a:gd name="T34" fmla="*/ 99 w 130"/>
                <a:gd name="T35" fmla="*/ 124 h 124"/>
                <a:gd name="T36" fmla="*/ 104 w 130"/>
                <a:gd name="T37" fmla="*/ 122 h 124"/>
                <a:gd name="T38" fmla="*/ 108 w 130"/>
                <a:gd name="T39" fmla="*/ 114 h 124"/>
                <a:gd name="T40" fmla="*/ 102 w 130"/>
                <a:gd name="T41" fmla="*/ 80 h 124"/>
                <a:gd name="T42" fmla="*/ 126 w 130"/>
                <a:gd name="T43" fmla="*/ 55 h 124"/>
                <a:gd name="T44" fmla="*/ 129 w 130"/>
                <a:gd name="T45" fmla="*/ 46 h 124"/>
                <a:gd name="T46" fmla="*/ 95 w 130"/>
                <a:gd name="T47" fmla="*/ 73 h 124"/>
                <a:gd name="T48" fmla="*/ 93 w 130"/>
                <a:gd name="T49" fmla="*/ 81 h 124"/>
                <a:gd name="T50" fmla="*/ 99 w 130"/>
                <a:gd name="T51" fmla="*/ 115 h 124"/>
                <a:gd name="T52" fmla="*/ 69 w 130"/>
                <a:gd name="T53" fmla="*/ 99 h 124"/>
                <a:gd name="T54" fmla="*/ 65 w 130"/>
                <a:gd name="T55" fmla="*/ 98 h 124"/>
                <a:gd name="T56" fmla="*/ 61 w 130"/>
                <a:gd name="T57" fmla="*/ 99 h 124"/>
                <a:gd name="T58" fmla="*/ 31 w 130"/>
                <a:gd name="T59" fmla="*/ 115 h 124"/>
                <a:gd name="T60" fmla="*/ 37 w 130"/>
                <a:gd name="T61" fmla="*/ 81 h 124"/>
                <a:gd name="T62" fmla="*/ 35 w 130"/>
                <a:gd name="T63" fmla="*/ 73 h 124"/>
                <a:gd name="T64" fmla="*/ 10 w 130"/>
                <a:gd name="T65" fmla="*/ 49 h 124"/>
                <a:gd name="T66" fmla="*/ 44 w 130"/>
                <a:gd name="T67" fmla="*/ 44 h 124"/>
                <a:gd name="T68" fmla="*/ 51 w 130"/>
                <a:gd name="T69" fmla="*/ 39 h 124"/>
                <a:gd name="T70" fmla="*/ 65 w 130"/>
                <a:gd name="T71" fmla="*/ 9 h 124"/>
                <a:gd name="T72" fmla="*/ 79 w 130"/>
                <a:gd name="T73" fmla="*/ 39 h 124"/>
                <a:gd name="T74" fmla="*/ 86 w 130"/>
                <a:gd name="T75" fmla="*/ 44 h 124"/>
                <a:gd name="T76" fmla="*/ 120 w 130"/>
                <a:gd name="T77" fmla="*/ 49 h 124"/>
                <a:gd name="T78" fmla="*/ 95 w 130"/>
                <a:gd name="T79" fmla="*/ 7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0" h="124">
                  <a:moveTo>
                    <a:pt x="129" y="46"/>
                  </a:moveTo>
                  <a:cubicBezTo>
                    <a:pt x="127" y="43"/>
                    <a:pt x="125" y="41"/>
                    <a:pt x="121" y="40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2"/>
                    <a:pt x="69" y="0"/>
                    <a:pt x="65" y="0"/>
                  </a:cubicBezTo>
                  <a:cubicBezTo>
                    <a:pt x="61" y="0"/>
                    <a:pt x="58" y="2"/>
                    <a:pt x="57" y="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5" y="41"/>
                    <a:pt x="3" y="43"/>
                    <a:pt x="1" y="46"/>
                  </a:cubicBezTo>
                  <a:cubicBezTo>
                    <a:pt x="0" y="49"/>
                    <a:pt x="1" y="53"/>
                    <a:pt x="4" y="55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7"/>
                    <a:pt x="23" y="120"/>
                    <a:pt x="26" y="122"/>
                  </a:cubicBezTo>
                  <a:cubicBezTo>
                    <a:pt x="28" y="123"/>
                    <a:pt x="30" y="124"/>
                    <a:pt x="31" y="124"/>
                  </a:cubicBezTo>
                  <a:cubicBezTo>
                    <a:pt x="33" y="124"/>
                    <a:pt x="35" y="124"/>
                    <a:pt x="36" y="123"/>
                  </a:cubicBezTo>
                  <a:cubicBezTo>
                    <a:pt x="65" y="107"/>
                    <a:pt x="65" y="107"/>
                    <a:pt x="65" y="107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95" y="124"/>
                    <a:pt x="97" y="124"/>
                    <a:pt x="99" y="124"/>
                  </a:cubicBezTo>
                  <a:cubicBezTo>
                    <a:pt x="100" y="124"/>
                    <a:pt x="102" y="123"/>
                    <a:pt x="104" y="122"/>
                  </a:cubicBezTo>
                  <a:cubicBezTo>
                    <a:pt x="107" y="120"/>
                    <a:pt x="108" y="117"/>
                    <a:pt x="108" y="114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9" y="53"/>
                    <a:pt x="130" y="49"/>
                    <a:pt x="129" y="46"/>
                  </a:cubicBezTo>
                  <a:close/>
                  <a:moveTo>
                    <a:pt x="95" y="73"/>
                  </a:moveTo>
                  <a:cubicBezTo>
                    <a:pt x="93" y="75"/>
                    <a:pt x="92" y="78"/>
                    <a:pt x="93" y="81"/>
                  </a:cubicBezTo>
                  <a:cubicBezTo>
                    <a:pt x="99" y="115"/>
                    <a:pt x="99" y="115"/>
                    <a:pt x="99" y="115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8" y="99"/>
                    <a:pt x="67" y="98"/>
                    <a:pt x="65" y="98"/>
                  </a:cubicBezTo>
                  <a:cubicBezTo>
                    <a:pt x="63" y="98"/>
                    <a:pt x="62" y="99"/>
                    <a:pt x="61" y="99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8" y="78"/>
                    <a:pt x="37" y="75"/>
                    <a:pt x="35" y="73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7" y="44"/>
                    <a:pt x="49" y="42"/>
                    <a:pt x="51" y="3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81" y="42"/>
                    <a:pt x="83" y="44"/>
                    <a:pt x="86" y="44"/>
                  </a:cubicBezTo>
                  <a:cubicBezTo>
                    <a:pt x="120" y="49"/>
                    <a:pt x="120" y="49"/>
                    <a:pt x="120" y="49"/>
                  </a:cubicBezTo>
                  <a:lnTo>
                    <a:pt x="95" y="7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cs typeface="+mn-ea"/>
                <a:sym typeface="+mn-lt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FBE41F2E-12BD-4103-A324-0873E5FBBE35}"/>
              </a:ext>
            </a:extLst>
          </p:cNvPr>
          <p:cNvGrpSpPr/>
          <p:nvPr/>
        </p:nvGrpSpPr>
        <p:grpSpPr>
          <a:xfrm>
            <a:off x="6188712" y="2576455"/>
            <a:ext cx="688059" cy="772373"/>
            <a:chOff x="5874387" y="2566930"/>
            <a:chExt cx="688059" cy="772373"/>
          </a:xfrm>
        </p:grpSpPr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4B116186-FDFB-4E39-86ED-B164EEF0D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4387" y="2566930"/>
              <a:ext cx="688059" cy="772373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04BA2BA4-D19F-45DC-A631-5E7BC7CA9AB3}"/>
                </a:ext>
              </a:extLst>
            </p:cNvPr>
            <p:cNvGrpSpPr/>
            <p:nvPr/>
          </p:nvGrpSpPr>
          <p:grpSpPr>
            <a:xfrm>
              <a:off x="6016754" y="2822346"/>
              <a:ext cx="381289" cy="333471"/>
              <a:chOff x="6325976" y="4100704"/>
              <a:chExt cx="481012" cy="420688"/>
            </a:xfrm>
            <a:solidFill>
              <a:schemeClr val="bg1"/>
            </a:solidFill>
          </p:grpSpPr>
          <p:sp>
            <p:nvSpPr>
              <p:cNvPr id="32" name="Freeform 44">
                <a:extLst>
                  <a:ext uri="{FF2B5EF4-FFF2-40B4-BE49-F238E27FC236}">
                    <a16:creationId xmlns:a16="http://schemas.microsoft.com/office/drawing/2014/main" id="{B5828E81-0A94-4290-8B2B-421DB23D63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25976" y="4100704"/>
                <a:ext cx="481012" cy="346075"/>
              </a:xfrm>
              <a:custGeom>
                <a:avLst/>
                <a:gdLst>
                  <a:gd name="T0" fmla="*/ 128 w 128"/>
                  <a:gd name="T1" fmla="*/ 24 h 92"/>
                  <a:gd name="T2" fmla="*/ 119 w 128"/>
                  <a:gd name="T3" fmla="*/ 12 h 92"/>
                  <a:gd name="T4" fmla="*/ 67 w 128"/>
                  <a:gd name="T5" fmla="*/ 0 h 92"/>
                  <a:gd name="T6" fmla="*/ 64 w 128"/>
                  <a:gd name="T7" fmla="*/ 0 h 92"/>
                  <a:gd name="T8" fmla="*/ 61 w 128"/>
                  <a:gd name="T9" fmla="*/ 0 h 92"/>
                  <a:gd name="T10" fmla="*/ 9 w 128"/>
                  <a:gd name="T11" fmla="*/ 12 h 92"/>
                  <a:gd name="T12" fmla="*/ 0 w 128"/>
                  <a:gd name="T13" fmla="*/ 24 h 92"/>
                  <a:gd name="T14" fmla="*/ 9 w 128"/>
                  <a:gd name="T15" fmla="*/ 36 h 92"/>
                  <a:gd name="T16" fmla="*/ 20 w 128"/>
                  <a:gd name="T17" fmla="*/ 38 h 92"/>
                  <a:gd name="T18" fmla="*/ 20 w 128"/>
                  <a:gd name="T19" fmla="*/ 72 h 92"/>
                  <a:gd name="T20" fmla="*/ 64 w 128"/>
                  <a:gd name="T21" fmla="*/ 92 h 92"/>
                  <a:gd name="T22" fmla="*/ 108 w 128"/>
                  <a:gd name="T23" fmla="*/ 72 h 92"/>
                  <a:gd name="T24" fmla="*/ 108 w 128"/>
                  <a:gd name="T25" fmla="*/ 38 h 92"/>
                  <a:gd name="T26" fmla="*/ 119 w 128"/>
                  <a:gd name="T27" fmla="*/ 36 h 92"/>
                  <a:gd name="T28" fmla="*/ 128 w 128"/>
                  <a:gd name="T29" fmla="*/ 24 h 92"/>
                  <a:gd name="T30" fmla="*/ 100 w 128"/>
                  <a:gd name="T31" fmla="*/ 72 h 92"/>
                  <a:gd name="T32" fmla="*/ 64 w 128"/>
                  <a:gd name="T33" fmla="*/ 84 h 92"/>
                  <a:gd name="T34" fmla="*/ 28 w 128"/>
                  <a:gd name="T35" fmla="*/ 72 h 92"/>
                  <a:gd name="T36" fmla="*/ 28 w 128"/>
                  <a:gd name="T37" fmla="*/ 40 h 92"/>
                  <a:gd name="T38" fmla="*/ 61 w 128"/>
                  <a:gd name="T39" fmla="*/ 48 h 92"/>
                  <a:gd name="T40" fmla="*/ 64 w 128"/>
                  <a:gd name="T41" fmla="*/ 48 h 92"/>
                  <a:gd name="T42" fmla="*/ 67 w 128"/>
                  <a:gd name="T43" fmla="*/ 48 h 92"/>
                  <a:gd name="T44" fmla="*/ 100 w 128"/>
                  <a:gd name="T45" fmla="*/ 40 h 92"/>
                  <a:gd name="T46" fmla="*/ 100 w 128"/>
                  <a:gd name="T47" fmla="*/ 72 h 92"/>
                  <a:gd name="T48" fmla="*/ 65 w 128"/>
                  <a:gd name="T49" fmla="*/ 40 h 92"/>
                  <a:gd name="T50" fmla="*/ 64 w 128"/>
                  <a:gd name="T51" fmla="*/ 40 h 92"/>
                  <a:gd name="T52" fmla="*/ 63 w 128"/>
                  <a:gd name="T53" fmla="*/ 40 h 92"/>
                  <a:gd name="T54" fmla="*/ 11 w 128"/>
                  <a:gd name="T55" fmla="*/ 28 h 92"/>
                  <a:gd name="T56" fmla="*/ 8 w 128"/>
                  <a:gd name="T57" fmla="*/ 24 h 92"/>
                  <a:gd name="T58" fmla="*/ 11 w 128"/>
                  <a:gd name="T59" fmla="*/ 20 h 92"/>
                  <a:gd name="T60" fmla="*/ 63 w 128"/>
                  <a:gd name="T61" fmla="*/ 8 h 92"/>
                  <a:gd name="T62" fmla="*/ 64 w 128"/>
                  <a:gd name="T63" fmla="*/ 8 h 92"/>
                  <a:gd name="T64" fmla="*/ 65 w 128"/>
                  <a:gd name="T65" fmla="*/ 8 h 92"/>
                  <a:gd name="T66" fmla="*/ 117 w 128"/>
                  <a:gd name="T67" fmla="*/ 20 h 92"/>
                  <a:gd name="T68" fmla="*/ 120 w 128"/>
                  <a:gd name="T69" fmla="*/ 24 h 92"/>
                  <a:gd name="T70" fmla="*/ 117 w 128"/>
                  <a:gd name="T71" fmla="*/ 28 h 92"/>
                  <a:gd name="T72" fmla="*/ 65 w 128"/>
                  <a:gd name="T73" fmla="*/ 4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8" h="92">
                    <a:moveTo>
                      <a:pt x="128" y="24"/>
                    </a:moveTo>
                    <a:cubicBezTo>
                      <a:pt x="128" y="18"/>
                      <a:pt x="124" y="14"/>
                      <a:pt x="119" y="1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5" y="0"/>
                      <a:pt x="64" y="0"/>
                    </a:cubicBezTo>
                    <a:cubicBezTo>
                      <a:pt x="63" y="0"/>
                      <a:pt x="62" y="0"/>
                      <a:pt x="61" y="0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4" y="14"/>
                      <a:pt x="0" y="18"/>
                      <a:pt x="0" y="24"/>
                    </a:cubicBezTo>
                    <a:cubicBezTo>
                      <a:pt x="0" y="30"/>
                      <a:pt x="4" y="34"/>
                      <a:pt x="9" y="36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83"/>
                      <a:pt x="32" y="92"/>
                      <a:pt x="64" y="92"/>
                    </a:cubicBezTo>
                    <a:cubicBezTo>
                      <a:pt x="96" y="92"/>
                      <a:pt x="108" y="83"/>
                      <a:pt x="108" y="72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19" y="36"/>
                      <a:pt x="119" y="36"/>
                      <a:pt x="119" y="36"/>
                    </a:cubicBezTo>
                    <a:cubicBezTo>
                      <a:pt x="124" y="34"/>
                      <a:pt x="128" y="30"/>
                      <a:pt x="128" y="24"/>
                    </a:cubicBezTo>
                    <a:close/>
                    <a:moveTo>
                      <a:pt x="100" y="72"/>
                    </a:moveTo>
                    <a:cubicBezTo>
                      <a:pt x="100" y="76"/>
                      <a:pt x="88" y="84"/>
                      <a:pt x="64" y="84"/>
                    </a:cubicBezTo>
                    <a:cubicBezTo>
                      <a:pt x="40" y="84"/>
                      <a:pt x="28" y="76"/>
                      <a:pt x="28" y="72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61" y="48"/>
                      <a:pt x="61" y="48"/>
                      <a:pt x="61" y="48"/>
                    </a:cubicBezTo>
                    <a:cubicBezTo>
                      <a:pt x="62" y="48"/>
                      <a:pt x="63" y="48"/>
                      <a:pt x="64" y="48"/>
                    </a:cubicBezTo>
                    <a:cubicBezTo>
                      <a:pt x="65" y="48"/>
                      <a:pt x="66" y="48"/>
                      <a:pt x="67" y="48"/>
                    </a:cubicBezTo>
                    <a:cubicBezTo>
                      <a:pt x="100" y="40"/>
                      <a:pt x="100" y="40"/>
                      <a:pt x="100" y="40"/>
                    </a:cubicBezTo>
                    <a:lnTo>
                      <a:pt x="100" y="72"/>
                    </a:lnTo>
                    <a:close/>
                    <a:moveTo>
                      <a:pt x="65" y="40"/>
                    </a:moveTo>
                    <a:cubicBezTo>
                      <a:pt x="65" y="40"/>
                      <a:pt x="64" y="40"/>
                      <a:pt x="64" y="40"/>
                    </a:cubicBezTo>
                    <a:cubicBezTo>
                      <a:pt x="64" y="40"/>
                      <a:pt x="63" y="40"/>
                      <a:pt x="63" y="40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9" y="27"/>
                      <a:pt x="8" y="26"/>
                      <a:pt x="8" y="24"/>
                    </a:cubicBezTo>
                    <a:cubicBezTo>
                      <a:pt x="8" y="22"/>
                      <a:pt x="9" y="21"/>
                      <a:pt x="11" y="20"/>
                    </a:cubicBezTo>
                    <a:cubicBezTo>
                      <a:pt x="63" y="8"/>
                      <a:pt x="63" y="8"/>
                      <a:pt x="63" y="8"/>
                    </a:cubicBezTo>
                    <a:cubicBezTo>
                      <a:pt x="63" y="8"/>
                      <a:pt x="64" y="8"/>
                      <a:pt x="64" y="8"/>
                    </a:cubicBezTo>
                    <a:cubicBezTo>
                      <a:pt x="64" y="8"/>
                      <a:pt x="65" y="8"/>
                      <a:pt x="65" y="8"/>
                    </a:cubicBezTo>
                    <a:cubicBezTo>
                      <a:pt x="117" y="20"/>
                      <a:pt x="117" y="20"/>
                      <a:pt x="117" y="20"/>
                    </a:cubicBezTo>
                    <a:cubicBezTo>
                      <a:pt x="119" y="21"/>
                      <a:pt x="120" y="22"/>
                      <a:pt x="120" y="24"/>
                    </a:cubicBezTo>
                    <a:cubicBezTo>
                      <a:pt x="120" y="26"/>
                      <a:pt x="119" y="27"/>
                      <a:pt x="117" y="28"/>
                    </a:cubicBezTo>
                    <a:lnTo>
                      <a:pt x="65" y="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33" name="Freeform 45">
                <a:extLst>
                  <a:ext uri="{FF2B5EF4-FFF2-40B4-BE49-F238E27FC236}">
                    <a16:creationId xmlns:a16="http://schemas.microsoft.com/office/drawing/2014/main" id="{3189768E-DF07-4DC5-AD79-408F25E46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2538" y="4251516"/>
                <a:ext cx="30162" cy="165100"/>
              </a:xfrm>
              <a:custGeom>
                <a:avLst/>
                <a:gdLst>
                  <a:gd name="T0" fmla="*/ 0 w 8"/>
                  <a:gd name="T1" fmla="*/ 4 h 44"/>
                  <a:gd name="T2" fmla="*/ 0 w 8"/>
                  <a:gd name="T3" fmla="*/ 40 h 44"/>
                  <a:gd name="T4" fmla="*/ 4 w 8"/>
                  <a:gd name="T5" fmla="*/ 44 h 44"/>
                  <a:gd name="T6" fmla="*/ 8 w 8"/>
                  <a:gd name="T7" fmla="*/ 40 h 44"/>
                  <a:gd name="T8" fmla="*/ 8 w 8"/>
                  <a:gd name="T9" fmla="*/ 4 h 44"/>
                  <a:gd name="T10" fmla="*/ 4 w 8"/>
                  <a:gd name="T11" fmla="*/ 0 h 44"/>
                  <a:gd name="T12" fmla="*/ 0 w 8"/>
                  <a:gd name="T13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44">
                    <a:moveTo>
                      <a:pt x="0" y="4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2"/>
                      <a:pt x="2" y="44"/>
                      <a:pt x="4" y="44"/>
                    </a:cubicBezTo>
                    <a:cubicBezTo>
                      <a:pt x="6" y="44"/>
                      <a:pt x="8" y="42"/>
                      <a:pt x="8" y="40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34" name="Oval 46">
                <a:extLst>
                  <a:ext uri="{FF2B5EF4-FFF2-40B4-BE49-F238E27FC236}">
                    <a16:creationId xmlns:a16="http://schemas.microsoft.com/office/drawing/2014/main" id="{669BF502-C8C0-4742-96E9-F5C686FB0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6663" y="4430904"/>
                <a:ext cx="60325" cy="9048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9AC39496-68DF-4AAC-842C-8BF84EFC3CD8}"/>
              </a:ext>
            </a:extLst>
          </p:cNvPr>
          <p:cNvGrpSpPr/>
          <p:nvPr/>
        </p:nvGrpSpPr>
        <p:grpSpPr>
          <a:xfrm>
            <a:off x="8054347" y="3358263"/>
            <a:ext cx="1083104" cy="1215826"/>
            <a:chOff x="7740022" y="3348738"/>
            <a:chExt cx="1083104" cy="1215826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7315BF76-19E7-42C4-8C56-1148E56B5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022" y="3348738"/>
              <a:ext cx="1083104" cy="1215826"/>
            </a:xfrm>
            <a:custGeom>
              <a:avLst/>
              <a:gdLst>
                <a:gd name="T0" fmla="*/ 1036 w 1102"/>
                <a:gd name="T1" fmla="*/ 975 h 1238"/>
                <a:gd name="T2" fmla="*/ 1102 w 1102"/>
                <a:gd name="T3" fmla="*/ 861 h 1238"/>
                <a:gd name="T4" fmla="*/ 1102 w 1102"/>
                <a:gd name="T5" fmla="*/ 377 h 1238"/>
                <a:gd name="T6" fmla="*/ 1036 w 1102"/>
                <a:gd name="T7" fmla="*/ 262 h 1238"/>
                <a:gd name="T8" fmla="*/ 617 w 1102"/>
                <a:gd name="T9" fmla="*/ 21 h 1238"/>
                <a:gd name="T10" fmla="*/ 485 w 1102"/>
                <a:gd name="T11" fmla="*/ 21 h 1238"/>
                <a:gd name="T12" fmla="*/ 66 w 1102"/>
                <a:gd name="T13" fmla="*/ 262 h 1238"/>
                <a:gd name="T14" fmla="*/ 0 w 1102"/>
                <a:gd name="T15" fmla="*/ 377 h 1238"/>
                <a:gd name="T16" fmla="*/ 0 w 1102"/>
                <a:gd name="T17" fmla="*/ 861 h 1238"/>
                <a:gd name="T18" fmla="*/ 66 w 1102"/>
                <a:gd name="T19" fmla="*/ 975 h 1238"/>
                <a:gd name="T20" fmla="*/ 485 w 1102"/>
                <a:gd name="T21" fmla="*/ 1217 h 1238"/>
                <a:gd name="T22" fmla="*/ 617 w 1102"/>
                <a:gd name="T23" fmla="*/ 1217 h 1238"/>
                <a:gd name="T24" fmla="*/ 1036 w 1102"/>
                <a:gd name="T25" fmla="*/ 97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02" h="1238">
                  <a:moveTo>
                    <a:pt x="1036" y="975"/>
                  </a:moveTo>
                  <a:cubicBezTo>
                    <a:pt x="1073" y="954"/>
                    <a:pt x="1102" y="903"/>
                    <a:pt x="1102" y="861"/>
                  </a:cubicBezTo>
                  <a:cubicBezTo>
                    <a:pt x="1102" y="377"/>
                    <a:pt x="1102" y="377"/>
                    <a:pt x="1102" y="377"/>
                  </a:cubicBezTo>
                  <a:cubicBezTo>
                    <a:pt x="1102" y="335"/>
                    <a:pt x="1073" y="283"/>
                    <a:pt x="1036" y="262"/>
                  </a:cubicBezTo>
                  <a:cubicBezTo>
                    <a:pt x="617" y="21"/>
                    <a:pt x="617" y="21"/>
                    <a:pt x="617" y="21"/>
                  </a:cubicBezTo>
                  <a:cubicBezTo>
                    <a:pt x="581" y="0"/>
                    <a:pt x="521" y="0"/>
                    <a:pt x="485" y="2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30" y="283"/>
                    <a:pt x="0" y="335"/>
                    <a:pt x="0" y="377"/>
                  </a:cubicBezTo>
                  <a:cubicBezTo>
                    <a:pt x="0" y="861"/>
                    <a:pt x="0" y="861"/>
                    <a:pt x="0" y="861"/>
                  </a:cubicBezTo>
                  <a:cubicBezTo>
                    <a:pt x="0" y="903"/>
                    <a:pt x="30" y="954"/>
                    <a:pt x="66" y="975"/>
                  </a:cubicBezTo>
                  <a:cubicBezTo>
                    <a:pt x="485" y="1217"/>
                    <a:pt x="485" y="1217"/>
                    <a:pt x="485" y="1217"/>
                  </a:cubicBezTo>
                  <a:cubicBezTo>
                    <a:pt x="521" y="1238"/>
                    <a:pt x="581" y="1238"/>
                    <a:pt x="617" y="1217"/>
                  </a:cubicBezTo>
                  <a:lnTo>
                    <a:pt x="1036" y="97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3473">
                    <a:lumMod val="60000"/>
                    <a:lumOff val="40000"/>
                  </a:srgbClr>
                </a:gs>
                <a:gs pos="77000">
                  <a:srgbClr val="003473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6A5BF65B-460E-415F-8E92-389D8572C77B}"/>
                </a:ext>
              </a:extLst>
            </p:cNvPr>
            <p:cNvGrpSpPr/>
            <p:nvPr/>
          </p:nvGrpSpPr>
          <p:grpSpPr>
            <a:xfrm>
              <a:off x="8073573" y="3747963"/>
              <a:ext cx="416002" cy="417375"/>
              <a:chOff x="8250026" y="2143316"/>
              <a:chExt cx="481012" cy="482600"/>
            </a:xfrm>
            <a:solidFill>
              <a:schemeClr val="bg1"/>
            </a:solidFill>
          </p:grpSpPr>
          <p:sp>
            <p:nvSpPr>
              <p:cNvPr id="38" name="Freeform 82">
                <a:extLst>
                  <a:ext uri="{FF2B5EF4-FFF2-40B4-BE49-F238E27FC236}">
                    <a16:creationId xmlns:a16="http://schemas.microsoft.com/office/drawing/2014/main" id="{04DB98F2-F309-4FE6-86DC-EAC012F373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50026" y="2143316"/>
                <a:ext cx="481012" cy="482600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  <p:sp>
            <p:nvSpPr>
              <p:cNvPr id="39" name="Freeform 83">
                <a:extLst>
                  <a:ext uri="{FF2B5EF4-FFF2-40B4-BE49-F238E27FC236}">
                    <a16:creationId xmlns:a16="http://schemas.microsoft.com/office/drawing/2014/main" id="{DA7FFEF7-E2B1-45F0-B3AC-9E6FD83CC3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96063" y="2535429"/>
                <a:ext cx="44450" cy="44450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B1D22ABE-9E2B-4FD5-82F1-083181C1AC5D}"/>
              </a:ext>
            </a:extLst>
          </p:cNvPr>
          <p:cNvGrpSpPr/>
          <p:nvPr/>
        </p:nvGrpSpPr>
        <p:grpSpPr>
          <a:xfrm>
            <a:off x="1389181" y="2227108"/>
            <a:ext cx="3041075" cy="1276038"/>
            <a:chOff x="2486795" y="2343753"/>
            <a:chExt cx="3041075" cy="1276038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EFADAF5A-1288-4533-A870-A81393A8D0DD}"/>
                </a:ext>
              </a:extLst>
            </p:cNvPr>
            <p:cNvSpPr txBox="1"/>
            <p:nvPr/>
          </p:nvSpPr>
          <p:spPr>
            <a:xfrm>
              <a:off x="2486796" y="2343753"/>
              <a:ext cx="18628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2DFB9648-FAA0-4188-8CFE-01FE2BC77A51}"/>
                </a:ext>
              </a:extLst>
            </p:cNvPr>
            <p:cNvSpPr txBox="1"/>
            <p:nvPr/>
          </p:nvSpPr>
          <p:spPr>
            <a:xfrm>
              <a:off x="2486795" y="2687228"/>
              <a:ext cx="3041075" cy="9325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8F898610-6460-4A6A-B70B-7DEA16C36D92}"/>
              </a:ext>
            </a:extLst>
          </p:cNvPr>
          <p:cNvGrpSpPr/>
          <p:nvPr/>
        </p:nvGrpSpPr>
        <p:grpSpPr>
          <a:xfrm>
            <a:off x="2213792" y="5020106"/>
            <a:ext cx="3041075" cy="1276038"/>
            <a:chOff x="2486795" y="2343753"/>
            <a:chExt cx="3041075" cy="1276038"/>
          </a:xfrm>
        </p:grpSpPr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7A43C77-4C47-4D77-B437-A751D1622419}"/>
                </a:ext>
              </a:extLst>
            </p:cNvPr>
            <p:cNvSpPr txBox="1"/>
            <p:nvPr/>
          </p:nvSpPr>
          <p:spPr>
            <a:xfrm>
              <a:off x="2486796" y="2343753"/>
              <a:ext cx="18628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74568A3C-40F1-4187-9D1E-96309C439E05}"/>
                </a:ext>
              </a:extLst>
            </p:cNvPr>
            <p:cNvSpPr txBox="1"/>
            <p:nvPr/>
          </p:nvSpPr>
          <p:spPr>
            <a:xfrm>
              <a:off x="2486795" y="2687228"/>
              <a:ext cx="3041075" cy="9325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FC1F1FC7-F754-499F-BDE8-4A0CB2FCDF18}"/>
              </a:ext>
            </a:extLst>
          </p:cNvPr>
          <p:cNvGrpSpPr/>
          <p:nvPr/>
        </p:nvGrpSpPr>
        <p:grpSpPr>
          <a:xfrm>
            <a:off x="7213708" y="1643819"/>
            <a:ext cx="3041075" cy="1276038"/>
            <a:chOff x="2486795" y="2343753"/>
            <a:chExt cx="3041075" cy="1276038"/>
          </a:xfrm>
        </p:grpSpPr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8E3FDC01-521C-432A-885A-22128DD48858}"/>
                </a:ext>
              </a:extLst>
            </p:cNvPr>
            <p:cNvSpPr txBox="1"/>
            <p:nvPr/>
          </p:nvSpPr>
          <p:spPr>
            <a:xfrm>
              <a:off x="2486796" y="2343753"/>
              <a:ext cx="18628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9CA669B3-2E3D-43C0-9995-4E3712888E8F}"/>
                </a:ext>
              </a:extLst>
            </p:cNvPr>
            <p:cNvSpPr txBox="1"/>
            <p:nvPr/>
          </p:nvSpPr>
          <p:spPr>
            <a:xfrm>
              <a:off x="2486795" y="2687228"/>
              <a:ext cx="3041075" cy="9325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CE17DB0A-9F9A-4A05-BFF6-F77C35DC900B}"/>
              </a:ext>
            </a:extLst>
          </p:cNvPr>
          <p:cNvGrpSpPr/>
          <p:nvPr/>
        </p:nvGrpSpPr>
        <p:grpSpPr>
          <a:xfrm>
            <a:off x="8080250" y="4882528"/>
            <a:ext cx="3041075" cy="1276038"/>
            <a:chOff x="2486795" y="2343753"/>
            <a:chExt cx="3041075" cy="1276038"/>
          </a:xfrm>
        </p:grpSpPr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49C6CABE-30E3-4C9A-97D7-5CF5D8447BEF}"/>
                </a:ext>
              </a:extLst>
            </p:cNvPr>
            <p:cNvSpPr txBox="1"/>
            <p:nvPr/>
          </p:nvSpPr>
          <p:spPr>
            <a:xfrm>
              <a:off x="2486796" y="2343753"/>
              <a:ext cx="18628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dirty="0">
                  <a:cs typeface="+mn-ea"/>
                  <a:sym typeface="+mn-lt"/>
                </a:rPr>
                <a:t>标题文字添加</a:t>
              </a: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66B21446-A6C2-4AD4-AAF7-F12A3583DAC5}"/>
                </a:ext>
              </a:extLst>
            </p:cNvPr>
            <p:cNvSpPr txBox="1"/>
            <p:nvPr/>
          </p:nvSpPr>
          <p:spPr>
            <a:xfrm>
              <a:off x="2486795" y="2687228"/>
              <a:ext cx="3041075" cy="9325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  <a:buNone/>
              </a:pPr>
              <a:r>
                <a:rPr lang="zh-CN" altLang="en-US" sz="1400" dirty="0">
                  <a:cs typeface="+mn-ea"/>
                  <a:sym typeface="+mn-lt"/>
                </a:rPr>
                <a:t>此处添加详细文本描述，建议与标题相关并符合整体语言风格，语言描述尽量</a:t>
              </a:r>
              <a:r>
                <a:rPr lang="en-US" altLang="zh-CN" sz="1400" dirty="0">
                  <a:cs typeface="+mn-ea"/>
                  <a:sym typeface="+mn-lt"/>
                </a:rPr>
                <a:t>……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7135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4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03889 L -2.08333E-7 -0.14815 " pathEditMode="relative" rAng="0" ptsTypes="AA">
                                      <p:cBhvr>
                                        <p:cTn id="13" dur="7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4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2.08333E-7 0.03843 L -2.08333E-7 -2.22222E-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3981 L -3.95833E-6 0.09028 " pathEditMode="relative" rAng="0" ptsTypes="AA">
                                      <p:cBhvr>
                                        <p:cTn id="20" dur="75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95833E-6 -0.03981 L -3.95833E-6 -1.48148E-6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4" presetClass="path" presetSubtype="0" decel="3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0.03889 L -1.875E-6 -0.08889 " pathEditMode="relative" rAng="0" ptsTypes="AA">
                                      <p:cBhvr>
                                        <p:cTn id="27" dur="7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4" presetClass="path" presetSubtype="0" accel="30000" decel="3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1.875E-6 0.03843 L -1.875E-6 3.7037E-7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3981 L 2.70833E-6 0.09028 " pathEditMode="relative" rAng="0" ptsTypes="AA">
                                      <p:cBhvr>
                                        <p:cTn id="34" dur="75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0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70833E-6 -0.03981 L 2.70833E-6 -4.44444E-6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4" presetClass="path" presetSubtype="0" decel="3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58333E-6 0.03889 L -4.58333E-6 -0.08889 " pathEditMode="relative" rAng="0" ptsTypes="AA">
                                      <p:cBhvr>
                                        <p:cTn id="41" dur="75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8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4" presetClass="path" presetSubtype="0" accel="30000" decel="3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58333E-6 0.03843 L -4.58333E-6 -1.11111E-6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decel="3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0.03981 L 1.875E-6 0.09028 " pathEditMode="relative" rAng="0" ptsTypes="AA">
                                      <p:cBhvr>
                                        <p:cTn id="48" dur="75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0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30000" decel="3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875E-6 -0.03981 L 1.875E-6 -7.40741E-7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259"/>
          <p:cNvSpPr>
            <a:spLocks noChangeArrowheads="1"/>
          </p:cNvSpPr>
          <p:nvPr/>
        </p:nvSpPr>
        <p:spPr bwMode="auto">
          <a:xfrm>
            <a:off x="305917" y="2598003"/>
            <a:ext cx="75960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4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工作完成情况</a:t>
            </a:r>
          </a:p>
        </p:txBody>
      </p:sp>
    </p:spTree>
    <p:extLst>
      <p:ext uri="{BB962C8B-B14F-4D97-AF65-F5344CB8AC3E}">
        <p14:creationId xmlns:p14="http://schemas.microsoft.com/office/powerpoint/2010/main" val="1867765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8"/>
          <p:cNvSpPr txBox="1"/>
          <p:nvPr/>
        </p:nvSpPr>
        <p:spPr>
          <a:xfrm>
            <a:off x="839913" y="184516"/>
            <a:ext cx="5476045" cy="660538"/>
          </a:xfrm>
          <a:prstGeom prst="rect">
            <a:avLst/>
          </a:prstGeom>
          <a:noFill/>
        </p:spPr>
        <p:txBody>
          <a:bodyPr wrap="square" lIns="105509" tIns="52755" rIns="105509" bIns="52755" rtlCol="0">
            <a:spAutoFit/>
          </a:bodyPr>
          <a:lstStyle/>
          <a:p>
            <a:r>
              <a:rPr lang="zh-CN" altLang="en-US" sz="3600" b="1" dirty="0">
                <a:solidFill>
                  <a:srgbClr val="4E4B4C"/>
                </a:solidFill>
                <a:cs typeface="+mn-ea"/>
                <a:sym typeface="+mn-lt"/>
              </a:rPr>
              <a:t>二、工作完成情况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9EC99FC-9585-4398-975E-96597F8EC886}"/>
              </a:ext>
            </a:extLst>
          </p:cNvPr>
          <p:cNvSpPr>
            <a:spLocks/>
          </p:cNvSpPr>
          <p:nvPr/>
        </p:nvSpPr>
        <p:spPr bwMode="auto">
          <a:xfrm>
            <a:off x="9037606" y="1661415"/>
            <a:ext cx="1866884" cy="1340069"/>
          </a:xfrm>
          <a:custGeom>
            <a:avLst/>
            <a:gdLst>
              <a:gd name="T0" fmla="*/ 1020 w 1297"/>
              <a:gd name="T1" fmla="*/ 394 h 931"/>
              <a:gd name="T2" fmla="*/ 1020 w 1297"/>
              <a:gd name="T3" fmla="*/ 0 h 931"/>
              <a:gd name="T4" fmla="*/ 1020 w 1297"/>
              <a:gd name="T5" fmla="*/ 0 h 931"/>
              <a:gd name="T6" fmla="*/ 647 w 1297"/>
              <a:gd name="T7" fmla="*/ 307 h 931"/>
              <a:gd name="T8" fmla="*/ 276 w 1297"/>
              <a:gd name="T9" fmla="*/ 0 h 931"/>
              <a:gd name="T10" fmla="*/ 276 w 1297"/>
              <a:gd name="T11" fmla="*/ 0 h 931"/>
              <a:gd name="T12" fmla="*/ 276 w 1297"/>
              <a:gd name="T13" fmla="*/ 394 h 931"/>
              <a:gd name="T14" fmla="*/ 0 w 1297"/>
              <a:gd name="T15" fmla="*/ 394 h 931"/>
              <a:gd name="T16" fmla="*/ 647 w 1297"/>
              <a:gd name="T17" fmla="*/ 931 h 931"/>
              <a:gd name="T18" fmla="*/ 1297 w 1297"/>
              <a:gd name="T19" fmla="*/ 394 h 931"/>
              <a:gd name="T20" fmla="*/ 1020 w 1297"/>
              <a:gd name="T21" fmla="*/ 394 h 9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97" h="931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1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C859BD8-1F6D-4C44-9CD9-CDA64F206667}"/>
              </a:ext>
            </a:extLst>
          </p:cNvPr>
          <p:cNvSpPr>
            <a:spLocks/>
          </p:cNvSpPr>
          <p:nvPr/>
        </p:nvSpPr>
        <p:spPr bwMode="auto">
          <a:xfrm>
            <a:off x="9037606" y="2759667"/>
            <a:ext cx="1866884" cy="1338629"/>
          </a:xfrm>
          <a:custGeom>
            <a:avLst/>
            <a:gdLst>
              <a:gd name="T0" fmla="*/ 1020 w 1297"/>
              <a:gd name="T1" fmla="*/ 394 h 930"/>
              <a:gd name="T2" fmla="*/ 1020 w 1297"/>
              <a:gd name="T3" fmla="*/ 0 h 930"/>
              <a:gd name="T4" fmla="*/ 1020 w 1297"/>
              <a:gd name="T5" fmla="*/ 0 h 930"/>
              <a:gd name="T6" fmla="*/ 647 w 1297"/>
              <a:gd name="T7" fmla="*/ 307 h 930"/>
              <a:gd name="T8" fmla="*/ 276 w 1297"/>
              <a:gd name="T9" fmla="*/ 0 h 930"/>
              <a:gd name="T10" fmla="*/ 276 w 1297"/>
              <a:gd name="T11" fmla="*/ 0 h 930"/>
              <a:gd name="T12" fmla="*/ 276 w 1297"/>
              <a:gd name="T13" fmla="*/ 394 h 930"/>
              <a:gd name="T14" fmla="*/ 0 w 1297"/>
              <a:gd name="T15" fmla="*/ 394 h 930"/>
              <a:gd name="T16" fmla="*/ 647 w 1297"/>
              <a:gd name="T17" fmla="*/ 930 h 930"/>
              <a:gd name="T18" fmla="*/ 1297 w 1297"/>
              <a:gd name="T19" fmla="*/ 394 h 930"/>
              <a:gd name="T20" fmla="*/ 1020 w 1297"/>
              <a:gd name="T21" fmla="*/ 394 h 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97" h="930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98189664-82B8-46F7-B828-4DAA3D878AD2}"/>
              </a:ext>
            </a:extLst>
          </p:cNvPr>
          <p:cNvSpPr>
            <a:spLocks/>
          </p:cNvSpPr>
          <p:nvPr/>
        </p:nvSpPr>
        <p:spPr bwMode="auto">
          <a:xfrm>
            <a:off x="9037606" y="3857918"/>
            <a:ext cx="1866884" cy="1338629"/>
          </a:xfrm>
          <a:custGeom>
            <a:avLst/>
            <a:gdLst>
              <a:gd name="T0" fmla="*/ 1020 w 1297"/>
              <a:gd name="T1" fmla="*/ 394 h 930"/>
              <a:gd name="T2" fmla="*/ 1020 w 1297"/>
              <a:gd name="T3" fmla="*/ 0 h 930"/>
              <a:gd name="T4" fmla="*/ 1020 w 1297"/>
              <a:gd name="T5" fmla="*/ 0 h 930"/>
              <a:gd name="T6" fmla="*/ 647 w 1297"/>
              <a:gd name="T7" fmla="*/ 307 h 930"/>
              <a:gd name="T8" fmla="*/ 276 w 1297"/>
              <a:gd name="T9" fmla="*/ 0 h 930"/>
              <a:gd name="T10" fmla="*/ 276 w 1297"/>
              <a:gd name="T11" fmla="*/ 0 h 930"/>
              <a:gd name="T12" fmla="*/ 276 w 1297"/>
              <a:gd name="T13" fmla="*/ 394 h 930"/>
              <a:gd name="T14" fmla="*/ 0 w 1297"/>
              <a:gd name="T15" fmla="*/ 394 h 930"/>
              <a:gd name="T16" fmla="*/ 647 w 1297"/>
              <a:gd name="T17" fmla="*/ 930 h 930"/>
              <a:gd name="T18" fmla="*/ 1297 w 1297"/>
              <a:gd name="T19" fmla="*/ 394 h 930"/>
              <a:gd name="T20" fmla="*/ 1020 w 1297"/>
              <a:gd name="T21" fmla="*/ 394 h 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97" h="930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76FC3938-D9F7-4B10-9F74-3C234820E6F8}"/>
              </a:ext>
            </a:extLst>
          </p:cNvPr>
          <p:cNvSpPr>
            <a:spLocks/>
          </p:cNvSpPr>
          <p:nvPr/>
        </p:nvSpPr>
        <p:spPr bwMode="auto">
          <a:xfrm>
            <a:off x="9037606" y="4956170"/>
            <a:ext cx="1866884" cy="1338629"/>
          </a:xfrm>
          <a:custGeom>
            <a:avLst/>
            <a:gdLst>
              <a:gd name="T0" fmla="*/ 1020 w 1297"/>
              <a:gd name="T1" fmla="*/ 394 h 930"/>
              <a:gd name="T2" fmla="*/ 1020 w 1297"/>
              <a:gd name="T3" fmla="*/ 0 h 930"/>
              <a:gd name="T4" fmla="*/ 1020 w 1297"/>
              <a:gd name="T5" fmla="*/ 0 h 930"/>
              <a:gd name="T6" fmla="*/ 647 w 1297"/>
              <a:gd name="T7" fmla="*/ 307 h 930"/>
              <a:gd name="T8" fmla="*/ 276 w 1297"/>
              <a:gd name="T9" fmla="*/ 0 h 930"/>
              <a:gd name="T10" fmla="*/ 276 w 1297"/>
              <a:gd name="T11" fmla="*/ 0 h 930"/>
              <a:gd name="T12" fmla="*/ 276 w 1297"/>
              <a:gd name="T13" fmla="*/ 394 h 930"/>
              <a:gd name="T14" fmla="*/ 0 w 1297"/>
              <a:gd name="T15" fmla="*/ 394 h 930"/>
              <a:gd name="T16" fmla="*/ 647 w 1297"/>
              <a:gd name="T17" fmla="*/ 930 h 930"/>
              <a:gd name="T18" fmla="*/ 1297 w 1297"/>
              <a:gd name="T19" fmla="*/ 394 h 930"/>
              <a:gd name="T20" fmla="*/ 1020 w 1297"/>
              <a:gd name="T21" fmla="*/ 394 h 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97" h="930">
                <a:moveTo>
                  <a:pt x="1020" y="394"/>
                </a:moveTo>
                <a:lnTo>
                  <a:pt x="1020" y="0"/>
                </a:lnTo>
                <a:lnTo>
                  <a:pt x="1020" y="0"/>
                </a:lnTo>
                <a:lnTo>
                  <a:pt x="647" y="307"/>
                </a:lnTo>
                <a:lnTo>
                  <a:pt x="276" y="0"/>
                </a:lnTo>
                <a:lnTo>
                  <a:pt x="276" y="0"/>
                </a:lnTo>
                <a:lnTo>
                  <a:pt x="276" y="394"/>
                </a:lnTo>
                <a:lnTo>
                  <a:pt x="0" y="394"/>
                </a:lnTo>
                <a:lnTo>
                  <a:pt x="647" y="930"/>
                </a:lnTo>
                <a:lnTo>
                  <a:pt x="1297" y="394"/>
                </a:lnTo>
                <a:lnTo>
                  <a:pt x="1020" y="394"/>
                </a:lnTo>
                <a:close/>
              </a:path>
            </a:pathLst>
          </a:custGeom>
          <a:gradFill flip="none" rotWithShape="1">
            <a:gsLst>
              <a:gs pos="0">
                <a:srgbClr val="003473">
                  <a:lumMod val="60000"/>
                  <a:lumOff val="40000"/>
                </a:srgbClr>
              </a:gs>
              <a:gs pos="77000">
                <a:srgbClr val="003473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C6296D52-3CD4-489F-A2AA-AA2FC397A0F3}"/>
              </a:ext>
            </a:extLst>
          </p:cNvPr>
          <p:cNvSpPr>
            <a:spLocks noEditPoints="1"/>
          </p:cNvSpPr>
          <p:nvPr/>
        </p:nvSpPr>
        <p:spPr bwMode="auto">
          <a:xfrm>
            <a:off x="1449878" y="2001307"/>
            <a:ext cx="198149" cy="252912"/>
          </a:xfrm>
          <a:custGeom>
            <a:avLst/>
            <a:gdLst>
              <a:gd name="T0" fmla="*/ 5 w 99"/>
              <a:gd name="T1" fmla="*/ 0 h 126"/>
              <a:gd name="T2" fmla="*/ 94 w 99"/>
              <a:gd name="T3" fmla="*/ 9 h 126"/>
              <a:gd name="T4" fmla="*/ 81 w 99"/>
              <a:gd name="T5" fmla="*/ 46 h 126"/>
              <a:gd name="T6" fmla="*/ 81 w 99"/>
              <a:gd name="T7" fmla="*/ 82 h 126"/>
              <a:gd name="T8" fmla="*/ 99 w 99"/>
              <a:gd name="T9" fmla="*/ 121 h 126"/>
              <a:gd name="T10" fmla="*/ 0 w 99"/>
              <a:gd name="T11" fmla="*/ 121 h 126"/>
              <a:gd name="T12" fmla="*/ 18 w 99"/>
              <a:gd name="T13" fmla="*/ 82 h 126"/>
              <a:gd name="T14" fmla="*/ 18 w 99"/>
              <a:gd name="T15" fmla="*/ 46 h 126"/>
              <a:gd name="T16" fmla="*/ 5 w 99"/>
              <a:gd name="T17" fmla="*/ 9 h 126"/>
              <a:gd name="T18" fmla="*/ 67 w 99"/>
              <a:gd name="T19" fmla="*/ 94 h 126"/>
              <a:gd name="T20" fmla="*/ 15 w 99"/>
              <a:gd name="T21" fmla="*/ 116 h 126"/>
              <a:gd name="T22" fmla="*/ 17 w 99"/>
              <a:gd name="T23" fmla="*/ 100 h 126"/>
              <a:gd name="T24" fmla="*/ 70 w 99"/>
              <a:gd name="T25" fmla="*/ 89 h 126"/>
              <a:gd name="T26" fmla="*/ 76 w 99"/>
              <a:gd name="T27" fmla="*/ 85 h 126"/>
              <a:gd name="T28" fmla="*/ 53 w 99"/>
              <a:gd name="T29" fmla="*/ 66 h 126"/>
              <a:gd name="T30" fmla="*/ 52 w 99"/>
              <a:gd name="T31" fmla="*/ 66 h 126"/>
              <a:gd name="T32" fmla="*/ 52 w 99"/>
              <a:gd name="T33" fmla="*/ 66 h 126"/>
              <a:gd name="T34" fmla="*/ 51 w 99"/>
              <a:gd name="T35" fmla="*/ 64 h 126"/>
              <a:gd name="T36" fmla="*/ 51 w 99"/>
              <a:gd name="T37" fmla="*/ 64 h 126"/>
              <a:gd name="T38" fmla="*/ 51 w 99"/>
              <a:gd name="T39" fmla="*/ 63 h 126"/>
              <a:gd name="T40" fmla="*/ 51 w 99"/>
              <a:gd name="T41" fmla="*/ 62 h 126"/>
              <a:gd name="T42" fmla="*/ 52 w 99"/>
              <a:gd name="T43" fmla="*/ 62 h 126"/>
              <a:gd name="T44" fmla="*/ 52 w 99"/>
              <a:gd name="T45" fmla="*/ 61 h 126"/>
              <a:gd name="T46" fmla="*/ 53 w 99"/>
              <a:gd name="T47" fmla="*/ 61 h 126"/>
              <a:gd name="T48" fmla="*/ 84 w 99"/>
              <a:gd name="T49" fmla="*/ 9 h 126"/>
              <a:gd name="T50" fmla="*/ 23 w 99"/>
              <a:gd name="T51" fmla="*/ 43 h 126"/>
              <a:gd name="T52" fmla="*/ 46 w 99"/>
              <a:gd name="T53" fmla="*/ 61 h 126"/>
              <a:gd name="T54" fmla="*/ 47 w 99"/>
              <a:gd name="T55" fmla="*/ 62 h 126"/>
              <a:gd name="T56" fmla="*/ 47 w 99"/>
              <a:gd name="T57" fmla="*/ 62 h 126"/>
              <a:gd name="T58" fmla="*/ 48 w 99"/>
              <a:gd name="T59" fmla="*/ 63 h 126"/>
              <a:gd name="T60" fmla="*/ 48 w 99"/>
              <a:gd name="T61" fmla="*/ 64 h 126"/>
              <a:gd name="T62" fmla="*/ 48 w 99"/>
              <a:gd name="T63" fmla="*/ 64 h 126"/>
              <a:gd name="T64" fmla="*/ 47 w 99"/>
              <a:gd name="T65" fmla="*/ 65 h 126"/>
              <a:gd name="T66" fmla="*/ 47 w 99"/>
              <a:gd name="T67" fmla="*/ 66 h 126"/>
              <a:gd name="T68" fmla="*/ 46 w 99"/>
              <a:gd name="T69" fmla="*/ 66 h 126"/>
              <a:gd name="T70" fmla="*/ 45 w 99"/>
              <a:gd name="T71" fmla="*/ 66 h 126"/>
              <a:gd name="T72" fmla="*/ 17 w 99"/>
              <a:gd name="T73" fmla="*/ 100 h 126"/>
              <a:gd name="T74" fmla="*/ 33 w 99"/>
              <a:gd name="T75" fmla="*/ 48 h 126"/>
              <a:gd name="T76" fmla="*/ 47 w 99"/>
              <a:gd name="T77" fmla="*/ 56 h 126"/>
              <a:gd name="T78" fmla="*/ 48 w 99"/>
              <a:gd name="T79" fmla="*/ 57 h 126"/>
              <a:gd name="T80" fmla="*/ 51 w 99"/>
              <a:gd name="T81" fmla="*/ 57 h 126"/>
              <a:gd name="T82" fmla="*/ 52 w 99"/>
              <a:gd name="T83" fmla="*/ 56 h 126"/>
              <a:gd name="T84" fmla="*/ 75 w 99"/>
              <a:gd name="T85" fmla="*/ 34 h 126"/>
              <a:gd name="T86" fmla="*/ 62 w 99"/>
              <a:gd name="T87" fmla="*/ 44 h 126"/>
              <a:gd name="T88" fmla="*/ 50 w 99"/>
              <a:gd name="T89" fmla="*/ 51 h 126"/>
              <a:gd name="T90" fmla="*/ 49 w 99"/>
              <a:gd name="T91" fmla="*/ 51 h 126"/>
              <a:gd name="T92" fmla="*/ 37 w 99"/>
              <a:gd name="T93" fmla="*/ 44 h 126"/>
              <a:gd name="T94" fmla="*/ 24 w 99"/>
              <a:gd name="T95" fmla="*/ 34 h 126"/>
              <a:gd name="T96" fmla="*/ 50 w 99"/>
              <a:gd name="T97" fmla="*/ 51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99" h="126">
                <a:moveTo>
                  <a:pt x="5" y="9"/>
                </a:moveTo>
                <a:cubicBezTo>
                  <a:pt x="2" y="9"/>
                  <a:pt x="0" y="7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7" y="0"/>
                  <a:pt x="99" y="2"/>
                  <a:pt x="99" y="4"/>
                </a:cubicBezTo>
                <a:cubicBezTo>
                  <a:pt x="99" y="7"/>
                  <a:pt x="97" y="9"/>
                  <a:pt x="94" y="9"/>
                </a:cubicBezTo>
                <a:cubicBezTo>
                  <a:pt x="90" y="9"/>
                  <a:pt x="90" y="9"/>
                  <a:pt x="90" y="9"/>
                </a:cubicBezTo>
                <a:cubicBezTo>
                  <a:pt x="89" y="25"/>
                  <a:pt x="86" y="37"/>
                  <a:pt x="81" y="46"/>
                </a:cubicBezTo>
                <a:cubicBezTo>
                  <a:pt x="81" y="46"/>
                  <a:pt x="81" y="46"/>
                  <a:pt x="81" y="46"/>
                </a:cubicBezTo>
                <a:cubicBezTo>
                  <a:pt x="76" y="55"/>
                  <a:pt x="69" y="60"/>
                  <a:pt x="62" y="64"/>
                </a:cubicBezTo>
                <a:cubicBezTo>
                  <a:pt x="69" y="67"/>
                  <a:pt x="76" y="73"/>
                  <a:pt x="81" y="82"/>
                </a:cubicBezTo>
                <a:cubicBezTo>
                  <a:pt x="81" y="82"/>
                  <a:pt x="81" y="82"/>
                  <a:pt x="81" y="82"/>
                </a:cubicBezTo>
                <a:cubicBezTo>
                  <a:pt x="86" y="90"/>
                  <a:pt x="89" y="101"/>
                  <a:pt x="90" y="116"/>
                </a:cubicBezTo>
                <a:cubicBezTo>
                  <a:pt x="94" y="116"/>
                  <a:pt x="94" y="116"/>
                  <a:pt x="94" y="116"/>
                </a:cubicBezTo>
                <a:cubicBezTo>
                  <a:pt x="97" y="116"/>
                  <a:pt x="99" y="118"/>
                  <a:pt x="99" y="121"/>
                </a:cubicBezTo>
                <a:cubicBezTo>
                  <a:pt x="99" y="124"/>
                  <a:pt x="97" y="126"/>
                  <a:pt x="94" y="126"/>
                </a:cubicBezTo>
                <a:cubicBezTo>
                  <a:pt x="5" y="126"/>
                  <a:pt x="5" y="126"/>
                  <a:pt x="5" y="126"/>
                </a:cubicBezTo>
                <a:cubicBezTo>
                  <a:pt x="2" y="126"/>
                  <a:pt x="0" y="124"/>
                  <a:pt x="0" y="121"/>
                </a:cubicBezTo>
                <a:cubicBezTo>
                  <a:pt x="0" y="118"/>
                  <a:pt x="2" y="116"/>
                  <a:pt x="5" y="116"/>
                </a:cubicBezTo>
                <a:cubicBezTo>
                  <a:pt x="9" y="116"/>
                  <a:pt x="9" y="116"/>
                  <a:pt x="9" y="116"/>
                </a:cubicBezTo>
                <a:cubicBezTo>
                  <a:pt x="10" y="101"/>
                  <a:pt x="13" y="90"/>
                  <a:pt x="18" y="82"/>
                </a:cubicBezTo>
                <a:cubicBezTo>
                  <a:pt x="18" y="82"/>
                  <a:pt x="18" y="82"/>
                  <a:pt x="18" y="82"/>
                </a:cubicBezTo>
                <a:cubicBezTo>
                  <a:pt x="23" y="73"/>
                  <a:pt x="30" y="67"/>
                  <a:pt x="37" y="64"/>
                </a:cubicBezTo>
                <a:cubicBezTo>
                  <a:pt x="30" y="60"/>
                  <a:pt x="23" y="55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3" y="37"/>
                  <a:pt x="9" y="25"/>
                  <a:pt x="9" y="9"/>
                </a:cubicBezTo>
                <a:cubicBezTo>
                  <a:pt x="5" y="9"/>
                  <a:pt x="5" y="9"/>
                  <a:pt x="5" y="9"/>
                </a:cubicBezTo>
                <a:close/>
                <a:moveTo>
                  <a:pt x="83" y="116"/>
                </a:moveTo>
                <a:cubicBezTo>
                  <a:pt x="83" y="116"/>
                  <a:pt x="83" y="116"/>
                  <a:pt x="83" y="116"/>
                </a:cubicBezTo>
                <a:cubicBezTo>
                  <a:pt x="81" y="106"/>
                  <a:pt x="75" y="99"/>
                  <a:pt x="67" y="94"/>
                </a:cubicBezTo>
                <a:cubicBezTo>
                  <a:pt x="62" y="91"/>
                  <a:pt x="55" y="90"/>
                  <a:pt x="49" y="90"/>
                </a:cubicBezTo>
                <a:cubicBezTo>
                  <a:pt x="43" y="90"/>
                  <a:pt x="37" y="91"/>
                  <a:pt x="32" y="94"/>
                </a:cubicBezTo>
                <a:cubicBezTo>
                  <a:pt x="24" y="99"/>
                  <a:pt x="18" y="106"/>
                  <a:pt x="15" y="116"/>
                </a:cubicBezTo>
                <a:cubicBezTo>
                  <a:pt x="83" y="116"/>
                  <a:pt x="83" y="116"/>
                  <a:pt x="83" y="116"/>
                </a:cubicBezTo>
                <a:close/>
                <a:moveTo>
                  <a:pt x="17" y="100"/>
                </a:moveTo>
                <a:cubicBezTo>
                  <a:pt x="17" y="100"/>
                  <a:pt x="17" y="100"/>
                  <a:pt x="17" y="100"/>
                </a:cubicBezTo>
                <a:cubicBezTo>
                  <a:pt x="20" y="95"/>
                  <a:pt x="24" y="92"/>
                  <a:pt x="29" y="89"/>
                </a:cubicBezTo>
                <a:cubicBezTo>
                  <a:pt x="35" y="86"/>
                  <a:pt x="42" y="84"/>
                  <a:pt x="49" y="84"/>
                </a:cubicBezTo>
                <a:cubicBezTo>
                  <a:pt x="56" y="84"/>
                  <a:pt x="64" y="86"/>
                  <a:pt x="70" y="89"/>
                </a:cubicBezTo>
                <a:cubicBezTo>
                  <a:pt x="74" y="92"/>
                  <a:pt x="78" y="95"/>
                  <a:pt x="82" y="100"/>
                </a:cubicBezTo>
                <a:cubicBezTo>
                  <a:pt x="80" y="94"/>
                  <a:pt x="78" y="89"/>
                  <a:pt x="76" y="85"/>
                </a:cubicBezTo>
                <a:cubicBezTo>
                  <a:pt x="76" y="85"/>
                  <a:pt x="76" y="85"/>
                  <a:pt x="76" y="85"/>
                </a:cubicBezTo>
                <a:cubicBezTo>
                  <a:pt x="70" y="75"/>
                  <a:pt x="62" y="69"/>
                  <a:pt x="53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3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6"/>
                  <a:pt x="52" y="66"/>
                  <a:pt x="52" y="66"/>
                </a:cubicBezTo>
                <a:cubicBezTo>
                  <a:pt x="52" y="65"/>
                  <a:pt x="52" y="65"/>
                  <a:pt x="51" y="65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5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3"/>
                  <a:pt x="51" y="63"/>
                  <a:pt x="51" y="63"/>
                </a:cubicBezTo>
                <a:cubicBezTo>
                  <a:pt x="51" y="62"/>
                  <a:pt x="51" y="62"/>
                  <a:pt x="51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2"/>
                  <a:pt x="52" y="62"/>
                  <a:pt x="52" y="62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1"/>
                  <a:pt x="53" y="61"/>
                  <a:pt x="53" y="61"/>
                </a:cubicBezTo>
                <a:cubicBezTo>
                  <a:pt x="53" y="61"/>
                  <a:pt x="53" y="61"/>
                  <a:pt x="53" y="61"/>
                </a:cubicBezTo>
                <a:cubicBezTo>
                  <a:pt x="53" y="61"/>
                  <a:pt x="53" y="61"/>
                  <a:pt x="53" y="61"/>
                </a:cubicBezTo>
                <a:cubicBezTo>
                  <a:pt x="62" y="58"/>
                  <a:pt x="70" y="53"/>
                  <a:pt x="76" y="43"/>
                </a:cubicBezTo>
                <a:cubicBezTo>
                  <a:pt x="76" y="43"/>
                  <a:pt x="76" y="43"/>
                  <a:pt x="76" y="43"/>
                </a:cubicBezTo>
                <a:cubicBezTo>
                  <a:pt x="81" y="35"/>
                  <a:pt x="84" y="24"/>
                  <a:pt x="84" y="9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24"/>
                  <a:pt x="18" y="35"/>
                  <a:pt x="23" y="43"/>
                </a:cubicBezTo>
                <a:cubicBezTo>
                  <a:pt x="23" y="43"/>
                  <a:pt x="23" y="43"/>
                  <a:pt x="23" y="43"/>
                </a:cubicBezTo>
                <a:cubicBezTo>
                  <a:pt x="29" y="53"/>
                  <a:pt x="37" y="58"/>
                  <a:pt x="45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2"/>
                  <a:pt x="47" y="62"/>
                  <a:pt x="47" y="62"/>
                </a:cubicBezTo>
                <a:cubicBezTo>
                  <a:pt x="47" y="63"/>
                  <a:pt x="47" y="63"/>
                  <a:pt x="47" y="63"/>
                </a:cubicBezTo>
                <a:cubicBezTo>
                  <a:pt x="47" y="63"/>
                  <a:pt x="47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3"/>
                  <a:pt x="48" y="63"/>
                  <a:pt x="48" y="63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8" y="64"/>
                  <a:pt x="48" y="64"/>
                  <a:pt x="48" y="64"/>
                </a:cubicBezTo>
                <a:cubicBezTo>
                  <a:pt x="47" y="64"/>
                  <a:pt x="47" y="65"/>
                  <a:pt x="47" y="65"/>
                </a:cubicBezTo>
                <a:cubicBezTo>
                  <a:pt x="47" y="65"/>
                  <a:pt x="47" y="65"/>
                  <a:pt x="47" y="65"/>
                </a:cubicBezTo>
                <a:cubicBezTo>
                  <a:pt x="47" y="65"/>
                  <a:pt x="47" y="65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7" y="66"/>
                  <a:pt x="47" y="66"/>
                  <a:pt x="47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6" y="66"/>
                  <a:pt x="46" y="66"/>
                  <a:pt x="46" y="66"/>
                </a:cubicBezTo>
                <a:cubicBezTo>
                  <a:pt x="45" y="66"/>
                  <a:pt x="45" y="66"/>
                  <a:pt x="45" y="66"/>
                </a:cubicBezTo>
                <a:cubicBezTo>
                  <a:pt x="37" y="69"/>
                  <a:pt x="29" y="75"/>
                  <a:pt x="23" y="85"/>
                </a:cubicBezTo>
                <a:cubicBezTo>
                  <a:pt x="23" y="85"/>
                  <a:pt x="23" y="85"/>
                  <a:pt x="23" y="85"/>
                </a:cubicBezTo>
                <a:cubicBezTo>
                  <a:pt x="20" y="89"/>
                  <a:pt x="18" y="94"/>
                  <a:pt x="17" y="100"/>
                </a:cubicBezTo>
                <a:close/>
                <a:moveTo>
                  <a:pt x="24" y="34"/>
                </a:moveTo>
                <a:cubicBezTo>
                  <a:pt x="24" y="34"/>
                  <a:pt x="24" y="34"/>
                  <a:pt x="24" y="34"/>
                </a:cubicBezTo>
                <a:cubicBezTo>
                  <a:pt x="26" y="39"/>
                  <a:pt x="29" y="44"/>
                  <a:pt x="33" y="48"/>
                </a:cubicBezTo>
                <a:cubicBezTo>
                  <a:pt x="37" y="52"/>
                  <a:pt x="41" y="55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7" y="56"/>
                  <a:pt x="47" y="56"/>
                  <a:pt x="47" y="56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57"/>
                  <a:pt x="48" y="57"/>
                </a:cubicBezTo>
                <a:cubicBezTo>
                  <a:pt x="49" y="57"/>
                  <a:pt x="49" y="57"/>
                  <a:pt x="49" y="57"/>
                </a:cubicBezTo>
                <a:cubicBezTo>
                  <a:pt x="49" y="57"/>
                  <a:pt x="50" y="57"/>
                  <a:pt x="51" y="57"/>
                </a:cubicBezTo>
                <a:cubicBezTo>
                  <a:pt x="51" y="57"/>
                  <a:pt x="51" y="57"/>
                  <a:pt x="51" y="57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57" y="55"/>
                  <a:pt x="62" y="52"/>
                  <a:pt x="66" y="48"/>
                </a:cubicBezTo>
                <a:cubicBezTo>
                  <a:pt x="66" y="48"/>
                  <a:pt x="66" y="48"/>
                  <a:pt x="66" y="48"/>
                </a:cubicBezTo>
                <a:cubicBezTo>
                  <a:pt x="70" y="44"/>
                  <a:pt x="73" y="39"/>
                  <a:pt x="75" y="34"/>
                </a:cubicBezTo>
                <a:cubicBezTo>
                  <a:pt x="75" y="32"/>
                  <a:pt x="75" y="31"/>
                  <a:pt x="73" y="30"/>
                </a:cubicBezTo>
                <a:cubicBezTo>
                  <a:pt x="72" y="30"/>
                  <a:pt x="70" y="30"/>
                  <a:pt x="69" y="32"/>
                </a:cubicBezTo>
                <a:cubicBezTo>
                  <a:pt x="68" y="36"/>
                  <a:pt x="65" y="41"/>
                  <a:pt x="62" y="44"/>
                </a:cubicBezTo>
                <a:cubicBezTo>
                  <a:pt x="59" y="47"/>
                  <a:pt x="55" y="49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9" y="51"/>
                  <a:pt x="49" y="51"/>
                  <a:pt x="49" y="51"/>
                </a:cubicBezTo>
                <a:cubicBezTo>
                  <a:pt x="44" y="49"/>
                  <a:pt x="40" y="47"/>
                  <a:pt x="37" y="44"/>
                </a:cubicBezTo>
                <a:cubicBezTo>
                  <a:pt x="34" y="41"/>
                  <a:pt x="31" y="36"/>
                  <a:pt x="29" y="32"/>
                </a:cubicBezTo>
                <a:cubicBezTo>
                  <a:pt x="29" y="30"/>
                  <a:pt x="27" y="30"/>
                  <a:pt x="26" y="30"/>
                </a:cubicBezTo>
                <a:cubicBezTo>
                  <a:pt x="24" y="31"/>
                  <a:pt x="23" y="32"/>
                  <a:pt x="24" y="34"/>
                </a:cubicBezTo>
                <a:close/>
                <a:moveTo>
                  <a:pt x="50" y="51"/>
                </a:move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ubicBezTo>
                  <a:pt x="50" y="51"/>
                  <a:pt x="50" y="51"/>
                  <a:pt x="50" y="51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5" name="Freeform 19">
            <a:extLst>
              <a:ext uri="{FF2B5EF4-FFF2-40B4-BE49-F238E27FC236}">
                <a16:creationId xmlns:a16="http://schemas.microsoft.com/office/drawing/2014/main" id="{A0039059-3352-463E-ABA0-74180B102DB5}"/>
              </a:ext>
            </a:extLst>
          </p:cNvPr>
          <p:cNvSpPr>
            <a:spLocks noEditPoints="1"/>
          </p:cNvSpPr>
          <p:nvPr/>
        </p:nvSpPr>
        <p:spPr bwMode="auto">
          <a:xfrm>
            <a:off x="1457690" y="5274943"/>
            <a:ext cx="270960" cy="248469"/>
          </a:xfrm>
          <a:custGeom>
            <a:avLst/>
            <a:gdLst>
              <a:gd name="T0" fmla="*/ 79 w 126"/>
              <a:gd name="T1" fmla="*/ 53 h 115"/>
              <a:gd name="T2" fmla="*/ 83 w 126"/>
              <a:gd name="T3" fmla="*/ 69 h 115"/>
              <a:gd name="T4" fmla="*/ 83 w 126"/>
              <a:gd name="T5" fmla="*/ 77 h 115"/>
              <a:gd name="T6" fmla="*/ 89 w 126"/>
              <a:gd name="T7" fmla="*/ 71 h 115"/>
              <a:gd name="T8" fmla="*/ 83 w 126"/>
              <a:gd name="T9" fmla="*/ 49 h 115"/>
              <a:gd name="T10" fmla="*/ 64 w 126"/>
              <a:gd name="T11" fmla="*/ 46 h 115"/>
              <a:gd name="T12" fmla="*/ 122 w 126"/>
              <a:gd name="T13" fmla="*/ 105 h 115"/>
              <a:gd name="T14" fmla="*/ 118 w 126"/>
              <a:gd name="T15" fmla="*/ 105 h 115"/>
              <a:gd name="T16" fmla="*/ 122 w 126"/>
              <a:gd name="T17" fmla="*/ 29 h 115"/>
              <a:gd name="T18" fmla="*/ 122 w 126"/>
              <a:gd name="T19" fmla="*/ 19 h 115"/>
              <a:gd name="T20" fmla="*/ 76 w 126"/>
              <a:gd name="T21" fmla="*/ 13 h 115"/>
              <a:gd name="T22" fmla="*/ 63 w 126"/>
              <a:gd name="T23" fmla="*/ 0 h 115"/>
              <a:gd name="T24" fmla="*/ 51 w 126"/>
              <a:gd name="T25" fmla="*/ 13 h 115"/>
              <a:gd name="T26" fmla="*/ 5 w 126"/>
              <a:gd name="T27" fmla="*/ 19 h 115"/>
              <a:gd name="T28" fmla="*/ 5 w 126"/>
              <a:gd name="T29" fmla="*/ 29 h 115"/>
              <a:gd name="T30" fmla="*/ 9 w 126"/>
              <a:gd name="T31" fmla="*/ 105 h 115"/>
              <a:gd name="T32" fmla="*/ 0 w 126"/>
              <a:gd name="T33" fmla="*/ 110 h 115"/>
              <a:gd name="T34" fmla="*/ 122 w 126"/>
              <a:gd name="T35" fmla="*/ 115 h 115"/>
              <a:gd name="T36" fmla="*/ 122 w 126"/>
              <a:gd name="T37" fmla="*/ 105 h 115"/>
              <a:gd name="T38" fmla="*/ 58 w 126"/>
              <a:gd name="T39" fmla="*/ 8 h 115"/>
              <a:gd name="T40" fmla="*/ 68 w 126"/>
              <a:gd name="T41" fmla="*/ 8 h 115"/>
              <a:gd name="T42" fmla="*/ 68 w 126"/>
              <a:gd name="T43" fmla="*/ 17 h 115"/>
              <a:gd name="T44" fmla="*/ 63 w 126"/>
              <a:gd name="T45" fmla="*/ 19 h 115"/>
              <a:gd name="T46" fmla="*/ 56 w 126"/>
              <a:gd name="T47" fmla="*/ 13 h 115"/>
              <a:gd name="T48" fmla="*/ 112 w 126"/>
              <a:gd name="T49" fmla="*/ 105 h 115"/>
              <a:gd name="T50" fmla="*/ 14 w 126"/>
              <a:gd name="T51" fmla="*/ 105 h 115"/>
              <a:gd name="T52" fmla="*/ 112 w 126"/>
              <a:gd name="T53" fmla="*/ 29 h 115"/>
              <a:gd name="T54" fmla="*/ 59 w 126"/>
              <a:gd name="T55" fmla="*/ 91 h 115"/>
              <a:gd name="T56" fmla="*/ 71 w 126"/>
              <a:gd name="T57" fmla="*/ 89 h 115"/>
              <a:gd name="T58" fmla="*/ 79 w 126"/>
              <a:gd name="T59" fmla="*/ 80 h 115"/>
              <a:gd name="T60" fmla="*/ 78 w 126"/>
              <a:gd name="T61" fmla="*/ 76 h 115"/>
              <a:gd name="T62" fmla="*/ 62 w 126"/>
              <a:gd name="T63" fmla="*/ 50 h 115"/>
              <a:gd name="T64" fmla="*/ 44 w 126"/>
              <a:gd name="T65" fmla="*/ 53 h 115"/>
              <a:gd name="T66" fmla="*/ 44 w 126"/>
              <a:gd name="T67" fmla="*/ 85 h 115"/>
              <a:gd name="T68" fmla="*/ 48 w 126"/>
              <a:gd name="T69" fmla="*/ 57 h 115"/>
              <a:gd name="T70" fmla="*/ 57 w 126"/>
              <a:gd name="T71" fmla="*/ 53 h 115"/>
              <a:gd name="T72" fmla="*/ 58 w 126"/>
              <a:gd name="T73" fmla="*/ 72 h 115"/>
              <a:gd name="T74" fmla="*/ 68 w 126"/>
              <a:gd name="T75" fmla="*/ 83 h 115"/>
              <a:gd name="T76" fmla="*/ 59 w 126"/>
              <a:gd name="T77" fmla="*/ 86 h 115"/>
              <a:gd name="T78" fmla="*/ 43 w 126"/>
              <a:gd name="T79" fmla="*/ 69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6" h="115">
                <a:moveTo>
                  <a:pt x="67" y="49"/>
                </a:moveTo>
                <a:cubicBezTo>
                  <a:pt x="72" y="49"/>
                  <a:pt x="76" y="50"/>
                  <a:pt x="79" y="53"/>
                </a:cubicBezTo>
                <a:cubicBezTo>
                  <a:pt x="82" y="56"/>
                  <a:pt x="84" y="61"/>
                  <a:pt x="84" y="65"/>
                </a:cubicBezTo>
                <a:cubicBezTo>
                  <a:pt x="84" y="67"/>
                  <a:pt x="84" y="68"/>
                  <a:pt x="83" y="69"/>
                </a:cubicBezTo>
                <a:cubicBezTo>
                  <a:pt x="83" y="71"/>
                  <a:pt x="82" y="72"/>
                  <a:pt x="82" y="73"/>
                </a:cubicBezTo>
                <a:cubicBezTo>
                  <a:pt x="81" y="75"/>
                  <a:pt x="81" y="77"/>
                  <a:pt x="83" y="77"/>
                </a:cubicBezTo>
                <a:cubicBezTo>
                  <a:pt x="84" y="78"/>
                  <a:pt x="86" y="78"/>
                  <a:pt x="87" y="76"/>
                </a:cubicBezTo>
                <a:cubicBezTo>
                  <a:pt x="88" y="75"/>
                  <a:pt x="88" y="73"/>
                  <a:pt x="89" y="71"/>
                </a:cubicBezTo>
                <a:cubicBezTo>
                  <a:pt x="89" y="69"/>
                  <a:pt x="90" y="67"/>
                  <a:pt x="90" y="65"/>
                </a:cubicBezTo>
                <a:cubicBezTo>
                  <a:pt x="90" y="59"/>
                  <a:pt x="87" y="53"/>
                  <a:pt x="83" y="49"/>
                </a:cubicBezTo>
                <a:cubicBezTo>
                  <a:pt x="79" y="45"/>
                  <a:pt x="73" y="43"/>
                  <a:pt x="67" y="43"/>
                </a:cubicBezTo>
                <a:cubicBezTo>
                  <a:pt x="66" y="43"/>
                  <a:pt x="64" y="44"/>
                  <a:pt x="64" y="46"/>
                </a:cubicBezTo>
                <a:cubicBezTo>
                  <a:pt x="64" y="47"/>
                  <a:pt x="66" y="49"/>
                  <a:pt x="67" y="49"/>
                </a:cubicBezTo>
                <a:close/>
                <a:moveTo>
                  <a:pt x="122" y="105"/>
                </a:moveTo>
                <a:cubicBezTo>
                  <a:pt x="122" y="105"/>
                  <a:pt x="122" y="105"/>
                  <a:pt x="122" y="105"/>
                </a:cubicBezTo>
                <a:cubicBezTo>
                  <a:pt x="118" y="105"/>
                  <a:pt x="118" y="105"/>
                  <a:pt x="118" y="105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22" y="29"/>
                  <a:pt x="122" y="29"/>
                  <a:pt x="122" y="29"/>
                </a:cubicBezTo>
                <a:cubicBezTo>
                  <a:pt x="124" y="29"/>
                  <a:pt x="126" y="27"/>
                  <a:pt x="126" y="24"/>
                </a:cubicBezTo>
                <a:cubicBezTo>
                  <a:pt x="126" y="22"/>
                  <a:pt x="124" y="19"/>
                  <a:pt x="122" y="19"/>
                </a:cubicBezTo>
                <a:cubicBezTo>
                  <a:pt x="74" y="19"/>
                  <a:pt x="74" y="19"/>
                  <a:pt x="74" y="19"/>
                </a:cubicBezTo>
                <a:cubicBezTo>
                  <a:pt x="75" y="17"/>
                  <a:pt x="76" y="15"/>
                  <a:pt x="76" y="13"/>
                </a:cubicBezTo>
                <a:cubicBezTo>
                  <a:pt x="76" y="9"/>
                  <a:pt x="75" y="6"/>
                  <a:pt x="72" y="4"/>
                </a:cubicBezTo>
                <a:cubicBezTo>
                  <a:pt x="70" y="1"/>
                  <a:pt x="67" y="0"/>
                  <a:pt x="63" y="0"/>
                </a:cubicBezTo>
                <a:cubicBezTo>
                  <a:pt x="60" y="0"/>
                  <a:pt x="57" y="1"/>
                  <a:pt x="54" y="4"/>
                </a:cubicBezTo>
                <a:cubicBezTo>
                  <a:pt x="52" y="6"/>
                  <a:pt x="51" y="9"/>
                  <a:pt x="51" y="13"/>
                </a:cubicBezTo>
                <a:cubicBezTo>
                  <a:pt x="51" y="15"/>
                  <a:pt x="51" y="17"/>
                  <a:pt x="53" y="19"/>
                </a:cubicBezTo>
                <a:cubicBezTo>
                  <a:pt x="5" y="19"/>
                  <a:pt x="5" y="19"/>
                  <a:pt x="5" y="19"/>
                </a:cubicBezTo>
                <a:cubicBezTo>
                  <a:pt x="2" y="19"/>
                  <a:pt x="0" y="22"/>
                  <a:pt x="0" y="24"/>
                </a:cubicBezTo>
                <a:cubicBezTo>
                  <a:pt x="0" y="27"/>
                  <a:pt x="2" y="29"/>
                  <a:pt x="5" y="29"/>
                </a:cubicBezTo>
                <a:cubicBezTo>
                  <a:pt x="9" y="29"/>
                  <a:pt x="9" y="29"/>
                  <a:pt x="9" y="29"/>
                </a:cubicBezTo>
                <a:cubicBezTo>
                  <a:pt x="9" y="105"/>
                  <a:pt x="9" y="105"/>
                  <a:pt x="9" y="105"/>
                </a:cubicBezTo>
                <a:cubicBezTo>
                  <a:pt x="5" y="105"/>
                  <a:pt x="5" y="105"/>
                  <a:pt x="5" y="105"/>
                </a:cubicBezTo>
                <a:cubicBezTo>
                  <a:pt x="2" y="105"/>
                  <a:pt x="0" y="107"/>
                  <a:pt x="0" y="110"/>
                </a:cubicBezTo>
                <a:cubicBezTo>
                  <a:pt x="0" y="113"/>
                  <a:pt x="2" y="115"/>
                  <a:pt x="5" y="115"/>
                </a:cubicBezTo>
                <a:cubicBezTo>
                  <a:pt x="122" y="115"/>
                  <a:pt x="122" y="115"/>
                  <a:pt x="122" y="115"/>
                </a:cubicBezTo>
                <a:cubicBezTo>
                  <a:pt x="124" y="115"/>
                  <a:pt x="126" y="113"/>
                  <a:pt x="126" y="110"/>
                </a:cubicBezTo>
                <a:cubicBezTo>
                  <a:pt x="126" y="107"/>
                  <a:pt x="124" y="105"/>
                  <a:pt x="122" y="105"/>
                </a:cubicBezTo>
                <a:close/>
                <a:moveTo>
                  <a:pt x="58" y="8"/>
                </a:moveTo>
                <a:cubicBezTo>
                  <a:pt x="58" y="8"/>
                  <a:pt x="58" y="8"/>
                  <a:pt x="58" y="8"/>
                </a:cubicBezTo>
                <a:cubicBezTo>
                  <a:pt x="60" y="6"/>
                  <a:pt x="61" y="6"/>
                  <a:pt x="63" y="6"/>
                </a:cubicBezTo>
                <a:cubicBezTo>
                  <a:pt x="65" y="6"/>
                  <a:pt x="67" y="6"/>
                  <a:pt x="68" y="8"/>
                </a:cubicBezTo>
                <a:cubicBezTo>
                  <a:pt x="69" y="9"/>
                  <a:pt x="70" y="11"/>
                  <a:pt x="70" y="13"/>
                </a:cubicBezTo>
                <a:cubicBezTo>
                  <a:pt x="70" y="14"/>
                  <a:pt x="69" y="16"/>
                  <a:pt x="68" y="17"/>
                </a:cubicBezTo>
                <a:cubicBezTo>
                  <a:pt x="67" y="19"/>
                  <a:pt x="65" y="19"/>
                  <a:pt x="63" y="19"/>
                </a:cubicBezTo>
                <a:cubicBezTo>
                  <a:pt x="63" y="19"/>
                  <a:pt x="63" y="19"/>
                  <a:pt x="63" y="19"/>
                </a:cubicBezTo>
                <a:cubicBezTo>
                  <a:pt x="61" y="19"/>
                  <a:pt x="60" y="19"/>
                  <a:pt x="58" y="17"/>
                </a:cubicBezTo>
                <a:cubicBezTo>
                  <a:pt x="57" y="16"/>
                  <a:pt x="56" y="14"/>
                  <a:pt x="56" y="13"/>
                </a:cubicBezTo>
                <a:cubicBezTo>
                  <a:pt x="56" y="11"/>
                  <a:pt x="57" y="9"/>
                  <a:pt x="58" y="8"/>
                </a:cubicBezTo>
                <a:close/>
                <a:moveTo>
                  <a:pt x="112" y="105"/>
                </a:moveTo>
                <a:cubicBezTo>
                  <a:pt x="112" y="105"/>
                  <a:pt x="112" y="105"/>
                  <a:pt x="112" y="105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4" y="29"/>
                  <a:pt x="14" y="29"/>
                  <a:pt x="14" y="29"/>
                </a:cubicBezTo>
                <a:cubicBezTo>
                  <a:pt x="112" y="29"/>
                  <a:pt x="112" y="29"/>
                  <a:pt x="112" y="29"/>
                </a:cubicBezTo>
                <a:cubicBezTo>
                  <a:pt x="112" y="105"/>
                  <a:pt x="112" y="105"/>
                  <a:pt x="112" y="105"/>
                </a:cubicBezTo>
                <a:close/>
                <a:moveTo>
                  <a:pt x="59" y="91"/>
                </a:moveTo>
                <a:cubicBezTo>
                  <a:pt x="59" y="91"/>
                  <a:pt x="59" y="91"/>
                  <a:pt x="59" y="91"/>
                </a:cubicBezTo>
                <a:cubicBezTo>
                  <a:pt x="63" y="91"/>
                  <a:pt x="67" y="90"/>
                  <a:pt x="71" y="89"/>
                </a:cubicBezTo>
                <a:cubicBezTo>
                  <a:pt x="71" y="88"/>
                  <a:pt x="71" y="88"/>
                  <a:pt x="71" y="88"/>
                </a:cubicBezTo>
                <a:cubicBezTo>
                  <a:pt x="74" y="87"/>
                  <a:pt x="77" y="84"/>
                  <a:pt x="79" y="80"/>
                </a:cubicBezTo>
                <a:cubicBezTo>
                  <a:pt x="79" y="80"/>
                  <a:pt x="79" y="80"/>
                  <a:pt x="79" y="80"/>
                </a:cubicBezTo>
                <a:cubicBezTo>
                  <a:pt x="80" y="79"/>
                  <a:pt x="79" y="77"/>
                  <a:pt x="78" y="76"/>
                </a:cubicBezTo>
                <a:cubicBezTo>
                  <a:pt x="62" y="67"/>
                  <a:pt x="62" y="67"/>
                  <a:pt x="62" y="67"/>
                </a:cubicBezTo>
                <a:cubicBezTo>
                  <a:pt x="62" y="50"/>
                  <a:pt x="62" y="50"/>
                  <a:pt x="62" y="50"/>
                </a:cubicBezTo>
                <a:cubicBezTo>
                  <a:pt x="62" y="48"/>
                  <a:pt x="61" y="47"/>
                  <a:pt x="59" y="47"/>
                </a:cubicBezTo>
                <a:cubicBezTo>
                  <a:pt x="53" y="47"/>
                  <a:pt x="48" y="49"/>
                  <a:pt x="44" y="53"/>
                </a:cubicBezTo>
                <a:cubicBezTo>
                  <a:pt x="40" y="57"/>
                  <a:pt x="37" y="63"/>
                  <a:pt x="37" y="69"/>
                </a:cubicBezTo>
                <a:cubicBezTo>
                  <a:pt x="37" y="75"/>
                  <a:pt x="40" y="81"/>
                  <a:pt x="44" y="85"/>
                </a:cubicBezTo>
                <a:cubicBezTo>
                  <a:pt x="48" y="89"/>
                  <a:pt x="53" y="91"/>
                  <a:pt x="59" y="91"/>
                </a:cubicBezTo>
                <a:close/>
                <a:moveTo>
                  <a:pt x="48" y="57"/>
                </a:moveTo>
                <a:cubicBezTo>
                  <a:pt x="48" y="57"/>
                  <a:pt x="48" y="57"/>
                  <a:pt x="48" y="57"/>
                </a:cubicBezTo>
                <a:cubicBezTo>
                  <a:pt x="50" y="55"/>
                  <a:pt x="53" y="53"/>
                  <a:pt x="57" y="53"/>
                </a:cubicBezTo>
                <a:cubicBezTo>
                  <a:pt x="57" y="69"/>
                  <a:pt x="57" y="69"/>
                  <a:pt x="57" y="69"/>
                </a:cubicBezTo>
                <a:cubicBezTo>
                  <a:pt x="57" y="70"/>
                  <a:pt x="57" y="71"/>
                  <a:pt x="58" y="72"/>
                </a:cubicBezTo>
                <a:cubicBezTo>
                  <a:pt x="72" y="80"/>
                  <a:pt x="72" y="80"/>
                  <a:pt x="72" y="80"/>
                </a:cubicBezTo>
                <a:cubicBezTo>
                  <a:pt x="71" y="81"/>
                  <a:pt x="69" y="82"/>
                  <a:pt x="68" y="83"/>
                </a:cubicBezTo>
                <a:cubicBezTo>
                  <a:pt x="68" y="84"/>
                  <a:pt x="68" y="84"/>
                  <a:pt x="68" y="84"/>
                </a:cubicBezTo>
                <a:cubicBezTo>
                  <a:pt x="65" y="85"/>
                  <a:pt x="62" y="86"/>
                  <a:pt x="59" y="86"/>
                </a:cubicBezTo>
                <a:cubicBezTo>
                  <a:pt x="55" y="86"/>
                  <a:pt x="51" y="84"/>
                  <a:pt x="48" y="81"/>
                </a:cubicBezTo>
                <a:cubicBezTo>
                  <a:pt x="45" y="78"/>
                  <a:pt x="43" y="74"/>
                  <a:pt x="43" y="69"/>
                </a:cubicBezTo>
                <a:cubicBezTo>
                  <a:pt x="43" y="64"/>
                  <a:pt x="45" y="60"/>
                  <a:pt x="48" y="5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6" name="Freeform 20">
            <a:extLst>
              <a:ext uri="{FF2B5EF4-FFF2-40B4-BE49-F238E27FC236}">
                <a16:creationId xmlns:a16="http://schemas.microsoft.com/office/drawing/2014/main" id="{E47D60B9-6300-4C5B-8490-F122B5A534AB}"/>
              </a:ext>
            </a:extLst>
          </p:cNvPr>
          <p:cNvSpPr>
            <a:spLocks noEditPoints="1"/>
          </p:cNvSpPr>
          <p:nvPr/>
        </p:nvSpPr>
        <p:spPr bwMode="auto">
          <a:xfrm>
            <a:off x="1464114" y="4177920"/>
            <a:ext cx="264535" cy="244185"/>
          </a:xfrm>
          <a:custGeom>
            <a:avLst/>
            <a:gdLst>
              <a:gd name="T0" fmla="*/ 95 w 123"/>
              <a:gd name="T1" fmla="*/ 54 h 113"/>
              <a:gd name="T2" fmla="*/ 122 w 123"/>
              <a:gd name="T3" fmla="*/ 38 h 113"/>
              <a:gd name="T4" fmla="*/ 111 w 123"/>
              <a:gd name="T5" fmla="*/ 36 h 113"/>
              <a:gd name="T6" fmla="*/ 96 w 123"/>
              <a:gd name="T7" fmla="*/ 28 h 113"/>
              <a:gd name="T8" fmla="*/ 105 w 123"/>
              <a:gd name="T9" fmla="*/ 14 h 113"/>
              <a:gd name="T10" fmla="*/ 114 w 123"/>
              <a:gd name="T11" fmla="*/ 7 h 113"/>
              <a:gd name="T12" fmla="*/ 74 w 123"/>
              <a:gd name="T13" fmla="*/ 14 h 113"/>
              <a:gd name="T14" fmla="*/ 72 w 123"/>
              <a:gd name="T15" fmla="*/ 35 h 113"/>
              <a:gd name="T16" fmla="*/ 50 w 123"/>
              <a:gd name="T17" fmla="*/ 21 h 113"/>
              <a:gd name="T18" fmla="*/ 55 w 123"/>
              <a:gd name="T19" fmla="*/ 13 h 113"/>
              <a:gd name="T20" fmla="*/ 64 w 123"/>
              <a:gd name="T21" fmla="*/ 7 h 113"/>
              <a:gd name="T22" fmla="*/ 33 w 123"/>
              <a:gd name="T23" fmla="*/ 6 h 113"/>
              <a:gd name="T24" fmla="*/ 30 w 123"/>
              <a:gd name="T25" fmla="*/ 6 h 113"/>
              <a:gd name="T26" fmla="*/ 13 w 123"/>
              <a:gd name="T27" fmla="*/ 22 h 113"/>
              <a:gd name="T28" fmla="*/ 14 w 123"/>
              <a:gd name="T29" fmla="*/ 25 h 113"/>
              <a:gd name="T30" fmla="*/ 10 w 123"/>
              <a:gd name="T31" fmla="*/ 27 h 113"/>
              <a:gd name="T32" fmla="*/ 1 w 123"/>
              <a:gd name="T33" fmla="*/ 39 h 113"/>
              <a:gd name="T34" fmla="*/ 9 w 123"/>
              <a:gd name="T35" fmla="*/ 46 h 113"/>
              <a:gd name="T36" fmla="*/ 9 w 123"/>
              <a:gd name="T37" fmla="*/ 46 h 113"/>
              <a:gd name="T38" fmla="*/ 9 w 123"/>
              <a:gd name="T39" fmla="*/ 47 h 113"/>
              <a:gd name="T40" fmla="*/ 27 w 123"/>
              <a:gd name="T41" fmla="*/ 48 h 113"/>
              <a:gd name="T42" fmla="*/ 28 w 123"/>
              <a:gd name="T43" fmla="*/ 42 h 113"/>
              <a:gd name="T44" fmla="*/ 49 w 123"/>
              <a:gd name="T45" fmla="*/ 58 h 113"/>
              <a:gd name="T46" fmla="*/ 25 w 123"/>
              <a:gd name="T47" fmla="*/ 111 h 113"/>
              <a:gd name="T48" fmla="*/ 103 w 123"/>
              <a:gd name="T49" fmla="*/ 112 h 113"/>
              <a:gd name="T50" fmla="*/ 120 w 123"/>
              <a:gd name="T51" fmla="*/ 95 h 113"/>
              <a:gd name="T52" fmla="*/ 34 w 123"/>
              <a:gd name="T53" fmla="*/ 35 h 113"/>
              <a:gd name="T54" fmla="*/ 28 w 123"/>
              <a:gd name="T55" fmla="*/ 36 h 113"/>
              <a:gd name="T56" fmla="*/ 24 w 123"/>
              <a:gd name="T57" fmla="*/ 38 h 113"/>
              <a:gd name="T58" fmla="*/ 18 w 123"/>
              <a:gd name="T59" fmla="*/ 48 h 113"/>
              <a:gd name="T60" fmla="*/ 13 w 123"/>
              <a:gd name="T61" fmla="*/ 42 h 113"/>
              <a:gd name="T62" fmla="*/ 13 w 123"/>
              <a:gd name="T63" fmla="*/ 42 h 113"/>
              <a:gd name="T64" fmla="*/ 13 w 123"/>
              <a:gd name="T65" fmla="*/ 42 h 113"/>
              <a:gd name="T66" fmla="*/ 11 w 123"/>
              <a:gd name="T67" fmla="*/ 33 h 113"/>
              <a:gd name="T68" fmla="*/ 18 w 123"/>
              <a:gd name="T69" fmla="*/ 30 h 113"/>
              <a:gd name="T70" fmla="*/ 21 w 123"/>
              <a:gd name="T71" fmla="*/ 25 h 113"/>
              <a:gd name="T72" fmla="*/ 28 w 123"/>
              <a:gd name="T73" fmla="*/ 12 h 113"/>
              <a:gd name="T74" fmla="*/ 36 w 123"/>
              <a:gd name="T75" fmla="*/ 11 h 113"/>
              <a:gd name="T76" fmla="*/ 40 w 123"/>
              <a:gd name="T77" fmla="*/ 10 h 113"/>
              <a:gd name="T78" fmla="*/ 53 w 123"/>
              <a:gd name="T79" fmla="*/ 7 h 113"/>
              <a:gd name="T80" fmla="*/ 45 w 123"/>
              <a:gd name="T81" fmla="*/ 19 h 113"/>
              <a:gd name="T82" fmla="*/ 43 w 123"/>
              <a:gd name="T83" fmla="*/ 26 h 113"/>
              <a:gd name="T84" fmla="*/ 34 w 123"/>
              <a:gd name="T85" fmla="*/ 35 h 113"/>
              <a:gd name="T86" fmla="*/ 19 w 123"/>
              <a:gd name="T87" fmla="*/ 96 h 113"/>
              <a:gd name="T88" fmla="*/ 78 w 123"/>
              <a:gd name="T89" fmla="*/ 35 h 113"/>
              <a:gd name="T90" fmla="*/ 77 w 123"/>
              <a:gd name="T91" fmla="*/ 33 h 113"/>
              <a:gd name="T92" fmla="*/ 102 w 123"/>
              <a:gd name="T93" fmla="*/ 7 h 113"/>
              <a:gd name="T94" fmla="*/ 96 w 123"/>
              <a:gd name="T95" fmla="*/ 10 h 113"/>
              <a:gd name="T96" fmla="*/ 90 w 123"/>
              <a:gd name="T97" fmla="*/ 31 h 113"/>
              <a:gd name="T98" fmla="*/ 105 w 123"/>
              <a:gd name="T99" fmla="*/ 43 h 113"/>
              <a:gd name="T100" fmla="*/ 111 w 123"/>
              <a:gd name="T101" fmla="*/ 43 h 113"/>
              <a:gd name="T102" fmla="*/ 88 w 123"/>
              <a:gd name="T103" fmla="*/ 47 h 113"/>
              <a:gd name="T104" fmla="*/ 105 w 123"/>
              <a:gd name="T105" fmla="*/ 106 h 113"/>
              <a:gd name="T106" fmla="*/ 78 w 123"/>
              <a:gd name="T107" fmla="*/ 62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3" h="113">
                <a:moveTo>
                  <a:pt x="82" y="58"/>
                </a:moveTo>
                <a:cubicBezTo>
                  <a:pt x="88" y="53"/>
                  <a:pt x="88" y="53"/>
                  <a:pt x="88" y="53"/>
                </a:cubicBezTo>
                <a:cubicBezTo>
                  <a:pt x="90" y="54"/>
                  <a:pt x="92" y="54"/>
                  <a:pt x="95" y="54"/>
                </a:cubicBezTo>
                <a:cubicBezTo>
                  <a:pt x="98" y="55"/>
                  <a:pt x="101" y="54"/>
                  <a:pt x="104" y="54"/>
                </a:cubicBezTo>
                <a:cubicBezTo>
                  <a:pt x="108" y="53"/>
                  <a:pt x="112" y="50"/>
                  <a:pt x="115" y="48"/>
                </a:cubicBezTo>
                <a:cubicBezTo>
                  <a:pt x="118" y="45"/>
                  <a:pt x="121" y="41"/>
                  <a:pt x="122" y="38"/>
                </a:cubicBezTo>
                <a:cubicBezTo>
                  <a:pt x="123" y="36"/>
                  <a:pt x="122" y="34"/>
                  <a:pt x="121" y="34"/>
                </a:cubicBezTo>
                <a:cubicBezTo>
                  <a:pt x="120" y="34"/>
                  <a:pt x="119" y="34"/>
                  <a:pt x="119" y="34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05" y="37"/>
                  <a:pt x="105" y="37"/>
                  <a:pt x="105" y="37"/>
                </a:cubicBezTo>
                <a:cubicBezTo>
                  <a:pt x="100" y="33"/>
                  <a:pt x="100" y="33"/>
                  <a:pt x="100" y="33"/>
                </a:cubicBezTo>
                <a:cubicBezTo>
                  <a:pt x="96" y="28"/>
                  <a:pt x="96" y="28"/>
                  <a:pt x="96" y="28"/>
                </a:cubicBezTo>
                <a:cubicBezTo>
                  <a:pt x="97" y="22"/>
                  <a:pt x="97" y="22"/>
                  <a:pt x="97" y="22"/>
                </a:cubicBezTo>
                <a:cubicBezTo>
                  <a:pt x="99" y="16"/>
                  <a:pt x="99" y="16"/>
                  <a:pt x="99" y="16"/>
                </a:cubicBezTo>
                <a:cubicBezTo>
                  <a:pt x="105" y="14"/>
                  <a:pt x="105" y="14"/>
                  <a:pt x="105" y="14"/>
                </a:cubicBezTo>
                <a:cubicBezTo>
                  <a:pt x="113" y="12"/>
                  <a:pt x="113" y="12"/>
                  <a:pt x="113" y="12"/>
                </a:cubicBezTo>
                <a:cubicBezTo>
                  <a:pt x="115" y="11"/>
                  <a:pt x="115" y="10"/>
                  <a:pt x="115" y="8"/>
                </a:cubicBezTo>
                <a:cubicBezTo>
                  <a:pt x="115" y="8"/>
                  <a:pt x="115" y="7"/>
                  <a:pt x="114" y="7"/>
                </a:cubicBezTo>
                <a:cubicBezTo>
                  <a:pt x="111" y="4"/>
                  <a:pt x="107" y="2"/>
                  <a:pt x="103" y="1"/>
                </a:cubicBezTo>
                <a:cubicBezTo>
                  <a:pt x="99" y="1"/>
                  <a:pt x="95" y="1"/>
                  <a:pt x="90" y="2"/>
                </a:cubicBezTo>
                <a:cubicBezTo>
                  <a:pt x="83" y="4"/>
                  <a:pt x="78" y="8"/>
                  <a:pt x="74" y="14"/>
                </a:cubicBezTo>
                <a:cubicBezTo>
                  <a:pt x="71" y="20"/>
                  <a:pt x="70" y="28"/>
                  <a:pt x="71" y="35"/>
                </a:cubicBezTo>
                <a:cubicBezTo>
                  <a:pt x="71" y="35"/>
                  <a:pt x="71" y="35"/>
                  <a:pt x="71" y="35"/>
                </a:cubicBezTo>
                <a:cubicBezTo>
                  <a:pt x="72" y="35"/>
                  <a:pt x="72" y="35"/>
                  <a:pt x="72" y="35"/>
                </a:cubicBezTo>
                <a:cubicBezTo>
                  <a:pt x="66" y="41"/>
                  <a:pt x="66" y="41"/>
                  <a:pt x="66" y="41"/>
                </a:cubicBezTo>
                <a:cubicBezTo>
                  <a:pt x="48" y="24"/>
                  <a:pt x="48" y="24"/>
                  <a:pt x="48" y="24"/>
                </a:cubicBezTo>
                <a:cubicBezTo>
                  <a:pt x="49" y="23"/>
                  <a:pt x="49" y="22"/>
                  <a:pt x="50" y="21"/>
                </a:cubicBezTo>
                <a:cubicBezTo>
                  <a:pt x="50" y="21"/>
                  <a:pt x="50" y="21"/>
                  <a:pt x="50" y="21"/>
                </a:cubicBezTo>
                <a:cubicBezTo>
                  <a:pt x="50" y="19"/>
                  <a:pt x="51" y="18"/>
                  <a:pt x="51" y="17"/>
                </a:cubicBezTo>
                <a:cubicBezTo>
                  <a:pt x="52" y="15"/>
                  <a:pt x="54" y="13"/>
                  <a:pt x="55" y="13"/>
                </a:cubicBezTo>
                <a:cubicBezTo>
                  <a:pt x="57" y="12"/>
                  <a:pt x="59" y="12"/>
                  <a:pt x="62" y="12"/>
                </a:cubicBezTo>
                <a:cubicBezTo>
                  <a:pt x="63" y="12"/>
                  <a:pt x="64" y="12"/>
                  <a:pt x="64" y="11"/>
                </a:cubicBezTo>
                <a:cubicBezTo>
                  <a:pt x="65" y="10"/>
                  <a:pt x="65" y="8"/>
                  <a:pt x="64" y="7"/>
                </a:cubicBezTo>
                <a:cubicBezTo>
                  <a:pt x="60" y="3"/>
                  <a:pt x="55" y="0"/>
                  <a:pt x="50" y="0"/>
                </a:cubicBezTo>
                <a:cubicBezTo>
                  <a:pt x="45" y="0"/>
                  <a:pt x="41" y="1"/>
                  <a:pt x="36" y="5"/>
                </a:cubicBezTo>
                <a:cubicBezTo>
                  <a:pt x="35" y="5"/>
                  <a:pt x="34" y="6"/>
                  <a:pt x="33" y="6"/>
                </a:cubicBezTo>
                <a:cubicBezTo>
                  <a:pt x="33" y="7"/>
                  <a:pt x="32" y="7"/>
                  <a:pt x="32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9" y="5"/>
                  <a:pt x="27" y="5"/>
                  <a:pt x="26" y="6"/>
                </a:cubicBezTo>
                <a:cubicBezTo>
                  <a:pt x="13" y="18"/>
                  <a:pt x="13" y="18"/>
                  <a:pt x="13" y="18"/>
                </a:cubicBezTo>
                <a:cubicBezTo>
                  <a:pt x="12" y="20"/>
                  <a:pt x="12" y="21"/>
                  <a:pt x="13" y="22"/>
                </a:cubicBezTo>
                <a:cubicBezTo>
                  <a:pt x="15" y="24"/>
                  <a:pt x="15" y="24"/>
                  <a:pt x="15" y="24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14" y="26"/>
                  <a:pt x="13" y="27"/>
                </a:cubicBezTo>
                <a:cubicBezTo>
                  <a:pt x="13" y="27"/>
                  <a:pt x="13" y="27"/>
                  <a:pt x="12" y="27"/>
                </a:cubicBezTo>
                <a:cubicBezTo>
                  <a:pt x="12" y="27"/>
                  <a:pt x="11" y="28"/>
                  <a:pt x="10" y="27"/>
                </a:cubicBezTo>
                <a:cubicBezTo>
                  <a:pt x="9" y="27"/>
                  <a:pt x="8" y="28"/>
                  <a:pt x="7" y="28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6"/>
                  <a:pt x="0" y="38"/>
                  <a:pt x="1" y="39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6"/>
                  <a:pt x="8" y="46"/>
                  <a:pt x="8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7"/>
                  <a:pt x="9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6" y="54"/>
                  <a:pt x="16" y="54"/>
                  <a:pt x="16" y="54"/>
                </a:cubicBezTo>
                <a:cubicBezTo>
                  <a:pt x="18" y="55"/>
                  <a:pt x="19" y="55"/>
                  <a:pt x="21" y="54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47"/>
                  <a:pt x="28" y="46"/>
                  <a:pt x="28" y="45"/>
                </a:cubicBezTo>
                <a:cubicBezTo>
                  <a:pt x="28" y="45"/>
                  <a:pt x="28" y="44"/>
                  <a:pt x="28" y="43"/>
                </a:cubicBezTo>
                <a:cubicBezTo>
                  <a:pt x="28" y="43"/>
                  <a:pt x="28" y="43"/>
                  <a:pt x="28" y="42"/>
                </a:cubicBezTo>
                <a:cubicBezTo>
                  <a:pt x="29" y="42"/>
                  <a:pt x="30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49" y="58"/>
                  <a:pt x="49" y="58"/>
                  <a:pt x="49" y="58"/>
                </a:cubicBezTo>
                <a:cubicBezTo>
                  <a:pt x="13" y="94"/>
                  <a:pt x="13" y="94"/>
                  <a:pt x="13" y="94"/>
                </a:cubicBezTo>
                <a:cubicBezTo>
                  <a:pt x="11" y="95"/>
                  <a:pt x="11" y="97"/>
                  <a:pt x="13" y="98"/>
                </a:cubicBezTo>
                <a:cubicBezTo>
                  <a:pt x="25" y="111"/>
                  <a:pt x="25" y="111"/>
                  <a:pt x="25" y="111"/>
                </a:cubicBezTo>
                <a:cubicBezTo>
                  <a:pt x="27" y="112"/>
                  <a:pt x="28" y="112"/>
                  <a:pt x="30" y="111"/>
                </a:cubicBezTo>
                <a:cubicBezTo>
                  <a:pt x="66" y="75"/>
                  <a:pt x="66" y="75"/>
                  <a:pt x="66" y="75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104" y="113"/>
                  <a:pt x="106" y="113"/>
                  <a:pt x="107" y="112"/>
                </a:cubicBezTo>
                <a:cubicBezTo>
                  <a:pt x="120" y="99"/>
                  <a:pt x="120" y="99"/>
                  <a:pt x="120" y="99"/>
                </a:cubicBezTo>
                <a:cubicBezTo>
                  <a:pt x="121" y="98"/>
                  <a:pt x="121" y="96"/>
                  <a:pt x="120" y="95"/>
                </a:cubicBezTo>
                <a:cubicBezTo>
                  <a:pt x="82" y="58"/>
                  <a:pt x="82" y="58"/>
                  <a:pt x="82" y="58"/>
                </a:cubicBezTo>
                <a:close/>
                <a:moveTo>
                  <a:pt x="34" y="35"/>
                </a:moveTo>
                <a:cubicBezTo>
                  <a:pt x="34" y="35"/>
                  <a:pt x="34" y="35"/>
                  <a:pt x="34" y="35"/>
                </a:cubicBezTo>
                <a:cubicBezTo>
                  <a:pt x="33" y="34"/>
                  <a:pt x="31" y="34"/>
                  <a:pt x="30" y="35"/>
                </a:cubicBezTo>
                <a:cubicBezTo>
                  <a:pt x="29" y="35"/>
                  <a:pt x="29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36"/>
                  <a:pt x="26" y="37"/>
                  <a:pt x="26" y="37"/>
                </a:cubicBezTo>
                <a:cubicBezTo>
                  <a:pt x="25" y="37"/>
                  <a:pt x="25" y="38"/>
                  <a:pt x="24" y="38"/>
                </a:cubicBezTo>
                <a:cubicBezTo>
                  <a:pt x="24" y="39"/>
                  <a:pt x="23" y="40"/>
                  <a:pt x="22" y="41"/>
                </a:cubicBezTo>
                <a:cubicBezTo>
                  <a:pt x="22" y="42"/>
                  <a:pt x="22" y="43"/>
                  <a:pt x="22" y="45"/>
                </a:cubicBezTo>
                <a:cubicBezTo>
                  <a:pt x="18" y="48"/>
                  <a:pt x="18" y="48"/>
                  <a:pt x="18" y="48"/>
                </a:cubicBezTo>
                <a:cubicBezTo>
                  <a:pt x="13" y="43"/>
                  <a:pt x="13" y="43"/>
                  <a:pt x="13" y="43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3" y="42"/>
                  <a:pt x="13" y="42"/>
                  <a:pt x="13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7" y="37"/>
                  <a:pt x="7" y="37"/>
                  <a:pt x="7" y="37"/>
                </a:cubicBezTo>
                <a:cubicBezTo>
                  <a:pt x="11" y="33"/>
                  <a:pt x="11" y="33"/>
                  <a:pt x="11" y="33"/>
                </a:cubicBezTo>
                <a:cubicBezTo>
                  <a:pt x="12" y="33"/>
                  <a:pt x="13" y="33"/>
                  <a:pt x="14" y="33"/>
                </a:cubicBezTo>
                <a:cubicBezTo>
                  <a:pt x="15" y="32"/>
                  <a:pt x="17" y="32"/>
                  <a:pt x="18" y="31"/>
                </a:cubicBezTo>
                <a:cubicBezTo>
                  <a:pt x="18" y="30"/>
                  <a:pt x="18" y="30"/>
                  <a:pt x="18" y="30"/>
                </a:cubicBezTo>
                <a:cubicBezTo>
                  <a:pt x="19" y="29"/>
                  <a:pt x="19" y="28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6"/>
                  <a:pt x="21" y="25"/>
                </a:cubicBezTo>
                <a:cubicBezTo>
                  <a:pt x="22" y="24"/>
                  <a:pt x="21" y="22"/>
                  <a:pt x="20" y="21"/>
                </a:cubicBezTo>
                <a:cubicBezTo>
                  <a:pt x="20" y="20"/>
                  <a:pt x="20" y="20"/>
                  <a:pt x="20" y="20"/>
                </a:cubicBezTo>
                <a:cubicBezTo>
                  <a:pt x="28" y="12"/>
                  <a:pt x="28" y="12"/>
                  <a:pt x="28" y="12"/>
                </a:cubicBezTo>
                <a:cubicBezTo>
                  <a:pt x="29" y="13"/>
                  <a:pt x="29" y="13"/>
                  <a:pt x="29" y="13"/>
                </a:cubicBezTo>
                <a:cubicBezTo>
                  <a:pt x="30" y="14"/>
                  <a:pt x="32" y="14"/>
                  <a:pt x="33" y="13"/>
                </a:cubicBezTo>
                <a:cubicBezTo>
                  <a:pt x="34" y="12"/>
                  <a:pt x="35" y="12"/>
                  <a:pt x="36" y="11"/>
                </a:cubicBezTo>
                <a:cubicBezTo>
                  <a:pt x="36" y="11"/>
                  <a:pt x="36" y="11"/>
                  <a:pt x="36" y="11"/>
                </a:cubicBezTo>
                <a:cubicBezTo>
                  <a:pt x="37" y="11"/>
                  <a:pt x="38" y="11"/>
                  <a:pt x="39" y="10"/>
                </a:cubicBezTo>
                <a:cubicBezTo>
                  <a:pt x="39" y="10"/>
                  <a:pt x="40" y="10"/>
                  <a:pt x="40" y="10"/>
                </a:cubicBezTo>
                <a:cubicBezTo>
                  <a:pt x="43" y="7"/>
                  <a:pt x="46" y="6"/>
                  <a:pt x="50" y="6"/>
                </a:cubicBezTo>
                <a:cubicBezTo>
                  <a:pt x="51" y="6"/>
                  <a:pt x="53" y="6"/>
                  <a:pt x="54" y="7"/>
                </a:cubicBezTo>
                <a:cubicBezTo>
                  <a:pt x="54" y="7"/>
                  <a:pt x="53" y="7"/>
                  <a:pt x="53" y="7"/>
                </a:cubicBezTo>
                <a:cubicBezTo>
                  <a:pt x="50" y="9"/>
                  <a:pt x="48" y="11"/>
                  <a:pt x="46" y="14"/>
                </a:cubicBezTo>
                <a:cubicBezTo>
                  <a:pt x="46" y="14"/>
                  <a:pt x="46" y="15"/>
                  <a:pt x="46" y="15"/>
                </a:cubicBezTo>
                <a:cubicBezTo>
                  <a:pt x="46" y="16"/>
                  <a:pt x="45" y="17"/>
                  <a:pt x="45" y="19"/>
                </a:cubicBezTo>
                <a:cubicBezTo>
                  <a:pt x="44" y="19"/>
                  <a:pt x="44" y="19"/>
                  <a:pt x="44" y="19"/>
                </a:cubicBezTo>
                <a:cubicBezTo>
                  <a:pt x="44" y="20"/>
                  <a:pt x="43" y="21"/>
                  <a:pt x="42" y="23"/>
                </a:cubicBezTo>
                <a:cubicBezTo>
                  <a:pt x="41" y="24"/>
                  <a:pt x="42" y="25"/>
                  <a:pt x="43" y="26"/>
                </a:cubicBezTo>
                <a:cubicBezTo>
                  <a:pt x="61" y="45"/>
                  <a:pt x="61" y="45"/>
                  <a:pt x="61" y="45"/>
                </a:cubicBezTo>
                <a:cubicBezTo>
                  <a:pt x="53" y="54"/>
                  <a:pt x="53" y="54"/>
                  <a:pt x="53" y="54"/>
                </a:cubicBezTo>
                <a:cubicBezTo>
                  <a:pt x="34" y="35"/>
                  <a:pt x="34" y="35"/>
                  <a:pt x="34" y="35"/>
                </a:cubicBezTo>
                <a:close/>
                <a:moveTo>
                  <a:pt x="27" y="105"/>
                </a:moveTo>
                <a:cubicBezTo>
                  <a:pt x="27" y="105"/>
                  <a:pt x="27" y="105"/>
                  <a:pt x="27" y="105"/>
                </a:cubicBezTo>
                <a:cubicBezTo>
                  <a:pt x="19" y="96"/>
                  <a:pt x="19" y="96"/>
                  <a:pt x="19" y="96"/>
                </a:cubicBezTo>
                <a:cubicBezTo>
                  <a:pt x="55" y="60"/>
                  <a:pt x="55" y="60"/>
                  <a:pt x="55" y="60"/>
                </a:cubicBezTo>
                <a:cubicBezTo>
                  <a:pt x="77" y="38"/>
                  <a:pt x="77" y="38"/>
                  <a:pt x="77" y="38"/>
                </a:cubicBezTo>
                <a:cubicBezTo>
                  <a:pt x="78" y="37"/>
                  <a:pt x="78" y="36"/>
                  <a:pt x="78" y="35"/>
                </a:cubicBezTo>
                <a:cubicBezTo>
                  <a:pt x="77" y="34"/>
                  <a:pt x="77" y="34"/>
                  <a:pt x="77" y="34"/>
                </a:cubicBezTo>
                <a:cubicBezTo>
                  <a:pt x="77" y="33"/>
                  <a:pt x="77" y="33"/>
                  <a:pt x="77" y="33"/>
                </a:cubicBezTo>
                <a:cubicBezTo>
                  <a:pt x="77" y="33"/>
                  <a:pt x="77" y="33"/>
                  <a:pt x="77" y="33"/>
                </a:cubicBezTo>
                <a:cubicBezTo>
                  <a:pt x="76" y="28"/>
                  <a:pt x="76" y="22"/>
                  <a:pt x="79" y="17"/>
                </a:cubicBezTo>
                <a:cubicBezTo>
                  <a:pt x="82" y="13"/>
                  <a:pt x="86" y="9"/>
                  <a:pt x="92" y="7"/>
                </a:cubicBezTo>
                <a:cubicBezTo>
                  <a:pt x="95" y="7"/>
                  <a:pt x="99" y="6"/>
                  <a:pt x="102" y="7"/>
                </a:cubicBezTo>
                <a:cubicBezTo>
                  <a:pt x="103" y="7"/>
                  <a:pt x="104" y="8"/>
                  <a:pt x="105" y="8"/>
                </a:cubicBezTo>
                <a:cubicBezTo>
                  <a:pt x="104" y="8"/>
                  <a:pt x="104" y="8"/>
                  <a:pt x="104" y="8"/>
                </a:cubicBezTo>
                <a:cubicBezTo>
                  <a:pt x="96" y="10"/>
                  <a:pt x="96" y="10"/>
                  <a:pt x="96" y="10"/>
                </a:cubicBezTo>
                <a:cubicBezTo>
                  <a:pt x="95" y="11"/>
                  <a:pt x="94" y="11"/>
                  <a:pt x="94" y="12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9"/>
                  <a:pt x="90" y="30"/>
                  <a:pt x="90" y="31"/>
                </a:cubicBezTo>
                <a:cubicBezTo>
                  <a:pt x="96" y="37"/>
                  <a:pt x="96" y="37"/>
                  <a:pt x="96" y="37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43"/>
                  <a:pt x="104" y="44"/>
                  <a:pt x="105" y="43"/>
                </a:cubicBezTo>
                <a:cubicBezTo>
                  <a:pt x="113" y="41"/>
                  <a:pt x="113" y="41"/>
                  <a:pt x="113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13" y="42"/>
                  <a:pt x="112" y="43"/>
                  <a:pt x="111" y="43"/>
                </a:cubicBezTo>
                <a:cubicBezTo>
                  <a:pt x="109" y="46"/>
                  <a:pt x="106" y="47"/>
                  <a:pt x="103" y="48"/>
                </a:cubicBezTo>
                <a:cubicBezTo>
                  <a:pt x="100" y="49"/>
                  <a:pt x="98" y="49"/>
                  <a:pt x="95" y="49"/>
                </a:cubicBezTo>
                <a:cubicBezTo>
                  <a:pt x="93" y="48"/>
                  <a:pt x="91" y="48"/>
                  <a:pt x="88" y="47"/>
                </a:cubicBezTo>
                <a:cubicBezTo>
                  <a:pt x="87" y="46"/>
                  <a:pt x="86" y="46"/>
                  <a:pt x="85" y="47"/>
                </a:cubicBezTo>
                <a:cubicBezTo>
                  <a:pt x="27" y="105"/>
                  <a:pt x="27" y="105"/>
                  <a:pt x="27" y="105"/>
                </a:cubicBezTo>
                <a:close/>
                <a:moveTo>
                  <a:pt x="105" y="106"/>
                </a:moveTo>
                <a:cubicBezTo>
                  <a:pt x="105" y="106"/>
                  <a:pt x="105" y="106"/>
                  <a:pt x="105" y="106"/>
                </a:cubicBezTo>
                <a:cubicBezTo>
                  <a:pt x="70" y="71"/>
                  <a:pt x="70" y="71"/>
                  <a:pt x="70" y="71"/>
                </a:cubicBezTo>
                <a:cubicBezTo>
                  <a:pt x="78" y="62"/>
                  <a:pt x="78" y="62"/>
                  <a:pt x="78" y="62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05" y="106"/>
                  <a:pt x="105" y="106"/>
                  <a:pt x="105" y="10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96C11161-58FB-486A-9F44-86C099B69362}"/>
              </a:ext>
            </a:extLst>
          </p:cNvPr>
          <p:cNvSpPr>
            <a:spLocks noEditPoints="1"/>
          </p:cNvSpPr>
          <p:nvPr/>
        </p:nvSpPr>
        <p:spPr bwMode="auto">
          <a:xfrm>
            <a:off x="1471439" y="3064589"/>
            <a:ext cx="227387" cy="261339"/>
          </a:xfrm>
          <a:custGeom>
            <a:avLst/>
            <a:gdLst>
              <a:gd name="T0" fmla="*/ 27 w 110"/>
              <a:gd name="T1" fmla="*/ 90 h 126"/>
              <a:gd name="T2" fmla="*/ 27 w 110"/>
              <a:gd name="T3" fmla="*/ 96 h 126"/>
              <a:gd name="T4" fmla="*/ 86 w 110"/>
              <a:gd name="T5" fmla="*/ 93 h 126"/>
              <a:gd name="T6" fmla="*/ 24 w 110"/>
              <a:gd name="T7" fmla="*/ 52 h 126"/>
              <a:gd name="T8" fmla="*/ 27 w 110"/>
              <a:gd name="T9" fmla="*/ 55 h 126"/>
              <a:gd name="T10" fmla="*/ 86 w 110"/>
              <a:gd name="T11" fmla="*/ 52 h 126"/>
              <a:gd name="T12" fmla="*/ 27 w 110"/>
              <a:gd name="T13" fmla="*/ 49 h 126"/>
              <a:gd name="T14" fmla="*/ 109 w 110"/>
              <a:gd name="T15" fmla="*/ 36 h 126"/>
              <a:gd name="T16" fmla="*/ 74 w 110"/>
              <a:gd name="T17" fmla="*/ 1 h 126"/>
              <a:gd name="T18" fmla="*/ 13 w 110"/>
              <a:gd name="T19" fmla="*/ 0 h 126"/>
              <a:gd name="T20" fmla="*/ 0 w 110"/>
              <a:gd name="T21" fmla="*/ 13 h 126"/>
              <a:gd name="T22" fmla="*/ 4 w 110"/>
              <a:gd name="T23" fmla="*/ 122 h 126"/>
              <a:gd name="T24" fmla="*/ 13 w 110"/>
              <a:gd name="T25" fmla="*/ 126 h 126"/>
              <a:gd name="T26" fmla="*/ 106 w 110"/>
              <a:gd name="T27" fmla="*/ 122 h 126"/>
              <a:gd name="T28" fmla="*/ 110 w 110"/>
              <a:gd name="T29" fmla="*/ 113 h 126"/>
              <a:gd name="T30" fmla="*/ 109 w 110"/>
              <a:gd name="T31" fmla="*/ 36 h 126"/>
              <a:gd name="T32" fmla="*/ 73 w 110"/>
              <a:gd name="T33" fmla="*/ 14 h 126"/>
              <a:gd name="T34" fmla="*/ 79 w 110"/>
              <a:gd name="T35" fmla="*/ 37 h 126"/>
              <a:gd name="T36" fmla="*/ 75 w 110"/>
              <a:gd name="T37" fmla="*/ 35 h 126"/>
              <a:gd name="T38" fmla="*/ 73 w 110"/>
              <a:gd name="T39" fmla="*/ 14 h 126"/>
              <a:gd name="T40" fmla="*/ 101 w 110"/>
              <a:gd name="T41" fmla="*/ 113 h 126"/>
              <a:gd name="T42" fmla="*/ 100 w 110"/>
              <a:gd name="T43" fmla="*/ 115 h 126"/>
              <a:gd name="T44" fmla="*/ 13 w 110"/>
              <a:gd name="T45" fmla="*/ 116 h 126"/>
              <a:gd name="T46" fmla="*/ 10 w 110"/>
              <a:gd name="T47" fmla="*/ 113 h 126"/>
              <a:gd name="T48" fmla="*/ 11 w 110"/>
              <a:gd name="T49" fmla="*/ 10 h 126"/>
              <a:gd name="T50" fmla="*/ 68 w 110"/>
              <a:gd name="T51" fmla="*/ 9 h 126"/>
              <a:gd name="T52" fmla="*/ 71 w 110"/>
              <a:gd name="T53" fmla="*/ 39 h 126"/>
              <a:gd name="T54" fmla="*/ 79 w 110"/>
              <a:gd name="T55" fmla="*/ 43 h 126"/>
              <a:gd name="T56" fmla="*/ 101 w 110"/>
              <a:gd name="T57" fmla="*/ 113 h 126"/>
              <a:gd name="T58" fmla="*/ 83 w 110"/>
              <a:gd name="T59" fmla="*/ 70 h 126"/>
              <a:gd name="T60" fmla="*/ 24 w 110"/>
              <a:gd name="T61" fmla="*/ 73 h 126"/>
              <a:gd name="T62" fmla="*/ 83 w 110"/>
              <a:gd name="T63" fmla="*/ 76 h 126"/>
              <a:gd name="T64" fmla="*/ 83 w 110"/>
              <a:gd name="T65" fmla="*/ 7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0" h="126">
                <a:moveTo>
                  <a:pt x="83" y="90"/>
                </a:moveTo>
                <a:cubicBezTo>
                  <a:pt x="27" y="90"/>
                  <a:pt x="27" y="90"/>
                  <a:pt x="27" y="90"/>
                </a:cubicBezTo>
                <a:cubicBezTo>
                  <a:pt x="25" y="90"/>
                  <a:pt x="24" y="92"/>
                  <a:pt x="24" y="93"/>
                </a:cubicBezTo>
                <a:cubicBezTo>
                  <a:pt x="24" y="95"/>
                  <a:pt x="25" y="96"/>
                  <a:pt x="27" y="96"/>
                </a:cubicBezTo>
                <a:cubicBezTo>
                  <a:pt x="83" y="96"/>
                  <a:pt x="83" y="96"/>
                  <a:pt x="83" y="96"/>
                </a:cubicBezTo>
                <a:cubicBezTo>
                  <a:pt x="85" y="96"/>
                  <a:pt x="86" y="95"/>
                  <a:pt x="86" y="93"/>
                </a:cubicBezTo>
                <a:cubicBezTo>
                  <a:pt x="86" y="92"/>
                  <a:pt x="85" y="90"/>
                  <a:pt x="83" y="90"/>
                </a:cubicBezTo>
                <a:close/>
                <a:moveTo>
                  <a:pt x="24" y="52"/>
                </a:moveTo>
                <a:cubicBezTo>
                  <a:pt x="24" y="52"/>
                  <a:pt x="24" y="52"/>
                  <a:pt x="24" y="52"/>
                </a:cubicBezTo>
                <a:cubicBezTo>
                  <a:pt x="24" y="54"/>
                  <a:pt x="25" y="55"/>
                  <a:pt x="27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5" y="55"/>
                  <a:pt x="86" y="54"/>
                  <a:pt x="86" y="52"/>
                </a:cubicBezTo>
                <a:cubicBezTo>
                  <a:pt x="86" y="51"/>
                  <a:pt x="85" y="49"/>
                  <a:pt x="83" y="49"/>
                </a:cubicBezTo>
                <a:cubicBezTo>
                  <a:pt x="27" y="49"/>
                  <a:pt x="27" y="49"/>
                  <a:pt x="27" y="49"/>
                </a:cubicBezTo>
                <a:cubicBezTo>
                  <a:pt x="25" y="49"/>
                  <a:pt x="24" y="51"/>
                  <a:pt x="24" y="52"/>
                </a:cubicBezTo>
                <a:close/>
                <a:moveTo>
                  <a:pt x="109" y="36"/>
                </a:moveTo>
                <a:cubicBezTo>
                  <a:pt x="109" y="36"/>
                  <a:pt x="109" y="36"/>
                  <a:pt x="109" y="36"/>
                </a:cubicBezTo>
                <a:cubicBezTo>
                  <a:pt x="74" y="1"/>
                  <a:pt x="74" y="1"/>
                  <a:pt x="74" y="1"/>
                </a:cubicBezTo>
                <a:cubicBezTo>
                  <a:pt x="73" y="0"/>
                  <a:pt x="72" y="0"/>
                  <a:pt x="70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4" y="3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16"/>
                  <a:pt x="1" y="120"/>
                  <a:pt x="4" y="122"/>
                </a:cubicBezTo>
                <a:cubicBezTo>
                  <a:pt x="4" y="122"/>
                  <a:pt x="4" y="122"/>
                  <a:pt x="4" y="122"/>
                </a:cubicBezTo>
                <a:cubicBezTo>
                  <a:pt x="6" y="124"/>
                  <a:pt x="9" y="126"/>
                  <a:pt x="13" y="126"/>
                </a:cubicBezTo>
                <a:cubicBezTo>
                  <a:pt x="97" y="126"/>
                  <a:pt x="97" y="126"/>
                  <a:pt x="97" y="126"/>
                </a:cubicBezTo>
                <a:cubicBezTo>
                  <a:pt x="101" y="126"/>
                  <a:pt x="104" y="124"/>
                  <a:pt x="106" y="122"/>
                </a:cubicBezTo>
                <a:cubicBezTo>
                  <a:pt x="107" y="122"/>
                  <a:pt x="107" y="122"/>
                  <a:pt x="107" y="122"/>
                </a:cubicBezTo>
                <a:cubicBezTo>
                  <a:pt x="109" y="120"/>
                  <a:pt x="110" y="116"/>
                  <a:pt x="110" y="113"/>
                </a:cubicBezTo>
                <a:cubicBezTo>
                  <a:pt x="110" y="40"/>
                  <a:pt x="110" y="40"/>
                  <a:pt x="110" y="40"/>
                </a:cubicBezTo>
                <a:cubicBezTo>
                  <a:pt x="110" y="38"/>
                  <a:pt x="110" y="37"/>
                  <a:pt x="109" y="36"/>
                </a:cubicBezTo>
                <a:close/>
                <a:moveTo>
                  <a:pt x="73" y="14"/>
                </a:moveTo>
                <a:cubicBezTo>
                  <a:pt x="73" y="14"/>
                  <a:pt x="73" y="14"/>
                  <a:pt x="73" y="14"/>
                </a:cubicBezTo>
                <a:cubicBezTo>
                  <a:pt x="96" y="37"/>
                  <a:pt x="96" y="37"/>
                  <a:pt x="96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7" y="37"/>
                  <a:pt x="76" y="36"/>
                  <a:pt x="75" y="35"/>
                </a:cubicBezTo>
                <a:cubicBezTo>
                  <a:pt x="75" y="35"/>
                  <a:pt x="75" y="35"/>
                  <a:pt x="75" y="35"/>
                </a:cubicBezTo>
                <a:cubicBezTo>
                  <a:pt x="74" y="34"/>
                  <a:pt x="73" y="33"/>
                  <a:pt x="73" y="31"/>
                </a:cubicBezTo>
                <a:cubicBezTo>
                  <a:pt x="73" y="14"/>
                  <a:pt x="73" y="14"/>
                  <a:pt x="73" y="14"/>
                </a:cubicBezTo>
                <a:close/>
                <a:moveTo>
                  <a:pt x="101" y="113"/>
                </a:moveTo>
                <a:cubicBezTo>
                  <a:pt x="101" y="113"/>
                  <a:pt x="101" y="113"/>
                  <a:pt x="101" y="113"/>
                </a:cubicBezTo>
                <a:cubicBezTo>
                  <a:pt x="101" y="114"/>
                  <a:pt x="100" y="115"/>
                  <a:pt x="100" y="115"/>
                </a:cubicBezTo>
                <a:cubicBezTo>
                  <a:pt x="100" y="115"/>
                  <a:pt x="100" y="115"/>
                  <a:pt x="100" y="115"/>
                </a:cubicBezTo>
                <a:cubicBezTo>
                  <a:pt x="99" y="116"/>
                  <a:pt x="98" y="116"/>
                  <a:pt x="97" y="116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2" y="116"/>
                  <a:pt x="11" y="116"/>
                  <a:pt x="11" y="115"/>
                </a:cubicBezTo>
                <a:cubicBezTo>
                  <a:pt x="10" y="115"/>
                  <a:pt x="10" y="114"/>
                  <a:pt x="10" y="1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0"/>
                </a:cubicBezTo>
                <a:cubicBezTo>
                  <a:pt x="11" y="10"/>
                  <a:pt x="12" y="9"/>
                  <a:pt x="13" y="9"/>
                </a:cubicBezTo>
                <a:cubicBezTo>
                  <a:pt x="68" y="9"/>
                  <a:pt x="68" y="9"/>
                  <a:pt x="68" y="9"/>
                </a:cubicBezTo>
                <a:cubicBezTo>
                  <a:pt x="68" y="31"/>
                  <a:pt x="68" y="31"/>
                  <a:pt x="68" y="31"/>
                </a:cubicBezTo>
                <a:cubicBezTo>
                  <a:pt x="68" y="34"/>
                  <a:pt x="69" y="37"/>
                  <a:pt x="71" y="39"/>
                </a:cubicBezTo>
                <a:cubicBezTo>
                  <a:pt x="71" y="39"/>
                  <a:pt x="71" y="39"/>
                  <a:pt x="71" y="39"/>
                </a:cubicBezTo>
                <a:cubicBezTo>
                  <a:pt x="73" y="41"/>
                  <a:pt x="75" y="43"/>
                  <a:pt x="79" y="43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1" y="113"/>
                  <a:pt x="101" y="113"/>
                  <a:pt x="101" y="113"/>
                </a:cubicBezTo>
                <a:close/>
                <a:moveTo>
                  <a:pt x="83" y="70"/>
                </a:moveTo>
                <a:cubicBezTo>
                  <a:pt x="83" y="70"/>
                  <a:pt x="83" y="70"/>
                  <a:pt x="83" y="70"/>
                </a:cubicBezTo>
                <a:cubicBezTo>
                  <a:pt x="27" y="70"/>
                  <a:pt x="27" y="70"/>
                  <a:pt x="27" y="70"/>
                </a:cubicBezTo>
                <a:cubicBezTo>
                  <a:pt x="25" y="70"/>
                  <a:pt x="24" y="71"/>
                  <a:pt x="24" y="73"/>
                </a:cubicBezTo>
                <a:cubicBezTo>
                  <a:pt x="24" y="74"/>
                  <a:pt x="25" y="76"/>
                  <a:pt x="27" y="76"/>
                </a:cubicBezTo>
                <a:cubicBezTo>
                  <a:pt x="83" y="76"/>
                  <a:pt x="83" y="76"/>
                  <a:pt x="83" y="76"/>
                </a:cubicBezTo>
                <a:cubicBezTo>
                  <a:pt x="85" y="76"/>
                  <a:pt x="86" y="74"/>
                  <a:pt x="86" y="73"/>
                </a:cubicBezTo>
                <a:cubicBezTo>
                  <a:pt x="86" y="71"/>
                  <a:pt x="85" y="70"/>
                  <a:pt x="83" y="7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2C2E225F-65F9-46BD-AA83-98A8FBB45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817" y="1889009"/>
            <a:ext cx="18963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请添加标题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28B8A4A-7874-4BC4-9D92-B1775AC2D118}"/>
              </a:ext>
            </a:extLst>
          </p:cNvPr>
          <p:cNvSpPr/>
          <p:nvPr/>
        </p:nvSpPr>
        <p:spPr>
          <a:xfrm>
            <a:off x="1932816" y="2326591"/>
            <a:ext cx="70087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点击输入简要文字内容，文字内容需概括精炼，不用多余的文字修饰，言简意赅的说明分项内容。点击输入简要文字内容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" name="Rectangle 24">
            <a:extLst>
              <a:ext uri="{FF2B5EF4-FFF2-40B4-BE49-F238E27FC236}">
                <a16:creationId xmlns:a16="http://schemas.microsoft.com/office/drawing/2014/main" id="{A4C37A46-2CE4-4A5D-A6D5-CC060B8DD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817" y="2984890"/>
            <a:ext cx="18963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请添加标题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B99D21E-3283-42D0-9507-7B9DF871827A}"/>
              </a:ext>
            </a:extLst>
          </p:cNvPr>
          <p:cNvSpPr/>
          <p:nvPr/>
        </p:nvSpPr>
        <p:spPr>
          <a:xfrm>
            <a:off x="1932816" y="3429529"/>
            <a:ext cx="70087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点击输入简要文字内容，文字内容需概括精炼，不用多余的文字修饰，言简意赅的说明分项内容。点击输入简要文字内容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F51A34C1-F757-46E0-9C0C-6C6435E5C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817" y="4070833"/>
            <a:ext cx="18963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请添加标题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2185F2A-EEDC-4BC2-9E32-B99E874E0195}"/>
              </a:ext>
            </a:extLst>
          </p:cNvPr>
          <p:cNvSpPr/>
          <p:nvPr/>
        </p:nvSpPr>
        <p:spPr>
          <a:xfrm>
            <a:off x="1932816" y="4517618"/>
            <a:ext cx="70087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点击输入简要文字内容，文字内容需概括精炼，不用多余的文字修饰，言简意赅的说明分项内容。点击输入简要文字内容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939CF5A3-1CB1-42EE-9CB1-606C583A5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817" y="5192114"/>
            <a:ext cx="18963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请添加标题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C2BC7C2-04D0-45BF-8E59-54813092A17B}"/>
              </a:ext>
            </a:extLst>
          </p:cNvPr>
          <p:cNvSpPr/>
          <p:nvPr/>
        </p:nvSpPr>
        <p:spPr>
          <a:xfrm>
            <a:off x="1932816" y="5611721"/>
            <a:ext cx="70087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点击输入简要文字内容，文字内容需概括精炼，不用多余的文字修饰，言简意赅的说明分项内容。点击输入简要文字内容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Rectangle 24">
            <a:extLst>
              <a:ext uri="{FF2B5EF4-FFF2-40B4-BE49-F238E27FC236}">
                <a16:creationId xmlns:a16="http://schemas.microsoft.com/office/drawing/2014/main" id="{CBCB7C32-F077-48DD-9BBA-9FE1BF847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829" y="2296111"/>
            <a:ext cx="986437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333" dirty="0">
                <a:solidFill>
                  <a:schemeClr val="bg1"/>
                </a:solidFill>
                <a:cs typeface="+mn-ea"/>
                <a:sym typeface="+mn-lt"/>
              </a:rPr>
              <a:t>STEP 01</a:t>
            </a:r>
            <a:endParaRPr lang="zh-CN" altLang="en-US" sz="1333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46F85EFE-54D1-4FB7-871E-44887A456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829" y="3399050"/>
            <a:ext cx="986437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333" dirty="0">
                <a:solidFill>
                  <a:schemeClr val="bg1"/>
                </a:solidFill>
                <a:cs typeface="+mn-ea"/>
                <a:sym typeface="+mn-lt"/>
              </a:rPr>
              <a:t>STEP 02</a:t>
            </a:r>
            <a:endParaRPr lang="zh-CN" altLang="en-US" sz="1333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3EBEB334-D110-4DB3-81B0-A5D74586F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829" y="4487138"/>
            <a:ext cx="986437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333" dirty="0">
                <a:solidFill>
                  <a:schemeClr val="bg1"/>
                </a:solidFill>
                <a:cs typeface="+mn-ea"/>
                <a:sym typeface="+mn-lt"/>
              </a:rPr>
              <a:t>STEP 03</a:t>
            </a:r>
            <a:endParaRPr lang="zh-CN" altLang="en-US" sz="1333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71B38596-370B-4F66-B41D-666A5F48C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7829" y="5581242"/>
            <a:ext cx="986437" cy="20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333" dirty="0">
                <a:solidFill>
                  <a:schemeClr val="bg1"/>
                </a:solidFill>
                <a:cs typeface="+mn-ea"/>
                <a:sym typeface="+mn-lt"/>
              </a:rPr>
              <a:t>STEP 04</a:t>
            </a:r>
            <a:endParaRPr lang="zh-CN" altLang="en-US" sz="1333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23BEF7E5-99A6-440D-93CE-73E2A8A828B3}"/>
              </a:ext>
            </a:extLst>
          </p:cNvPr>
          <p:cNvCxnSpPr/>
          <p:nvPr/>
        </p:nvCxnSpPr>
        <p:spPr>
          <a:xfrm>
            <a:off x="1932817" y="2230165"/>
            <a:ext cx="7091533" cy="0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3D395EE1-099E-40A8-881F-9B2FA7C95FE5}"/>
              </a:ext>
            </a:extLst>
          </p:cNvPr>
          <p:cNvCxnSpPr/>
          <p:nvPr/>
        </p:nvCxnSpPr>
        <p:spPr>
          <a:xfrm>
            <a:off x="1932817" y="3323635"/>
            <a:ext cx="7091533" cy="0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F645760F-420C-44D3-BAF8-578B4AEB81BC}"/>
              </a:ext>
            </a:extLst>
          </p:cNvPr>
          <p:cNvCxnSpPr/>
          <p:nvPr/>
        </p:nvCxnSpPr>
        <p:spPr>
          <a:xfrm>
            <a:off x="1932817" y="4424089"/>
            <a:ext cx="7091533" cy="0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ABCD2B2F-DA90-410A-96F6-060A6B2D42FA}"/>
              </a:ext>
            </a:extLst>
          </p:cNvPr>
          <p:cNvCxnSpPr/>
          <p:nvPr/>
        </p:nvCxnSpPr>
        <p:spPr>
          <a:xfrm>
            <a:off x="1932817" y="5527083"/>
            <a:ext cx="7091533" cy="0"/>
          </a:xfrm>
          <a:prstGeom prst="line">
            <a:avLst/>
          </a:prstGeom>
          <a:noFill/>
          <a:ln w="6350" cap="flat" cmpd="sng" algn="ctr">
            <a:solidFill>
              <a:schemeClr val="bg1">
                <a:lumMod val="50000"/>
              </a:scheme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046021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8b115baa-51b1-4f70-8d00-af3abe46fac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cc1cjxt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003473">
                <a:lumMod val="60000"/>
                <a:lumOff val="40000"/>
              </a:srgbClr>
            </a:gs>
            <a:gs pos="77000">
              <a:srgbClr val="003473"/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63500" algn="ctr" rotWithShape="0">
            <a:prstClr val="black">
              <a:alpha val="40000"/>
            </a:prstClr>
          </a:outerShdw>
        </a:effectLst>
      </a:spPr>
      <a:bodyPr wrap="square" rtlCol="0" anchor="ctr">
        <a:noAutofit/>
      </a:bodyPr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kern="0" cap="none" spc="0" normalizeH="0" baseline="0" noProof="0">
            <a:ln>
              <a:noFill/>
            </a:ln>
            <a:solidFill>
              <a:schemeClr val="bg1"/>
            </a:solidFill>
            <a:effectLst/>
            <a:uLnTx/>
            <a:uFillTx/>
            <a:cs typeface="+mn-ea"/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1336</Words>
  <Application>Microsoft Office PowerPoint</Application>
  <PresentationFormat>宽屏</PresentationFormat>
  <Paragraphs>148</Paragraphs>
  <Slides>19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4" baseType="lpstr">
      <vt:lpstr>等线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风云办公</dc:creator>
  <cp:lastModifiedBy>tangtang</cp:lastModifiedBy>
  <cp:revision>17</cp:revision>
  <dcterms:created xsi:type="dcterms:W3CDTF">2019-12-14T09:06:44Z</dcterms:created>
  <dcterms:modified xsi:type="dcterms:W3CDTF">2020-04-14T02:59:39Z</dcterms:modified>
</cp:coreProperties>
</file>