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9" r:id="rId2"/>
    <p:sldId id="262" r:id="rId3"/>
    <p:sldId id="261" r:id="rId4"/>
    <p:sldId id="263" r:id="rId5"/>
    <p:sldId id="258" r:id="rId6"/>
    <p:sldId id="270" r:id="rId7"/>
    <p:sldId id="269" r:id="rId8"/>
    <p:sldId id="268" r:id="rId9"/>
    <p:sldId id="272" r:id="rId10"/>
    <p:sldId id="298" r:id="rId11"/>
    <p:sldId id="29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600"/>
    <a:srgbClr val="CF9B14"/>
    <a:srgbClr val="DA9C00"/>
    <a:srgbClr val="FFCC66"/>
    <a:srgbClr val="C9AB57"/>
    <a:srgbClr val="C09F3E"/>
    <a:srgbClr val="0E7FB7"/>
    <a:srgbClr val="339AC0"/>
    <a:srgbClr val="B9D5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0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9C417-FB64-4254-A1EE-C229D94CB448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337AE-7081-4732-82E5-F471979A3C7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337AE-7081-4732-82E5-F471979A3C7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902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7408CFD2-3F3B-4F62-BB17-91A0FEE1CEC8}"/>
              </a:ext>
            </a:extLst>
          </p:cNvPr>
          <p:cNvGrpSpPr/>
          <p:nvPr userDrawn="1"/>
        </p:nvGrpSpPr>
        <p:grpSpPr>
          <a:xfrm>
            <a:off x="-4760" y="689504"/>
            <a:ext cx="12196760" cy="650072"/>
            <a:chOff x="-4760" y="1063521"/>
            <a:chExt cx="12196760" cy="1057678"/>
          </a:xfrm>
        </p:grpSpPr>
        <p:sp>
          <p:nvSpPr>
            <p:cNvPr id="3" name="Freeform 23">
              <a:extLst>
                <a:ext uri="{FF2B5EF4-FFF2-40B4-BE49-F238E27FC236}">
                  <a16:creationId xmlns:a16="http://schemas.microsoft.com/office/drawing/2014/main" id="{D4F8B67A-6373-408C-BAD2-2EBAB29B8483}"/>
                </a:ext>
              </a:extLst>
            </p:cNvPr>
            <p:cNvSpPr/>
            <p:nvPr/>
          </p:nvSpPr>
          <p:spPr bwMode="auto">
            <a:xfrm rot="10800000">
              <a:off x="-4760" y="1063521"/>
              <a:ext cx="12196760" cy="1052063"/>
            </a:xfrm>
            <a:custGeom>
              <a:avLst/>
              <a:gdLst>
                <a:gd name="T0" fmla="*/ 0 w 2177"/>
                <a:gd name="T1" fmla="*/ 183 h 183"/>
                <a:gd name="T2" fmla="*/ 1089 w 2177"/>
                <a:gd name="T3" fmla="*/ 41 h 183"/>
                <a:gd name="T4" fmla="*/ 2177 w 2177"/>
                <a:gd name="T5" fmla="*/ 183 h 183"/>
                <a:gd name="T6" fmla="*/ 2177 w 2177"/>
                <a:gd name="T7" fmla="*/ 116 h 183"/>
                <a:gd name="T8" fmla="*/ 1089 w 2177"/>
                <a:gd name="T9" fmla="*/ 0 h 183"/>
                <a:gd name="T10" fmla="*/ 0 w 2177"/>
                <a:gd name="T11" fmla="*/ 116 h 183"/>
                <a:gd name="T12" fmla="*/ 0 w 2177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7" h="183">
                  <a:moveTo>
                    <a:pt x="0" y="183"/>
                  </a:moveTo>
                  <a:cubicBezTo>
                    <a:pt x="260" y="98"/>
                    <a:pt x="656" y="41"/>
                    <a:pt x="1089" y="41"/>
                  </a:cubicBezTo>
                  <a:cubicBezTo>
                    <a:pt x="1521" y="41"/>
                    <a:pt x="1917" y="98"/>
                    <a:pt x="2177" y="183"/>
                  </a:cubicBezTo>
                  <a:cubicBezTo>
                    <a:pt x="2177" y="116"/>
                    <a:pt x="2177" y="116"/>
                    <a:pt x="2177" y="116"/>
                  </a:cubicBezTo>
                  <a:cubicBezTo>
                    <a:pt x="1917" y="42"/>
                    <a:pt x="1521" y="0"/>
                    <a:pt x="1089" y="0"/>
                  </a:cubicBezTo>
                  <a:cubicBezTo>
                    <a:pt x="656" y="0"/>
                    <a:pt x="260" y="42"/>
                    <a:pt x="0" y="116"/>
                  </a:cubicBezTo>
                  <a:lnTo>
                    <a:pt x="0" y="18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EE65E429-EA2D-4AAB-B259-4EA5F9EFEFD3}"/>
                </a:ext>
              </a:extLst>
            </p:cNvPr>
            <p:cNvSpPr/>
            <p:nvPr/>
          </p:nvSpPr>
          <p:spPr bwMode="auto">
            <a:xfrm rot="10800000">
              <a:off x="1" y="1260583"/>
              <a:ext cx="12187238" cy="860616"/>
            </a:xfrm>
            <a:custGeom>
              <a:avLst/>
              <a:gdLst>
                <a:gd name="T0" fmla="*/ 0 w 2177"/>
                <a:gd name="T1" fmla="*/ 151 h 151"/>
                <a:gd name="T2" fmla="*/ 1089 w 2177"/>
                <a:gd name="T3" fmla="*/ 17 h 151"/>
                <a:gd name="T4" fmla="*/ 2177 w 2177"/>
                <a:gd name="T5" fmla="*/ 151 h 151"/>
                <a:gd name="T6" fmla="*/ 2177 w 2177"/>
                <a:gd name="T7" fmla="*/ 116 h 151"/>
                <a:gd name="T8" fmla="*/ 1089 w 2177"/>
                <a:gd name="T9" fmla="*/ 0 h 151"/>
                <a:gd name="T10" fmla="*/ 0 w 2177"/>
                <a:gd name="T11" fmla="*/ 116 h 151"/>
                <a:gd name="T12" fmla="*/ 0 w 2177"/>
                <a:gd name="T1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7" h="151">
                  <a:moveTo>
                    <a:pt x="0" y="151"/>
                  </a:moveTo>
                  <a:cubicBezTo>
                    <a:pt x="260" y="66"/>
                    <a:pt x="656" y="17"/>
                    <a:pt x="1089" y="17"/>
                  </a:cubicBezTo>
                  <a:cubicBezTo>
                    <a:pt x="1521" y="17"/>
                    <a:pt x="1917" y="66"/>
                    <a:pt x="2177" y="151"/>
                  </a:cubicBezTo>
                  <a:cubicBezTo>
                    <a:pt x="2177" y="116"/>
                    <a:pt x="2177" y="116"/>
                    <a:pt x="2177" y="116"/>
                  </a:cubicBezTo>
                  <a:cubicBezTo>
                    <a:pt x="1917" y="42"/>
                    <a:pt x="1521" y="0"/>
                    <a:pt x="1089" y="0"/>
                  </a:cubicBezTo>
                  <a:cubicBezTo>
                    <a:pt x="656" y="0"/>
                    <a:pt x="260" y="42"/>
                    <a:pt x="0" y="116"/>
                  </a:cubicBezTo>
                  <a:lnTo>
                    <a:pt x="0" y="151"/>
                  </a:ln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D53DBF2A-EF74-4E95-9DC7-AA9D6DCC2686}"/>
              </a:ext>
            </a:extLst>
          </p:cNvPr>
          <p:cNvGrpSpPr/>
          <p:nvPr userDrawn="1"/>
        </p:nvGrpSpPr>
        <p:grpSpPr>
          <a:xfrm>
            <a:off x="733965" y="550230"/>
            <a:ext cx="756935" cy="756185"/>
            <a:chOff x="574308" y="523379"/>
            <a:chExt cx="756935" cy="7561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5191DD6-153D-4B48-9E72-107A2E323E33}"/>
                </a:ext>
              </a:extLst>
            </p:cNvPr>
            <p:cNvSpPr/>
            <p:nvPr/>
          </p:nvSpPr>
          <p:spPr bwMode="auto">
            <a:xfrm>
              <a:off x="574308" y="523379"/>
              <a:ext cx="756935" cy="756185"/>
            </a:xfrm>
            <a:custGeom>
              <a:avLst/>
              <a:gdLst>
                <a:gd name="T0" fmla="*/ 444 w 484"/>
                <a:gd name="T1" fmla="*/ 103 h 484"/>
                <a:gd name="T2" fmla="*/ 381 w 484"/>
                <a:gd name="T3" fmla="*/ 103 h 484"/>
                <a:gd name="T4" fmla="*/ 381 w 484"/>
                <a:gd name="T5" fmla="*/ 40 h 484"/>
                <a:gd name="T6" fmla="*/ 341 w 484"/>
                <a:gd name="T7" fmla="*/ 0 h 484"/>
                <a:gd name="T8" fmla="*/ 143 w 484"/>
                <a:gd name="T9" fmla="*/ 0 h 484"/>
                <a:gd name="T10" fmla="*/ 103 w 484"/>
                <a:gd name="T11" fmla="*/ 40 h 484"/>
                <a:gd name="T12" fmla="*/ 103 w 484"/>
                <a:gd name="T13" fmla="*/ 103 h 484"/>
                <a:gd name="T14" fmla="*/ 40 w 484"/>
                <a:gd name="T15" fmla="*/ 103 h 484"/>
                <a:gd name="T16" fmla="*/ 0 w 484"/>
                <a:gd name="T17" fmla="*/ 143 h 484"/>
                <a:gd name="T18" fmla="*/ 0 w 484"/>
                <a:gd name="T19" fmla="*/ 341 h 484"/>
                <a:gd name="T20" fmla="*/ 40 w 484"/>
                <a:gd name="T21" fmla="*/ 381 h 484"/>
                <a:gd name="T22" fmla="*/ 103 w 484"/>
                <a:gd name="T23" fmla="*/ 381 h 484"/>
                <a:gd name="T24" fmla="*/ 103 w 484"/>
                <a:gd name="T25" fmla="*/ 444 h 484"/>
                <a:gd name="T26" fmla="*/ 143 w 484"/>
                <a:gd name="T27" fmla="*/ 484 h 484"/>
                <a:gd name="T28" fmla="*/ 341 w 484"/>
                <a:gd name="T29" fmla="*/ 484 h 484"/>
                <a:gd name="T30" fmla="*/ 381 w 484"/>
                <a:gd name="T31" fmla="*/ 444 h 484"/>
                <a:gd name="T32" fmla="*/ 381 w 484"/>
                <a:gd name="T33" fmla="*/ 381 h 484"/>
                <a:gd name="T34" fmla="*/ 444 w 484"/>
                <a:gd name="T35" fmla="*/ 381 h 484"/>
                <a:gd name="T36" fmla="*/ 484 w 484"/>
                <a:gd name="T37" fmla="*/ 341 h 484"/>
                <a:gd name="T38" fmla="*/ 484 w 484"/>
                <a:gd name="T39" fmla="*/ 143 h 484"/>
                <a:gd name="T40" fmla="*/ 444 w 484"/>
                <a:gd name="T41" fmla="*/ 10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4" h="484">
                  <a:moveTo>
                    <a:pt x="444" y="103"/>
                  </a:moveTo>
                  <a:cubicBezTo>
                    <a:pt x="381" y="103"/>
                    <a:pt x="381" y="103"/>
                    <a:pt x="381" y="103"/>
                  </a:cubicBezTo>
                  <a:cubicBezTo>
                    <a:pt x="381" y="40"/>
                    <a:pt x="381" y="40"/>
                    <a:pt x="381" y="40"/>
                  </a:cubicBezTo>
                  <a:cubicBezTo>
                    <a:pt x="381" y="18"/>
                    <a:pt x="363" y="0"/>
                    <a:pt x="341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21" y="0"/>
                    <a:pt x="103" y="18"/>
                    <a:pt x="103" y="40"/>
                  </a:cubicBezTo>
                  <a:cubicBezTo>
                    <a:pt x="103" y="103"/>
                    <a:pt x="103" y="103"/>
                    <a:pt x="103" y="103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18" y="103"/>
                    <a:pt x="0" y="121"/>
                    <a:pt x="0" y="143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63"/>
                    <a:pt x="18" y="381"/>
                    <a:pt x="40" y="381"/>
                  </a:cubicBezTo>
                  <a:cubicBezTo>
                    <a:pt x="103" y="381"/>
                    <a:pt x="103" y="381"/>
                    <a:pt x="103" y="381"/>
                  </a:cubicBezTo>
                  <a:cubicBezTo>
                    <a:pt x="103" y="444"/>
                    <a:pt x="103" y="444"/>
                    <a:pt x="103" y="444"/>
                  </a:cubicBezTo>
                  <a:cubicBezTo>
                    <a:pt x="103" y="466"/>
                    <a:pt x="121" y="484"/>
                    <a:pt x="143" y="484"/>
                  </a:cubicBezTo>
                  <a:cubicBezTo>
                    <a:pt x="341" y="484"/>
                    <a:pt x="341" y="484"/>
                    <a:pt x="341" y="484"/>
                  </a:cubicBezTo>
                  <a:cubicBezTo>
                    <a:pt x="363" y="484"/>
                    <a:pt x="381" y="466"/>
                    <a:pt x="381" y="444"/>
                  </a:cubicBezTo>
                  <a:cubicBezTo>
                    <a:pt x="381" y="381"/>
                    <a:pt x="381" y="381"/>
                    <a:pt x="381" y="381"/>
                  </a:cubicBezTo>
                  <a:cubicBezTo>
                    <a:pt x="444" y="381"/>
                    <a:pt x="444" y="381"/>
                    <a:pt x="444" y="381"/>
                  </a:cubicBezTo>
                  <a:cubicBezTo>
                    <a:pt x="466" y="381"/>
                    <a:pt x="484" y="363"/>
                    <a:pt x="484" y="341"/>
                  </a:cubicBezTo>
                  <a:cubicBezTo>
                    <a:pt x="484" y="143"/>
                    <a:pt x="484" y="143"/>
                    <a:pt x="484" y="143"/>
                  </a:cubicBezTo>
                  <a:cubicBezTo>
                    <a:pt x="484" y="121"/>
                    <a:pt x="466" y="103"/>
                    <a:pt x="444" y="103"/>
                  </a:cubicBez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tx1"/>
                </a:solidFill>
              </a:endParaRP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09745C87-C03D-4548-B545-6D1E0559C19C}"/>
                </a:ext>
              </a:extLst>
            </p:cNvPr>
            <p:cNvGrpSpPr/>
            <p:nvPr/>
          </p:nvGrpSpPr>
          <p:grpSpPr>
            <a:xfrm>
              <a:off x="839597" y="753151"/>
              <a:ext cx="226356" cy="296640"/>
              <a:chOff x="3117707" y="1776154"/>
              <a:chExt cx="303732" cy="398042"/>
            </a:xfrm>
            <a:solidFill>
              <a:schemeClr val="bg1"/>
            </a:solidFill>
          </p:grpSpPr>
          <p:sp>
            <p:nvSpPr>
              <p:cNvPr id="8" name="Freeform 52">
                <a:extLst>
                  <a:ext uri="{FF2B5EF4-FFF2-40B4-BE49-F238E27FC236}">
                    <a16:creationId xmlns:a16="http://schemas.microsoft.com/office/drawing/2014/main" id="{22434B96-A40A-4FCF-930E-7821D15348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707" y="1776154"/>
                <a:ext cx="303732" cy="398042"/>
              </a:xfrm>
              <a:custGeom>
                <a:avLst/>
                <a:gdLst>
                  <a:gd name="T0" fmla="*/ 59 w 117"/>
                  <a:gd name="T1" fmla="*/ 0 h 153"/>
                  <a:gd name="T2" fmla="*/ 32 w 117"/>
                  <a:gd name="T3" fmla="*/ 29 h 153"/>
                  <a:gd name="T4" fmla="*/ 38 w 117"/>
                  <a:gd name="T5" fmla="*/ 47 h 153"/>
                  <a:gd name="T6" fmla="*/ 38 w 117"/>
                  <a:gd name="T7" fmla="*/ 47 h 153"/>
                  <a:gd name="T8" fmla="*/ 57 w 117"/>
                  <a:gd name="T9" fmla="*/ 68 h 153"/>
                  <a:gd name="T10" fmla="*/ 59 w 117"/>
                  <a:gd name="T11" fmla="*/ 68 h 153"/>
                  <a:gd name="T12" fmla="*/ 60 w 117"/>
                  <a:gd name="T13" fmla="*/ 68 h 153"/>
                  <a:gd name="T14" fmla="*/ 81 w 117"/>
                  <a:gd name="T15" fmla="*/ 44 h 153"/>
                  <a:gd name="T16" fmla="*/ 84 w 117"/>
                  <a:gd name="T17" fmla="*/ 30 h 153"/>
                  <a:gd name="T18" fmla="*/ 59 w 117"/>
                  <a:gd name="T19" fmla="*/ 0 h 153"/>
                  <a:gd name="T20" fmla="*/ 39 w 117"/>
                  <a:gd name="T21" fmla="*/ 62 h 153"/>
                  <a:gd name="T22" fmla="*/ 30 w 117"/>
                  <a:gd name="T23" fmla="*/ 75 h 153"/>
                  <a:gd name="T24" fmla="*/ 37 w 117"/>
                  <a:gd name="T25" fmla="*/ 99 h 153"/>
                  <a:gd name="T26" fmla="*/ 51 w 117"/>
                  <a:gd name="T27" fmla="*/ 112 h 153"/>
                  <a:gd name="T28" fmla="*/ 52 w 117"/>
                  <a:gd name="T29" fmla="*/ 138 h 153"/>
                  <a:gd name="T30" fmla="*/ 40 w 117"/>
                  <a:gd name="T31" fmla="*/ 143 h 153"/>
                  <a:gd name="T32" fmla="*/ 47 w 117"/>
                  <a:gd name="T33" fmla="*/ 136 h 153"/>
                  <a:gd name="T34" fmla="*/ 49 w 117"/>
                  <a:gd name="T35" fmla="*/ 119 h 153"/>
                  <a:gd name="T36" fmla="*/ 39 w 117"/>
                  <a:gd name="T37" fmla="*/ 107 h 153"/>
                  <a:gd name="T38" fmla="*/ 26 w 117"/>
                  <a:gd name="T39" fmla="*/ 110 h 153"/>
                  <a:gd name="T40" fmla="*/ 20 w 117"/>
                  <a:gd name="T41" fmla="*/ 129 h 153"/>
                  <a:gd name="T42" fmla="*/ 27 w 117"/>
                  <a:gd name="T43" fmla="*/ 136 h 153"/>
                  <a:gd name="T44" fmla="*/ 23 w 117"/>
                  <a:gd name="T45" fmla="*/ 143 h 153"/>
                  <a:gd name="T46" fmla="*/ 16 w 117"/>
                  <a:gd name="T47" fmla="*/ 131 h 153"/>
                  <a:gd name="T48" fmla="*/ 29 w 117"/>
                  <a:gd name="T49" fmla="*/ 103 h 153"/>
                  <a:gd name="T50" fmla="*/ 29 w 117"/>
                  <a:gd name="T51" fmla="*/ 87 h 153"/>
                  <a:gd name="T52" fmla="*/ 28 w 117"/>
                  <a:gd name="T53" fmla="*/ 64 h 153"/>
                  <a:gd name="T54" fmla="*/ 4 w 117"/>
                  <a:gd name="T55" fmla="*/ 80 h 153"/>
                  <a:gd name="T56" fmla="*/ 2 w 117"/>
                  <a:gd name="T57" fmla="*/ 106 h 153"/>
                  <a:gd name="T58" fmla="*/ 2 w 117"/>
                  <a:gd name="T59" fmla="*/ 134 h 153"/>
                  <a:gd name="T60" fmla="*/ 22 w 117"/>
                  <a:gd name="T61" fmla="*/ 152 h 153"/>
                  <a:gd name="T62" fmla="*/ 100 w 117"/>
                  <a:gd name="T63" fmla="*/ 152 h 153"/>
                  <a:gd name="T64" fmla="*/ 116 w 117"/>
                  <a:gd name="T65" fmla="*/ 138 h 153"/>
                  <a:gd name="T66" fmla="*/ 117 w 117"/>
                  <a:gd name="T67" fmla="*/ 115 h 153"/>
                  <a:gd name="T68" fmla="*/ 116 w 117"/>
                  <a:gd name="T69" fmla="*/ 88 h 153"/>
                  <a:gd name="T70" fmla="*/ 102 w 117"/>
                  <a:gd name="T71" fmla="*/ 69 h 153"/>
                  <a:gd name="T72" fmla="*/ 84 w 117"/>
                  <a:gd name="T73" fmla="*/ 63 h 153"/>
                  <a:gd name="T74" fmla="*/ 86 w 117"/>
                  <a:gd name="T75" fmla="*/ 82 h 153"/>
                  <a:gd name="T76" fmla="*/ 82 w 117"/>
                  <a:gd name="T77" fmla="*/ 115 h 153"/>
                  <a:gd name="T78" fmla="*/ 91 w 117"/>
                  <a:gd name="T79" fmla="*/ 131 h 153"/>
                  <a:gd name="T80" fmla="*/ 74 w 117"/>
                  <a:gd name="T81" fmla="*/ 134 h 153"/>
                  <a:gd name="T82" fmla="*/ 77 w 117"/>
                  <a:gd name="T83" fmla="*/ 116 h 153"/>
                  <a:gd name="T84" fmla="*/ 83 w 117"/>
                  <a:gd name="T85" fmla="*/ 80 h 153"/>
                  <a:gd name="T86" fmla="*/ 79 w 117"/>
                  <a:gd name="T87" fmla="*/ 64 h 153"/>
                  <a:gd name="T88" fmla="*/ 75 w 117"/>
                  <a:gd name="T89" fmla="*/ 73 h 153"/>
                  <a:gd name="T90" fmla="*/ 62 w 117"/>
                  <a:gd name="T91" fmla="*/ 109 h 153"/>
                  <a:gd name="T92" fmla="*/ 53 w 117"/>
                  <a:gd name="T93" fmla="*/ 105 h 153"/>
                  <a:gd name="T94" fmla="*/ 39 w 117"/>
                  <a:gd name="T95" fmla="*/ 62 h 153"/>
                  <a:gd name="T96" fmla="*/ 55 w 117"/>
                  <a:gd name="T97" fmla="*/ 72 h 153"/>
                  <a:gd name="T98" fmla="*/ 51 w 117"/>
                  <a:gd name="T99" fmla="*/ 75 h 153"/>
                  <a:gd name="T100" fmla="*/ 51 w 117"/>
                  <a:gd name="T101" fmla="*/ 77 h 153"/>
                  <a:gd name="T102" fmla="*/ 55 w 117"/>
                  <a:gd name="T103" fmla="*/ 80 h 153"/>
                  <a:gd name="T104" fmla="*/ 53 w 117"/>
                  <a:gd name="T105" fmla="*/ 89 h 153"/>
                  <a:gd name="T106" fmla="*/ 53 w 117"/>
                  <a:gd name="T107" fmla="*/ 91 h 153"/>
                  <a:gd name="T108" fmla="*/ 58 w 117"/>
                  <a:gd name="T109" fmla="*/ 107 h 153"/>
                  <a:gd name="T110" fmla="*/ 60 w 117"/>
                  <a:gd name="T111" fmla="*/ 107 h 153"/>
                  <a:gd name="T112" fmla="*/ 65 w 117"/>
                  <a:gd name="T113" fmla="*/ 91 h 153"/>
                  <a:gd name="T114" fmla="*/ 65 w 117"/>
                  <a:gd name="T115" fmla="*/ 89 h 153"/>
                  <a:gd name="T116" fmla="*/ 62 w 117"/>
                  <a:gd name="T117" fmla="*/ 80 h 153"/>
                  <a:gd name="T118" fmla="*/ 65 w 117"/>
                  <a:gd name="T119" fmla="*/ 77 h 153"/>
                  <a:gd name="T120" fmla="*/ 65 w 117"/>
                  <a:gd name="T121" fmla="*/ 75 h 153"/>
                  <a:gd name="T122" fmla="*/ 62 w 117"/>
                  <a:gd name="T123" fmla="*/ 72 h 153"/>
                  <a:gd name="T124" fmla="*/ 55 w 117"/>
                  <a:gd name="T125" fmla="*/ 7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7" h="153">
                    <a:moveTo>
                      <a:pt x="59" y="0"/>
                    </a:moveTo>
                    <a:cubicBezTo>
                      <a:pt x="43" y="0"/>
                      <a:pt x="32" y="12"/>
                      <a:pt x="32" y="29"/>
                    </a:cubicBezTo>
                    <a:cubicBezTo>
                      <a:pt x="32" y="37"/>
                      <a:pt x="33" y="41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40" y="58"/>
                      <a:pt x="47" y="64"/>
                      <a:pt x="57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72" y="65"/>
                      <a:pt x="77" y="55"/>
                      <a:pt x="81" y="44"/>
                    </a:cubicBezTo>
                    <a:cubicBezTo>
                      <a:pt x="85" y="40"/>
                      <a:pt x="84" y="37"/>
                      <a:pt x="84" y="30"/>
                    </a:cubicBezTo>
                    <a:cubicBezTo>
                      <a:pt x="84" y="13"/>
                      <a:pt x="74" y="0"/>
                      <a:pt x="59" y="0"/>
                    </a:cubicBezTo>
                    <a:close/>
                    <a:moveTo>
                      <a:pt x="39" y="62"/>
                    </a:moveTo>
                    <a:cubicBezTo>
                      <a:pt x="33" y="62"/>
                      <a:pt x="29" y="69"/>
                      <a:pt x="30" y="75"/>
                    </a:cubicBezTo>
                    <a:cubicBezTo>
                      <a:pt x="31" y="83"/>
                      <a:pt x="37" y="90"/>
                      <a:pt x="37" y="99"/>
                    </a:cubicBezTo>
                    <a:cubicBezTo>
                      <a:pt x="39" y="105"/>
                      <a:pt x="48" y="105"/>
                      <a:pt x="51" y="112"/>
                    </a:cubicBezTo>
                    <a:cubicBezTo>
                      <a:pt x="55" y="120"/>
                      <a:pt x="57" y="130"/>
                      <a:pt x="52" y="138"/>
                    </a:cubicBezTo>
                    <a:cubicBezTo>
                      <a:pt x="48" y="141"/>
                      <a:pt x="44" y="146"/>
                      <a:pt x="40" y="143"/>
                    </a:cubicBezTo>
                    <a:cubicBezTo>
                      <a:pt x="35" y="138"/>
                      <a:pt x="43" y="134"/>
                      <a:pt x="47" y="136"/>
                    </a:cubicBezTo>
                    <a:cubicBezTo>
                      <a:pt x="52" y="132"/>
                      <a:pt x="51" y="125"/>
                      <a:pt x="49" y="119"/>
                    </a:cubicBezTo>
                    <a:cubicBezTo>
                      <a:pt x="47" y="114"/>
                      <a:pt x="44" y="109"/>
                      <a:pt x="39" y="107"/>
                    </a:cubicBezTo>
                    <a:cubicBezTo>
                      <a:pt x="35" y="112"/>
                      <a:pt x="30" y="105"/>
                      <a:pt x="26" y="110"/>
                    </a:cubicBezTo>
                    <a:cubicBezTo>
                      <a:pt x="22" y="115"/>
                      <a:pt x="20" y="122"/>
                      <a:pt x="20" y="129"/>
                    </a:cubicBezTo>
                    <a:cubicBezTo>
                      <a:pt x="20" y="133"/>
                      <a:pt x="23" y="138"/>
                      <a:pt x="27" y="136"/>
                    </a:cubicBezTo>
                    <a:cubicBezTo>
                      <a:pt x="34" y="137"/>
                      <a:pt x="29" y="148"/>
                      <a:pt x="23" y="143"/>
                    </a:cubicBezTo>
                    <a:cubicBezTo>
                      <a:pt x="21" y="139"/>
                      <a:pt x="16" y="137"/>
                      <a:pt x="16" y="131"/>
                    </a:cubicBezTo>
                    <a:cubicBezTo>
                      <a:pt x="15" y="120"/>
                      <a:pt x="19" y="109"/>
                      <a:pt x="29" y="103"/>
                    </a:cubicBezTo>
                    <a:cubicBezTo>
                      <a:pt x="35" y="100"/>
                      <a:pt x="32" y="92"/>
                      <a:pt x="29" y="87"/>
                    </a:cubicBezTo>
                    <a:cubicBezTo>
                      <a:pt x="26" y="80"/>
                      <a:pt x="24" y="71"/>
                      <a:pt x="28" y="64"/>
                    </a:cubicBezTo>
                    <a:cubicBezTo>
                      <a:pt x="19" y="67"/>
                      <a:pt x="8" y="70"/>
                      <a:pt x="4" y="80"/>
                    </a:cubicBezTo>
                    <a:cubicBezTo>
                      <a:pt x="0" y="88"/>
                      <a:pt x="2" y="97"/>
                      <a:pt x="2" y="106"/>
                    </a:cubicBezTo>
                    <a:cubicBezTo>
                      <a:pt x="2" y="116"/>
                      <a:pt x="1" y="125"/>
                      <a:pt x="2" y="134"/>
                    </a:cubicBezTo>
                    <a:cubicBezTo>
                      <a:pt x="2" y="144"/>
                      <a:pt x="12" y="153"/>
                      <a:pt x="22" y="152"/>
                    </a:cubicBezTo>
                    <a:cubicBezTo>
                      <a:pt x="48" y="152"/>
                      <a:pt x="74" y="152"/>
                      <a:pt x="100" y="152"/>
                    </a:cubicBezTo>
                    <a:cubicBezTo>
                      <a:pt x="108" y="152"/>
                      <a:pt x="115" y="146"/>
                      <a:pt x="116" y="138"/>
                    </a:cubicBezTo>
                    <a:cubicBezTo>
                      <a:pt x="117" y="130"/>
                      <a:pt x="116" y="122"/>
                      <a:pt x="117" y="115"/>
                    </a:cubicBezTo>
                    <a:cubicBezTo>
                      <a:pt x="116" y="106"/>
                      <a:pt x="117" y="97"/>
                      <a:pt x="116" y="88"/>
                    </a:cubicBezTo>
                    <a:cubicBezTo>
                      <a:pt x="116" y="80"/>
                      <a:pt x="110" y="72"/>
                      <a:pt x="102" y="69"/>
                    </a:cubicBezTo>
                    <a:cubicBezTo>
                      <a:pt x="96" y="66"/>
                      <a:pt x="90" y="65"/>
                      <a:pt x="84" y="63"/>
                    </a:cubicBezTo>
                    <a:cubicBezTo>
                      <a:pt x="89" y="68"/>
                      <a:pt x="89" y="76"/>
                      <a:pt x="86" y="82"/>
                    </a:cubicBezTo>
                    <a:cubicBezTo>
                      <a:pt x="81" y="92"/>
                      <a:pt x="79" y="104"/>
                      <a:pt x="82" y="115"/>
                    </a:cubicBezTo>
                    <a:cubicBezTo>
                      <a:pt x="89" y="115"/>
                      <a:pt x="95" y="125"/>
                      <a:pt x="91" y="131"/>
                    </a:cubicBezTo>
                    <a:cubicBezTo>
                      <a:pt x="88" y="138"/>
                      <a:pt x="79" y="139"/>
                      <a:pt x="74" y="134"/>
                    </a:cubicBezTo>
                    <a:cubicBezTo>
                      <a:pt x="69" y="129"/>
                      <a:pt x="70" y="119"/>
                      <a:pt x="77" y="116"/>
                    </a:cubicBezTo>
                    <a:cubicBezTo>
                      <a:pt x="75" y="104"/>
                      <a:pt x="77" y="91"/>
                      <a:pt x="83" y="80"/>
                    </a:cubicBezTo>
                    <a:cubicBezTo>
                      <a:pt x="85" y="74"/>
                      <a:pt x="84" y="67"/>
                      <a:pt x="79" y="64"/>
                    </a:cubicBezTo>
                    <a:cubicBezTo>
                      <a:pt x="75" y="62"/>
                      <a:pt x="76" y="70"/>
                      <a:pt x="75" y="73"/>
                    </a:cubicBezTo>
                    <a:cubicBezTo>
                      <a:pt x="71" y="85"/>
                      <a:pt x="68" y="98"/>
                      <a:pt x="62" y="109"/>
                    </a:cubicBezTo>
                    <a:cubicBezTo>
                      <a:pt x="59" y="116"/>
                      <a:pt x="54" y="110"/>
                      <a:pt x="53" y="105"/>
                    </a:cubicBezTo>
                    <a:cubicBezTo>
                      <a:pt x="47" y="91"/>
                      <a:pt x="43" y="76"/>
                      <a:pt x="39" y="62"/>
                    </a:cubicBezTo>
                    <a:close/>
                    <a:moveTo>
                      <a:pt x="55" y="72"/>
                    </a:moveTo>
                    <a:cubicBezTo>
                      <a:pt x="52" y="72"/>
                      <a:pt x="51" y="74"/>
                      <a:pt x="51" y="75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3" y="80"/>
                      <a:pt x="55" y="80"/>
                    </a:cubicBezTo>
                    <a:cubicBezTo>
                      <a:pt x="53" y="89"/>
                      <a:pt x="53" y="89"/>
                      <a:pt x="53" y="89"/>
                    </a:cubicBezTo>
                    <a:cubicBezTo>
                      <a:pt x="52" y="90"/>
                      <a:pt x="52" y="91"/>
                      <a:pt x="53" y="91"/>
                    </a:cubicBezTo>
                    <a:cubicBezTo>
                      <a:pt x="58" y="107"/>
                      <a:pt x="58" y="107"/>
                      <a:pt x="58" y="107"/>
                    </a:cubicBezTo>
                    <a:cubicBezTo>
                      <a:pt x="58" y="108"/>
                      <a:pt x="59" y="108"/>
                      <a:pt x="60" y="107"/>
                    </a:cubicBezTo>
                    <a:cubicBezTo>
                      <a:pt x="65" y="91"/>
                      <a:pt x="65" y="91"/>
                      <a:pt x="65" y="91"/>
                    </a:cubicBezTo>
                    <a:cubicBezTo>
                      <a:pt x="65" y="91"/>
                      <a:pt x="65" y="90"/>
                      <a:pt x="65" y="89"/>
                    </a:cubicBezTo>
                    <a:cubicBezTo>
                      <a:pt x="62" y="80"/>
                      <a:pt x="62" y="80"/>
                      <a:pt x="62" y="80"/>
                    </a:cubicBezTo>
                    <a:cubicBezTo>
                      <a:pt x="64" y="80"/>
                      <a:pt x="65" y="79"/>
                      <a:pt x="65" y="77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4"/>
                      <a:pt x="64" y="72"/>
                      <a:pt x="62" y="72"/>
                    </a:cubicBezTo>
                    <a:lnTo>
                      <a:pt x="55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" name="Oval 53">
                <a:extLst>
                  <a:ext uri="{FF2B5EF4-FFF2-40B4-BE49-F238E27FC236}">
                    <a16:creationId xmlns:a16="http://schemas.microsoft.com/office/drawing/2014/main" id="{B22245FE-B36B-4C43-BE86-5A8ACCB11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4647" y="2088207"/>
                <a:ext cx="29125" cy="3189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hecker dir="vert"/>
      </p:transition>
    </mc:Choice>
    <mc:Fallback xmlns="">
      <p:transition advClick="0" advTm="0">
        <p:checke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DAFE8AAB-0BDB-49CD-9DC1-793F7025042B}"/>
              </a:ext>
            </a:extLst>
          </p:cNvPr>
          <p:cNvGrpSpPr/>
          <p:nvPr userDrawn="1"/>
        </p:nvGrpSpPr>
        <p:grpSpPr>
          <a:xfrm>
            <a:off x="-18393" y="4500417"/>
            <a:ext cx="12211961" cy="2357583"/>
            <a:chOff x="-18393" y="4500417"/>
            <a:chExt cx="12211961" cy="2357583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4DD639B-4822-4BDE-9CAA-4BDA0211A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" t="23315" b="37934"/>
            <a:stretch/>
          </p:blipFill>
          <p:spPr>
            <a:xfrm>
              <a:off x="0" y="4618641"/>
              <a:ext cx="12187760" cy="2239359"/>
            </a:xfrm>
            <a:custGeom>
              <a:avLst/>
              <a:gdLst>
                <a:gd name="connsiteX0" fmla="*/ 6105311 w 12187760"/>
                <a:gd name="connsiteY0" fmla="*/ 123 h 2239359"/>
                <a:gd name="connsiteX1" fmla="*/ 11910616 w 12187760"/>
                <a:gd name="connsiteY1" fmla="*/ 1009536 h 2239359"/>
                <a:gd name="connsiteX2" fmla="*/ 12187760 w 12187760"/>
                <a:gd name="connsiteY2" fmla="*/ 1119273 h 2239359"/>
                <a:gd name="connsiteX3" fmla="*/ 12187760 w 12187760"/>
                <a:gd name="connsiteY3" fmla="*/ 2239359 h 2239359"/>
                <a:gd name="connsiteX4" fmla="*/ 7483 w 12187760"/>
                <a:gd name="connsiteY4" fmla="*/ 2239359 h 2239359"/>
                <a:gd name="connsiteX5" fmla="*/ 156 w 12187760"/>
                <a:gd name="connsiteY5" fmla="*/ 1093961 h 2239359"/>
                <a:gd name="connsiteX6" fmla="*/ 0 w 12187760"/>
                <a:gd name="connsiteY6" fmla="*/ 1068980 h 2239359"/>
                <a:gd name="connsiteX7" fmla="*/ 284340 w 12187760"/>
                <a:gd name="connsiteY7" fmla="*/ 956864 h 2239359"/>
                <a:gd name="connsiteX8" fmla="*/ 6105311 w 12187760"/>
                <a:gd name="connsiteY8" fmla="*/ 123 h 223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87760" h="2239359">
                  <a:moveTo>
                    <a:pt x="6105311" y="123"/>
                  </a:moveTo>
                  <a:cubicBezTo>
                    <a:pt x="8011090" y="8365"/>
                    <a:pt x="10418165" y="450843"/>
                    <a:pt x="11910616" y="1009536"/>
                  </a:cubicBezTo>
                  <a:lnTo>
                    <a:pt x="12187760" y="1119273"/>
                  </a:lnTo>
                  <a:lnTo>
                    <a:pt x="12187760" y="2239359"/>
                  </a:lnTo>
                  <a:lnTo>
                    <a:pt x="7483" y="2239359"/>
                  </a:lnTo>
                  <a:cubicBezTo>
                    <a:pt x="5041" y="1905228"/>
                    <a:pt x="2598" y="1489380"/>
                    <a:pt x="156" y="1093961"/>
                  </a:cubicBezTo>
                  <a:lnTo>
                    <a:pt x="0" y="1068980"/>
                  </a:lnTo>
                  <a:lnTo>
                    <a:pt x="284340" y="956864"/>
                  </a:lnTo>
                  <a:cubicBezTo>
                    <a:pt x="1778532" y="402135"/>
                    <a:pt x="4199532" y="-8119"/>
                    <a:pt x="6105311" y="123"/>
                  </a:cubicBezTo>
                  <a:close/>
                </a:path>
              </a:pathLst>
            </a:custGeom>
          </p:spPr>
        </p:pic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A60CA3B-BB3F-4595-8DA6-2B781A7C3F6E}"/>
                </a:ext>
              </a:extLst>
            </p:cNvPr>
            <p:cNvSpPr/>
            <p:nvPr/>
          </p:nvSpPr>
          <p:spPr bwMode="auto">
            <a:xfrm>
              <a:off x="-16825" y="4567974"/>
              <a:ext cx="12210393" cy="1244821"/>
            </a:xfrm>
            <a:custGeom>
              <a:avLst/>
              <a:gdLst>
                <a:gd name="T0" fmla="*/ 0 w 2177"/>
                <a:gd name="T1" fmla="*/ 151 h 151"/>
                <a:gd name="T2" fmla="*/ 1089 w 2177"/>
                <a:gd name="T3" fmla="*/ 17 h 151"/>
                <a:gd name="T4" fmla="*/ 2177 w 2177"/>
                <a:gd name="T5" fmla="*/ 151 h 151"/>
                <a:gd name="T6" fmla="*/ 2177 w 2177"/>
                <a:gd name="T7" fmla="*/ 116 h 151"/>
                <a:gd name="T8" fmla="*/ 1089 w 2177"/>
                <a:gd name="T9" fmla="*/ 0 h 151"/>
                <a:gd name="T10" fmla="*/ 0 w 2177"/>
                <a:gd name="T11" fmla="*/ 116 h 151"/>
                <a:gd name="T12" fmla="*/ 0 w 2177"/>
                <a:gd name="T13" fmla="*/ 151 h 151"/>
                <a:gd name="connsiteX0" fmla="*/ 0 w 10039"/>
                <a:gd name="connsiteY0" fmla="*/ 11102 h 11102"/>
                <a:gd name="connsiteX1" fmla="*/ 5041 w 10039"/>
                <a:gd name="connsiteY1" fmla="*/ 1126 h 11102"/>
                <a:gd name="connsiteX2" fmla="*/ 10039 w 10039"/>
                <a:gd name="connsiteY2" fmla="*/ 10000 h 11102"/>
                <a:gd name="connsiteX3" fmla="*/ 10039 w 10039"/>
                <a:gd name="connsiteY3" fmla="*/ 7682 h 11102"/>
                <a:gd name="connsiteX4" fmla="*/ 5041 w 10039"/>
                <a:gd name="connsiteY4" fmla="*/ 0 h 11102"/>
                <a:gd name="connsiteX5" fmla="*/ 39 w 10039"/>
                <a:gd name="connsiteY5" fmla="*/ 7682 h 11102"/>
                <a:gd name="connsiteX6" fmla="*/ 0 w 10039"/>
                <a:gd name="connsiteY6" fmla="*/ 11102 h 11102"/>
                <a:gd name="connsiteX0" fmla="*/ 0 w 10409"/>
                <a:gd name="connsiteY0" fmla="*/ 11102 h 11469"/>
                <a:gd name="connsiteX1" fmla="*/ 5041 w 10409"/>
                <a:gd name="connsiteY1" fmla="*/ 1126 h 11469"/>
                <a:gd name="connsiteX2" fmla="*/ 10039 w 10409"/>
                <a:gd name="connsiteY2" fmla="*/ 11469 h 11469"/>
                <a:gd name="connsiteX3" fmla="*/ 10039 w 10409"/>
                <a:gd name="connsiteY3" fmla="*/ 7682 h 11469"/>
                <a:gd name="connsiteX4" fmla="*/ 5041 w 10409"/>
                <a:gd name="connsiteY4" fmla="*/ 0 h 11469"/>
                <a:gd name="connsiteX5" fmla="*/ 39 w 10409"/>
                <a:gd name="connsiteY5" fmla="*/ 7682 h 11469"/>
                <a:gd name="connsiteX6" fmla="*/ 0 w 10409"/>
                <a:gd name="connsiteY6" fmla="*/ 11102 h 11469"/>
                <a:gd name="connsiteX0" fmla="*/ 0 w 10053"/>
                <a:gd name="connsiteY0" fmla="*/ 11102 h 11469"/>
                <a:gd name="connsiteX1" fmla="*/ 5041 w 10053"/>
                <a:gd name="connsiteY1" fmla="*/ 1126 h 11469"/>
                <a:gd name="connsiteX2" fmla="*/ 10039 w 10053"/>
                <a:gd name="connsiteY2" fmla="*/ 11469 h 11469"/>
                <a:gd name="connsiteX3" fmla="*/ 10039 w 10053"/>
                <a:gd name="connsiteY3" fmla="*/ 7682 h 11469"/>
                <a:gd name="connsiteX4" fmla="*/ 5041 w 10053"/>
                <a:gd name="connsiteY4" fmla="*/ 0 h 11469"/>
                <a:gd name="connsiteX5" fmla="*/ 39 w 10053"/>
                <a:gd name="connsiteY5" fmla="*/ 7682 h 11469"/>
                <a:gd name="connsiteX6" fmla="*/ 0 w 10053"/>
                <a:gd name="connsiteY6" fmla="*/ 11102 h 11469"/>
                <a:gd name="connsiteX0" fmla="*/ 0 w 10049"/>
                <a:gd name="connsiteY0" fmla="*/ 11102 h 11469"/>
                <a:gd name="connsiteX1" fmla="*/ 5041 w 10049"/>
                <a:gd name="connsiteY1" fmla="*/ 1126 h 11469"/>
                <a:gd name="connsiteX2" fmla="*/ 10039 w 10049"/>
                <a:gd name="connsiteY2" fmla="*/ 11469 h 11469"/>
                <a:gd name="connsiteX3" fmla="*/ 10039 w 10049"/>
                <a:gd name="connsiteY3" fmla="*/ 7682 h 11469"/>
                <a:gd name="connsiteX4" fmla="*/ 5041 w 10049"/>
                <a:gd name="connsiteY4" fmla="*/ 0 h 11469"/>
                <a:gd name="connsiteX5" fmla="*/ 39 w 10049"/>
                <a:gd name="connsiteY5" fmla="*/ 7682 h 11469"/>
                <a:gd name="connsiteX6" fmla="*/ 0 w 10049"/>
                <a:gd name="connsiteY6" fmla="*/ 11102 h 11469"/>
                <a:gd name="connsiteX0" fmla="*/ 0 w 10019"/>
                <a:gd name="connsiteY0" fmla="*/ 10980 h 11469"/>
                <a:gd name="connsiteX1" fmla="*/ 5011 w 10019"/>
                <a:gd name="connsiteY1" fmla="*/ 1126 h 11469"/>
                <a:gd name="connsiteX2" fmla="*/ 10009 w 10019"/>
                <a:gd name="connsiteY2" fmla="*/ 11469 h 11469"/>
                <a:gd name="connsiteX3" fmla="*/ 10009 w 10019"/>
                <a:gd name="connsiteY3" fmla="*/ 7682 h 11469"/>
                <a:gd name="connsiteX4" fmla="*/ 5011 w 10019"/>
                <a:gd name="connsiteY4" fmla="*/ 0 h 11469"/>
                <a:gd name="connsiteX5" fmla="*/ 9 w 10019"/>
                <a:gd name="connsiteY5" fmla="*/ 7682 h 11469"/>
                <a:gd name="connsiteX6" fmla="*/ 0 w 10019"/>
                <a:gd name="connsiteY6" fmla="*/ 10980 h 1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9" h="11469">
                  <a:moveTo>
                    <a:pt x="0" y="10980"/>
                  </a:moveTo>
                  <a:cubicBezTo>
                    <a:pt x="1194" y="5351"/>
                    <a:pt x="3343" y="1045"/>
                    <a:pt x="5011" y="1126"/>
                  </a:cubicBezTo>
                  <a:cubicBezTo>
                    <a:pt x="6679" y="1207"/>
                    <a:pt x="8815" y="5840"/>
                    <a:pt x="10009" y="11469"/>
                  </a:cubicBezTo>
                  <a:cubicBezTo>
                    <a:pt x="10009" y="10207"/>
                    <a:pt x="10032" y="10940"/>
                    <a:pt x="10009" y="7682"/>
                  </a:cubicBezTo>
                  <a:cubicBezTo>
                    <a:pt x="9994" y="5597"/>
                    <a:pt x="6996" y="0"/>
                    <a:pt x="5011" y="0"/>
                  </a:cubicBezTo>
                  <a:cubicBezTo>
                    <a:pt x="3022" y="0"/>
                    <a:pt x="1203" y="2781"/>
                    <a:pt x="9" y="7682"/>
                  </a:cubicBezTo>
                  <a:cubicBezTo>
                    <a:pt x="9" y="8455"/>
                    <a:pt x="0" y="10207"/>
                    <a:pt x="0" y="1098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FE3C6FD4-D734-414B-80A6-60FB34C8C0FB}"/>
                </a:ext>
              </a:extLst>
            </p:cNvPr>
            <p:cNvSpPr/>
            <p:nvPr/>
          </p:nvSpPr>
          <p:spPr bwMode="auto">
            <a:xfrm>
              <a:off x="-18393" y="4500417"/>
              <a:ext cx="12210393" cy="1244821"/>
            </a:xfrm>
            <a:custGeom>
              <a:avLst/>
              <a:gdLst>
                <a:gd name="T0" fmla="*/ 0 w 2177"/>
                <a:gd name="T1" fmla="*/ 151 h 151"/>
                <a:gd name="T2" fmla="*/ 1089 w 2177"/>
                <a:gd name="T3" fmla="*/ 17 h 151"/>
                <a:gd name="T4" fmla="*/ 2177 w 2177"/>
                <a:gd name="T5" fmla="*/ 151 h 151"/>
                <a:gd name="T6" fmla="*/ 2177 w 2177"/>
                <a:gd name="T7" fmla="*/ 116 h 151"/>
                <a:gd name="T8" fmla="*/ 1089 w 2177"/>
                <a:gd name="T9" fmla="*/ 0 h 151"/>
                <a:gd name="T10" fmla="*/ 0 w 2177"/>
                <a:gd name="T11" fmla="*/ 116 h 151"/>
                <a:gd name="T12" fmla="*/ 0 w 2177"/>
                <a:gd name="T13" fmla="*/ 151 h 151"/>
                <a:gd name="connsiteX0" fmla="*/ 0 w 10039"/>
                <a:gd name="connsiteY0" fmla="*/ 11102 h 11102"/>
                <a:gd name="connsiteX1" fmla="*/ 5041 w 10039"/>
                <a:gd name="connsiteY1" fmla="*/ 1126 h 11102"/>
                <a:gd name="connsiteX2" fmla="*/ 10039 w 10039"/>
                <a:gd name="connsiteY2" fmla="*/ 10000 h 11102"/>
                <a:gd name="connsiteX3" fmla="*/ 10039 w 10039"/>
                <a:gd name="connsiteY3" fmla="*/ 7682 h 11102"/>
                <a:gd name="connsiteX4" fmla="*/ 5041 w 10039"/>
                <a:gd name="connsiteY4" fmla="*/ 0 h 11102"/>
                <a:gd name="connsiteX5" fmla="*/ 39 w 10039"/>
                <a:gd name="connsiteY5" fmla="*/ 7682 h 11102"/>
                <a:gd name="connsiteX6" fmla="*/ 0 w 10039"/>
                <a:gd name="connsiteY6" fmla="*/ 11102 h 11102"/>
                <a:gd name="connsiteX0" fmla="*/ 0 w 10409"/>
                <a:gd name="connsiteY0" fmla="*/ 11102 h 11469"/>
                <a:gd name="connsiteX1" fmla="*/ 5041 w 10409"/>
                <a:gd name="connsiteY1" fmla="*/ 1126 h 11469"/>
                <a:gd name="connsiteX2" fmla="*/ 10039 w 10409"/>
                <a:gd name="connsiteY2" fmla="*/ 11469 h 11469"/>
                <a:gd name="connsiteX3" fmla="*/ 10039 w 10409"/>
                <a:gd name="connsiteY3" fmla="*/ 7682 h 11469"/>
                <a:gd name="connsiteX4" fmla="*/ 5041 w 10409"/>
                <a:gd name="connsiteY4" fmla="*/ 0 h 11469"/>
                <a:gd name="connsiteX5" fmla="*/ 39 w 10409"/>
                <a:gd name="connsiteY5" fmla="*/ 7682 h 11469"/>
                <a:gd name="connsiteX6" fmla="*/ 0 w 10409"/>
                <a:gd name="connsiteY6" fmla="*/ 11102 h 11469"/>
                <a:gd name="connsiteX0" fmla="*/ 0 w 10053"/>
                <a:gd name="connsiteY0" fmla="*/ 11102 h 11469"/>
                <a:gd name="connsiteX1" fmla="*/ 5041 w 10053"/>
                <a:gd name="connsiteY1" fmla="*/ 1126 h 11469"/>
                <a:gd name="connsiteX2" fmla="*/ 10039 w 10053"/>
                <a:gd name="connsiteY2" fmla="*/ 11469 h 11469"/>
                <a:gd name="connsiteX3" fmla="*/ 10039 w 10053"/>
                <a:gd name="connsiteY3" fmla="*/ 7682 h 11469"/>
                <a:gd name="connsiteX4" fmla="*/ 5041 w 10053"/>
                <a:gd name="connsiteY4" fmla="*/ 0 h 11469"/>
                <a:gd name="connsiteX5" fmla="*/ 39 w 10053"/>
                <a:gd name="connsiteY5" fmla="*/ 7682 h 11469"/>
                <a:gd name="connsiteX6" fmla="*/ 0 w 10053"/>
                <a:gd name="connsiteY6" fmla="*/ 11102 h 11469"/>
                <a:gd name="connsiteX0" fmla="*/ 0 w 10049"/>
                <a:gd name="connsiteY0" fmla="*/ 11102 h 11469"/>
                <a:gd name="connsiteX1" fmla="*/ 5041 w 10049"/>
                <a:gd name="connsiteY1" fmla="*/ 1126 h 11469"/>
                <a:gd name="connsiteX2" fmla="*/ 10039 w 10049"/>
                <a:gd name="connsiteY2" fmla="*/ 11469 h 11469"/>
                <a:gd name="connsiteX3" fmla="*/ 10039 w 10049"/>
                <a:gd name="connsiteY3" fmla="*/ 7682 h 11469"/>
                <a:gd name="connsiteX4" fmla="*/ 5041 w 10049"/>
                <a:gd name="connsiteY4" fmla="*/ 0 h 11469"/>
                <a:gd name="connsiteX5" fmla="*/ 39 w 10049"/>
                <a:gd name="connsiteY5" fmla="*/ 7682 h 11469"/>
                <a:gd name="connsiteX6" fmla="*/ 0 w 10049"/>
                <a:gd name="connsiteY6" fmla="*/ 11102 h 11469"/>
                <a:gd name="connsiteX0" fmla="*/ 0 w 10019"/>
                <a:gd name="connsiteY0" fmla="*/ 10980 h 11469"/>
                <a:gd name="connsiteX1" fmla="*/ 5011 w 10019"/>
                <a:gd name="connsiteY1" fmla="*/ 1126 h 11469"/>
                <a:gd name="connsiteX2" fmla="*/ 10009 w 10019"/>
                <a:gd name="connsiteY2" fmla="*/ 11469 h 11469"/>
                <a:gd name="connsiteX3" fmla="*/ 10009 w 10019"/>
                <a:gd name="connsiteY3" fmla="*/ 7682 h 11469"/>
                <a:gd name="connsiteX4" fmla="*/ 5011 w 10019"/>
                <a:gd name="connsiteY4" fmla="*/ 0 h 11469"/>
                <a:gd name="connsiteX5" fmla="*/ 9 w 10019"/>
                <a:gd name="connsiteY5" fmla="*/ 7682 h 11469"/>
                <a:gd name="connsiteX6" fmla="*/ 0 w 10019"/>
                <a:gd name="connsiteY6" fmla="*/ 10980 h 1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9" h="11469">
                  <a:moveTo>
                    <a:pt x="0" y="10980"/>
                  </a:moveTo>
                  <a:cubicBezTo>
                    <a:pt x="1194" y="5351"/>
                    <a:pt x="3343" y="1045"/>
                    <a:pt x="5011" y="1126"/>
                  </a:cubicBezTo>
                  <a:cubicBezTo>
                    <a:pt x="6679" y="1207"/>
                    <a:pt x="8815" y="5840"/>
                    <a:pt x="10009" y="11469"/>
                  </a:cubicBezTo>
                  <a:cubicBezTo>
                    <a:pt x="10009" y="10207"/>
                    <a:pt x="10032" y="10940"/>
                    <a:pt x="10009" y="7682"/>
                  </a:cubicBezTo>
                  <a:cubicBezTo>
                    <a:pt x="9994" y="5597"/>
                    <a:pt x="6996" y="0"/>
                    <a:pt x="5011" y="0"/>
                  </a:cubicBezTo>
                  <a:cubicBezTo>
                    <a:pt x="3022" y="0"/>
                    <a:pt x="1203" y="2781"/>
                    <a:pt x="9" y="7682"/>
                  </a:cubicBezTo>
                  <a:cubicBezTo>
                    <a:pt x="9" y="8455"/>
                    <a:pt x="0" y="10207"/>
                    <a:pt x="0" y="10980"/>
                  </a:cubicBez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8F32A6F-5F72-4E4F-943C-1AEA86B3AC06}"/>
              </a:ext>
            </a:extLst>
          </p:cNvPr>
          <p:cNvGrpSpPr/>
          <p:nvPr userDrawn="1"/>
        </p:nvGrpSpPr>
        <p:grpSpPr>
          <a:xfrm>
            <a:off x="2467495" y="1487949"/>
            <a:ext cx="1099322" cy="1098233"/>
            <a:chOff x="2421314" y="1451003"/>
            <a:chExt cx="1360324" cy="1358976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681EF48A-ACC8-4384-8BF3-0BBBA5915C51}"/>
                </a:ext>
              </a:extLst>
            </p:cNvPr>
            <p:cNvSpPr/>
            <p:nvPr/>
          </p:nvSpPr>
          <p:spPr bwMode="auto">
            <a:xfrm>
              <a:off x="2421314" y="1451003"/>
              <a:ext cx="1360324" cy="1358976"/>
            </a:xfrm>
            <a:custGeom>
              <a:avLst/>
              <a:gdLst>
                <a:gd name="T0" fmla="*/ 444 w 484"/>
                <a:gd name="T1" fmla="*/ 103 h 484"/>
                <a:gd name="T2" fmla="*/ 381 w 484"/>
                <a:gd name="T3" fmla="*/ 103 h 484"/>
                <a:gd name="T4" fmla="*/ 381 w 484"/>
                <a:gd name="T5" fmla="*/ 40 h 484"/>
                <a:gd name="T6" fmla="*/ 341 w 484"/>
                <a:gd name="T7" fmla="*/ 0 h 484"/>
                <a:gd name="T8" fmla="*/ 143 w 484"/>
                <a:gd name="T9" fmla="*/ 0 h 484"/>
                <a:gd name="T10" fmla="*/ 103 w 484"/>
                <a:gd name="T11" fmla="*/ 40 h 484"/>
                <a:gd name="T12" fmla="*/ 103 w 484"/>
                <a:gd name="T13" fmla="*/ 103 h 484"/>
                <a:gd name="T14" fmla="*/ 40 w 484"/>
                <a:gd name="T15" fmla="*/ 103 h 484"/>
                <a:gd name="T16" fmla="*/ 0 w 484"/>
                <a:gd name="T17" fmla="*/ 143 h 484"/>
                <a:gd name="T18" fmla="*/ 0 w 484"/>
                <a:gd name="T19" fmla="*/ 341 h 484"/>
                <a:gd name="T20" fmla="*/ 40 w 484"/>
                <a:gd name="T21" fmla="*/ 381 h 484"/>
                <a:gd name="T22" fmla="*/ 103 w 484"/>
                <a:gd name="T23" fmla="*/ 381 h 484"/>
                <a:gd name="T24" fmla="*/ 103 w 484"/>
                <a:gd name="T25" fmla="*/ 444 h 484"/>
                <a:gd name="T26" fmla="*/ 143 w 484"/>
                <a:gd name="T27" fmla="*/ 484 h 484"/>
                <a:gd name="T28" fmla="*/ 341 w 484"/>
                <a:gd name="T29" fmla="*/ 484 h 484"/>
                <a:gd name="T30" fmla="*/ 381 w 484"/>
                <a:gd name="T31" fmla="*/ 444 h 484"/>
                <a:gd name="T32" fmla="*/ 381 w 484"/>
                <a:gd name="T33" fmla="*/ 381 h 484"/>
                <a:gd name="T34" fmla="*/ 444 w 484"/>
                <a:gd name="T35" fmla="*/ 381 h 484"/>
                <a:gd name="T36" fmla="*/ 484 w 484"/>
                <a:gd name="T37" fmla="*/ 341 h 484"/>
                <a:gd name="T38" fmla="*/ 484 w 484"/>
                <a:gd name="T39" fmla="*/ 143 h 484"/>
                <a:gd name="T40" fmla="*/ 444 w 484"/>
                <a:gd name="T41" fmla="*/ 10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4" h="484">
                  <a:moveTo>
                    <a:pt x="444" y="103"/>
                  </a:moveTo>
                  <a:cubicBezTo>
                    <a:pt x="381" y="103"/>
                    <a:pt x="381" y="103"/>
                    <a:pt x="381" y="103"/>
                  </a:cubicBezTo>
                  <a:cubicBezTo>
                    <a:pt x="381" y="40"/>
                    <a:pt x="381" y="40"/>
                    <a:pt x="381" y="40"/>
                  </a:cubicBezTo>
                  <a:cubicBezTo>
                    <a:pt x="381" y="18"/>
                    <a:pt x="363" y="0"/>
                    <a:pt x="341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21" y="0"/>
                    <a:pt x="103" y="18"/>
                    <a:pt x="103" y="40"/>
                  </a:cubicBezTo>
                  <a:cubicBezTo>
                    <a:pt x="103" y="103"/>
                    <a:pt x="103" y="103"/>
                    <a:pt x="103" y="103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18" y="103"/>
                    <a:pt x="0" y="121"/>
                    <a:pt x="0" y="143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63"/>
                    <a:pt x="18" y="381"/>
                    <a:pt x="40" y="381"/>
                  </a:cubicBezTo>
                  <a:cubicBezTo>
                    <a:pt x="103" y="381"/>
                    <a:pt x="103" y="381"/>
                    <a:pt x="103" y="381"/>
                  </a:cubicBezTo>
                  <a:cubicBezTo>
                    <a:pt x="103" y="444"/>
                    <a:pt x="103" y="444"/>
                    <a:pt x="103" y="444"/>
                  </a:cubicBezTo>
                  <a:cubicBezTo>
                    <a:pt x="103" y="466"/>
                    <a:pt x="121" y="484"/>
                    <a:pt x="143" y="484"/>
                  </a:cubicBezTo>
                  <a:cubicBezTo>
                    <a:pt x="341" y="484"/>
                    <a:pt x="341" y="484"/>
                    <a:pt x="341" y="484"/>
                  </a:cubicBezTo>
                  <a:cubicBezTo>
                    <a:pt x="363" y="484"/>
                    <a:pt x="381" y="466"/>
                    <a:pt x="381" y="444"/>
                  </a:cubicBezTo>
                  <a:cubicBezTo>
                    <a:pt x="381" y="381"/>
                    <a:pt x="381" y="381"/>
                    <a:pt x="381" y="381"/>
                  </a:cubicBezTo>
                  <a:cubicBezTo>
                    <a:pt x="444" y="381"/>
                    <a:pt x="444" y="381"/>
                    <a:pt x="444" y="381"/>
                  </a:cubicBezTo>
                  <a:cubicBezTo>
                    <a:pt x="466" y="381"/>
                    <a:pt x="484" y="363"/>
                    <a:pt x="484" y="341"/>
                  </a:cubicBezTo>
                  <a:cubicBezTo>
                    <a:pt x="484" y="143"/>
                    <a:pt x="484" y="143"/>
                    <a:pt x="484" y="143"/>
                  </a:cubicBezTo>
                  <a:cubicBezTo>
                    <a:pt x="484" y="121"/>
                    <a:pt x="466" y="103"/>
                    <a:pt x="444" y="103"/>
                  </a:cubicBez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53B67F38-081B-4066-A518-DB507732A392}"/>
                </a:ext>
              </a:extLst>
            </p:cNvPr>
            <p:cNvGrpSpPr/>
            <p:nvPr/>
          </p:nvGrpSpPr>
          <p:grpSpPr>
            <a:xfrm>
              <a:off x="2898079" y="1838539"/>
              <a:ext cx="406794" cy="533105"/>
              <a:chOff x="3117707" y="1776154"/>
              <a:chExt cx="303732" cy="398042"/>
            </a:xfrm>
            <a:solidFill>
              <a:schemeClr val="bg1"/>
            </a:solidFill>
          </p:grpSpPr>
          <p:sp>
            <p:nvSpPr>
              <p:cNvPr id="21" name="Freeform 52">
                <a:extLst>
                  <a:ext uri="{FF2B5EF4-FFF2-40B4-BE49-F238E27FC236}">
                    <a16:creationId xmlns:a16="http://schemas.microsoft.com/office/drawing/2014/main" id="{339C661C-3519-469C-BDB3-41D51475D6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707" y="1776154"/>
                <a:ext cx="303732" cy="398042"/>
              </a:xfrm>
              <a:custGeom>
                <a:avLst/>
                <a:gdLst>
                  <a:gd name="T0" fmla="*/ 59 w 117"/>
                  <a:gd name="T1" fmla="*/ 0 h 153"/>
                  <a:gd name="T2" fmla="*/ 32 w 117"/>
                  <a:gd name="T3" fmla="*/ 29 h 153"/>
                  <a:gd name="T4" fmla="*/ 38 w 117"/>
                  <a:gd name="T5" fmla="*/ 47 h 153"/>
                  <a:gd name="T6" fmla="*/ 38 w 117"/>
                  <a:gd name="T7" fmla="*/ 47 h 153"/>
                  <a:gd name="T8" fmla="*/ 57 w 117"/>
                  <a:gd name="T9" fmla="*/ 68 h 153"/>
                  <a:gd name="T10" fmla="*/ 59 w 117"/>
                  <a:gd name="T11" fmla="*/ 68 h 153"/>
                  <a:gd name="T12" fmla="*/ 60 w 117"/>
                  <a:gd name="T13" fmla="*/ 68 h 153"/>
                  <a:gd name="T14" fmla="*/ 81 w 117"/>
                  <a:gd name="T15" fmla="*/ 44 h 153"/>
                  <a:gd name="T16" fmla="*/ 84 w 117"/>
                  <a:gd name="T17" fmla="*/ 30 h 153"/>
                  <a:gd name="T18" fmla="*/ 59 w 117"/>
                  <a:gd name="T19" fmla="*/ 0 h 153"/>
                  <a:gd name="T20" fmla="*/ 39 w 117"/>
                  <a:gd name="T21" fmla="*/ 62 h 153"/>
                  <a:gd name="T22" fmla="*/ 30 w 117"/>
                  <a:gd name="T23" fmla="*/ 75 h 153"/>
                  <a:gd name="T24" fmla="*/ 37 w 117"/>
                  <a:gd name="T25" fmla="*/ 99 h 153"/>
                  <a:gd name="T26" fmla="*/ 51 w 117"/>
                  <a:gd name="T27" fmla="*/ 112 h 153"/>
                  <a:gd name="T28" fmla="*/ 52 w 117"/>
                  <a:gd name="T29" fmla="*/ 138 h 153"/>
                  <a:gd name="T30" fmla="*/ 40 w 117"/>
                  <a:gd name="T31" fmla="*/ 143 h 153"/>
                  <a:gd name="T32" fmla="*/ 47 w 117"/>
                  <a:gd name="T33" fmla="*/ 136 h 153"/>
                  <a:gd name="T34" fmla="*/ 49 w 117"/>
                  <a:gd name="T35" fmla="*/ 119 h 153"/>
                  <a:gd name="T36" fmla="*/ 39 w 117"/>
                  <a:gd name="T37" fmla="*/ 107 h 153"/>
                  <a:gd name="T38" fmla="*/ 26 w 117"/>
                  <a:gd name="T39" fmla="*/ 110 h 153"/>
                  <a:gd name="T40" fmla="*/ 20 w 117"/>
                  <a:gd name="T41" fmla="*/ 129 h 153"/>
                  <a:gd name="T42" fmla="*/ 27 w 117"/>
                  <a:gd name="T43" fmla="*/ 136 h 153"/>
                  <a:gd name="T44" fmla="*/ 23 w 117"/>
                  <a:gd name="T45" fmla="*/ 143 h 153"/>
                  <a:gd name="T46" fmla="*/ 16 w 117"/>
                  <a:gd name="T47" fmla="*/ 131 h 153"/>
                  <a:gd name="T48" fmla="*/ 29 w 117"/>
                  <a:gd name="T49" fmla="*/ 103 h 153"/>
                  <a:gd name="T50" fmla="*/ 29 w 117"/>
                  <a:gd name="T51" fmla="*/ 87 h 153"/>
                  <a:gd name="T52" fmla="*/ 28 w 117"/>
                  <a:gd name="T53" fmla="*/ 64 h 153"/>
                  <a:gd name="T54" fmla="*/ 4 w 117"/>
                  <a:gd name="T55" fmla="*/ 80 h 153"/>
                  <a:gd name="T56" fmla="*/ 2 w 117"/>
                  <a:gd name="T57" fmla="*/ 106 h 153"/>
                  <a:gd name="T58" fmla="*/ 2 w 117"/>
                  <a:gd name="T59" fmla="*/ 134 h 153"/>
                  <a:gd name="T60" fmla="*/ 22 w 117"/>
                  <a:gd name="T61" fmla="*/ 152 h 153"/>
                  <a:gd name="T62" fmla="*/ 100 w 117"/>
                  <a:gd name="T63" fmla="*/ 152 h 153"/>
                  <a:gd name="T64" fmla="*/ 116 w 117"/>
                  <a:gd name="T65" fmla="*/ 138 h 153"/>
                  <a:gd name="T66" fmla="*/ 117 w 117"/>
                  <a:gd name="T67" fmla="*/ 115 h 153"/>
                  <a:gd name="T68" fmla="*/ 116 w 117"/>
                  <a:gd name="T69" fmla="*/ 88 h 153"/>
                  <a:gd name="T70" fmla="*/ 102 w 117"/>
                  <a:gd name="T71" fmla="*/ 69 h 153"/>
                  <a:gd name="T72" fmla="*/ 84 w 117"/>
                  <a:gd name="T73" fmla="*/ 63 h 153"/>
                  <a:gd name="T74" fmla="*/ 86 w 117"/>
                  <a:gd name="T75" fmla="*/ 82 h 153"/>
                  <a:gd name="T76" fmla="*/ 82 w 117"/>
                  <a:gd name="T77" fmla="*/ 115 h 153"/>
                  <a:gd name="T78" fmla="*/ 91 w 117"/>
                  <a:gd name="T79" fmla="*/ 131 h 153"/>
                  <a:gd name="T80" fmla="*/ 74 w 117"/>
                  <a:gd name="T81" fmla="*/ 134 h 153"/>
                  <a:gd name="T82" fmla="*/ 77 w 117"/>
                  <a:gd name="T83" fmla="*/ 116 h 153"/>
                  <a:gd name="T84" fmla="*/ 83 w 117"/>
                  <a:gd name="T85" fmla="*/ 80 h 153"/>
                  <a:gd name="T86" fmla="*/ 79 w 117"/>
                  <a:gd name="T87" fmla="*/ 64 h 153"/>
                  <a:gd name="T88" fmla="*/ 75 w 117"/>
                  <a:gd name="T89" fmla="*/ 73 h 153"/>
                  <a:gd name="T90" fmla="*/ 62 w 117"/>
                  <a:gd name="T91" fmla="*/ 109 h 153"/>
                  <a:gd name="T92" fmla="*/ 53 w 117"/>
                  <a:gd name="T93" fmla="*/ 105 h 153"/>
                  <a:gd name="T94" fmla="*/ 39 w 117"/>
                  <a:gd name="T95" fmla="*/ 62 h 153"/>
                  <a:gd name="T96" fmla="*/ 55 w 117"/>
                  <a:gd name="T97" fmla="*/ 72 h 153"/>
                  <a:gd name="T98" fmla="*/ 51 w 117"/>
                  <a:gd name="T99" fmla="*/ 75 h 153"/>
                  <a:gd name="T100" fmla="*/ 51 w 117"/>
                  <a:gd name="T101" fmla="*/ 77 h 153"/>
                  <a:gd name="T102" fmla="*/ 55 w 117"/>
                  <a:gd name="T103" fmla="*/ 80 h 153"/>
                  <a:gd name="T104" fmla="*/ 53 w 117"/>
                  <a:gd name="T105" fmla="*/ 89 h 153"/>
                  <a:gd name="T106" fmla="*/ 53 w 117"/>
                  <a:gd name="T107" fmla="*/ 91 h 153"/>
                  <a:gd name="T108" fmla="*/ 58 w 117"/>
                  <a:gd name="T109" fmla="*/ 107 h 153"/>
                  <a:gd name="T110" fmla="*/ 60 w 117"/>
                  <a:gd name="T111" fmla="*/ 107 h 153"/>
                  <a:gd name="T112" fmla="*/ 65 w 117"/>
                  <a:gd name="T113" fmla="*/ 91 h 153"/>
                  <a:gd name="T114" fmla="*/ 65 w 117"/>
                  <a:gd name="T115" fmla="*/ 89 h 153"/>
                  <a:gd name="T116" fmla="*/ 62 w 117"/>
                  <a:gd name="T117" fmla="*/ 80 h 153"/>
                  <a:gd name="T118" fmla="*/ 65 w 117"/>
                  <a:gd name="T119" fmla="*/ 77 h 153"/>
                  <a:gd name="T120" fmla="*/ 65 w 117"/>
                  <a:gd name="T121" fmla="*/ 75 h 153"/>
                  <a:gd name="T122" fmla="*/ 62 w 117"/>
                  <a:gd name="T123" fmla="*/ 72 h 153"/>
                  <a:gd name="T124" fmla="*/ 55 w 117"/>
                  <a:gd name="T125" fmla="*/ 7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7" h="153">
                    <a:moveTo>
                      <a:pt x="59" y="0"/>
                    </a:moveTo>
                    <a:cubicBezTo>
                      <a:pt x="43" y="0"/>
                      <a:pt x="32" y="12"/>
                      <a:pt x="32" y="29"/>
                    </a:cubicBezTo>
                    <a:cubicBezTo>
                      <a:pt x="32" y="37"/>
                      <a:pt x="33" y="41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40" y="58"/>
                      <a:pt x="47" y="64"/>
                      <a:pt x="57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72" y="65"/>
                      <a:pt x="77" y="55"/>
                      <a:pt x="81" y="44"/>
                    </a:cubicBezTo>
                    <a:cubicBezTo>
                      <a:pt x="85" y="40"/>
                      <a:pt x="84" y="37"/>
                      <a:pt x="84" y="30"/>
                    </a:cubicBezTo>
                    <a:cubicBezTo>
                      <a:pt x="84" y="13"/>
                      <a:pt x="74" y="0"/>
                      <a:pt x="59" y="0"/>
                    </a:cubicBezTo>
                    <a:close/>
                    <a:moveTo>
                      <a:pt x="39" y="62"/>
                    </a:moveTo>
                    <a:cubicBezTo>
                      <a:pt x="33" y="62"/>
                      <a:pt x="29" y="69"/>
                      <a:pt x="30" y="75"/>
                    </a:cubicBezTo>
                    <a:cubicBezTo>
                      <a:pt x="31" y="83"/>
                      <a:pt x="37" y="90"/>
                      <a:pt x="37" y="99"/>
                    </a:cubicBezTo>
                    <a:cubicBezTo>
                      <a:pt x="39" y="105"/>
                      <a:pt x="48" y="105"/>
                      <a:pt x="51" y="112"/>
                    </a:cubicBezTo>
                    <a:cubicBezTo>
                      <a:pt x="55" y="120"/>
                      <a:pt x="57" y="130"/>
                      <a:pt x="52" y="138"/>
                    </a:cubicBezTo>
                    <a:cubicBezTo>
                      <a:pt x="48" y="141"/>
                      <a:pt x="44" y="146"/>
                      <a:pt x="40" y="143"/>
                    </a:cubicBezTo>
                    <a:cubicBezTo>
                      <a:pt x="35" y="138"/>
                      <a:pt x="43" y="134"/>
                      <a:pt x="47" y="136"/>
                    </a:cubicBezTo>
                    <a:cubicBezTo>
                      <a:pt x="52" y="132"/>
                      <a:pt x="51" y="125"/>
                      <a:pt x="49" y="119"/>
                    </a:cubicBezTo>
                    <a:cubicBezTo>
                      <a:pt x="47" y="114"/>
                      <a:pt x="44" y="109"/>
                      <a:pt x="39" y="107"/>
                    </a:cubicBezTo>
                    <a:cubicBezTo>
                      <a:pt x="35" y="112"/>
                      <a:pt x="30" y="105"/>
                      <a:pt x="26" y="110"/>
                    </a:cubicBezTo>
                    <a:cubicBezTo>
                      <a:pt x="22" y="115"/>
                      <a:pt x="20" y="122"/>
                      <a:pt x="20" y="129"/>
                    </a:cubicBezTo>
                    <a:cubicBezTo>
                      <a:pt x="20" y="133"/>
                      <a:pt x="23" y="138"/>
                      <a:pt x="27" y="136"/>
                    </a:cubicBezTo>
                    <a:cubicBezTo>
                      <a:pt x="34" y="137"/>
                      <a:pt x="29" y="148"/>
                      <a:pt x="23" y="143"/>
                    </a:cubicBezTo>
                    <a:cubicBezTo>
                      <a:pt x="21" y="139"/>
                      <a:pt x="16" y="137"/>
                      <a:pt x="16" y="131"/>
                    </a:cubicBezTo>
                    <a:cubicBezTo>
                      <a:pt x="15" y="120"/>
                      <a:pt x="19" y="109"/>
                      <a:pt x="29" y="103"/>
                    </a:cubicBezTo>
                    <a:cubicBezTo>
                      <a:pt x="35" y="100"/>
                      <a:pt x="32" y="92"/>
                      <a:pt x="29" y="87"/>
                    </a:cubicBezTo>
                    <a:cubicBezTo>
                      <a:pt x="26" y="80"/>
                      <a:pt x="24" y="71"/>
                      <a:pt x="28" y="64"/>
                    </a:cubicBezTo>
                    <a:cubicBezTo>
                      <a:pt x="19" y="67"/>
                      <a:pt x="8" y="70"/>
                      <a:pt x="4" y="80"/>
                    </a:cubicBezTo>
                    <a:cubicBezTo>
                      <a:pt x="0" y="88"/>
                      <a:pt x="2" y="97"/>
                      <a:pt x="2" y="106"/>
                    </a:cubicBezTo>
                    <a:cubicBezTo>
                      <a:pt x="2" y="116"/>
                      <a:pt x="1" y="125"/>
                      <a:pt x="2" y="134"/>
                    </a:cubicBezTo>
                    <a:cubicBezTo>
                      <a:pt x="2" y="144"/>
                      <a:pt x="12" y="153"/>
                      <a:pt x="22" y="152"/>
                    </a:cubicBezTo>
                    <a:cubicBezTo>
                      <a:pt x="48" y="152"/>
                      <a:pt x="74" y="152"/>
                      <a:pt x="100" y="152"/>
                    </a:cubicBezTo>
                    <a:cubicBezTo>
                      <a:pt x="108" y="152"/>
                      <a:pt x="115" y="146"/>
                      <a:pt x="116" y="138"/>
                    </a:cubicBezTo>
                    <a:cubicBezTo>
                      <a:pt x="117" y="130"/>
                      <a:pt x="116" y="122"/>
                      <a:pt x="117" y="115"/>
                    </a:cubicBezTo>
                    <a:cubicBezTo>
                      <a:pt x="116" y="106"/>
                      <a:pt x="117" y="97"/>
                      <a:pt x="116" y="88"/>
                    </a:cubicBezTo>
                    <a:cubicBezTo>
                      <a:pt x="116" y="80"/>
                      <a:pt x="110" y="72"/>
                      <a:pt x="102" y="69"/>
                    </a:cubicBezTo>
                    <a:cubicBezTo>
                      <a:pt x="96" y="66"/>
                      <a:pt x="90" y="65"/>
                      <a:pt x="84" y="63"/>
                    </a:cubicBezTo>
                    <a:cubicBezTo>
                      <a:pt x="89" y="68"/>
                      <a:pt x="89" y="76"/>
                      <a:pt x="86" y="82"/>
                    </a:cubicBezTo>
                    <a:cubicBezTo>
                      <a:pt x="81" y="92"/>
                      <a:pt x="79" y="104"/>
                      <a:pt x="82" y="115"/>
                    </a:cubicBezTo>
                    <a:cubicBezTo>
                      <a:pt x="89" y="115"/>
                      <a:pt x="95" y="125"/>
                      <a:pt x="91" y="131"/>
                    </a:cubicBezTo>
                    <a:cubicBezTo>
                      <a:pt x="88" y="138"/>
                      <a:pt x="79" y="139"/>
                      <a:pt x="74" y="134"/>
                    </a:cubicBezTo>
                    <a:cubicBezTo>
                      <a:pt x="69" y="129"/>
                      <a:pt x="70" y="119"/>
                      <a:pt x="77" y="116"/>
                    </a:cubicBezTo>
                    <a:cubicBezTo>
                      <a:pt x="75" y="104"/>
                      <a:pt x="77" y="91"/>
                      <a:pt x="83" y="80"/>
                    </a:cubicBezTo>
                    <a:cubicBezTo>
                      <a:pt x="85" y="74"/>
                      <a:pt x="84" y="67"/>
                      <a:pt x="79" y="64"/>
                    </a:cubicBezTo>
                    <a:cubicBezTo>
                      <a:pt x="75" y="62"/>
                      <a:pt x="76" y="70"/>
                      <a:pt x="75" y="73"/>
                    </a:cubicBezTo>
                    <a:cubicBezTo>
                      <a:pt x="71" y="85"/>
                      <a:pt x="68" y="98"/>
                      <a:pt x="62" y="109"/>
                    </a:cubicBezTo>
                    <a:cubicBezTo>
                      <a:pt x="59" y="116"/>
                      <a:pt x="54" y="110"/>
                      <a:pt x="53" y="105"/>
                    </a:cubicBezTo>
                    <a:cubicBezTo>
                      <a:pt x="47" y="91"/>
                      <a:pt x="43" y="76"/>
                      <a:pt x="39" y="62"/>
                    </a:cubicBezTo>
                    <a:close/>
                    <a:moveTo>
                      <a:pt x="55" y="72"/>
                    </a:moveTo>
                    <a:cubicBezTo>
                      <a:pt x="52" y="72"/>
                      <a:pt x="51" y="74"/>
                      <a:pt x="51" y="75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3" y="80"/>
                      <a:pt x="55" y="80"/>
                    </a:cubicBezTo>
                    <a:cubicBezTo>
                      <a:pt x="53" y="89"/>
                      <a:pt x="53" y="89"/>
                      <a:pt x="53" y="89"/>
                    </a:cubicBezTo>
                    <a:cubicBezTo>
                      <a:pt x="52" y="90"/>
                      <a:pt x="52" y="91"/>
                      <a:pt x="53" y="91"/>
                    </a:cubicBezTo>
                    <a:cubicBezTo>
                      <a:pt x="58" y="107"/>
                      <a:pt x="58" y="107"/>
                      <a:pt x="58" y="107"/>
                    </a:cubicBezTo>
                    <a:cubicBezTo>
                      <a:pt x="58" y="108"/>
                      <a:pt x="59" y="108"/>
                      <a:pt x="60" y="107"/>
                    </a:cubicBezTo>
                    <a:cubicBezTo>
                      <a:pt x="65" y="91"/>
                      <a:pt x="65" y="91"/>
                      <a:pt x="65" y="91"/>
                    </a:cubicBezTo>
                    <a:cubicBezTo>
                      <a:pt x="65" y="91"/>
                      <a:pt x="65" y="90"/>
                      <a:pt x="65" y="89"/>
                    </a:cubicBezTo>
                    <a:cubicBezTo>
                      <a:pt x="62" y="80"/>
                      <a:pt x="62" y="80"/>
                      <a:pt x="62" y="80"/>
                    </a:cubicBezTo>
                    <a:cubicBezTo>
                      <a:pt x="64" y="80"/>
                      <a:pt x="65" y="79"/>
                      <a:pt x="65" y="77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4"/>
                      <a:pt x="64" y="72"/>
                      <a:pt x="62" y="72"/>
                    </a:cubicBezTo>
                    <a:lnTo>
                      <a:pt x="55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Oval 53">
                <a:extLst>
                  <a:ext uri="{FF2B5EF4-FFF2-40B4-BE49-F238E27FC236}">
                    <a16:creationId xmlns:a16="http://schemas.microsoft.com/office/drawing/2014/main" id="{232652A9-6E35-40BD-A2DC-5F21AFC061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4647" y="2088207"/>
                <a:ext cx="29125" cy="3189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FBB2CC1-C09E-43DF-818C-FFF96E81B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3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93" b="104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938ACC4-400A-448B-AA2E-333DF2C38E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23000">
                <a:srgbClr val="FFFFFF">
                  <a:alpha val="0"/>
                </a:srgbClr>
              </a:gs>
              <a:gs pos="100000">
                <a:schemeClr val="bg1">
                  <a:alpha val="19000"/>
                </a:scheme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8" name="矩形 4">
            <a:extLst>
              <a:ext uri="{FF2B5EF4-FFF2-40B4-BE49-F238E27FC236}">
                <a16:creationId xmlns:a16="http://schemas.microsoft.com/office/drawing/2014/main" id="{86AA1C82-3B55-4A49-A0A1-E327E639F442}"/>
              </a:ext>
            </a:extLst>
          </p:cNvPr>
          <p:cNvSpPr/>
          <p:nvPr userDrawn="1"/>
        </p:nvSpPr>
        <p:spPr>
          <a:xfrm>
            <a:off x="-11724" y="3024335"/>
            <a:ext cx="12204851" cy="3833664"/>
          </a:xfrm>
          <a:custGeom>
            <a:avLst/>
            <a:gdLst>
              <a:gd name="connsiteX0" fmla="*/ 0 w 12192000"/>
              <a:gd name="connsiteY0" fmla="*/ 0 h 3892062"/>
              <a:gd name="connsiteX1" fmla="*/ 12192000 w 12192000"/>
              <a:gd name="connsiteY1" fmla="*/ 0 h 3892062"/>
              <a:gd name="connsiteX2" fmla="*/ 12192000 w 12192000"/>
              <a:gd name="connsiteY2" fmla="*/ 3892062 h 3892062"/>
              <a:gd name="connsiteX3" fmla="*/ 0 w 12192000"/>
              <a:gd name="connsiteY3" fmla="*/ 3892062 h 3892062"/>
              <a:gd name="connsiteX4" fmla="*/ 0 w 12192000"/>
              <a:gd name="connsiteY4" fmla="*/ 0 h 3892062"/>
              <a:gd name="connsiteX0" fmla="*/ 0 w 12203723"/>
              <a:gd name="connsiteY0" fmla="*/ 1195754 h 3892062"/>
              <a:gd name="connsiteX1" fmla="*/ 12203723 w 12203723"/>
              <a:gd name="connsiteY1" fmla="*/ 0 h 3892062"/>
              <a:gd name="connsiteX2" fmla="*/ 12203723 w 12203723"/>
              <a:gd name="connsiteY2" fmla="*/ 3892062 h 3892062"/>
              <a:gd name="connsiteX3" fmla="*/ 11723 w 12203723"/>
              <a:gd name="connsiteY3" fmla="*/ 3892062 h 3892062"/>
              <a:gd name="connsiteX4" fmla="*/ 0 w 12203723"/>
              <a:gd name="connsiteY4" fmla="*/ 1195754 h 3892062"/>
              <a:gd name="connsiteX0" fmla="*/ 0 w 12203723"/>
              <a:gd name="connsiteY0" fmla="*/ 844062 h 3892062"/>
              <a:gd name="connsiteX1" fmla="*/ 12203723 w 12203723"/>
              <a:gd name="connsiteY1" fmla="*/ 0 h 3892062"/>
              <a:gd name="connsiteX2" fmla="*/ 12203723 w 12203723"/>
              <a:gd name="connsiteY2" fmla="*/ 3892062 h 3892062"/>
              <a:gd name="connsiteX3" fmla="*/ 11723 w 12203723"/>
              <a:gd name="connsiteY3" fmla="*/ 3892062 h 3892062"/>
              <a:gd name="connsiteX4" fmla="*/ 0 w 12203723"/>
              <a:gd name="connsiteY4" fmla="*/ 844062 h 3892062"/>
              <a:gd name="connsiteX0" fmla="*/ 0 w 12203723"/>
              <a:gd name="connsiteY0" fmla="*/ 844062 h 3892062"/>
              <a:gd name="connsiteX1" fmla="*/ 12203723 w 12203723"/>
              <a:gd name="connsiteY1" fmla="*/ 0 h 3892062"/>
              <a:gd name="connsiteX2" fmla="*/ 12203723 w 12203723"/>
              <a:gd name="connsiteY2" fmla="*/ 3892062 h 3892062"/>
              <a:gd name="connsiteX3" fmla="*/ 11723 w 12203723"/>
              <a:gd name="connsiteY3" fmla="*/ 3892062 h 3892062"/>
              <a:gd name="connsiteX4" fmla="*/ 0 w 12203723"/>
              <a:gd name="connsiteY4" fmla="*/ 844062 h 3892062"/>
              <a:gd name="connsiteX0" fmla="*/ 0 w 12203723"/>
              <a:gd name="connsiteY0" fmla="*/ 0 h 3048000"/>
              <a:gd name="connsiteX1" fmla="*/ 12192000 w 12203723"/>
              <a:gd name="connsiteY1" fmla="*/ 281354 h 3048000"/>
              <a:gd name="connsiteX2" fmla="*/ 12203723 w 12203723"/>
              <a:gd name="connsiteY2" fmla="*/ 3048000 h 3048000"/>
              <a:gd name="connsiteX3" fmla="*/ 11723 w 12203723"/>
              <a:gd name="connsiteY3" fmla="*/ 3048000 h 3048000"/>
              <a:gd name="connsiteX4" fmla="*/ 0 w 12203723"/>
              <a:gd name="connsiteY4" fmla="*/ 0 h 3048000"/>
              <a:gd name="connsiteX0" fmla="*/ 0 w 12204851"/>
              <a:gd name="connsiteY0" fmla="*/ 11723 h 3059723"/>
              <a:gd name="connsiteX1" fmla="*/ 12203723 w 12204851"/>
              <a:gd name="connsiteY1" fmla="*/ 0 h 3059723"/>
              <a:gd name="connsiteX2" fmla="*/ 12203723 w 12204851"/>
              <a:gd name="connsiteY2" fmla="*/ 3059723 h 3059723"/>
              <a:gd name="connsiteX3" fmla="*/ 11723 w 12204851"/>
              <a:gd name="connsiteY3" fmla="*/ 3059723 h 3059723"/>
              <a:gd name="connsiteX4" fmla="*/ 0 w 12204851"/>
              <a:gd name="connsiteY4" fmla="*/ 11723 h 3059723"/>
              <a:gd name="connsiteX0" fmla="*/ 0 w 12204851"/>
              <a:gd name="connsiteY0" fmla="*/ 11723 h 3059723"/>
              <a:gd name="connsiteX1" fmla="*/ 6189786 w 12204851"/>
              <a:gd name="connsiteY1" fmla="*/ 11724 h 3059723"/>
              <a:gd name="connsiteX2" fmla="*/ 12203723 w 12204851"/>
              <a:gd name="connsiteY2" fmla="*/ 0 h 3059723"/>
              <a:gd name="connsiteX3" fmla="*/ 12203723 w 12204851"/>
              <a:gd name="connsiteY3" fmla="*/ 3059723 h 3059723"/>
              <a:gd name="connsiteX4" fmla="*/ 11723 w 12204851"/>
              <a:gd name="connsiteY4" fmla="*/ 3059723 h 3059723"/>
              <a:gd name="connsiteX5" fmla="*/ 0 w 12204851"/>
              <a:gd name="connsiteY5" fmla="*/ 11723 h 3059723"/>
              <a:gd name="connsiteX0" fmla="*/ 0 w 12204851"/>
              <a:gd name="connsiteY0" fmla="*/ 773722 h 3821722"/>
              <a:gd name="connsiteX1" fmla="*/ 6201510 w 12204851"/>
              <a:gd name="connsiteY1" fmla="*/ 0 h 3821722"/>
              <a:gd name="connsiteX2" fmla="*/ 12203723 w 12204851"/>
              <a:gd name="connsiteY2" fmla="*/ 761999 h 3821722"/>
              <a:gd name="connsiteX3" fmla="*/ 12203723 w 12204851"/>
              <a:gd name="connsiteY3" fmla="*/ 3821722 h 3821722"/>
              <a:gd name="connsiteX4" fmla="*/ 11723 w 12204851"/>
              <a:gd name="connsiteY4" fmla="*/ 3821722 h 3821722"/>
              <a:gd name="connsiteX5" fmla="*/ 0 w 12204851"/>
              <a:gd name="connsiteY5" fmla="*/ 773722 h 3821722"/>
              <a:gd name="connsiteX0" fmla="*/ 0 w 12204851"/>
              <a:gd name="connsiteY0" fmla="*/ 785664 h 3833664"/>
              <a:gd name="connsiteX1" fmla="*/ 6201510 w 12204851"/>
              <a:gd name="connsiteY1" fmla="*/ 11942 h 3833664"/>
              <a:gd name="connsiteX2" fmla="*/ 12203723 w 12204851"/>
              <a:gd name="connsiteY2" fmla="*/ 773941 h 3833664"/>
              <a:gd name="connsiteX3" fmla="*/ 12203723 w 12204851"/>
              <a:gd name="connsiteY3" fmla="*/ 3833664 h 3833664"/>
              <a:gd name="connsiteX4" fmla="*/ 11723 w 12204851"/>
              <a:gd name="connsiteY4" fmla="*/ 3833664 h 3833664"/>
              <a:gd name="connsiteX5" fmla="*/ 0 w 12204851"/>
              <a:gd name="connsiteY5" fmla="*/ 785664 h 3833664"/>
              <a:gd name="connsiteX0" fmla="*/ 0 w 12204851"/>
              <a:gd name="connsiteY0" fmla="*/ 785664 h 3833664"/>
              <a:gd name="connsiteX1" fmla="*/ 6201510 w 12204851"/>
              <a:gd name="connsiteY1" fmla="*/ 11942 h 3833664"/>
              <a:gd name="connsiteX2" fmla="*/ 12203723 w 12204851"/>
              <a:gd name="connsiteY2" fmla="*/ 773941 h 3833664"/>
              <a:gd name="connsiteX3" fmla="*/ 12203723 w 12204851"/>
              <a:gd name="connsiteY3" fmla="*/ 3833664 h 3833664"/>
              <a:gd name="connsiteX4" fmla="*/ 11723 w 12204851"/>
              <a:gd name="connsiteY4" fmla="*/ 3833664 h 3833664"/>
              <a:gd name="connsiteX5" fmla="*/ 0 w 12204851"/>
              <a:gd name="connsiteY5" fmla="*/ 785664 h 38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4851" h="3833664">
                <a:moveTo>
                  <a:pt x="0" y="785664"/>
                </a:moveTo>
                <a:cubicBezTo>
                  <a:pt x="2067170" y="527757"/>
                  <a:pt x="4216401" y="-93567"/>
                  <a:pt x="6201510" y="11942"/>
                </a:cubicBezTo>
                <a:cubicBezTo>
                  <a:pt x="8225694" y="-50581"/>
                  <a:pt x="10202985" y="519941"/>
                  <a:pt x="12203723" y="773941"/>
                </a:cubicBezTo>
                <a:cubicBezTo>
                  <a:pt x="12207631" y="1696156"/>
                  <a:pt x="12199815" y="2911449"/>
                  <a:pt x="12203723" y="3833664"/>
                </a:cubicBezTo>
                <a:lnTo>
                  <a:pt x="11723" y="3833664"/>
                </a:lnTo>
                <a:cubicBezTo>
                  <a:pt x="7815" y="2934895"/>
                  <a:pt x="3908" y="1684433"/>
                  <a:pt x="0" y="7856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9" name="Freeform 23">
            <a:extLst>
              <a:ext uri="{FF2B5EF4-FFF2-40B4-BE49-F238E27FC236}">
                <a16:creationId xmlns:a16="http://schemas.microsoft.com/office/drawing/2014/main" id="{27FF580A-EF82-4088-BB55-0575FD8622BF}"/>
              </a:ext>
            </a:extLst>
          </p:cNvPr>
          <p:cNvSpPr/>
          <p:nvPr userDrawn="1"/>
        </p:nvSpPr>
        <p:spPr bwMode="auto">
          <a:xfrm>
            <a:off x="-4760" y="3028174"/>
            <a:ext cx="12196760" cy="1201353"/>
          </a:xfrm>
          <a:custGeom>
            <a:avLst/>
            <a:gdLst>
              <a:gd name="T0" fmla="*/ 0 w 2177"/>
              <a:gd name="T1" fmla="*/ 183 h 183"/>
              <a:gd name="T2" fmla="*/ 1089 w 2177"/>
              <a:gd name="T3" fmla="*/ 41 h 183"/>
              <a:gd name="T4" fmla="*/ 2177 w 2177"/>
              <a:gd name="T5" fmla="*/ 183 h 183"/>
              <a:gd name="T6" fmla="*/ 2177 w 2177"/>
              <a:gd name="T7" fmla="*/ 116 h 183"/>
              <a:gd name="T8" fmla="*/ 1089 w 2177"/>
              <a:gd name="T9" fmla="*/ 0 h 183"/>
              <a:gd name="T10" fmla="*/ 0 w 2177"/>
              <a:gd name="T11" fmla="*/ 116 h 183"/>
              <a:gd name="T12" fmla="*/ 0 w 2177"/>
              <a:gd name="T13" fmla="*/ 18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77" h="183">
                <a:moveTo>
                  <a:pt x="0" y="183"/>
                </a:moveTo>
                <a:cubicBezTo>
                  <a:pt x="260" y="98"/>
                  <a:pt x="656" y="41"/>
                  <a:pt x="1089" y="41"/>
                </a:cubicBezTo>
                <a:cubicBezTo>
                  <a:pt x="1521" y="41"/>
                  <a:pt x="1917" y="98"/>
                  <a:pt x="2177" y="183"/>
                </a:cubicBezTo>
                <a:cubicBezTo>
                  <a:pt x="2177" y="116"/>
                  <a:pt x="2177" y="116"/>
                  <a:pt x="2177" y="116"/>
                </a:cubicBezTo>
                <a:cubicBezTo>
                  <a:pt x="1917" y="42"/>
                  <a:pt x="1521" y="0"/>
                  <a:pt x="1089" y="0"/>
                </a:cubicBezTo>
                <a:cubicBezTo>
                  <a:pt x="656" y="0"/>
                  <a:pt x="260" y="42"/>
                  <a:pt x="0" y="116"/>
                </a:cubicBezTo>
                <a:lnTo>
                  <a:pt x="0" y="18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0E33E50-0A2F-4502-AD8F-5B22F236DF29}"/>
              </a:ext>
            </a:extLst>
          </p:cNvPr>
          <p:cNvGrpSpPr/>
          <p:nvPr userDrawn="1"/>
        </p:nvGrpSpPr>
        <p:grpSpPr>
          <a:xfrm>
            <a:off x="2232477" y="4261679"/>
            <a:ext cx="1360324" cy="1358976"/>
            <a:chOff x="3302994" y="4415527"/>
            <a:chExt cx="1360324" cy="1358976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4F1AE26-833E-4305-A4A1-40BD67D056EA}"/>
                </a:ext>
              </a:extLst>
            </p:cNvPr>
            <p:cNvSpPr/>
            <p:nvPr userDrawn="1"/>
          </p:nvSpPr>
          <p:spPr bwMode="auto">
            <a:xfrm>
              <a:off x="3302994" y="4415527"/>
              <a:ext cx="1360324" cy="1358976"/>
            </a:xfrm>
            <a:custGeom>
              <a:avLst/>
              <a:gdLst>
                <a:gd name="T0" fmla="*/ 444 w 484"/>
                <a:gd name="T1" fmla="*/ 103 h 484"/>
                <a:gd name="T2" fmla="*/ 381 w 484"/>
                <a:gd name="T3" fmla="*/ 103 h 484"/>
                <a:gd name="T4" fmla="*/ 381 w 484"/>
                <a:gd name="T5" fmla="*/ 40 h 484"/>
                <a:gd name="T6" fmla="*/ 341 w 484"/>
                <a:gd name="T7" fmla="*/ 0 h 484"/>
                <a:gd name="T8" fmla="*/ 143 w 484"/>
                <a:gd name="T9" fmla="*/ 0 h 484"/>
                <a:gd name="T10" fmla="*/ 103 w 484"/>
                <a:gd name="T11" fmla="*/ 40 h 484"/>
                <a:gd name="T12" fmla="*/ 103 w 484"/>
                <a:gd name="T13" fmla="*/ 103 h 484"/>
                <a:gd name="T14" fmla="*/ 40 w 484"/>
                <a:gd name="T15" fmla="*/ 103 h 484"/>
                <a:gd name="T16" fmla="*/ 0 w 484"/>
                <a:gd name="T17" fmla="*/ 143 h 484"/>
                <a:gd name="T18" fmla="*/ 0 w 484"/>
                <a:gd name="T19" fmla="*/ 341 h 484"/>
                <a:gd name="T20" fmla="*/ 40 w 484"/>
                <a:gd name="T21" fmla="*/ 381 h 484"/>
                <a:gd name="T22" fmla="*/ 103 w 484"/>
                <a:gd name="T23" fmla="*/ 381 h 484"/>
                <a:gd name="T24" fmla="*/ 103 w 484"/>
                <a:gd name="T25" fmla="*/ 444 h 484"/>
                <a:gd name="T26" fmla="*/ 143 w 484"/>
                <a:gd name="T27" fmla="*/ 484 h 484"/>
                <a:gd name="T28" fmla="*/ 341 w 484"/>
                <a:gd name="T29" fmla="*/ 484 h 484"/>
                <a:gd name="T30" fmla="*/ 381 w 484"/>
                <a:gd name="T31" fmla="*/ 444 h 484"/>
                <a:gd name="T32" fmla="*/ 381 w 484"/>
                <a:gd name="T33" fmla="*/ 381 h 484"/>
                <a:gd name="T34" fmla="*/ 444 w 484"/>
                <a:gd name="T35" fmla="*/ 381 h 484"/>
                <a:gd name="T36" fmla="*/ 484 w 484"/>
                <a:gd name="T37" fmla="*/ 341 h 484"/>
                <a:gd name="T38" fmla="*/ 484 w 484"/>
                <a:gd name="T39" fmla="*/ 143 h 484"/>
                <a:gd name="T40" fmla="*/ 444 w 484"/>
                <a:gd name="T41" fmla="*/ 10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4" h="484">
                  <a:moveTo>
                    <a:pt x="444" y="103"/>
                  </a:moveTo>
                  <a:cubicBezTo>
                    <a:pt x="381" y="103"/>
                    <a:pt x="381" y="103"/>
                    <a:pt x="381" y="103"/>
                  </a:cubicBezTo>
                  <a:cubicBezTo>
                    <a:pt x="381" y="40"/>
                    <a:pt x="381" y="40"/>
                    <a:pt x="381" y="40"/>
                  </a:cubicBezTo>
                  <a:cubicBezTo>
                    <a:pt x="381" y="18"/>
                    <a:pt x="363" y="0"/>
                    <a:pt x="341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21" y="0"/>
                    <a:pt x="103" y="18"/>
                    <a:pt x="103" y="40"/>
                  </a:cubicBezTo>
                  <a:cubicBezTo>
                    <a:pt x="103" y="103"/>
                    <a:pt x="103" y="103"/>
                    <a:pt x="103" y="103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18" y="103"/>
                    <a:pt x="0" y="121"/>
                    <a:pt x="0" y="143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63"/>
                    <a:pt x="18" y="381"/>
                    <a:pt x="40" y="381"/>
                  </a:cubicBezTo>
                  <a:cubicBezTo>
                    <a:pt x="103" y="381"/>
                    <a:pt x="103" y="381"/>
                    <a:pt x="103" y="381"/>
                  </a:cubicBezTo>
                  <a:cubicBezTo>
                    <a:pt x="103" y="444"/>
                    <a:pt x="103" y="444"/>
                    <a:pt x="103" y="444"/>
                  </a:cubicBezTo>
                  <a:cubicBezTo>
                    <a:pt x="103" y="466"/>
                    <a:pt x="121" y="484"/>
                    <a:pt x="143" y="484"/>
                  </a:cubicBezTo>
                  <a:cubicBezTo>
                    <a:pt x="341" y="484"/>
                    <a:pt x="341" y="484"/>
                    <a:pt x="341" y="484"/>
                  </a:cubicBezTo>
                  <a:cubicBezTo>
                    <a:pt x="363" y="484"/>
                    <a:pt x="381" y="466"/>
                    <a:pt x="381" y="444"/>
                  </a:cubicBezTo>
                  <a:cubicBezTo>
                    <a:pt x="381" y="381"/>
                    <a:pt x="381" y="381"/>
                    <a:pt x="381" y="381"/>
                  </a:cubicBezTo>
                  <a:cubicBezTo>
                    <a:pt x="444" y="381"/>
                    <a:pt x="444" y="381"/>
                    <a:pt x="444" y="381"/>
                  </a:cubicBezTo>
                  <a:cubicBezTo>
                    <a:pt x="466" y="381"/>
                    <a:pt x="484" y="363"/>
                    <a:pt x="484" y="341"/>
                  </a:cubicBezTo>
                  <a:cubicBezTo>
                    <a:pt x="484" y="143"/>
                    <a:pt x="484" y="143"/>
                    <a:pt x="484" y="143"/>
                  </a:cubicBezTo>
                  <a:cubicBezTo>
                    <a:pt x="484" y="121"/>
                    <a:pt x="466" y="103"/>
                    <a:pt x="444" y="103"/>
                  </a:cubicBez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3" name="Freeform 40">
              <a:extLst>
                <a:ext uri="{FF2B5EF4-FFF2-40B4-BE49-F238E27FC236}">
                  <a16:creationId xmlns:a16="http://schemas.microsoft.com/office/drawing/2014/main" id="{781E75E8-307A-401E-B8CD-128C1BBA46A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40319" y="4904600"/>
              <a:ext cx="485674" cy="380830"/>
            </a:xfrm>
            <a:custGeom>
              <a:avLst/>
              <a:gdLst>
                <a:gd name="T0" fmla="*/ 45 w 168"/>
                <a:gd name="T1" fmla="*/ 4 h 132"/>
                <a:gd name="T2" fmla="*/ 16 w 168"/>
                <a:gd name="T3" fmla="*/ 16 h 132"/>
                <a:gd name="T4" fmla="*/ 16 w 168"/>
                <a:gd name="T5" fmla="*/ 73 h 132"/>
                <a:gd name="T6" fmla="*/ 76 w 168"/>
                <a:gd name="T7" fmla="*/ 132 h 132"/>
                <a:gd name="T8" fmla="*/ 96 w 168"/>
                <a:gd name="T9" fmla="*/ 112 h 132"/>
                <a:gd name="T10" fmla="*/ 100 w 168"/>
                <a:gd name="T11" fmla="*/ 108 h 132"/>
                <a:gd name="T12" fmla="*/ 100 w 168"/>
                <a:gd name="T13" fmla="*/ 101 h 132"/>
                <a:gd name="T14" fmla="*/ 89 w 168"/>
                <a:gd name="T15" fmla="*/ 103 h 132"/>
                <a:gd name="T16" fmla="*/ 75 w 168"/>
                <a:gd name="T17" fmla="*/ 103 h 132"/>
                <a:gd name="T18" fmla="*/ 59 w 168"/>
                <a:gd name="T19" fmla="*/ 88 h 132"/>
                <a:gd name="T20" fmla="*/ 75 w 168"/>
                <a:gd name="T21" fmla="*/ 72 h 132"/>
                <a:gd name="T22" fmla="*/ 84 w 168"/>
                <a:gd name="T23" fmla="*/ 72 h 132"/>
                <a:gd name="T24" fmla="*/ 85 w 168"/>
                <a:gd name="T25" fmla="*/ 71 h 132"/>
                <a:gd name="T26" fmla="*/ 90 w 168"/>
                <a:gd name="T27" fmla="*/ 52 h 132"/>
                <a:gd name="T28" fmla="*/ 93 w 168"/>
                <a:gd name="T29" fmla="*/ 33 h 132"/>
                <a:gd name="T30" fmla="*/ 106 w 168"/>
                <a:gd name="T31" fmla="*/ 17 h 132"/>
                <a:gd name="T32" fmla="*/ 120 w 168"/>
                <a:gd name="T33" fmla="*/ 21 h 132"/>
                <a:gd name="T34" fmla="*/ 125 w 168"/>
                <a:gd name="T35" fmla="*/ 33 h 132"/>
                <a:gd name="T36" fmla="*/ 127 w 168"/>
                <a:gd name="T37" fmla="*/ 55 h 132"/>
                <a:gd name="T38" fmla="*/ 130 w 168"/>
                <a:gd name="T39" fmla="*/ 53 h 132"/>
                <a:gd name="T40" fmla="*/ 144 w 168"/>
                <a:gd name="T41" fmla="*/ 59 h 132"/>
                <a:gd name="T42" fmla="*/ 136 w 168"/>
                <a:gd name="T43" fmla="*/ 16 h 132"/>
                <a:gd name="T44" fmla="*/ 78 w 168"/>
                <a:gd name="T45" fmla="*/ 16 h 132"/>
                <a:gd name="T46" fmla="*/ 76 w 168"/>
                <a:gd name="T47" fmla="*/ 18 h 132"/>
                <a:gd name="T48" fmla="*/ 76 w 168"/>
                <a:gd name="T49" fmla="*/ 18 h 132"/>
                <a:gd name="T50" fmla="*/ 73 w 168"/>
                <a:gd name="T51" fmla="*/ 16 h 132"/>
                <a:gd name="T52" fmla="*/ 45 w 168"/>
                <a:gd name="T53" fmla="*/ 4 h 132"/>
                <a:gd name="T54" fmla="*/ 110 w 168"/>
                <a:gd name="T55" fmla="*/ 27 h 132"/>
                <a:gd name="T56" fmla="*/ 103 w 168"/>
                <a:gd name="T57" fmla="*/ 35 h 132"/>
                <a:gd name="T58" fmla="*/ 100 w 168"/>
                <a:gd name="T59" fmla="*/ 54 h 132"/>
                <a:gd name="T60" fmla="*/ 94 w 168"/>
                <a:gd name="T61" fmla="*/ 75 h 132"/>
                <a:gd name="T62" fmla="*/ 91 w 168"/>
                <a:gd name="T63" fmla="*/ 81 h 132"/>
                <a:gd name="T64" fmla="*/ 89 w 168"/>
                <a:gd name="T65" fmla="*/ 82 h 132"/>
                <a:gd name="T66" fmla="*/ 75 w 168"/>
                <a:gd name="T67" fmla="*/ 82 h 132"/>
                <a:gd name="T68" fmla="*/ 70 w 168"/>
                <a:gd name="T69" fmla="*/ 88 h 132"/>
                <a:gd name="T70" fmla="*/ 75 w 168"/>
                <a:gd name="T71" fmla="*/ 93 h 132"/>
                <a:gd name="T72" fmla="*/ 89 w 168"/>
                <a:gd name="T73" fmla="*/ 93 h 132"/>
                <a:gd name="T74" fmla="*/ 99 w 168"/>
                <a:gd name="T75" fmla="*/ 88 h 132"/>
                <a:gd name="T76" fmla="*/ 104 w 168"/>
                <a:gd name="T77" fmla="*/ 79 h 132"/>
                <a:gd name="T78" fmla="*/ 107 w 168"/>
                <a:gd name="T79" fmla="*/ 68 h 132"/>
                <a:gd name="T80" fmla="*/ 108 w 168"/>
                <a:gd name="T81" fmla="*/ 82 h 132"/>
                <a:gd name="T82" fmla="*/ 112 w 168"/>
                <a:gd name="T83" fmla="*/ 119 h 132"/>
                <a:gd name="T84" fmla="*/ 126 w 168"/>
                <a:gd name="T85" fmla="*/ 119 h 132"/>
                <a:gd name="T86" fmla="*/ 131 w 168"/>
                <a:gd name="T87" fmla="*/ 100 h 132"/>
                <a:gd name="T88" fmla="*/ 134 w 168"/>
                <a:gd name="T89" fmla="*/ 84 h 132"/>
                <a:gd name="T90" fmla="*/ 140 w 168"/>
                <a:gd name="T91" fmla="*/ 91 h 132"/>
                <a:gd name="T92" fmla="*/ 144 w 168"/>
                <a:gd name="T93" fmla="*/ 93 h 132"/>
                <a:gd name="T94" fmla="*/ 150 w 168"/>
                <a:gd name="T95" fmla="*/ 93 h 132"/>
                <a:gd name="T96" fmla="*/ 158 w 168"/>
                <a:gd name="T97" fmla="*/ 98 h 132"/>
                <a:gd name="T98" fmla="*/ 168 w 168"/>
                <a:gd name="T99" fmla="*/ 88 h 132"/>
                <a:gd name="T100" fmla="*/ 158 w 168"/>
                <a:gd name="T101" fmla="*/ 78 h 132"/>
                <a:gd name="T102" fmla="*/ 150 w 168"/>
                <a:gd name="T103" fmla="*/ 82 h 132"/>
                <a:gd name="T104" fmla="*/ 147 w 168"/>
                <a:gd name="T105" fmla="*/ 82 h 132"/>
                <a:gd name="T106" fmla="*/ 137 w 168"/>
                <a:gd name="T107" fmla="*/ 67 h 132"/>
                <a:gd name="T108" fmla="*/ 131 w 168"/>
                <a:gd name="T109" fmla="*/ 64 h 132"/>
                <a:gd name="T110" fmla="*/ 127 w 168"/>
                <a:gd name="T111" fmla="*/ 68 h 132"/>
                <a:gd name="T112" fmla="*/ 121 w 168"/>
                <a:gd name="T113" fmla="*/ 98 h 132"/>
                <a:gd name="T114" fmla="*/ 120 w 168"/>
                <a:gd name="T115" fmla="*/ 101 h 132"/>
                <a:gd name="T116" fmla="*/ 119 w 168"/>
                <a:gd name="T117" fmla="*/ 81 h 132"/>
                <a:gd name="T118" fmla="*/ 115 w 168"/>
                <a:gd name="T119" fmla="*/ 34 h 132"/>
                <a:gd name="T120" fmla="*/ 110 w 168"/>
                <a:gd name="T121" fmla="*/ 27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8" h="132">
                  <a:moveTo>
                    <a:pt x="45" y="4"/>
                  </a:moveTo>
                  <a:cubicBezTo>
                    <a:pt x="34" y="4"/>
                    <a:pt x="24" y="8"/>
                    <a:pt x="16" y="16"/>
                  </a:cubicBezTo>
                  <a:cubicBezTo>
                    <a:pt x="0" y="32"/>
                    <a:pt x="0" y="57"/>
                    <a:pt x="16" y="73"/>
                  </a:cubicBezTo>
                  <a:cubicBezTo>
                    <a:pt x="76" y="132"/>
                    <a:pt x="76" y="132"/>
                    <a:pt x="76" y="132"/>
                  </a:cubicBezTo>
                  <a:cubicBezTo>
                    <a:pt x="96" y="112"/>
                    <a:pt x="96" y="112"/>
                    <a:pt x="96" y="112"/>
                  </a:cubicBezTo>
                  <a:cubicBezTo>
                    <a:pt x="100" y="108"/>
                    <a:pt x="100" y="108"/>
                    <a:pt x="100" y="108"/>
                  </a:cubicBezTo>
                  <a:cubicBezTo>
                    <a:pt x="100" y="105"/>
                    <a:pt x="100" y="103"/>
                    <a:pt x="100" y="101"/>
                  </a:cubicBezTo>
                  <a:cubicBezTo>
                    <a:pt x="97" y="102"/>
                    <a:pt x="93" y="103"/>
                    <a:pt x="89" y="103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66" y="103"/>
                    <a:pt x="59" y="97"/>
                    <a:pt x="59" y="88"/>
                  </a:cubicBezTo>
                  <a:cubicBezTo>
                    <a:pt x="59" y="79"/>
                    <a:pt x="66" y="72"/>
                    <a:pt x="75" y="72"/>
                  </a:cubicBezTo>
                  <a:cubicBezTo>
                    <a:pt x="84" y="72"/>
                    <a:pt x="84" y="72"/>
                    <a:pt x="84" y="72"/>
                  </a:cubicBezTo>
                  <a:cubicBezTo>
                    <a:pt x="84" y="72"/>
                    <a:pt x="84" y="72"/>
                    <a:pt x="85" y="71"/>
                  </a:cubicBezTo>
                  <a:cubicBezTo>
                    <a:pt x="86" y="67"/>
                    <a:pt x="88" y="59"/>
                    <a:pt x="90" y="52"/>
                  </a:cubicBezTo>
                  <a:cubicBezTo>
                    <a:pt x="91" y="45"/>
                    <a:pt x="91" y="39"/>
                    <a:pt x="93" y="33"/>
                  </a:cubicBezTo>
                  <a:cubicBezTo>
                    <a:pt x="94" y="26"/>
                    <a:pt x="98" y="19"/>
                    <a:pt x="106" y="17"/>
                  </a:cubicBezTo>
                  <a:cubicBezTo>
                    <a:pt x="111" y="16"/>
                    <a:pt x="117" y="18"/>
                    <a:pt x="120" y="21"/>
                  </a:cubicBezTo>
                  <a:cubicBezTo>
                    <a:pt x="123" y="25"/>
                    <a:pt x="124" y="29"/>
                    <a:pt x="125" y="33"/>
                  </a:cubicBezTo>
                  <a:cubicBezTo>
                    <a:pt x="125" y="37"/>
                    <a:pt x="126" y="47"/>
                    <a:pt x="127" y="55"/>
                  </a:cubicBezTo>
                  <a:cubicBezTo>
                    <a:pt x="128" y="54"/>
                    <a:pt x="128" y="54"/>
                    <a:pt x="130" y="53"/>
                  </a:cubicBezTo>
                  <a:cubicBezTo>
                    <a:pt x="136" y="53"/>
                    <a:pt x="141" y="55"/>
                    <a:pt x="144" y="59"/>
                  </a:cubicBezTo>
                  <a:cubicBezTo>
                    <a:pt x="150" y="45"/>
                    <a:pt x="147" y="28"/>
                    <a:pt x="136" y="16"/>
                  </a:cubicBezTo>
                  <a:cubicBezTo>
                    <a:pt x="120" y="0"/>
                    <a:pt x="94" y="0"/>
                    <a:pt x="78" y="16"/>
                  </a:cubicBezTo>
                  <a:cubicBezTo>
                    <a:pt x="77" y="17"/>
                    <a:pt x="76" y="17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5" y="17"/>
                    <a:pt x="74" y="17"/>
                    <a:pt x="73" y="16"/>
                  </a:cubicBezTo>
                  <a:cubicBezTo>
                    <a:pt x="65" y="8"/>
                    <a:pt x="55" y="4"/>
                    <a:pt x="45" y="4"/>
                  </a:cubicBezTo>
                  <a:close/>
                  <a:moveTo>
                    <a:pt x="110" y="27"/>
                  </a:moveTo>
                  <a:cubicBezTo>
                    <a:pt x="107" y="27"/>
                    <a:pt x="104" y="30"/>
                    <a:pt x="103" y="35"/>
                  </a:cubicBezTo>
                  <a:cubicBezTo>
                    <a:pt x="102" y="40"/>
                    <a:pt x="101" y="47"/>
                    <a:pt x="100" y="54"/>
                  </a:cubicBezTo>
                  <a:cubicBezTo>
                    <a:pt x="98" y="62"/>
                    <a:pt x="97" y="70"/>
                    <a:pt x="94" y="75"/>
                  </a:cubicBezTo>
                  <a:cubicBezTo>
                    <a:pt x="93" y="78"/>
                    <a:pt x="92" y="80"/>
                    <a:pt x="91" y="81"/>
                  </a:cubicBezTo>
                  <a:cubicBezTo>
                    <a:pt x="90" y="83"/>
                    <a:pt x="89" y="82"/>
                    <a:pt x="89" y="82"/>
                  </a:cubicBezTo>
                  <a:cubicBezTo>
                    <a:pt x="75" y="82"/>
                    <a:pt x="75" y="82"/>
                    <a:pt x="75" y="82"/>
                  </a:cubicBezTo>
                  <a:cubicBezTo>
                    <a:pt x="72" y="82"/>
                    <a:pt x="70" y="85"/>
                    <a:pt x="70" y="88"/>
                  </a:cubicBezTo>
                  <a:cubicBezTo>
                    <a:pt x="70" y="90"/>
                    <a:pt x="72" y="93"/>
                    <a:pt x="75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3" y="93"/>
                    <a:pt x="96" y="91"/>
                    <a:pt x="99" y="88"/>
                  </a:cubicBezTo>
                  <a:cubicBezTo>
                    <a:pt x="101" y="86"/>
                    <a:pt x="102" y="83"/>
                    <a:pt x="104" y="79"/>
                  </a:cubicBezTo>
                  <a:cubicBezTo>
                    <a:pt x="105" y="76"/>
                    <a:pt x="106" y="72"/>
                    <a:pt x="107" y="68"/>
                  </a:cubicBezTo>
                  <a:cubicBezTo>
                    <a:pt x="107" y="74"/>
                    <a:pt x="107" y="77"/>
                    <a:pt x="108" y="82"/>
                  </a:cubicBezTo>
                  <a:cubicBezTo>
                    <a:pt x="110" y="102"/>
                    <a:pt x="110" y="107"/>
                    <a:pt x="112" y="119"/>
                  </a:cubicBezTo>
                  <a:cubicBezTo>
                    <a:pt x="113" y="128"/>
                    <a:pt x="123" y="126"/>
                    <a:pt x="126" y="119"/>
                  </a:cubicBezTo>
                  <a:cubicBezTo>
                    <a:pt x="129" y="114"/>
                    <a:pt x="130" y="107"/>
                    <a:pt x="131" y="100"/>
                  </a:cubicBezTo>
                  <a:cubicBezTo>
                    <a:pt x="133" y="92"/>
                    <a:pt x="133" y="90"/>
                    <a:pt x="134" y="84"/>
                  </a:cubicBezTo>
                  <a:cubicBezTo>
                    <a:pt x="137" y="88"/>
                    <a:pt x="140" y="91"/>
                    <a:pt x="140" y="91"/>
                  </a:cubicBezTo>
                  <a:cubicBezTo>
                    <a:pt x="140" y="92"/>
                    <a:pt x="142" y="93"/>
                    <a:pt x="144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2" y="96"/>
                    <a:pt x="155" y="98"/>
                    <a:pt x="158" y="98"/>
                  </a:cubicBezTo>
                  <a:cubicBezTo>
                    <a:pt x="164" y="98"/>
                    <a:pt x="168" y="93"/>
                    <a:pt x="168" y="88"/>
                  </a:cubicBezTo>
                  <a:cubicBezTo>
                    <a:pt x="168" y="82"/>
                    <a:pt x="164" y="78"/>
                    <a:pt x="158" y="78"/>
                  </a:cubicBezTo>
                  <a:cubicBezTo>
                    <a:pt x="155" y="78"/>
                    <a:pt x="152" y="80"/>
                    <a:pt x="150" y="82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5" y="81"/>
                    <a:pt x="141" y="76"/>
                    <a:pt x="137" y="67"/>
                  </a:cubicBezTo>
                  <a:cubicBezTo>
                    <a:pt x="136" y="65"/>
                    <a:pt x="133" y="64"/>
                    <a:pt x="131" y="64"/>
                  </a:cubicBezTo>
                  <a:cubicBezTo>
                    <a:pt x="129" y="64"/>
                    <a:pt x="127" y="66"/>
                    <a:pt x="127" y="68"/>
                  </a:cubicBezTo>
                  <a:cubicBezTo>
                    <a:pt x="127" y="68"/>
                    <a:pt x="124" y="84"/>
                    <a:pt x="121" y="98"/>
                  </a:cubicBezTo>
                  <a:cubicBezTo>
                    <a:pt x="121" y="99"/>
                    <a:pt x="121" y="100"/>
                    <a:pt x="120" y="101"/>
                  </a:cubicBezTo>
                  <a:cubicBezTo>
                    <a:pt x="120" y="94"/>
                    <a:pt x="119" y="92"/>
                    <a:pt x="119" y="81"/>
                  </a:cubicBezTo>
                  <a:cubicBezTo>
                    <a:pt x="117" y="62"/>
                    <a:pt x="115" y="41"/>
                    <a:pt x="115" y="34"/>
                  </a:cubicBezTo>
                  <a:cubicBezTo>
                    <a:pt x="114" y="29"/>
                    <a:pt x="112" y="27"/>
                    <a:pt x="110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4" name="Freeform 15">
            <a:extLst>
              <a:ext uri="{FF2B5EF4-FFF2-40B4-BE49-F238E27FC236}">
                <a16:creationId xmlns:a16="http://schemas.microsoft.com/office/drawing/2014/main" id="{A754036E-5DC5-41FA-BA0E-5A31A30AB497}"/>
              </a:ext>
            </a:extLst>
          </p:cNvPr>
          <p:cNvSpPr/>
          <p:nvPr userDrawn="1"/>
        </p:nvSpPr>
        <p:spPr bwMode="auto">
          <a:xfrm>
            <a:off x="1" y="3020372"/>
            <a:ext cx="12187238" cy="982739"/>
          </a:xfrm>
          <a:custGeom>
            <a:avLst/>
            <a:gdLst>
              <a:gd name="T0" fmla="*/ 0 w 2177"/>
              <a:gd name="T1" fmla="*/ 151 h 151"/>
              <a:gd name="T2" fmla="*/ 1089 w 2177"/>
              <a:gd name="T3" fmla="*/ 17 h 151"/>
              <a:gd name="T4" fmla="*/ 2177 w 2177"/>
              <a:gd name="T5" fmla="*/ 151 h 151"/>
              <a:gd name="T6" fmla="*/ 2177 w 2177"/>
              <a:gd name="T7" fmla="*/ 116 h 151"/>
              <a:gd name="T8" fmla="*/ 1089 w 2177"/>
              <a:gd name="T9" fmla="*/ 0 h 151"/>
              <a:gd name="T10" fmla="*/ 0 w 2177"/>
              <a:gd name="T11" fmla="*/ 116 h 151"/>
              <a:gd name="T12" fmla="*/ 0 w 2177"/>
              <a:gd name="T13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77" h="151">
                <a:moveTo>
                  <a:pt x="0" y="151"/>
                </a:moveTo>
                <a:cubicBezTo>
                  <a:pt x="260" y="66"/>
                  <a:pt x="656" y="17"/>
                  <a:pt x="1089" y="17"/>
                </a:cubicBezTo>
                <a:cubicBezTo>
                  <a:pt x="1521" y="17"/>
                  <a:pt x="1917" y="66"/>
                  <a:pt x="2177" y="151"/>
                </a:cubicBezTo>
                <a:cubicBezTo>
                  <a:pt x="2177" y="116"/>
                  <a:pt x="2177" y="116"/>
                  <a:pt x="2177" y="116"/>
                </a:cubicBezTo>
                <a:cubicBezTo>
                  <a:pt x="1917" y="42"/>
                  <a:pt x="1521" y="0"/>
                  <a:pt x="1089" y="0"/>
                </a:cubicBezTo>
                <a:cubicBezTo>
                  <a:pt x="656" y="0"/>
                  <a:pt x="260" y="42"/>
                  <a:pt x="0" y="116"/>
                </a:cubicBezTo>
                <a:lnTo>
                  <a:pt x="0" y="151"/>
                </a:ln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71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1B4FD9A-BAF0-42F4-8518-18C65F4B0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10" b="8270"/>
          <a:stretch/>
        </p:blipFill>
        <p:spPr>
          <a:xfrm>
            <a:off x="0" y="1570892"/>
            <a:ext cx="12192000" cy="5287109"/>
          </a:xfrm>
          <a:custGeom>
            <a:avLst/>
            <a:gdLst>
              <a:gd name="connsiteX0" fmla="*/ 0 w 12192000"/>
              <a:gd name="connsiteY0" fmla="*/ 0 h 5287109"/>
              <a:gd name="connsiteX1" fmla="*/ 6107723 w 12192000"/>
              <a:gd name="connsiteY1" fmla="*/ 762001 h 5287109"/>
              <a:gd name="connsiteX2" fmla="*/ 12192000 w 12192000"/>
              <a:gd name="connsiteY2" fmla="*/ 11724 h 5287109"/>
              <a:gd name="connsiteX3" fmla="*/ 12192000 w 12192000"/>
              <a:gd name="connsiteY3" fmla="*/ 5287109 h 5287109"/>
              <a:gd name="connsiteX4" fmla="*/ 0 w 12192000"/>
              <a:gd name="connsiteY4" fmla="*/ 5287109 h 528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87109">
                <a:moveTo>
                  <a:pt x="0" y="0"/>
                </a:moveTo>
                <a:cubicBezTo>
                  <a:pt x="1836616" y="629138"/>
                  <a:pt x="4095261" y="801077"/>
                  <a:pt x="6107723" y="762001"/>
                </a:cubicBezTo>
                <a:cubicBezTo>
                  <a:pt x="8170984" y="840154"/>
                  <a:pt x="10234247" y="625232"/>
                  <a:pt x="12192000" y="11724"/>
                </a:cubicBezTo>
                <a:lnTo>
                  <a:pt x="12192000" y="5287109"/>
                </a:lnTo>
                <a:lnTo>
                  <a:pt x="0" y="5287109"/>
                </a:lnTo>
                <a:close/>
              </a:path>
            </a:pathLst>
          </a:cu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18148B9-445D-401E-AF4F-BCE211717BC4}"/>
              </a:ext>
            </a:extLst>
          </p:cNvPr>
          <p:cNvSpPr/>
          <p:nvPr userDrawn="1"/>
        </p:nvSpPr>
        <p:spPr>
          <a:xfrm>
            <a:off x="0" y="1547446"/>
            <a:ext cx="12192000" cy="5310554"/>
          </a:xfrm>
          <a:prstGeom prst="rect">
            <a:avLst/>
          </a:prstGeom>
          <a:gradFill>
            <a:gsLst>
              <a:gs pos="75000">
                <a:srgbClr val="FFFFFF">
                  <a:alpha val="82000"/>
                </a:srgbClr>
              </a:gs>
              <a:gs pos="0">
                <a:schemeClr val="bg1"/>
              </a:gs>
              <a:gs pos="100000">
                <a:schemeClr val="bg1">
                  <a:alpha val="61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8" name="任意多边形 24">
            <a:extLst>
              <a:ext uri="{FF2B5EF4-FFF2-40B4-BE49-F238E27FC236}">
                <a16:creationId xmlns:a16="http://schemas.microsoft.com/office/drawing/2014/main" id="{4BE1EB20-BFB7-45BA-9CD2-E99C9BCA89AC}"/>
              </a:ext>
            </a:extLst>
          </p:cNvPr>
          <p:cNvSpPr/>
          <p:nvPr userDrawn="1"/>
        </p:nvSpPr>
        <p:spPr>
          <a:xfrm>
            <a:off x="-9521" y="0"/>
            <a:ext cx="12196760" cy="2200294"/>
          </a:xfrm>
          <a:custGeom>
            <a:avLst/>
            <a:gdLst>
              <a:gd name="connsiteX0" fmla="*/ 0 w 12196760"/>
              <a:gd name="connsiteY0" fmla="*/ 0 h 2200294"/>
              <a:gd name="connsiteX1" fmla="*/ 12196760 w 12196760"/>
              <a:gd name="connsiteY1" fmla="*/ 0 h 2200294"/>
              <a:gd name="connsiteX2" fmla="*/ 12196760 w 12196760"/>
              <a:gd name="connsiteY2" fmla="*/ 1352059 h 2200294"/>
              <a:gd name="connsiteX3" fmla="*/ 11620866 w 12196760"/>
              <a:gd name="connsiteY3" fmla="*/ 1541773 h 2200294"/>
              <a:gd name="connsiteX4" fmla="*/ 6102722 w 12196760"/>
              <a:gd name="connsiteY4" fmla="*/ 2200294 h 2200294"/>
              <a:gd name="connsiteX5" fmla="*/ 9521 w 12196760"/>
              <a:gd name="connsiteY5" fmla="*/ 1350490 h 2200294"/>
              <a:gd name="connsiteX6" fmla="*/ 9521 w 12196760"/>
              <a:gd name="connsiteY6" fmla="*/ 1722940 h 2200294"/>
              <a:gd name="connsiteX7" fmla="*/ 9521 w 12196760"/>
              <a:gd name="connsiteY7" fmla="*/ 1730800 h 2200294"/>
              <a:gd name="connsiteX8" fmla="*/ 0 w 12196760"/>
              <a:gd name="connsiteY8" fmla="*/ 1732960 h 22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6760" h="2200294">
                <a:moveTo>
                  <a:pt x="0" y="0"/>
                </a:moveTo>
                <a:lnTo>
                  <a:pt x="12196760" y="0"/>
                </a:lnTo>
                <a:lnTo>
                  <a:pt x="12196760" y="1352059"/>
                </a:lnTo>
                <a:lnTo>
                  <a:pt x="11620866" y="1541773"/>
                </a:lnTo>
                <a:cubicBezTo>
                  <a:pt x="10187751" y="1962376"/>
                  <a:pt x="8224560" y="2200294"/>
                  <a:pt x="6102722" y="2200294"/>
                </a:cubicBezTo>
                <a:cubicBezTo>
                  <a:pt x="3683362" y="2200294"/>
                  <a:pt x="1465617" y="1889545"/>
                  <a:pt x="9521" y="1350490"/>
                </a:cubicBezTo>
                <a:cubicBezTo>
                  <a:pt x="9521" y="1522908"/>
                  <a:pt x="9521" y="1641446"/>
                  <a:pt x="9521" y="1722940"/>
                </a:cubicBezTo>
                <a:lnTo>
                  <a:pt x="9521" y="1730800"/>
                </a:lnTo>
                <a:lnTo>
                  <a:pt x="0" y="1732960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D1AFEEE-0438-409A-A01D-EAE1D6EDDB17}"/>
              </a:ext>
            </a:extLst>
          </p:cNvPr>
          <p:cNvGrpSpPr/>
          <p:nvPr userDrawn="1"/>
        </p:nvGrpSpPr>
        <p:grpSpPr>
          <a:xfrm>
            <a:off x="-4760" y="1155848"/>
            <a:ext cx="12196760" cy="1201348"/>
            <a:chOff x="-4760" y="1070565"/>
            <a:chExt cx="12196760" cy="1052063"/>
          </a:xfrm>
        </p:grpSpPr>
        <p:sp>
          <p:nvSpPr>
            <p:cNvPr id="11" name="Freeform 23">
              <a:extLst>
                <a:ext uri="{FF2B5EF4-FFF2-40B4-BE49-F238E27FC236}">
                  <a16:creationId xmlns:a16="http://schemas.microsoft.com/office/drawing/2014/main" id="{4A698347-C8FB-4748-9BFF-D6D8C72CE61C}"/>
                </a:ext>
              </a:extLst>
            </p:cNvPr>
            <p:cNvSpPr/>
            <p:nvPr/>
          </p:nvSpPr>
          <p:spPr bwMode="auto">
            <a:xfrm rot="10800000">
              <a:off x="-4760" y="1070565"/>
              <a:ext cx="12196760" cy="1052063"/>
            </a:xfrm>
            <a:custGeom>
              <a:avLst/>
              <a:gdLst>
                <a:gd name="T0" fmla="*/ 0 w 2177"/>
                <a:gd name="T1" fmla="*/ 183 h 183"/>
                <a:gd name="T2" fmla="*/ 1089 w 2177"/>
                <a:gd name="T3" fmla="*/ 41 h 183"/>
                <a:gd name="T4" fmla="*/ 2177 w 2177"/>
                <a:gd name="T5" fmla="*/ 183 h 183"/>
                <a:gd name="T6" fmla="*/ 2177 w 2177"/>
                <a:gd name="T7" fmla="*/ 116 h 183"/>
                <a:gd name="T8" fmla="*/ 1089 w 2177"/>
                <a:gd name="T9" fmla="*/ 0 h 183"/>
                <a:gd name="T10" fmla="*/ 0 w 2177"/>
                <a:gd name="T11" fmla="*/ 116 h 183"/>
                <a:gd name="T12" fmla="*/ 0 w 2177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7" h="183">
                  <a:moveTo>
                    <a:pt x="0" y="183"/>
                  </a:moveTo>
                  <a:cubicBezTo>
                    <a:pt x="260" y="98"/>
                    <a:pt x="656" y="41"/>
                    <a:pt x="1089" y="41"/>
                  </a:cubicBezTo>
                  <a:cubicBezTo>
                    <a:pt x="1521" y="41"/>
                    <a:pt x="1917" y="98"/>
                    <a:pt x="2177" y="183"/>
                  </a:cubicBezTo>
                  <a:cubicBezTo>
                    <a:pt x="2177" y="116"/>
                    <a:pt x="2177" y="116"/>
                    <a:pt x="2177" y="116"/>
                  </a:cubicBezTo>
                  <a:cubicBezTo>
                    <a:pt x="1917" y="42"/>
                    <a:pt x="1521" y="0"/>
                    <a:pt x="1089" y="0"/>
                  </a:cubicBezTo>
                  <a:cubicBezTo>
                    <a:pt x="656" y="0"/>
                    <a:pt x="260" y="42"/>
                    <a:pt x="0" y="116"/>
                  </a:cubicBezTo>
                  <a:lnTo>
                    <a:pt x="0" y="18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31AF204-A8BD-4CCC-A881-132313A31510}"/>
                </a:ext>
              </a:extLst>
            </p:cNvPr>
            <p:cNvSpPr/>
            <p:nvPr/>
          </p:nvSpPr>
          <p:spPr bwMode="auto">
            <a:xfrm rot="10800000">
              <a:off x="1" y="1260583"/>
              <a:ext cx="12187238" cy="860616"/>
            </a:xfrm>
            <a:custGeom>
              <a:avLst/>
              <a:gdLst>
                <a:gd name="T0" fmla="*/ 0 w 2177"/>
                <a:gd name="T1" fmla="*/ 151 h 151"/>
                <a:gd name="T2" fmla="*/ 1089 w 2177"/>
                <a:gd name="T3" fmla="*/ 17 h 151"/>
                <a:gd name="T4" fmla="*/ 2177 w 2177"/>
                <a:gd name="T5" fmla="*/ 151 h 151"/>
                <a:gd name="T6" fmla="*/ 2177 w 2177"/>
                <a:gd name="T7" fmla="*/ 116 h 151"/>
                <a:gd name="T8" fmla="*/ 1089 w 2177"/>
                <a:gd name="T9" fmla="*/ 0 h 151"/>
                <a:gd name="T10" fmla="*/ 0 w 2177"/>
                <a:gd name="T11" fmla="*/ 116 h 151"/>
                <a:gd name="T12" fmla="*/ 0 w 2177"/>
                <a:gd name="T1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7" h="151">
                  <a:moveTo>
                    <a:pt x="0" y="151"/>
                  </a:moveTo>
                  <a:cubicBezTo>
                    <a:pt x="260" y="66"/>
                    <a:pt x="656" y="17"/>
                    <a:pt x="1089" y="17"/>
                  </a:cubicBezTo>
                  <a:cubicBezTo>
                    <a:pt x="1521" y="17"/>
                    <a:pt x="1917" y="66"/>
                    <a:pt x="2177" y="151"/>
                  </a:cubicBezTo>
                  <a:cubicBezTo>
                    <a:pt x="2177" y="116"/>
                    <a:pt x="2177" y="116"/>
                    <a:pt x="2177" y="116"/>
                  </a:cubicBezTo>
                  <a:cubicBezTo>
                    <a:pt x="1917" y="42"/>
                    <a:pt x="1521" y="0"/>
                    <a:pt x="1089" y="0"/>
                  </a:cubicBezTo>
                  <a:cubicBezTo>
                    <a:pt x="656" y="0"/>
                    <a:pt x="260" y="42"/>
                    <a:pt x="0" y="116"/>
                  </a:cubicBezTo>
                  <a:lnTo>
                    <a:pt x="0" y="151"/>
                  </a:lnTo>
                  <a:close/>
                </a:path>
              </a:pathLst>
            </a:custGeom>
            <a:solidFill>
              <a:srgbClr val="FBB6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8" name="Freeform 5">
            <a:extLst>
              <a:ext uri="{FF2B5EF4-FFF2-40B4-BE49-F238E27FC236}">
                <a16:creationId xmlns:a16="http://schemas.microsoft.com/office/drawing/2014/main" id="{87E81179-347D-4B10-A4A1-C033C6085268}"/>
              </a:ext>
            </a:extLst>
          </p:cNvPr>
          <p:cNvSpPr/>
          <p:nvPr userDrawn="1"/>
        </p:nvSpPr>
        <p:spPr bwMode="auto">
          <a:xfrm>
            <a:off x="1381667" y="3373886"/>
            <a:ext cx="1360324" cy="1358976"/>
          </a:xfrm>
          <a:custGeom>
            <a:avLst/>
            <a:gdLst>
              <a:gd name="T0" fmla="*/ 444 w 484"/>
              <a:gd name="T1" fmla="*/ 103 h 484"/>
              <a:gd name="T2" fmla="*/ 381 w 484"/>
              <a:gd name="T3" fmla="*/ 103 h 484"/>
              <a:gd name="T4" fmla="*/ 381 w 484"/>
              <a:gd name="T5" fmla="*/ 40 h 484"/>
              <a:gd name="T6" fmla="*/ 341 w 484"/>
              <a:gd name="T7" fmla="*/ 0 h 484"/>
              <a:gd name="T8" fmla="*/ 143 w 484"/>
              <a:gd name="T9" fmla="*/ 0 h 484"/>
              <a:gd name="T10" fmla="*/ 103 w 484"/>
              <a:gd name="T11" fmla="*/ 40 h 484"/>
              <a:gd name="T12" fmla="*/ 103 w 484"/>
              <a:gd name="T13" fmla="*/ 103 h 484"/>
              <a:gd name="T14" fmla="*/ 40 w 484"/>
              <a:gd name="T15" fmla="*/ 103 h 484"/>
              <a:gd name="T16" fmla="*/ 0 w 484"/>
              <a:gd name="T17" fmla="*/ 143 h 484"/>
              <a:gd name="T18" fmla="*/ 0 w 484"/>
              <a:gd name="T19" fmla="*/ 341 h 484"/>
              <a:gd name="T20" fmla="*/ 40 w 484"/>
              <a:gd name="T21" fmla="*/ 381 h 484"/>
              <a:gd name="T22" fmla="*/ 103 w 484"/>
              <a:gd name="T23" fmla="*/ 381 h 484"/>
              <a:gd name="T24" fmla="*/ 103 w 484"/>
              <a:gd name="T25" fmla="*/ 444 h 484"/>
              <a:gd name="T26" fmla="*/ 143 w 484"/>
              <a:gd name="T27" fmla="*/ 484 h 484"/>
              <a:gd name="T28" fmla="*/ 341 w 484"/>
              <a:gd name="T29" fmla="*/ 484 h 484"/>
              <a:gd name="T30" fmla="*/ 381 w 484"/>
              <a:gd name="T31" fmla="*/ 444 h 484"/>
              <a:gd name="T32" fmla="*/ 381 w 484"/>
              <a:gd name="T33" fmla="*/ 381 h 484"/>
              <a:gd name="T34" fmla="*/ 444 w 484"/>
              <a:gd name="T35" fmla="*/ 381 h 484"/>
              <a:gd name="T36" fmla="*/ 484 w 484"/>
              <a:gd name="T37" fmla="*/ 341 h 484"/>
              <a:gd name="T38" fmla="*/ 484 w 484"/>
              <a:gd name="T39" fmla="*/ 143 h 484"/>
              <a:gd name="T40" fmla="*/ 444 w 484"/>
              <a:gd name="T41" fmla="*/ 10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4" h="484">
                <a:moveTo>
                  <a:pt x="444" y="103"/>
                </a:moveTo>
                <a:cubicBezTo>
                  <a:pt x="381" y="103"/>
                  <a:pt x="381" y="103"/>
                  <a:pt x="381" y="103"/>
                </a:cubicBezTo>
                <a:cubicBezTo>
                  <a:pt x="381" y="40"/>
                  <a:pt x="381" y="40"/>
                  <a:pt x="381" y="40"/>
                </a:cubicBezTo>
                <a:cubicBezTo>
                  <a:pt x="381" y="18"/>
                  <a:pt x="363" y="0"/>
                  <a:pt x="341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1" y="0"/>
                  <a:pt x="103" y="18"/>
                  <a:pt x="103" y="4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18" y="103"/>
                  <a:pt x="0" y="121"/>
                  <a:pt x="0" y="143"/>
                </a:cubicBezTo>
                <a:cubicBezTo>
                  <a:pt x="0" y="341"/>
                  <a:pt x="0" y="341"/>
                  <a:pt x="0" y="341"/>
                </a:cubicBezTo>
                <a:cubicBezTo>
                  <a:pt x="0" y="363"/>
                  <a:pt x="18" y="381"/>
                  <a:pt x="40" y="381"/>
                </a:cubicBezTo>
                <a:cubicBezTo>
                  <a:pt x="103" y="381"/>
                  <a:pt x="103" y="381"/>
                  <a:pt x="103" y="381"/>
                </a:cubicBezTo>
                <a:cubicBezTo>
                  <a:pt x="103" y="444"/>
                  <a:pt x="103" y="444"/>
                  <a:pt x="103" y="444"/>
                </a:cubicBezTo>
                <a:cubicBezTo>
                  <a:pt x="103" y="466"/>
                  <a:pt x="121" y="484"/>
                  <a:pt x="143" y="484"/>
                </a:cubicBezTo>
                <a:cubicBezTo>
                  <a:pt x="341" y="484"/>
                  <a:pt x="341" y="484"/>
                  <a:pt x="341" y="484"/>
                </a:cubicBezTo>
                <a:cubicBezTo>
                  <a:pt x="363" y="484"/>
                  <a:pt x="381" y="466"/>
                  <a:pt x="381" y="444"/>
                </a:cubicBezTo>
                <a:cubicBezTo>
                  <a:pt x="381" y="381"/>
                  <a:pt x="381" y="381"/>
                  <a:pt x="381" y="381"/>
                </a:cubicBezTo>
                <a:cubicBezTo>
                  <a:pt x="444" y="381"/>
                  <a:pt x="444" y="381"/>
                  <a:pt x="444" y="381"/>
                </a:cubicBezTo>
                <a:cubicBezTo>
                  <a:pt x="466" y="381"/>
                  <a:pt x="484" y="363"/>
                  <a:pt x="484" y="341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84" y="121"/>
                  <a:pt x="466" y="103"/>
                  <a:pt x="444" y="103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B3547F28-CDD4-4684-B3FF-7B2CD6C9C353}"/>
              </a:ext>
            </a:extLst>
          </p:cNvPr>
          <p:cNvGrpSpPr/>
          <p:nvPr userDrawn="1"/>
        </p:nvGrpSpPr>
        <p:grpSpPr>
          <a:xfrm>
            <a:off x="1885283" y="3822010"/>
            <a:ext cx="353092" cy="462728"/>
            <a:chOff x="3117707" y="1776154"/>
            <a:chExt cx="303732" cy="39804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Freeform 52">
              <a:extLst>
                <a:ext uri="{FF2B5EF4-FFF2-40B4-BE49-F238E27FC236}">
                  <a16:creationId xmlns:a16="http://schemas.microsoft.com/office/drawing/2014/main" id="{922FF152-DD6A-4B72-AD9C-E56B5B7D86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7707" y="1776154"/>
              <a:ext cx="303732" cy="398042"/>
            </a:xfrm>
            <a:custGeom>
              <a:avLst/>
              <a:gdLst>
                <a:gd name="T0" fmla="*/ 59 w 117"/>
                <a:gd name="T1" fmla="*/ 0 h 153"/>
                <a:gd name="T2" fmla="*/ 32 w 117"/>
                <a:gd name="T3" fmla="*/ 29 h 153"/>
                <a:gd name="T4" fmla="*/ 38 w 117"/>
                <a:gd name="T5" fmla="*/ 47 h 153"/>
                <a:gd name="T6" fmla="*/ 38 w 117"/>
                <a:gd name="T7" fmla="*/ 47 h 153"/>
                <a:gd name="T8" fmla="*/ 57 w 117"/>
                <a:gd name="T9" fmla="*/ 68 h 153"/>
                <a:gd name="T10" fmla="*/ 59 w 117"/>
                <a:gd name="T11" fmla="*/ 68 h 153"/>
                <a:gd name="T12" fmla="*/ 60 w 117"/>
                <a:gd name="T13" fmla="*/ 68 h 153"/>
                <a:gd name="T14" fmla="*/ 81 w 117"/>
                <a:gd name="T15" fmla="*/ 44 h 153"/>
                <a:gd name="T16" fmla="*/ 84 w 117"/>
                <a:gd name="T17" fmla="*/ 30 h 153"/>
                <a:gd name="T18" fmla="*/ 59 w 117"/>
                <a:gd name="T19" fmla="*/ 0 h 153"/>
                <a:gd name="T20" fmla="*/ 39 w 117"/>
                <a:gd name="T21" fmla="*/ 62 h 153"/>
                <a:gd name="T22" fmla="*/ 30 w 117"/>
                <a:gd name="T23" fmla="*/ 75 h 153"/>
                <a:gd name="T24" fmla="*/ 37 w 117"/>
                <a:gd name="T25" fmla="*/ 99 h 153"/>
                <a:gd name="T26" fmla="*/ 51 w 117"/>
                <a:gd name="T27" fmla="*/ 112 h 153"/>
                <a:gd name="T28" fmla="*/ 52 w 117"/>
                <a:gd name="T29" fmla="*/ 138 h 153"/>
                <a:gd name="T30" fmla="*/ 40 w 117"/>
                <a:gd name="T31" fmla="*/ 143 h 153"/>
                <a:gd name="T32" fmla="*/ 47 w 117"/>
                <a:gd name="T33" fmla="*/ 136 h 153"/>
                <a:gd name="T34" fmla="*/ 49 w 117"/>
                <a:gd name="T35" fmla="*/ 119 h 153"/>
                <a:gd name="T36" fmla="*/ 39 w 117"/>
                <a:gd name="T37" fmla="*/ 107 h 153"/>
                <a:gd name="T38" fmla="*/ 26 w 117"/>
                <a:gd name="T39" fmla="*/ 110 h 153"/>
                <a:gd name="T40" fmla="*/ 20 w 117"/>
                <a:gd name="T41" fmla="*/ 129 h 153"/>
                <a:gd name="T42" fmla="*/ 27 w 117"/>
                <a:gd name="T43" fmla="*/ 136 h 153"/>
                <a:gd name="T44" fmla="*/ 23 w 117"/>
                <a:gd name="T45" fmla="*/ 143 h 153"/>
                <a:gd name="T46" fmla="*/ 16 w 117"/>
                <a:gd name="T47" fmla="*/ 131 h 153"/>
                <a:gd name="T48" fmla="*/ 29 w 117"/>
                <a:gd name="T49" fmla="*/ 103 h 153"/>
                <a:gd name="T50" fmla="*/ 29 w 117"/>
                <a:gd name="T51" fmla="*/ 87 h 153"/>
                <a:gd name="T52" fmla="*/ 28 w 117"/>
                <a:gd name="T53" fmla="*/ 64 h 153"/>
                <a:gd name="T54" fmla="*/ 4 w 117"/>
                <a:gd name="T55" fmla="*/ 80 h 153"/>
                <a:gd name="T56" fmla="*/ 2 w 117"/>
                <a:gd name="T57" fmla="*/ 106 h 153"/>
                <a:gd name="T58" fmla="*/ 2 w 117"/>
                <a:gd name="T59" fmla="*/ 134 h 153"/>
                <a:gd name="T60" fmla="*/ 22 w 117"/>
                <a:gd name="T61" fmla="*/ 152 h 153"/>
                <a:gd name="T62" fmla="*/ 100 w 117"/>
                <a:gd name="T63" fmla="*/ 152 h 153"/>
                <a:gd name="T64" fmla="*/ 116 w 117"/>
                <a:gd name="T65" fmla="*/ 138 h 153"/>
                <a:gd name="T66" fmla="*/ 117 w 117"/>
                <a:gd name="T67" fmla="*/ 115 h 153"/>
                <a:gd name="T68" fmla="*/ 116 w 117"/>
                <a:gd name="T69" fmla="*/ 88 h 153"/>
                <a:gd name="T70" fmla="*/ 102 w 117"/>
                <a:gd name="T71" fmla="*/ 69 h 153"/>
                <a:gd name="T72" fmla="*/ 84 w 117"/>
                <a:gd name="T73" fmla="*/ 63 h 153"/>
                <a:gd name="T74" fmla="*/ 86 w 117"/>
                <a:gd name="T75" fmla="*/ 82 h 153"/>
                <a:gd name="T76" fmla="*/ 82 w 117"/>
                <a:gd name="T77" fmla="*/ 115 h 153"/>
                <a:gd name="T78" fmla="*/ 91 w 117"/>
                <a:gd name="T79" fmla="*/ 131 h 153"/>
                <a:gd name="T80" fmla="*/ 74 w 117"/>
                <a:gd name="T81" fmla="*/ 134 h 153"/>
                <a:gd name="T82" fmla="*/ 77 w 117"/>
                <a:gd name="T83" fmla="*/ 116 h 153"/>
                <a:gd name="T84" fmla="*/ 83 w 117"/>
                <a:gd name="T85" fmla="*/ 80 h 153"/>
                <a:gd name="T86" fmla="*/ 79 w 117"/>
                <a:gd name="T87" fmla="*/ 64 h 153"/>
                <a:gd name="T88" fmla="*/ 75 w 117"/>
                <a:gd name="T89" fmla="*/ 73 h 153"/>
                <a:gd name="T90" fmla="*/ 62 w 117"/>
                <a:gd name="T91" fmla="*/ 109 h 153"/>
                <a:gd name="T92" fmla="*/ 53 w 117"/>
                <a:gd name="T93" fmla="*/ 105 h 153"/>
                <a:gd name="T94" fmla="*/ 39 w 117"/>
                <a:gd name="T95" fmla="*/ 62 h 153"/>
                <a:gd name="T96" fmla="*/ 55 w 117"/>
                <a:gd name="T97" fmla="*/ 72 h 153"/>
                <a:gd name="T98" fmla="*/ 51 w 117"/>
                <a:gd name="T99" fmla="*/ 75 h 153"/>
                <a:gd name="T100" fmla="*/ 51 w 117"/>
                <a:gd name="T101" fmla="*/ 77 h 153"/>
                <a:gd name="T102" fmla="*/ 55 w 117"/>
                <a:gd name="T103" fmla="*/ 80 h 153"/>
                <a:gd name="T104" fmla="*/ 53 w 117"/>
                <a:gd name="T105" fmla="*/ 89 h 153"/>
                <a:gd name="T106" fmla="*/ 53 w 117"/>
                <a:gd name="T107" fmla="*/ 91 h 153"/>
                <a:gd name="T108" fmla="*/ 58 w 117"/>
                <a:gd name="T109" fmla="*/ 107 h 153"/>
                <a:gd name="T110" fmla="*/ 60 w 117"/>
                <a:gd name="T111" fmla="*/ 107 h 153"/>
                <a:gd name="T112" fmla="*/ 65 w 117"/>
                <a:gd name="T113" fmla="*/ 91 h 153"/>
                <a:gd name="T114" fmla="*/ 65 w 117"/>
                <a:gd name="T115" fmla="*/ 89 h 153"/>
                <a:gd name="T116" fmla="*/ 62 w 117"/>
                <a:gd name="T117" fmla="*/ 80 h 153"/>
                <a:gd name="T118" fmla="*/ 65 w 117"/>
                <a:gd name="T119" fmla="*/ 77 h 153"/>
                <a:gd name="T120" fmla="*/ 65 w 117"/>
                <a:gd name="T121" fmla="*/ 75 h 153"/>
                <a:gd name="T122" fmla="*/ 62 w 117"/>
                <a:gd name="T123" fmla="*/ 72 h 153"/>
                <a:gd name="T124" fmla="*/ 55 w 117"/>
                <a:gd name="T125" fmla="*/ 7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7" h="153">
                  <a:moveTo>
                    <a:pt x="59" y="0"/>
                  </a:moveTo>
                  <a:cubicBezTo>
                    <a:pt x="43" y="0"/>
                    <a:pt x="32" y="12"/>
                    <a:pt x="32" y="29"/>
                  </a:cubicBezTo>
                  <a:cubicBezTo>
                    <a:pt x="32" y="37"/>
                    <a:pt x="33" y="41"/>
                    <a:pt x="38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40" y="58"/>
                    <a:pt x="47" y="64"/>
                    <a:pt x="57" y="68"/>
                  </a:cubicBezTo>
                  <a:cubicBezTo>
                    <a:pt x="57" y="68"/>
                    <a:pt x="58" y="68"/>
                    <a:pt x="59" y="68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72" y="65"/>
                    <a:pt x="77" y="55"/>
                    <a:pt x="81" y="44"/>
                  </a:cubicBezTo>
                  <a:cubicBezTo>
                    <a:pt x="85" y="40"/>
                    <a:pt x="84" y="37"/>
                    <a:pt x="84" y="30"/>
                  </a:cubicBezTo>
                  <a:cubicBezTo>
                    <a:pt x="84" y="13"/>
                    <a:pt x="74" y="0"/>
                    <a:pt x="59" y="0"/>
                  </a:cubicBezTo>
                  <a:close/>
                  <a:moveTo>
                    <a:pt x="39" y="62"/>
                  </a:moveTo>
                  <a:cubicBezTo>
                    <a:pt x="33" y="62"/>
                    <a:pt x="29" y="69"/>
                    <a:pt x="30" y="75"/>
                  </a:cubicBezTo>
                  <a:cubicBezTo>
                    <a:pt x="31" y="83"/>
                    <a:pt x="37" y="90"/>
                    <a:pt x="37" y="99"/>
                  </a:cubicBezTo>
                  <a:cubicBezTo>
                    <a:pt x="39" y="105"/>
                    <a:pt x="48" y="105"/>
                    <a:pt x="51" y="112"/>
                  </a:cubicBezTo>
                  <a:cubicBezTo>
                    <a:pt x="55" y="120"/>
                    <a:pt x="57" y="130"/>
                    <a:pt x="52" y="138"/>
                  </a:cubicBezTo>
                  <a:cubicBezTo>
                    <a:pt x="48" y="141"/>
                    <a:pt x="44" y="146"/>
                    <a:pt x="40" y="143"/>
                  </a:cubicBezTo>
                  <a:cubicBezTo>
                    <a:pt x="35" y="138"/>
                    <a:pt x="43" y="134"/>
                    <a:pt x="47" y="136"/>
                  </a:cubicBezTo>
                  <a:cubicBezTo>
                    <a:pt x="52" y="132"/>
                    <a:pt x="51" y="125"/>
                    <a:pt x="49" y="119"/>
                  </a:cubicBezTo>
                  <a:cubicBezTo>
                    <a:pt x="47" y="114"/>
                    <a:pt x="44" y="109"/>
                    <a:pt x="39" y="107"/>
                  </a:cubicBezTo>
                  <a:cubicBezTo>
                    <a:pt x="35" y="112"/>
                    <a:pt x="30" y="105"/>
                    <a:pt x="26" y="110"/>
                  </a:cubicBezTo>
                  <a:cubicBezTo>
                    <a:pt x="22" y="115"/>
                    <a:pt x="20" y="122"/>
                    <a:pt x="20" y="129"/>
                  </a:cubicBezTo>
                  <a:cubicBezTo>
                    <a:pt x="20" y="133"/>
                    <a:pt x="23" y="138"/>
                    <a:pt x="27" y="136"/>
                  </a:cubicBezTo>
                  <a:cubicBezTo>
                    <a:pt x="34" y="137"/>
                    <a:pt x="29" y="148"/>
                    <a:pt x="23" y="143"/>
                  </a:cubicBezTo>
                  <a:cubicBezTo>
                    <a:pt x="21" y="139"/>
                    <a:pt x="16" y="137"/>
                    <a:pt x="16" y="131"/>
                  </a:cubicBezTo>
                  <a:cubicBezTo>
                    <a:pt x="15" y="120"/>
                    <a:pt x="19" y="109"/>
                    <a:pt x="29" y="103"/>
                  </a:cubicBezTo>
                  <a:cubicBezTo>
                    <a:pt x="35" y="100"/>
                    <a:pt x="32" y="92"/>
                    <a:pt x="29" y="87"/>
                  </a:cubicBezTo>
                  <a:cubicBezTo>
                    <a:pt x="26" y="80"/>
                    <a:pt x="24" y="71"/>
                    <a:pt x="28" y="64"/>
                  </a:cubicBezTo>
                  <a:cubicBezTo>
                    <a:pt x="19" y="67"/>
                    <a:pt x="8" y="70"/>
                    <a:pt x="4" y="80"/>
                  </a:cubicBezTo>
                  <a:cubicBezTo>
                    <a:pt x="0" y="88"/>
                    <a:pt x="2" y="97"/>
                    <a:pt x="2" y="106"/>
                  </a:cubicBezTo>
                  <a:cubicBezTo>
                    <a:pt x="2" y="116"/>
                    <a:pt x="1" y="125"/>
                    <a:pt x="2" y="134"/>
                  </a:cubicBezTo>
                  <a:cubicBezTo>
                    <a:pt x="2" y="144"/>
                    <a:pt x="12" y="153"/>
                    <a:pt x="22" y="152"/>
                  </a:cubicBezTo>
                  <a:cubicBezTo>
                    <a:pt x="48" y="152"/>
                    <a:pt x="74" y="152"/>
                    <a:pt x="100" y="152"/>
                  </a:cubicBezTo>
                  <a:cubicBezTo>
                    <a:pt x="108" y="152"/>
                    <a:pt x="115" y="146"/>
                    <a:pt x="116" y="138"/>
                  </a:cubicBezTo>
                  <a:cubicBezTo>
                    <a:pt x="117" y="130"/>
                    <a:pt x="116" y="122"/>
                    <a:pt x="117" y="115"/>
                  </a:cubicBezTo>
                  <a:cubicBezTo>
                    <a:pt x="116" y="106"/>
                    <a:pt x="117" y="97"/>
                    <a:pt x="116" y="88"/>
                  </a:cubicBezTo>
                  <a:cubicBezTo>
                    <a:pt x="116" y="80"/>
                    <a:pt x="110" y="72"/>
                    <a:pt x="102" y="69"/>
                  </a:cubicBezTo>
                  <a:cubicBezTo>
                    <a:pt x="96" y="66"/>
                    <a:pt x="90" y="65"/>
                    <a:pt x="84" y="63"/>
                  </a:cubicBezTo>
                  <a:cubicBezTo>
                    <a:pt x="89" y="68"/>
                    <a:pt x="89" y="76"/>
                    <a:pt x="86" y="82"/>
                  </a:cubicBezTo>
                  <a:cubicBezTo>
                    <a:pt x="81" y="92"/>
                    <a:pt x="79" y="104"/>
                    <a:pt x="82" y="115"/>
                  </a:cubicBezTo>
                  <a:cubicBezTo>
                    <a:pt x="89" y="115"/>
                    <a:pt x="95" y="125"/>
                    <a:pt x="91" y="131"/>
                  </a:cubicBezTo>
                  <a:cubicBezTo>
                    <a:pt x="88" y="138"/>
                    <a:pt x="79" y="139"/>
                    <a:pt x="74" y="134"/>
                  </a:cubicBezTo>
                  <a:cubicBezTo>
                    <a:pt x="69" y="129"/>
                    <a:pt x="70" y="119"/>
                    <a:pt x="77" y="116"/>
                  </a:cubicBezTo>
                  <a:cubicBezTo>
                    <a:pt x="75" y="104"/>
                    <a:pt x="77" y="91"/>
                    <a:pt x="83" y="80"/>
                  </a:cubicBezTo>
                  <a:cubicBezTo>
                    <a:pt x="85" y="74"/>
                    <a:pt x="84" y="67"/>
                    <a:pt x="79" y="64"/>
                  </a:cubicBezTo>
                  <a:cubicBezTo>
                    <a:pt x="75" y="62"/>
                    <a:pt x="76" y="70"/>
                    <a:pt x="75" y="73"/>
                  </a:cubicBezTo>
                  <a:cubicBezTo>
                    <a:pt x="71" y="85"/>
                    <a:pt x="68" y="98"/>
                    <a:pt x="62" y="109"/>
                  </a:cubicBezTo>
                  <a:cubicBezTo>
                    <a:pt x="59" y="116"/>
                    <a:pt x="54" y="110"/>
                    <a:pt x="53" y="105"/>
                  </a:cubicBezTo>
                  <a:cubicBezTo>
                    <a:pt x="47" y="91"/>
                    <a:pt x="43" y="76"/>
                    <a:pt x="39" y="62"/>
                  </a:cubicBezTo>
                  <a:close/>
                  <a:moveTo>
                    <a:pt x="55" y="72"/>
                  </a:moveTo>
                  <a:cubicBezTo>
                    <a:pt x="52" y="72"/>
                    <a:pt x="51" y="74"/>
                    <a:pt x="51" y="7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79"/>
                    <a:pt x="53" y="80"/>
                    <a:pt x="55" y="8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2" y="90"/>
                    <a:pt x="52" y="91"/>
                    <a:pt x="53" y="91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8"/>
                    <a:pt x="59" y="108"/>
                    <a:pt x="60" y="107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5" y="91"/>
                    <a:pt x="65" y="90"/>
                    <a:pt x="65" y="8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4" y="80"/>
                    <a:pt x="65" y="79"/>
                    <a:pt x="65" y="7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4"/>
                    <a:pt x="64" y="72"/>
                    <a:pt x="62" y="72"/>
                  </a:cubicBezTo>
                  <a:lnTo>
                    <a:pt x="55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Oval 53">
              <a:extLst>
                <a:ext uri="{FF2B5EF4-FFF2-40B4-BE49-F238E27FC236}">
                  <a16:creationId xmlns:a16="http://schemas.microsoft.com/office/drawing/2014/main" id="{A4FEE6A2-DB90-4086-93B4-B0FD12789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647" y="2088207"/>
              <a:ext cx="29125" cy="3189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2" name="Freeform 5">
            <a:extLst>
              <a:ext uri="{FF2B5EF4-FFF2-40B4-BE49-F238E27FC236}">
                <a16:creationId xmlns:a16="http://schemas.microsoft.com/office/drawing/2014/main" id="{9D928ACD-3F63-4466-AB05-5DB36EC69019}"/>
              </a:ext>
            </a:extLst>
          </p:cNvPr>
          <p:cNvSpPr/>
          <p:nvPr userDrawn="1"/>
        </p:nvSpPr>
        <p:spPr bwMode="auto">
          <a:xfrm>
            <a:off x="3419401" y="3373886"/>
            <a:ext cx="1360324" cy="1358976"/>
          </a:xfrm>
          <a:custGeom>
            <a:avLst/>
            <a:gdLst>
              <a:gd name="T0" fmla="*/ 444 w 484"/>
              <a:gd name="T1" fmla="*/ 103 h 484"/>
              <a:gd name="T2" fmla="*/ 381 w 484"/>
              <a:gd name="T3" fmla="*/ 103 h 484"/>
              <a:gd name="T4" fmla="*/ 381 w 484"/>
              <a:gd name="T5" fmla="*/ 40 h 484"/>
              <a:gd name="T6" fmla="*/ 341 w 484"/>
              <a:gd name="T7" fmla="*/ 0 h 484"/>
              <a:gd name="T8" fmla="*/ 143 w 484"/>
              <a:gd name="T9" fmla="*/ 0 h 484"/>
              <a:gd name="T10" fmla="*/ 103 w 484"/>
              <a:gd name="T11" fmla="*/ 40 h 484"/>
              <a:gd name="T12" fmla="*/ 103 w 484"/>
              <a:gd name="T13" fmla="*/ 103 h 484"/>
              <a:gd name="T14" fmla="*/ 40 w 484"/>
              <a:gd name="T15" fmla="*/ 103 h 484"/>
              <a:gd name="T16" fmla="*/ 0 w 484"/>
              <a:gd name="T17" fmla="*/ 143 h 484"/>
              <a:gd name="T18" fmla="*/ 0 w 484"/>
              <a:gd name="T19" fmla="*/ 341 h 484"/>
              <a:gd name="T20" fmla="*/ 40 w 484"/>
              <a:gd name="T21" fmla="*/ 381 h 484"/>
              <a:gd name="T22" fmla="*/ 103 w 484"/>
              <a:gd name="T23" fmla="*/ 381 h 484"/>
              <a:gd name="T24" fmla="*/ 103 w 484"/>
              <a:gd name="T25" fmla="*/ 444 h 484"/>
              <a:gd name="T26" fmla="*/ 143 w 484"/>
              <a:gd name="T27" fmla="*/ 484 h 484"/>
              <a:gd name="T28" fmla="*/ 341 w 484"/>
              <a:gd name="T29" fmla="*/ 484 h 484"/>
              <a:gd name="T30" fmla="*/ 381 w 484"/>
              <a:gd name="T31" fmla="*/ 444 h 484"/>
              <a:gd name="T32" fmla="*/ 381 w 484"/>
              <a:gd name="T33" fmla="*/ 381 h 484"/>
              <a:gd name="T34" fmla="*/ 444 w 484"/>
              <a:gd name="T35" fmla="*/ 381 h 484"/>
              <a:gd name="T36" fmla="*/ 484 w 484"/>
              <a:gd name="T37" fmla="*/ 341 h 484"/>
              <a:gd name="T38" fmla="*/ 484 w 484"/>
              <a:gd name="T39" fmla="*/ 143 h 484"/>
              <a:gd name="T40" fmla="*/ 444 w 484"/>
              <a:gd name="T41" fmla="*/ 10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4" h="484">
                <a:moveTo>
                  <a:pt x="444" y="103"/>
                </a:moveTo>
                <a:cubicBezTo>
                  <a:pt x="381" y="103"/>
                  <a:pt x="381" y="103"/>
                  <a:pt x="381" y="103"/>
                </a:cubicBezTo>
                <a:cubicBezTo>
                  <a:pt x="381" y="40"/>
                  <a:pt x="381" y="40"/>
                  <a:pt x="381" y="40"/>
                </a:cubicBezTo>
                <a:cubicBezTo>
                  <a:pt x="381" y="18"/>
                  <a:pt x="363" y="0"/>
                  <a:pt x="341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1" y="0"/>
                  <a:pt x="103" y="18"/>
                  <a:pt x="103" y="4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18" y="103"/>
                  <a:pt x="0" y="121"/>
                  <a:pt x="0" y="143"/>
                </a:cubicBezTo>
                <a:cubicBezTo>
                  <a:pt x="0" y="341"/>
                  <a:pt x="0" y="341"/>
                  <a:pt x="0" y="341"/>
                </a:cubicBezTo>
                <a:cubicBezTo>
                  <a:pt x="0" y="363"/>
                  <a:pt x="18" y="381"/>
                  <a:pt x="40" y="381"/>
                </a:cubicBezTo>
                <a:cubicBezTo>
                  <a:pt x="103" y="381"/>
                  <a:pt x="103" y="381"/>
                  <a:pt x="103" y="381"/>
                </a:cubicBezTo>
                <a:cubicBezTo>
                  <a:pt x="103" y="444"/>
                  <a:pt x="103" y="444"/>
                  <a:pt x="103" y="444"/>
                </a:cubicBezTo>
                <a:cubicBezTo>
                  <a:pt x="103" y="466"/>
                  <a:pt x="121" y="484"/>
                  <a:pt x="143" y="484"/>
                </a:cubicBezTo>
                <a:cubicBezTo>
                  <a:pt x="341" y="484"/>
                  <a:pt x="341" y="484"/>
                  <a:pt x="341" y="484"/>
                </a:cubicBezTo>
                <a:cubicBezTo>
                  <a:pt x="363" y="484"/>
                  <a:pt x="381" y="466"/>
                  <a:pt x="381" y="444"/>
                </a:cubicBezTo>
                <a:cubicBezTo>
                  <a:pt x="381" y="381"/>
                  <a:pt x="381" y="381"/>
                  <a:pt x="381" y="381"/>
                </a:cubicBezTo>
                <a:cubicBezTo>
                  <a:pt x="444" y="381"/>
                  <a:pt x="444" y="381"/>
                  <a:pt x="444" y="381"/>
                </a:cubicBezTo>
                <a:cubicBezTo>
                  <a:pt x="466" y="381"/>
                  <a:pt x="484" y="363"/>
                  <a:pt x="484" y="341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84" y="121"/>
                  <a:pt x="466" y="103"/>
                  <a:pt x="444" y="103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56555AA8-C137-4572-AEB2-381250067064}"/>
              </a:ext>
            </a:extLst>
          </p:cNvPr>
          <p:cNvSpPr/>
          <p:nvPr userDrawn="1"/>
        </p:nvSpPr>
        <p:spPr bwMode="auto">
          <a:xfrm>
            <a:off x="5457135" y="3373886"/>
            <a:ext cx="1360324" cy="1358976"/>
          </a:xfrm>
          <a:custGeom>
            <a:avLst/>
            <a:gdLst>
              <a:gd name="T0" fmla="*/ 444 w 484"/>
              <a:gd name="T1" fmla="*/ 103 h 484"/>
              <a:gd name="T2" fmla="*/ 381 w 484"/>
              <a:gd name="T3" fmla="*/ 103 h 484"/>
              <a:gd name="T4" fmla="*/ 381 w 484"/>
              <a:gd name="T5" fmla="*/ 40 h 484"/>
              <a:gd name="T6" fmla="*/ 341 w 484"/>
              <a:gd name="T7" fmla="*/ 0 h 484"/>
              <a:gd name="T8" fmla="*/ 143 w 484"/>
              <a:gd name="T9" fmla="*/ 0 h 484"/>
              <a:gd name="T10" fmla="*/ 103 w 484"/>
              <a:gd name="T11" fmla="*/ 40 h 484"/>
              <a:gd name="T12" fmla="*/ 103 w 484"/>
              <a:gd name="T13" fmla="*/ 103 h 484"/>
              <a:gd name="T14" fmla="*/ 40 w 484"/>
              <a:gd name="T15" fmla="*/ 103 h 484"/>
              <a:gd name="T16" fmla="*/ 0 w 484"/>
              <a:gd name="T17" fmla="*/ 143 h 484"/>
              <a:gd name="T18" fmla="*/ 0 w 484"/>
              <a:gd name="T19" fmla="*/ 341 h 484"/>
              <a:gd name="T20" fmla="*/ 40 w 484"/>
              <a:gd name="T21" fmla="*/ 381 h 484"/>
              <a:gd name="T22" fmla="*/ 103 w 484"/>
              <a:gd name="T23" fmla="*/ 381 h 484"/>
              <a:gd name="T24" fmla="*/ 103 w 484"/>
              <a:gd name="T25" fmla="*/ 444 h 484"/>
              <a:gd name="T26" fmla="*/ 143 w 484"/>
              <a:gd name="T27" fmla="*/ 484 h 484"/>
              <a:gd name="T28" fmla="*/ 341 w 484"/>
              <a:gd name="T29" fmla="*/ 484 h 484"/>
              <a:gd name="T30" fmla="*/ 381 w 484"/>
              <a:gd name="T31" fmla="*/ 444 h 484"/>
              <a:gd name="T32" fmla="*/ 381 w 484"/>
              <a:gd name="T33" fmla="*/ 381 h 484"/>
              <a:gd name="T34" fmla="*/ 444 w 484"/>
              <a:gd name="T35" fmla="*/ 381 h 484"/>
              <a:gd name="T36" fmla="*/ 484 w 484"/>
              <a:gd name="T37" fmla="*/ 341 h 484"/>
              <a:gd name="T38" fmla="*/ 484 w 484"/>
              <a:gd name="T39" fmla="*/ 143 h 484"/>
              <a:gd name="T40" fmla="*/ 444 w 484"/>
              <a:gd name="T41" fmla="*/ 10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4" h="484">
                <a:moveTo>
                  <a:pt x="444" y="103"/>
                </a:moveTo>
                <a:cubicBezTo>
                  <a:pt x="381" y="103"/>
                  <a:pt x="381" y="103"/>
                  <a:pt x="381" y="103"/>
                </a:cubicBezTo>
                <a:cubicBezTo>
                  <a:pt x="381" y="40"/>
                  <a:pt x="381" y="40"/>
                  <a:pt x="381" y="40"/>
                </a:cubicBezTo>
                <a:cubicBezTo>
                  <a:pt x="381" y="18"/>
                  <a:pt x="363" y="0"/>
                  <a:pt x="341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1" y="0"/>
                  <a:pt x="103" y="18"/>
                  <a:pt x="103" y="4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18" y="103"/>
                  <a:pt x="0" y="121"/>
                  <a:pt x="0" y="143"/>
                </a:cubicBezTo>
                <a:cubicBezTo>
                  <a:pt x="0" y="341"/>
                  <a:pt x="0" y="341"/>
                  <a:pt x="0" y="341"/>
                </a:cubicBezTo>
                <a:cubicBezTo>
                  <a:pt x="0" y="363"/>
                  <a:pt x="18" y="381"/>
                  <a:pt x="40" y="381"/>
                </a:cubicBezTo>
                <a:cubicBezTo>
                  <a:pt x="103" y="381"/>
                  <a:pt x="103" y="381"/>
                  <a:pt x="103" y="381"/>
                </a:cubicBezTo>
                <a:cubicBezTo>
                  <a:pt x="103" y="444"/>
                  <a:pt x="103" y="444"/>
                  <a:pt x="103" y="444"/>
                </a:cubicBezTo>
                <a:cubicBezTo>
                  <a:pt x="103" y="466"/>
                  <a:pt x="121" y="484"/>
                  <a:pt x="143" y="484"/>
                </a:cubicBezTo>
                <a:cubicBezTo>
                  <a:pt x="341" y="484"/>
                  <a:pt x="341" y="484"/>
                  <a:pt x="341" y="484"/>
                </a:cubicBezTo>
                <a:cubicBezTo>
                  <a:pt x="363" y="484"/>
                  <a:pt x="381" y="466"/>
                  <a:pt x="381" y="444"/>
                </a:cubicBezTo>
                <a:cubicBezTo>
                  <a:pt x="381" y="381"/>
                  <a:pt x="381" y="381"/>
                  <a:pt x="381" y="381"/>
                </a:cubicBezTo>
                <a:cubicBezTo>
                  <a:pt x="444" y="381"/>
                  <a:pt x="444" y="381"/>
                  <a:pt x="444" y="381"/>
                </a:cubicBezTo>
                <a:cubicBezTo>
                  <a:pt x="466" y="381"/>
                  <a:pt x="484" y="363"/>
                  <a:pt x="484" y="341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84" y="121"/>
                  <a:pt x="466" y="103"/>
                  <a:pt x="444" y="103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EBDD612B-0F7A-4F33-9579-87CF8CBFFEA1}"/>
              </a:ext>
            </a:extLst>
          </p:cNvPr>
          <p:cNvSpPr/>
          <p:nvPr userDrawn="1"/>
        </p:nvSpPr>
        <p:spPr bwMode="auto">
          <a:xfrm>
            <a:off x="7494869" y="3373886"/>
            <a:ext cx="1360324" cy="1358976"/>
          </a:xfrm>
          <a:custGeom>
            <a:avLst/>
            <a:gdLst>
              <a:gd name="T0" fmla="*/ 444 w 484"/>
              <a:gd name="T1" fmla="*/ 103 h 484"/>
              <a:gd name="T2" fmla="*/ 381 w 484"/>
              <a:gd name="T3" fmla="*/ 103 h 484"/>
              <a:gd name="T4" fmla="*/ 381 w 484"/>
              <a:gd name="T5" fmla="*/ 40 h 484"/>
              <a:gd name="T6" fmla="*/ 341 w 484"/>
              <a:gd name="T7" fmla="*/ 0 h 484"/>
              <a:gd name="T8" fmla="*/ 143 w 484"/>
              <a:gd name="T9" fmla="*/ 0 h 484"/>
              <a:gd name="T10" fmla="*/ 103 w 484"/>
              <a:gd name="T11" fmla="*/ 40 h 484"/>
              <a:gd name="T12" fmla="*/ 103 w 484"/>
              <a:gd name="T13" fmla="*/ 103 h 484"/>
              <a:gd name="T14" fmla="*/ 40 w 484"/>
              <a:gd name="T15" fmla="*/ 103 h 484"/>
              <a:gd name="T16" fmla="*/ 0 w 484"/>
              <a:gd name="T17" fmla="*/ 143 h 484"/>
              <a:gd name="T18" fmla="*/ 0 w 484"/>
              <a:gd name="T19" fmla="*/ 341 h 484"/>
              <a:gd name="T20" fmla="*/ 40 w 484"/>
              <a:gd name="T21" fmla="*/ 381 h 484"/>
              <a:gd name="T22" fmla="*/ 103 w 484"/>
              <a:gd name="T23" fmla="*/ 381 h 484"/>
              <a:gd name="T24" fmla="*/ 103 w 484"/>
              <a:gd name="T25" fmla="*/ 444 h 484"/>
              <a:gd name="T26" fmla="*/ 143 w 484"/>
              <a:gd name="T27" fmla="*/ 484 h 484"/>
              <a:gd name="T28" fmla="*/ 341 w 484"/>
              <a:gd name="T29" fmla="*/ 484 h 484"/>
              <a:gd name="T30" fmla="*/ 381 w 484"/>
              <a:gd name="T31" fmla="*/ 444 h 484"/>
              <a:gd name="T32" fmla="*/ 381 w 484"/>
              <a:gd name="T33" fmla="*/ 381 h 484"/>
              <a:gd name="T34" fmla="*/ 444 w 484"/>
              <a:gd name="T35" fmla="*/ 381 h 484"/>
              <a:gd name="T36" fmla="*/ 484 w 484"/>
              <a:gd name="T37" fmla="*/ 341 h 484"/>
              <a:gd name="T38" fmla="*/ 484 w 484"/>
              <a:gd name="T39" fmla="*/ 143 h 484"/>
              <a:gd name="T40" fmla="*/ 444 w 484"/>
              <a:gd name="T41" fmla="*/ 10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4" h="484">
                <a:moveTo>
                  <a:pt x="444" y="103"/>
                </a:moveTo>
                <a:cubicBezTo>
                  <a:pt x="381" y="103"/>
                  <a:pt x="381" y="103"/>
                  <a:pt x="381" y="103"/>
                </a:cubicBezTo>
                <a:cubicBezTo>
                  <a:pt x="381" y="40"/>
                  <a:pt x="381" y="40"/>
                  <a:pt x="381" y="40"/>
                </a:cubicBezTo>
                <a:cubicBezTo>
                  <a:pt x="381" y="18"/>
                  <a:pt x="363" y="0"/>
                  <a:pt x="341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1" y="0"/>
                  <a:pt x="103" y="18"/>
                  <a:pt x="103" y="4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18" y="103"/>
                  <a:pt x="0" y="121"/>
                  <a:pt x="0" y="143"/>
                </a:cubicBezTo>
                <a:cubicBezTo>
                  <a:pt x="0" y="341"/>
                  <a:pt x="0" y="341"/>
                  <a:pt x="0" y="341"/>
                </a:cubicBezTo>
                <a:cubicBezTo>
                  <a:pt x="0" y="363"/>
                  <a:pt x="18" y="381"/>
                  <a:pt x="40" y="381"/>
                </a:cubicBezTo>
                <a:cubicBezTo>
                  <a:pt x="103" y="381"/>
                  <a:pt x="103" y="381"/>
                  <a:pt x="103" y="381"/>
                </a:cubicBezTo>
                <a:cubicBezTo>
                  <a:pt x="103" y="444"/>
                  <a:pt x="103" y="444"/>
                  <a:pt x="103" y="444"/>
                </a:cubicBezTo>
                <a:cubicBezTo>
                  <a:pt x="103" y="466"/>
                  <a:pt x="121" y="484"/>
                  <a:pt x="143" y="484"/>
                </a:cubicBezTo>
                <a:cubicBezTo>
                  <a:pt x="341" y="484"/>
                  <a:pt x="341" y="484"/>
                  <a:pt x="341" y="484"/>
                </a:cubicBezTo>
                <a:cubicBezTo>
                  <a:pt x="363" y="484"/>
                  <a:pt x="381" y="466"/>
                  <a:pt x="381" y="444"/>
                </a:cubicBezTo>
                <a:cubicBezTo>
                  <a:pt x="381" y="381"/>
                  <a:pt x="381" y="381"/>
                  <a:pt x="381" y="381"/>
                </a:cubicBezTo>
                <a:cubicBezTo>
                  <a:pt x="444" y="381"/>
                  <a:pt x="444" y="381"/>
                  <a:pt x="444" y="381"/>
                </a:cubicBezTo>
                <a:cubicBezTo>
                  <a:pt x="466" y="381"/>
                  <a:pt x="484" y="363"/>
                  <a:pt x="484" y="341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84" y="121"/>
                  <a:pt x="466" y="103"/>
                  <a:pt x="444" y="103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5CC710E7-809D-4394-8EBF-DF13707A7F3A}"/>
              </a:ext>
            </a:extLst>
          </p:cNvPr>
          <p:cNvSpPr/>
          <p:nvPr userDrawn="1"/>
        </p:nvSpPr>
        <p:spPr bwMode="auto">
          <a:xfrm>
            <a:off x="9532603" y="3373886"/>
            <a:ext cx="1360324" cy="1358976"/>
          </a:xfrm>
          <a:custGeom>
            <a:avLst/>
            <a:gdLst>
              <a:gd name="T0" fmla="*/ 444 w 484"/>
              <a:gd name="T1" fmla="*/ 103 h 484"/>
              <a:gd name="T2" fmla="*/ 381 w 484"/>
              <a:gd name="T3" fmla="*/ 103 h 484"/>
              <a:gd name="T4" fmla="*/ 381 w 484"/>
              <a:gd name="T5" fmla="*/ 40 h 484"/>
              <a:gd name="T6" fmla="*/ 341 w 484"/>
              <a:gd name="T7" fmla="*/ 0 h 484"/>
              <a:gd name="T8" fmla="*/ 143 w 484"/>
              <a:gd name="T9" fmla="*/ 0 h 484"/>
              <a:gd name="T10" fmla="*/ 103 w 484"/>
              <a:gd name="T11" fmla="*/ 40 h 484"/>
              <a:gd name="T12" fmla="*/ 103 w 484"/>
              <a:gd name="T13" fmla="*/ 103 h 484"/>
              <a:gd name="T14" fmla="*/ 40 w 484"/>
              <a:gd name="T15" fmla="*/ 103 h 484"/>
              <a:gd name="T16" fmla="*/ 0 w 484"/>
              <a:gd name="T17" fmla="*/ 143 h 484"/>
              <a:gd name="T18" fmla="*/ 0 w 484"/>
              <a:gd name="T19" fmla="*/ 341 h 484"/>
              <a:gd name="T20" fmla="*/ 40 w 484"/>
              <a:gd name="T21" fmla="*/ 381 h 484"/>
              <a:gd name="T22" fmla="*/ 103 w 484"/>
              <a:gd name="T23" fmla="*/ 381 h 484"/>
              <a:gd name="T24" fmla="*/ 103 w 484"/>
              <a:gd name="T25" fmla="*/ 444 h 484"/>
              <a:gd name="T26" fmla="*/ 143 w 484"/>
              <a:gd name="T27" fmla="*/ 484 h 484"/>
              <a:gd name="T28" fmla="*/ 341 w 484"/>
              <a:gd name="T29" fmla="*/ 484 h 484"/>
              <a:gd name="T30" fmla="*/ 381 w 484"/>
              <a:gd name="T31" fmla="*/ 444 h 484"/>
              <a:gd name="T32" fmla="*/ 381 w 484"/>
              <a:gd name="T33" fmla="*/ 381 h 484"/>
              <a:gd name="T34" fmla="*/ 444 w 484"/>
              <a:gd name="T35" fmla="*/ 381 h 484"/>
              <a:gd name="T36" fmla="*/ 484 w 484"/>
              <a:gd name="T37" fmla="*/ 341 h 484"/>
              <a:gd name="T38" fmla="*/ 484 w 484"/>
              <a:gd name="T39" fmla="*/ 143 h 484"/>
              <a:gd name="T40" fmla="*/ 444 w 484"/>
              <a:gd name="T41" fmla="*/ 10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4" h="484">
                <a:moveTo>
                  <a:pt x="444" y="103"/>
                </a:moveTo>
                <a:cubicBezTo>
                  <a:pt x="381" y="103"/>
                  <a:pt x="381" y="103"/>
                  <a:pt x="381" y="103"/>
                </a:cubicBezTo>
                <a:cubicBezTo>
                  <a:pt x="381" y="40"/>
                  <a:pt x="381" y="40"/>
                  <a:pt x="381" y="40"/>
                </a:cubicBezTo>
                <a:cubicBezTo>
                  <a:pt x="381" y="18"/>
                  <a:pt x="363" y="0"/>
                  <a:pt x="341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1" y="0"/>
                  <a:pt x="103" y="18"/>
                  <a:pt x="103" y="4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18" y="103"/>
                  <a:pt x="0" y="121"/>
                  <a:pt x="0" y="143"/>
                </a:cubicBezTo>
                <a:cubicBezTo>
                  <a:pt x="0" y="341"/>
                  <a:pt x="0" y="341"/>
                  <a:pt x="0" y="341"/>
                </a:cubicBezTo>
                <a:cubicBezTo>
                  <a:pt x="0" y="363"/>
                  <a:pt x="18" y="381"/>
                  <a:pt x="40" y="381"/>
                </a:cubicBezTo>
                <a:cubicBezTo>
                  <a:pt x="103" y="381"/>
                  <a:pt x="103" y="381"/>
                  <a:pt x="103" y="381"/>
                </a:cubicBezTo>
                <a:cubicBezTo>
                  <a:pt x="103" y="444"/>
                  <a:pt x="103" y="444"/>
                  <a:pt x="103" y="444"/>
                </a:cubicBezTo>
                <a:cubicBezTo>
                  <a:pt x="103" y="466"/>
                  <a:pt x="121" y="484"/>
                  <a:pt x="143" y="484"/>
                </a:cubicBezTo>
                <a:cubicBezTo>
                  <a:pt x="341" y="484"/>
                  <a:pt x="341" y="484"/>
                  <a:pt x="341" y="484"/>
                </a:cubicBezTo>
                <a:cubicBezTo>
                  <a:pt x="363" y="484"/>
                  <a:pt x="381" y="466"/>
                  <a:pt x="381" y="444"/>
                </a:cubicBezTo>
                <a:cubicBezTo>
                  <a:pt x="381" y="381"/>
                  <a:pt x="381" y="381"/>
                  <a:pt x="381" y="381"/>
                </a:cubicBezTo>
                <a:cubicBezTo>
                  <a:pt x="444" y="381"/>
                  <a:pt x="444" y="381"/>
                  <a:pt x="444" y="381"/>
                </a:cubicBezTo>
                <a:cubicBezTo>
                  <a:pt x="466" y="381"/>
                  <a:pt x="484" y="363"/>
                  <a:pt x="484" y="341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84" y="121"/>
                  <a:pt x="466" y="103"/>
                  <a:pt x="444" y="103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DD4D6CD-E195-4288-97E7-0EE6496AA3A0}"/>
              </a:ext>
            </a:extLst>
          </p:cNvPr>
          <p:cNvGrpSpPr/>
          <p:nvPr userDrawn="1"/>
        </p:nvGrpSpPr>
        <p:grpSpPr>
          <a:xfrm>
            <a:off x="5900133" y="3870889"/>
            <a:ext cx="474329" cy="364970"/>
            <a:chOff x="3812546" y="4935519"/>
            <a:chExt cx="499285" cy="38417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Freeform 64">
              <a:extLst>
                <a:ext uri="{FF2B5EF4-FFF2-40B4-BE49-F238E27FC236}">
                  <a16:creationId xmlns:a16="http://schemas.microsoft.com/office/drawing/2014/main" id="{1FAD2035-1D2D-4102-ABDD-E1FDD1CF0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2546" y="4935519"/>
              <a:ext cx="499285" cy="384173"/>
            </a:xfrm>
            <a:custGeom>
              <a:avLst/>
              <a:gdLst>
                <a:gd name="T0" fmla="*/ 125 w 192"/>
                <a:gd name="T1" fmla="*/ 15 h 148"/>
                <a:gd name="T2" fmla="*/ 133 w 192"/>
                <a:gd name="T3" fmla="*/ 0 h 148"/>
                <a:gd name="T4" fmla="*/ 110 w 192"/>
                <a:gd name="T5" fmla="*/ 6 h 148"/>
                <a:gd name="T6" fmla="*/ 115 w 192"/>
                <a:gd name="T7" fmla="*/ 22 h 148"/>
                <a:gd name="T8" fmla="*/ 110 w 192"/>
                <a:gd name="T9" fmla="*/ 6 h 148"/>
                <a:gd name="T10" fmla="*/ 137 w 192"/>
                <a:gd name="T11" fmla="*/ 17 h 148"/>
                <a:gd name="T12" fmla="*/ 153 w 192"/>
                <a:gd name="T13" fmla="*/ 12 h 148"/>
                <a:gd name="T14" fmla="*/ 129 w 192"/>
                <a:gd name="T15" fmla="*/ 23 h 148"/>
                <a:gd name="T16" fmla="*/ 121 w 192"/>
                <a:gd name="T17" fmla="*/ 38 h 148"/>
                <a:gd name="T18" fmla="*/ 137 w 192"/>
                <a:gd name="T19" fmla="*/ 30 h 148"/>
                <a:gd name="T20" fmla="*/ 159 w 192"/>
                <a:gd name="T21" fmla="*/ 27 h 148"/>
                <a:gd name="T22" fmla="*/ 144 w 192"/>
                <a:gd name="T23" fmla="*/ 34 h 148"/>
                <a:gd name="T24" fmla="*/ 159 w 192"/>
                <a:gd name="T25" fmla="*/ 27 h 148"/>
                <a:gd name="T26" fmla="*/ 0 w 192"/>
                <a:gd name="T27" fmla="*/ 37 h 148"/>
                <a:gd name="T28" fmla="*/ 9 w 192"/>
                <a:gd name="T29" fmla="*/ 132 h 148"/>
                <a:gd name="T30" fmla="*/ 43 w 192"/>
                <a:gd name="T31" fmla="*/ 110 h 148"/>
                <a:gd name="T32" fmla="*/ 104 w 192"/>
                <a:gd name="T33" fmla="*/ 132 h 148"/>
                <a:gd name="T34" fmla="*/ 108 w 192"/>
                <a:gd name="T35" fmla="*/ 36 h 148"/>
                <a:gd name="T36" fmla="*/ 9 w 192"/>
                <a:gd name="T37" fmla="*/ 28 h 148"/>
                <a:gd name="T38" fmla="*/ 60 w 192"/>
                <a:gd name="T39" fmla="*/ 44 h 148"/>
                <a:gd name="T40" fmla="*/ 76 w 192"/>
                <a:gd name="T41" fmla="*/ 60 h 148"/>
                <a:gd name="T42" fmla="*/ 60 w 192"/>
                <a:gd name="T43" fmla="*/ 76 h 148"/>
                <a:gd name="T44" fmla="*/ 44 w 192"/>
                <a:gd name="T45" fmla="*/ 92 h 148"/>
                <a:gd name="T46" fmla="*/ 28 w 192"/>
                <a:gd name="T47" fmla="*/ 76 h 148"/>
                <a:gd name="T48" fmla="*/ 44 w 192"/>
                <a:gd name="T49" fmla="*/ 60 h 148"/>
                <a:gd name="T50" fmla="*/ 121 w 192"/>
                <a:gd name="T51" fmla="*/ 48 h 148"/>
                <a:gd name="T52" fmla="*/ 116 w 192"/>
                <a:gd name="T53" fmla="*/ 127 h 148"/>
                <a:gd name="T54" fmla="*/ 131 w 192"/>
                <a:gd name="T55" fmla="*/ 132 h 148"/>
                <a:gd name="T56" fmla="*/ 176 w 192"/>
                <a:gd name="T57" fmla="*/ 132 h 148"/>
                <a:gd name="T58" fmla="*/ 192 w 192"/>
                <a:gd name="T59" fmla="*/ 120 h 148"/>
                <a:gd name="T60" fmla="*/ 184 w 192"/>
                <a:gd name="T61" fmla="*/ 88 h 148"/>
                <a:gd name="T62" fmla="*/ 166 w 192"/>
                <a:gd name="T63" fmla="*/ 76 h 148"/>
                <a:gd name="T64" fmla="*/ 143 w 192"/>
                <a:gd name="T65" fmla="*/ 48 h 148"/>
                <a:gd name="T66" fmla="*/ 43 w 192"/>
                <a:gd name="T67" fmla="*/ 116 h 148"/>
                <a:gd name="T68" fmla="*/ 43 w 192"/>
                <a:gd name="T69" fmla="*/ 148 h 148"/>
                <a:gd name="T70" fmla="*/ 43 w 192"/>
                <a:gd name="T71" fmla="*/ 116 h 148"/>
                <a:gd name="T72" fmla="*/ 138 w 192"/>
                <a:gd name="T73" fmla="*/ 132 h 148"/>
                <a:gd name="T74" fmla="*/ 170 w 192"/>
                <a:gd name="T75" fmla="*/ 1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2" h="148">
                  <a:moveTo>
                    <a:pt x="125" y="0"/>
                  </a:moveTo>
                  <a:cubicBezTo>
                    <a:pt x="125" y="15"/>
                    <a:pt x="125" y="15"/>
                    <a:pt x="125" y="15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3" y="0"/>
                    <a:pt x="133" y="0"/>
                    <a:pt x="133" y="0"/>
                  </a:cubicBezTo>
                  <a:lnTo>
                    <a:pt x="125" y="0"/>
                  </a:lnTo>
                  <a:close/>
                  <a:moveTo>
                    <a:pt x="110" y="6"/>
                  </a:moveTo>
                  <a:cubicBezTo>
                    <a:pt x="104" y="12"/>
                    <a:pt x="104" y="12"/>
                    <a:pt x="104" y="12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20" y="18"/>
                    <a:pt x="120" y="18"/>
                    <a:pt x="120" y="18"/>
                  </a:cubicBezTo>
                  <a:lnTo>
                    <a:pt x="110" y="6"/>
                  </a:lnTo>
                  <a:close/>
                  <a:moveTo>
                    <a:pt x="148" y="6"/>
                  </a:moveTo>
                  <a:cubicBezTo>
                    <a:pt x="137" y="17"/>
                    <a:pt x="137" y="17"/>
                    <a:pt x="137" y="17"/>
                  </a:cubicBezTo>
                  <a:cubicBezTo>
                    <a:pt x="142" y="22"/>
                    <a:pt x="142" y="22"/>
                    <a:pt x="142" y="22"/>
                  </a:cubicBezTo>
                  <a:cubicBezTo>
                    <a:pt x="153" y="12"/>
                    <a:pt x="153" y="12"/>
                    <a:pt x="153" y="12"/>
                  </a:cubicBezTo>
                  <a:lnTo>
                    <a:pt x="148" y="6"/>
                  </a:lnTo>
                  <a:close/>
                  <a:moveTo>
                    <a:pt x="129" y="23"/>
                  </a:moveTo>
                  <a:cubicBezTo>
                    <a:pt x="125" y="23"/>
                    <a:pt x="121" y="26"/>
                    <a:pt x="121" y="30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30"/>
                    <a:pt x="137" y="30"/>
                    <a:pt x="137" y="30"/>
                  </a:cubicBezTo>
                  <a:cubicBezTo>
                    <a:pt x="137" y="26"/>
                    <a:pt x="133" y="23"/>
                    <a:pt x="129" y="23"/>
                  </a:cubicBezTo>
                  <a:close/>
                  <a:moveTo>
                    <a:pt x="159" y="27"/>
                  </a:moveTo>
                  <a:cubicBezTo>
                    <a:pt x="144" y="28"/>
                    <a:pt x="144" y="28"/>
                    <a:pt x="144" y="2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59" y="34"/>
                    <a:pt x="159" y="34"/>
                    <a:pt x="159" y="34"/>
                  </a:cubicBezTo>
                  <a:lnTo>
                    <a:pt x="159" y="27"/>
                  </a:lnTo>
                  <a:close/>
                  <a:moveTo>
                    <a:pt x="9" y="28"/>
                  </a:moveTo>
                  <a:cubicBezTo>
                    <a:pt x="2" y="28"/>
                    <a:pt x="0" y="31"/>
                    <a:pt x="0" y="3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30"/>
                    <a:pt x="2" y="132"/>
                    <a:pt x="9" y="132"/>
                  </a:cubicBezTo>
                  <a:cubicBezTo>
                    <a:pt x="20" y="132"/>
                    <a:pt x="20" y="132"/>
                    <a:pt x="20" y="132"/>
                  </a:cubicBezTo>
                  <a:cubicBezTo>
                    <a:pt x="20" y="120"/>
                    <a:pt x="30" y="110"/>
                    <a:pt x="43" y="110"/>
                  </a:cubicBezTo>
                  <a:cubicBezTo>
                    <a:pt x="55" y="110"/>
                    <a:pt x="65" y="120"/>
                    <a:pt x="66" y="132"/>
                  </a:cubicBezTo>
                  <a:cubicBezTo>
                    <a:pt x="104" y="132"/>
                    <a:pt x="104" y="132"/>
                    <a:pt x="104" y="132"/>
                  </a:cubicBezTo>
                  <a:cubicBezTo>
                    <a:pt x="107" y="132"/>
                    <a:pt x="108" y="130"/>
                    <a:pt x="108" y="127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8" y="31"/>
                    <a:pt x="104" y="28"/>
                    <a:pt x="99" y="28"/>
                  </a:cubicBezTo>
                  <a:lnTo>
                    <a:pt x="9" y="28"/>
                  </a:lnTo>
                  <a:close/>
                  <a:moveTo>
                    <a:pt x="44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44" y="60"/>
                    <a:pt x="44" y="60"/>
                    <a:pt x="44" y="60"/>
                  </a:cubicBezTo>
                  <a:lnTo>
                    <a:pt x="44" y="44"/>
                  </a:lnTo>
                  <a:close/>
                  <a:moveTo>
                    <a:pt x="121" y="48"/>
                  </a:moveTo>
                  <a:cubicBezTo>
                    <a:pt x="119" y="48"/>
                    <a:pt x="116" y="50"/>
                    <a:pt x="116" y="53"/>
                  </a:cubicBezTo>
                  <a:cubicBezTo>
                    <a:pt x="116" y="127"/>
                    <a:pt x="116" y="127"/>
                    <a:pt x="116" y="127"/>
                  </a:cubicBezTo>
                  <a:cubicBezTo>
                    <a:pt x="116" y="131"/>
                    <a:pt x="117" y="132"/>
                    <a:pt x="120" y="132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31" y="120"/>
                    <a:pt x="141" y="110"/>
                    <a:pt x="153" y="110"/>
                  </a:cubicBezTo>
                  <a:cubicBezTo>
                    <a:pt x="165" y="110"/>
                    <a:pt x="175" y="120"/>
                    <a:pt x="176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9" y="132"/>
                    <a:pt x="192" y="129"/>
                    <a:pt x="192" y="120"/>
                  </a:cubicBezTo>
                  <a:cubicBezTo>
                    <a:pt x="192" y="103"/>
                    <a:pt x="192" y="103"/>
                    <a:pt x="192" y="103"/>
                  </a:cubicBezTo>
                  <a:cubicBezTo>
                    <a:pt x="192" y="96"/>
                    <a:pt x="187" y="91"/>
                    <a:pt x="184" y="88"/>
                  </a:cubicBezTo>
                  <a:cubicBezTo>
                    <a:pt x="179" y="86"/>
                    <a:pt x="175" y="83"/>
                    <a:pt x="170" y="80"/>
                  </a:cubicBezTo>
                  <a:cubicBezTo>
                    <a:pt x="168" y="78"/>
                    <a:pt x="167" y="78"/>
                    <a:pt x="166" y="76"/>
                  </a:cubicBezTo>
                  <a:cubicBezTo>
                    <a:pt x="153" y="54"/>
                    <a:pt x="153" y="54"/>
                    <a:pt x="153" y="54"/>
                  </a:cubicBezTo>
                  <a:cubicBezTo>
                    <a:pt x="151" y="50"/>
                    <a:pt x="147" y="49"/>
                    <a:pt x="143" y="48"/>
                  </a:cubicBezTo>
                  <a:lnTo>
                    <a:pt x="121" y="48"/>
                  </a:lnTo>
                  <a:close/>
                  <a:moveTo>
                    <a:pt x="43" y="116"/>
                  </a:moveTo>
                  <a:cubicBezTo>
                    <a:pt x="34" y="116"/>
                    <a:pt x="26" y="123"/>
                    <a:pt x="26" y="132"/>
                  </a:cubicBezTo>
                  <a:cubicBezTo>
                    <a:pt x="26" y="141"/>
                    <a:pt x="34" y="148"/>
                    <a:pt x="43" y="148"/>
                  </a:cubicBezTo>
                  <a:cubicBezTo>
                    <a:pt x="51" y="148"/>
                    <a:pt x="59" y="141"/>
                    <a:pt x="59" y="132"/>
                  </a:cubicBezTo>
                  <a:cubicBezTo>
                    <a:pt x="59" y="123"/>
                    <a:pt x="51" y="116"/>
                    <a:pt x="43" y="116"/>
                  </a:cubicBezTo>
                  <a:close/>
                  <a:moveTo>
                    <a:pt x="154" y="116"/>
                  </a:moveTo>
                  <a:cubicBezTo>
                    <a:pt x="145" y="116"/>
                    <a:pt x="138" y="123"/>
                    <a:pt x="138" y="132"/>
                  </a:cubicBezTo>
                  <a:cubicBezTo>
                    <a:pt x="138" y="141"/>
                    <a:pt x="145" y="148"/>
                    <a:pt x="154" y="148"/>
                  </a:cubicBezTo>
                  <a:cubicBezTo>
                    <a:pt x="163" y="148"/>
                    <a:pt x="170" y="141"/>
                    <a:pt x="170" y="132"/>
                  </a:cubicBezTo>
                  <a:cubicBezTo>
                    <a:pt x="170" y="123"/>
                    <a:pt x="163" y="116"/>
                    <a:pt x="154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65">
              <a:extLst>
                <a:ext uri="{FF2B5EF4-FFF2-40B4-BE49-F238E27FC236}">
                  <a16:creationId xmlns:a16="http://schemas.microsoft.com/office/drawing/2014/main" id="{72DC3431-F9C1-4038-8FA9-8D9A5335D310}"/>
                </a:ext>
              </a:extLst>
            </p:cNvPr>
            <p:cNvSpPr/>
            <p:nvPr/>
          </p:nvSpPr>
          <p:spPr bwMode="auto">
            <a:xfrm>
              <a:off x="4145403" y="5081143"/>
              <a:ext cx="70732" cy="62411"/>
            </a:xfrm>
            <a:custGeom>
              <a:avLst/>
              <a:gdLst>
                <a:gd name="T0" fmla="*/ 3 w 27"/>
                <a:gd name="T1" fmla="*/ 0 h 24"/>
                <a:gd name="T2" fmla="*/ 0 w 27"/>
                <a:gd name="T3" fmla="*/ 3 h 24"/>
                <a:gd name="T4" fmla="*/ 0 w 27"/>
                <a:gd name="T5" fmla="*/ 21 h 24"/>
                <a:gd name="T6" fmla="*/ 4 w 27"/>
                <a:gd name="T7" fmla="*/ 24 h 24"/>
                <a:gd name="T8" fmla="*/ 23 w 27"/>
                <a:gd name="T9" fmla="*/ 24 h 24"/>
                <a:gd name="T10" fmla="*/ 26 w 27"/>
                <a:gd name="T11" fmla="*/ 20 h 24"/>
                <a:gd name="T12" fmla="*/ 19 w 27"/>
                <a:gd name="T13" fmla="*/ 3 h 24"/>
                <a:gd name="T14" fmla="*/ 13 w 27"/>
                <a:gd name="T15" fmla="*/ 0 h 24"/>
                <a:gd name="T16" fmla="*/ 3 w 27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4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2" y="24"/>
                    <a:pt x="4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6" y="24"/>
                    <a:pt x="27" y="22"/>
                    <a:pt x="26" y="20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1"/>
                    <a:pt x="15" y="0"/>
                    <a:pt x="1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9" name="Freeform 40">
            <a:extLst>
              <a:ext uri="{FF2B5EF4-FFF2-40B4-BE49-F238E27FC236}">
                <a16:creationId xmlns:a16="http://schemas.microsoft.com/office/drawing/2014/main" id="{9126F362-6321-43AB-AD66-E4CC8C108C2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56726" y="3862959"/>
            <a:ext cx="485674" cy="380830"/>
          </a:xfrm>
          <a:custGeom>
            <a:avLst/>
            <a:gdLst>
              <a:gd name="T0" fmla="*/ 45 w 168"/>
              <a:gd name="T1" fmla="*/ 4 h 132"/>
              <a:gd name="T2" fmla="*/ 16 w 168"/>
              <a:gd name="T3" fmla="*/ 16 h 132"/>
              <a:gd name="T4" fmla="*/ 16 w 168"/>
              <a:gd name="T5" fmla="*/ 73 h 132"/>
              <a:gd name="T6" fmla="*/ 76 w 168"/>
              <a:gd name="T7" fmla="*/ 132 h 132"/>
              <a:gd name="T8" fmla="*/ 96 w 168"/>
              <a:gd name="T9" fmla="*/ 112 h 132"/>
              <a:gd name="T10" fmla="*/ 100 w 168"/>
              <a:gd name="T11" fmla="*/ 108 h 132"/>
              <a:gd name="T12" fmla="*/ 100 w 168"/>
              <a:gd name="T13" fmla="*/ 101 h 132"/>
              <a:gd name="T14" fmla="*/ 89 w 168"/>
              <a:gd name="T15" fmla="*/ 103 h 132"/>
              <a:gd name="T16" fmla="*/ 75 w 168"/>
              <a:gd name="T17" fmla="*/ 103 h 132"/>
              <a:gd name="T18" fmla="*/ 59 w 168"/>
              <a:gd name="T19" fmla="*/ 88 h 132"/>
              <a:gd name="T20" fmla="*/ 75 w 168"/>
              <a:gd name="T21" fmla="*/ 72 h 132"/>
              <a:gd name="T22" fmla="*/ 84 w 168"/>
              <a:gd name="T23" fmla="*/ 72 h 132"/>
              <a:gd name="T24" fmla="*/ 85 w 168"/>
              <a:gd name="T25" fmla="*/ 71 h 132"/>
              <a:gd name="T26" fmla="*/ 90 w 168"/>
              <a:gd name="T27" fmla="*/ 52 h 132"/>
              <a:gd name="T28" fmla="*/ 93 w 168"/>
              <a:gd name="T29" fmla="*/ 33 h 132"/>
              <a:gd name="T30" fmla="*/ 106 w 168"/>
              <a:gd name="T31" fmla="*/ 17 h 132"/>
              <a:gd name="T32" fmla="*/ 120 w 168"/>
              <a:gd name="T33" fmla="*/ 21 h 132"/>
              <a:gd name="T34" fmla="*/ 125 w 168"/>
              <a:gd name="T35" fmla="*/ 33 h 132"/>
              <a:gd name="T36" fmla="*/ 127 w 168"/>
              <a:gd name="T37" fmla="*/ 55 h 132"/>
              <a:gd name="T38" fmla="*/ 130 w 168"/>
              <a:gd name="T39" fmla="*/ 53 h 132"/>
              <a:gd name="T40" fmla="*/ 144 w 168"/>
              <a:gd name="T41" fmla="*/ 59 h 132"/>
              <a:gd name="T42" fmla="*/ 136 w 168"/>
              <a:gd name="T43" fmla="*/ 16 h 132"/>
              <a:gd name="T44" fmla="*/ 78 w 168"/>
              <a:gd name="T45" fmla="*/ 16 h 132"/>
              <a:gd name="T46" fmla="*/ 76 w 168"/>
              <a:gd name="T47" fmla="*/ 18 h 132"/>
              <a:gd name="T48" fmla="*/ 76 w 168"/>
              <a:gd name="T49" fmla="*/ 18 h 132"/>
              <a:gd name="T50" fmla="*/ 73 w 168"/>
              <a:gd name="T51" fmla="*/ 16 h 132"/>
              <a:gd name="T52" fmla="*/ 45 w 168"/>
              <a:gd name="T53" fmla="*/ 4 h 132"/>
              <a:gd name="T54" fmla="*/ 110 w 168"/>
              <a:gd name="T55" fmla="*/ 27 h 132"/>
              <a:gd name="T56" fmla="*/ 103 w 168"/>
              <a:gd name="T57" fmla="*/ 35 h 132"/>
              <a:gd name="T58" fmla="*/ 100 w 168"/>
              <a:gd name="T59" fmla="*/ 54 h 132"/>
              <a:gd name="T60" fmla="*/ 94 w 168"/>
              <a:gd name="T61" fmla="*/ 75 h 132"/>
              <a:gd name="T62" fmla="*/ 91 w 168"/>
              <a:gd name="T63" fmla="*/ 81 h 132"/>
              <a:gd name="T64" fmla="*/ 89 w 168"/>
              <a:gd name="T65" fmla="*/ 82 h 132"/>
              <a:gd name="T66" fmla="*/ 75 w 168"/>
              <a:gd name="T67" fmla="*/ 82 h 132"/>
              <a:gd name="T68" fmla="*/ 70 w 168"/>
              <a:gd name="T69" fmla="*/ 88 h 132"/>
              <a:gd name="T70" fmla="*/ 75 w 168"/>
              <a:gd name="T71" fmla="*/ 93 h 132"/>
              <a:gd name="T72" fmla="*/ 89 w 168"/>
              <a:gd name="T73" fmla="*/ 93 h 132"/>
              <a:gd name="T74" fmla="*/ 99 w 168"/>
              <a:gd name="T75" fmla="*/ 88 h 132"/>
              <a:gd name="T76" fmla="*/ 104 w 168"/>
              <a:gd name="T77" fmla="*/ 79 h 132"/>
              <a:gd name="T78" fmla="*/ 107 w 168"/>
              <a:gd name="T79" fmla="*/ 68 h 132"/>
              <a:gd name="T80" fmla="*/ 108 w 168"/>
              <a:gd name="T81" fmla="*/ 82 h 132"/>
              <a:gd name="T82" fmla="*/ 112 w 168"/>
              <a:gd name="T83" fmla="*/ 119 h 132"/>
              <a:gd name="T84" fmla="*/ 126 w 168"/>
              <a:gd name="T85" fmla="*/ 119 h 132"/>
              <a:gd name="T86" fmla="*/ 131 w 168"/>
              <a:gd name="T87" fmla="*/ 100 h 132"/>
              <a:gd name="T88" fmla="*/ 134 w 168"/>
              <a:gd name="T89" fmla="*/ 84 h 132"/>
              <a:gd name="T90" fmla="*/ 140 w 168"/>
              <a:gd name="T91" fmla="*/ 91 h 132"/>
              <a:gd name="T92" fmla="*/ 144 w 168"/>
              <a:gd name="T93" fmla="*/ 93 h 132"/>
              <a:gd name="T94" fmla="*/ 150 w 168"/>
              <a:gd name="T95" fmla="*/ 93 h 132"/>
              <a:gd name="T96" fmla="*/ 158 w 168"/>
              <a:gd name="T97" fmla="*/ 98 h 132"/>
              <a:gd name="T98" fmla="*/ 168 w 168"/>
              <a:gd name="T99" fmla="*/ 88 h 132"/>
              <a:gd name="T100" fmla="*/ 158 w 168"/>
              <a:gd name="T101" fmla="*/ 78 h 132"/>
              <a:gd name="T102" fmla="*/ 150 w 168"/>
              <a:gd name="T103" fmla="*/ 82 h 132"/>
              <a:gd name="T104" fmla="*/ 147 w 168"/>
              <a:gd name="T105" fmla="*/ 82 h 132"/>
              <a:gd name="T106" fmla="*/ 137 w 168"/>
              <a:gd name="T107" fmla="*/ 67 h 132"/>
              <a:gd name="T108" fmla="*/ 131 w 168"/>
              <a:gd name="T109" fmla="*/ 64 h 132"/>
              <a:gd name="T110" fmla="*/ 127 w 168"/>
              <a:gd name="T111" fmla="*/ 68 h 132"/>
              <a:gd name="T112" fmla="*/ 121 w 168"/>
              <a:gd name="T113" fmla="*/ 98 h 132"/>
              <a:gd name="T114" fmla="*/ 120 w 168"/>
              <a:gd name="T115" fmla="*/ 101 h 132"/>
              <a:gd name="T116" fmla="*/ 119 w 168"/>
              <a:gd name="T117" fmla="*/ 81 h 132"/>
              <a:gd name="T118" fmla="*/ 115 w 168"/>
              <a:gd name="T119" fmla="*/ 34 h 132"/>
              <a:gd name="T120" fmla="*/ 110 w 168"/>
              <a:gd name="T121" fmla="*/ 27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8" h="132">
                <a:moveTo>
                  <a:pt x="45" y="4"/>
                </a:moveTo>
                <a:cubicBezTo>
                  <a:pt x="34" y="4"/>
                  <a:pt x="24" y="8"/>
                  <a:pt x="16" y="16"/>
                </a:cubicBezTo>
                <a:cubicBezTo>
                  <a:pt x="0" y="32"/>
                  <a:pt x="0" y="57"/>
                  <a:pt x="16" y="73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100" y="108"/>
                  <a:pt x="100" y="108"/>
                  <a:pt x="100" y="108"/>
                </a:cubicBezTo>
                <a:cubicBezTo>
                  <a:pt x="100" y="105"/>
                  <a:pt x="100" y="103"/>
                  <a:pt x="100" y="101"/>
                </a:cubicBezTo>
                <a:cubicBezTo>
                  <a:pt x="97" y="102"/>
                  <a:pt x="93" y="103"/>
                  <a:pt x="89" y="103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66" y="103"/>
                  <a:pt x="59" y="97"/>
                  <a:pt x="59" y="88"/>
                </a:cubicBezTo>
                <a:cubicBezTo>
                  <a:pt x="59" y="79"/>
                  <a:pt x="66" y="72"/>
                  <a:pt x="75" y="72"/>
                </a:cubicBezTo>
                <a:cubicBezTo>
                  <a:pt x="84" y="72"/>
                  <a:pt x="84" y="72"/>
                  <a:pt x="84" y="72"/>
                </a:cubicBezTo>
                <a:cubicBezTo>
                  <a:pt x="84" y="72"/>
                  <a:pt x="84" y="72"/>
                  <a:pt x="85" y="71"/>
                </a:cubicBezTo>
                <a:cubicBezTo>
                  <a:pt x="86" y="67"/>
                  <a:pt x="88" y="59"/>
                  <a:pt x="90" y="52"/>
                </a:cubicBezTo>
                <a:cubicBezTo>
                  <a:pt x="91" y="45"/>
                  <a:pt x="91" y="39"/>
                  <a:pt x="93" y="33"/>
                </a:cubicBezTo>
                <a:cubicBezTo>
                  <a:pt x="94" y="26"/>
                  <a:pt x="98" y="19"/>
                  <a:pt x="106" y="17"/>
                </a:cubicBezTo>
                <a:cubicBezTo>
                  <a:pt x="111" y="16"/>
                  <a:pt x="117" y="18"/>
                  <a:pt x="120" y="21"/>
                </a:cubicBezTo>
                <a:cubicBezTo>
                  <a:pt x="123" y="25"/>
                  <a:pt x="124" y="29"/>
                  <a:pt x="125" y="33"/>
                </a:cubicBezTo>
                <a:cubicBezTo>
                  <a:pt x="125" y="37"/>
                  <a:pt x="126" y="47"/>
                  <a:pt x="127" y="55"/>
                </a:cubicBezTo>
                <a:cubicBezTo>
                  <a:pt x="128" y="54"/>
                  <a:pt x="128" y="54"/>
                  <a:pt x="130" y="53"/>
                </a:cubicBezTo>
                <a:cubicBezTo>
                  <a:pt x="136" y="53"/>
                  <a:pt x="141" y="55"/>
                  <a:pt x="144" y="59"/>
                </a:cubicBezTo>
                <a:cubicBezTo>
                  <a:pt x="150" y="45"/>
                  <a:pt x="147" y="28"/>
                  <a:pt x="136" y="16"/>
                </a:cubicBezTo>
                <a:cubicBezTo>
                  <a:pt x="120" y="0"/>
                  <a:pt x="94" y="0"/>
                  <a:pt x="78" y="16"/>
                </a:cubicBezTo>
                <a:cubicBezTo>
                  <a:pt x="77" y="17"/>
                  <a:pt x="76" y="17"/>
                  <a:pt x="76" y="18"/>
                </a:cubicBezTo>
                <a:cubicBezTo>
                  <a:pt x="76" y="18"/>
                  <a:pt x="76" y="18"/>
                  <a:pt x="76" y="18"/>
                </a:cubicBezTo>
                <a:cubicBezTo>
                  <a:pt x="75" y="17"/>
                  <a:pt x="74" y="17"/>
                  <a:pt x="73" y="16"/>
                </a:cubicBezTo>
                <a:cubicBezTo>
                  <a:pt x="65" y="8"/>
                  <a:pt x="55" y="4"/>
                  <a:pt x="45" y="4"/>
                </a:cubicBezTo>
                <a:close/>
                <a:moveTo>
                  <a:pt x="110" y="27"/>
                </a:moveTo>
                <a:cubicBezTo>
                  <a:pt x="107" y="27"/>
                  <a:pt x="104" y="30"/>
                  <a:pt x="103" y="35"/>
                </a:cubicBezTo>
                <a:cubicBezTo>
                  <a:pt x="102" y="40"/>
                  <a:pt x="101" y="47"/>
                  <a:pt x="100" y="54"/>
                </a:cubicBezTo>
                <a:cubicBezTo>
                  <a:pt x="98" y="62"/>
                  <a:pt x="97" y="70"/>
                  <a:pt x="94" y="75"/>
                </a:cubicBezTo>
                <a:cubicBezTo>
                  <a:pt x="93" y="78"/>
                  <a:pt x="92" y="80"/>
                  <a:pt x="91" y="81"/>
                </a:cubicBezTo>
                <a:cubicBezTo>
                  <a:pt x="90" y="83"/>
                  <a:pt x="89" y="82"/>
                  <a:pt x="89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2" y="82"/>
                  <a:pt x="70" y="85"/>
                  <a:pt x="70" y="88"/>
                </a:cubicBezTo>
                <a:cubicBezTo>
                  <a:pt x="70" y="90"/>
                  <a:pt x="72" y="93"/>
                  <a:pt x="75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93" y="93"/>
                  <a:pt x="96" y="91"/>
                  <a:pt x="99" y="88"/>
                </a:cubicBezTo>
                <a:cubicBezTo>
                  <a:pt x="101" y="86"/>
                  <a:pt x="102" y="83"/>
                  <a:pt x="104" y="79"/>
                </a:cubicBezTo>
                <a:cubicBezTo>
                  <a:pt x="105" y="76"/>
                  <a:pt x="106" y="72"/>
                  <a:pt x="107" y="68"/>
                </a:cubicBezTo>
                <a:cubicBezTo>
                  <a:pt x="107" y="74"/>
                  <a:pt x="107" y="77"/>
                  <a:pt x="108" y="82"/>
                </a:cubicBezTo>
                <a:cubicBezTo>
                  <a:pt x="110" y="102"/>
                  <a:pt x="110" y="107"/>
                  <a:pt x="112" y="119"/>
                </a:cubicBezTo>
                <a:cubicBezTo>
                  <a:pt x="113" y="128"/>
                  <a:pt x="123" y="126"/>
                  <a:pt x="126" y="119"/>
                </a:cubicBezTo>
                <a:cubicBezTo>
                  <a:pt x="129" y="114"/>
                  <a:pt x="130" y="107"/>
                  <a:pt x="131" y="100"/>
                </a:cubicBezTo>
                <a:cubicBezTo>
                  <a:pt x="133" y="92"/>
                  <a:pt x="133" y="90"/>
                  <a:pt x="134" y="84"/>
                </a:cubicBezTo>
                <a:cubicBezTo>
                  <a:pt x="137" y="88"/>
                  <a:pt x="140" y="91"/>
                  <a:pt x="140" y="91"/>
                </a:cubicBezTo>
                <a:cubicBezTo>
                  <a:pt x="140" y="92"/>
                  <a:pt x="142" y="93"/>
                  <a:pt x="144" y="93"/>
                </a:cubicBezTo>
                <a:cubicBezTo>
                  <a:pt x="150" y="93"/>
                  <a:pt x="150" y="93"/>
                  <a:pt x="150" y="93"/>
                </a:cubicBezTo>
                <a:cubicBezTo>
                  <a:pt x="152" y="96"/>
                  <a:pt x="155" y="98"/>
                  <a:pt x="158" y="98"/>
                </a:cubicBezTo>
                <a:cubicBezTo>
                  <a:pt x="164" y="98"/>
                  <a:pt x="168" y="93"/>
                  <a:pt x="168" y="88"/>
                </a:cubicBezTo>
                <a:cubicBezTo>
                  <a:pt x="168" y="82"/>
                  <a:pt x="164" y="78"/>
                  <a:pt x="158" y="78"/>
                </a:cubicBezTo>
                <a:cubicBezTo>
                  <a:pt x="155" y="78"/>
                  <a:pt x="152" y="80"/>
                  <a:pt x="150" y="82"/>
                </a:cubicBezTo>
                <a:cubicBezTo>
                  <a:pt x="147" y="82"/>
                  <a:pt x="147" y="82"/>
                  <a:pt x="147" y="82"/>
                </a:cubicBezTo>
                <a:cubicBezTo>
                  <a:pt x="145" y="81"/>
                  <a:pt x="141" y="76"/>
                  <a:pt x="137" y="67"/>
                </a:cubicBezTo>
                <a:cubicBezTo>
                  <a:pt x="136" y="65"/>
                  <a:pt x="133" y="64"/>
                  <a:pt x="131" y="64"/>
                </a:cubicBezTo>
                <a:cubicBezTo>
                  <a:pt x="129" y="64"/>
                  <a:pt x="127" y="66"/>
                  <a:pt x="127" y="68"/>
                </a:cubicBezTo>
                <a:cubicBezTo>
                  <a:pt x="127" y="68"/>
                  <a:pt x="124" y="84"/>
                  <a:pt x="121" y="98"/>
                </a:cubicBezTo>
                <a:cubicBezTo>
                  <a:pt x="121" y="99"/>
                  <a:pt x="121" y="100"/>
                  <a:pt x="120" y="101"/>
                </a:cubicBezTo>
                <a:cubicBezTo>
                  <a:pt x="120" y="94"/>
                  <a:pt x="119" y="92"/>
                  <a:pt x="119" y="81"/>
                </a:cubicBezTo>
                <a:cubicBezTo>
                  <a:pt x="117" y="62"/>
                  <a:pt x="115" y="41"/>
                  <a:pt x="115" y="34"/>
                </a:cubicBezTo>
                <a:cubicBezTo>
                  <a:pt x="114" y="29"/>
                  <a:pt x="112" y="27"/>
                  <a:pt x="110" y="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Freeform 62">
            <a:extLst>
              <a:ext uri="{FF2B5EF4-FFF2-40B4-BE49-F238E27FC236}">
                <a16:creationId xmlns:a16="http://schemas.microsoft.com/office/drawing/2014/main" id="{E763323A-5638-4627-BD98-8B02008CA28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970394" y="3882598"/>
            <a:ext cx="409274" cy="341552"/>
          </a:xfrm>
          <a:custGeom>
            <a:avLst/>
            <a:gdLst>
              <a:gd name="T0" fmla="*/ 48 w 148"/>
              <a:gd name="T1" fmla="*/ 12 h 124"/>
              <a:gd name="T2" fmla="*/ 39 w 148"/>
              <a:gd name="T3" fmla="*/ 32 h 124"/>
              <a:gd name="T4" fmla="*/ 20 w 148"/>
              <a:gd name="T5" fmla="*/ 24 h 124"/>
              <a:gd name="T6" fmla="*/ 0 w 148"/>
              <a:gd name="T7" fmla="*/ 36 h 124"/>
              <a:gd name="T8" fmla="*/ 20 w 148"/>
              <a:gd name="T9" fmla="*/ 124 h 124"/>
              <a:gd name="T10" fmla="*/ 148 w 148"/>
              <a:gd name="T11" fmla="*/ 104 h 124"/>
              <a:gd name="T12" fmla="*/ 128 w 148"/>
              <a:gd name="T13" fmla="*/ 16 h 124"/>
              <a:gd name="T14" fmla="*/ 119 w 148"/>
              <a:gd name="T15" fmla="*/ 32 h 124"/>
              <a:gd name="T16" fmla="*/ 100 w 148"/>
              <a:gd name="T17" fmla="*/ 24 h 124"/>
              <a:gd name="T18" fmla="*/ 88 w 148"/>
              <a:gd name="T19" fmla="*/ 0 h 124"/>
              <a:gd name="T20" fmla="*/ 29 w 148"/>
              <a:gd name="T21" fmla="*/ 12 h 124"/>
              <a:gd name="T22" fmla="*/ 24 w 148"/>
              <a:gd name="T23" fmla="*/ 23 h 124"/>
              <a:gd name="T24" fmla="*/ 39 w 148"/>
              <a:gd name="T25" fmla="*/ 28 h 124"/>
              <a:gd name="T26" fmla="*/ 44 w 148"/>
              <a:gd name="T27" fmla="*/ 17 h 124"/>
              <a:gd name="T28" fmla="*/ 29 w 148"/>
              <a:gd name="T29" fmla="*/ 12 h 124"/>
              <a:gd name="T30" fmla="*/ 84 w 148"/>
              <a:gd name="T31" fmla="*/ 12 h 124"/>
              <a:gd name="T32" fmla="*/ 88 w 148"/>
              <a:gd name="T33" fmla="*/ 21 h 124"/>
              <a:gd name="T34" fmla="*/ 64 w 148"/>
              <a:gd name="T35" fmla="*/ 24 h 124"/>
              <a:gd name="T36" fmla="*/ 60 w 148"/>
              <a:gd name="T37" fmla="*/ 16 h 124"/>
              <a:gd name="T38" fmla="*/ 109 w 148"/>
              <a:gd name="T39" fmla="*/ 12 h 124"/>
              <a:gd name="T40" fmla="*/ 104 w 148"/>
              <a:gd name="T41" fmla="*/ 23 h 124"/>
              <a:gd name="T42" fmla="*/ 119 w 148"/>
              <a:gd name="T43" fmla="*/ 28 h 124"/>
              <a:gd name="T44" fmla="*/ 124 w 148"/>
              <a:gd name="T45" fmla="*/ 17 h 124"/>
              <a:gd name="T46" fmla="*/ 109 w 148"/>
              <a:gd name="T47" fmla="*/ 12 h 124"/>
              <a:gd name="T48" fmla="*/ 80 w 148"/>
              <a:gd name="T49" fmla="*/ 40 h 124"/>
              <a:gd name="T50" fmla="*/ 84 w 148"/>
              <a:gd name="T51" fmla="*/ 60 h 124"/>
              <a:gd name="T52" fmla="*/ 104 w 148"/>
              <a:gd name="T53" fmla="*/ 64 h 124"/>
              <a:gd name="T54" fmla="*/ 100 w 148"/>
              <a:gd name="T55" fmla="*/ 80 h 124"/>
              <a:gd name="T56" fmla="*/ 84 w 148"/>
              <a:gd name="T57" fmla="*/ 96 h 124"/>
              <a:gd name="T58" fmla="*/ 68 w 148"/>
              <a:gd name="T59" fmla="*/ 100 h 124"/>
              <a:gd name="T60" fmla="*/ 64 w 148"/>
              <a:gd name="T61" fmla="*/ 80 h 124"/>
              <a:gd name="T62" fmla="*/ 44 w 148"/>
              <a:gd name="T63" fmla="*/ 76 h 124"/>
              <a:gd name="T64" fmla="*/ 48 w 148"/>
              <a:gd name="T65" fmla="*/ 60 h 124"/>
              <a:gd name="T66" fmla="*/ 64 w 148"/>
              <a:gd name="T67" fmla="*/ 4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8" h="124">
                <a:moveTo>
                  <a:pt x="60" y="0"/>
                </a:moveTo>
                <a:cubicBezTo>
                  <a:pt x="52" y="0"/>
                  <a:pt x="48" y="6"/>
                  <a:pt x="48" y="12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9"/>
                  <a:pt x="44" y="32"/>
                  <a:pt x="39" y="32"/>
                </a:cubicBezTo>
                <a:cubicBezTo>
                  <a:pt x="29" y="32"/>
                  <a:pt x="29" y="32"/>
                  <a:pt x="29" y="32"/>
                </a:cubicBezTo>
                <a:cubicBezTo>
                  <a:pt x="24" y="32"/>
                  <a:pt x="20" y="29"/>
                  <a:pt x="20" y="24"/>
                </a:cubicBezTo>
                <a:cubicBezTo>
                  <a:pt x="20" y="16"/>
                  <a:pt x="20" y="16"/>
                  <a:pt x="20" y="16"/>
                </a:cubicBezTo>
                <a:cubicBezTo>
                  <a:pt x="6" y="16"/>
                  <a:pt x="0" y="25"/>
                  <a:pt x="0" y="36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16"/>
                  <a:pt x="8" y="124"/>
                  <a:pt x="20" y="124"/>
                </a:cubicBezTo>
                <a:cubicBezTo>
                  <a:pt x="128" y="124"/>
                  <a:pt x="128" y="124"/>
                  <a:pt x="128" y="124"/>
                </a:cubicBezTo>
                <a:cubicBezTo>
                  <a:pt x="140" y="124"/>
                  <a:pt x="148" y="116"/>
                  <a:pt x="148" y="104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8" y="25"/>
                  <a:pt x="142" y="16"/>
                  <a:pt x="128" y="16"/>
                </a:cubicBezTo>
                <a:cubicBezTo>
                  <a:pt x="128" y="24"/>
                  <a:pt x="128" y="24"/>
                  <a:pt x="128" y="24"/>
                </a:cubicBezTo>
                <a:cubicBezTo>
                  <a:pt x="128" y="29"/>
                  <a:pt x="124" y="32"/>
                  <a:pt x="119" y="32"/>
                </a:cubicBezTo>
                <a:cubicBezTo>
                  <a:pt x="109" y="32"/>
                  <a:pt x="109" y="32"/>
                  <a:pt x="109" y="32"/>
                </a:cubicBezTo>
                <a:cubicBezTo>
                  <a:pt x="104" y="32"/>
                  <a:pt x="100" y="29"/>
                  <a:pt x="100" y="24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6"/>
                  <a:pt x="95" y="0"/>
                  <a:pt x="88" y="0"/>
                </a:cubicBezTo>
                <a:lnTo>
                  <a:pt x="60" y="0"/>
                </a:lnTo>
                <a:close/>
                <a:moveTo>
                  <a:pt x="29" y="12"/>
                </a:moveTo>
                <a:cubicBezTo>
                  <a:pt x="26" y="12"/>
                  <a:pt x="24" y="14"/>
                  <a:pt x="24" y="17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7"/>
                  <a:pt x="27" y="28"/>
                  <a:pt x="29" y="28"/>
                </a:cubicBezTo>
                <a:cubicBezTo>
                  <a:pt x="39" y="28"/>
                  <a:pt x="39" y="28"/>
                  <a:pt x="39" y="28"/>
                </a:cubicBezTo>
                <a:cubicBezTo>
                  <a:pt x="42" y="28"/>
                  <a:pt x="44" y="26"/>
                  <a:pt x="44" y="23"/>
                </a:cubicBezTo>
                <a:cubicBezTo>
                  <a:pt x="44" y="17"/>
                  <a:pt x="44" y="17"/>
                  <a:pt x="44" y="17"/>
                </a:cubicBezTo>
                <a:cubicBezTo>
                  <a:pt x="44" y="13"/>
                  <a:pt x="41" y="12"/>
                  <a:pt x="39" y="12"/>
                </a:cubicBezTo>
                <a:lnTo>
                  <a:pt x="29" y="12"/>
                </a:lnTo>
                <a:close/>
                <a:moveTo>
                  <a:pt x="64" y="12"/>
                </a:moveTo>
                <a:cubicBezTo>
                  <a:pt x="84" y="12"/>
                  <a:pt x="84" y="12"/>
                  <a:pt x="84" y="12"/>
                </a:cubicBezTo>
                <a:cubicBezTo>
                  <a:pt x="86" y="12"/>
                  <a:pt x="88" y="14"/>
                  <a:pt x="88" y="16"/>
                </a:cubicBezTo>
                <a:cubicBezTo>
                  <a:pt x="88" y="21"/>
                  <a:pt x="88" y="21"/>
                  <a:pt x="88" y="21"/>
                </a:cubicBezTo>
                <a:cubicBezTo>
                  <a:pt x="88" y="23"/>
                  <a:pt x="86" y="24"/>
                  <a:pt x="84" y="24"/>
                </a:cubicBezTo>
                <a:cubicBezTo>
                  <a:pt x="64" y="24"/>
                  <a:pt x="64" y="24"/>
                  <a:pt x="64" y="24"/>
                </a:cubicBezTo>
                <a:cubicBezTo>
                  <a:pt x="62" y="24"/>
                  <a:pt x="60" y="23"/>
                  <a:pt x="60" y="21"/>
                </a:cubicBezTo>
                <a:cubicBezTo>
                  <a:pt x="60" y="16"/>
                  <a:pt x="60" y="16"/>
                  <a:pt x="60" y="16"/>
                </a:cubicBezTo>
                <a:cubicBezTo>
                  <a:pt x="60" y="14"/>
                  <a:pt x="62" y="12"/>
                  <a:pt x="64" y="12"/>
                </a:cubicBezTo>
                <a:close/>
                <a:moveTo>
                  <a:pt x="109" y="12"/>
                </a:moveTo>
                <a:cubicBezTo>
                  <a:pt x="106" y="12"/>
                  <a:pt x="104" y="14"/>
                  <a:pt x="104" y="17"/>
                </a:cubicBezTo>
                <a:cubicBezTo>
                  <a:pt x="104" y="23"/>
                  <a:pt x="104" y="23"/>
                  <a:pt x="104" y="23"/>
                </a:cubicBezTo>
                <a:cubicBezTo>
                  <a:pt x="104" y="27"/>
                  <a:pt x="107" y="28"/>
                  <a:pt x="109" y="28"/>
                </a:cubicBezTo>
                <a:cubicBezTo>
                  <a:pt x="119" y="28"/>
                  <a:pt x="119" y="28"/>
                  <a:pt x="119" y="28"/>
                </a:cubicBezTo>
                <a:cubicBezTo>
                  <a:pt x="122" y="28"/>
                  <a:pt x="124" y="26"/>
                  <a:pt x="124" y="23"/>
                </a:cubicBezTo>
                <a:cubicBezTo>
                  <a:pt x="124" y="22"/>
                  <a:pt x="124" y="18"/>
                  <a:pt x="124" y="17"/>
                </a:cubicBezTo>
                <a:cubicBezTo>
                  <a:pt x="123" y="13"/>
                  <a:pt x="121" y="12"/>
                  <a:pt x="119" y="12"/>
                </a:cubicBezTo>
                <a:lnTo>
                  <a:pt x="109" y="12"/>
                </a:lnTo>
                <a:close/>
                <a:moveTo>
                  <a:pt x="68" y="40"/>
                </a:moveTo>
                <a:cubicBezTo>
                  <a:pt x="80" y="40"/>
                  <a:pt x="80" y="40"/>
                  <a:pt x="80" y="40"/>
                </a:cubicBezTo>
                <a:cubicBezTo>
                  <a:pt x="80" y="40"/>
                  <a:pt x="84" y="40"/>
                  <a:pt x="84" y="44"/>
                </a:cubicBezTo>
                <a:cubicBezTo>
                  <a:pt x="84" y="60"/>
                  <a:pt x="84" y="60"/>
                  <a:pt x="84" y="60"/>
                </a:cubicBezTo>
                <a:cubicBezTo>
                  <a:pt x="100" y="60"/>
                  <a:pt x="100" y="60"/>
                  <a:pt x="100" y="60"/>
                </a:cubicBezTo>
                <a:cubicBezTo>
                  <a:pt x="100" y="60"/>
                  <a:pt x="104" y="60"/>
                  <a:pt x="104" y="64"/>
                </a:cubicBezTo>
                <a:cubicBezTo>
                  <a:pt x="104" y="76"/>
                  <a:pt x="104" y="76"/>
                  <a:pt x="104" y="76"/>
                </a:cubicBezTo>
                <a:cubicBezTo>
                  <a:pt x="104" y="80"/>
                  <a:pt x="100" y="80"/>
                  <a:pt x="100" y="80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96"/>
                  <a:pt x="84" y="96"/>
                  <a:pt x="84" y="96"/>
                </a:cubicBezTo>
                <a:cubicBezTo>
                  <a:pt x="84" y="96"/>
                  <a:pt x="84" y="100"/>
                  <a:pt x="80" y="100"/>
                </a:cubicBezTo>
                <a:cubicBezTo>
                  <a:pt x="68" y="100"/>
                  <a:pt x="68" y="100"/>
                  <a:pt x="68" y="100"/>
                </a:cubicBezTo>
                <a:cubicBezTo>
                  <a:pt x="68" y="100"/>
                  <a:pt x="64" y="100"/>
                  <a:pt x="64" y="96"/>
                </a:cubicBezTo>
                <a:cubicBezTo>
                  <a:pt x="64" y="80"/>
                  <a:pt x="64" y="80"/>
                  <a:pt x="64" y="80"/>
                </a:cubicBezTo>
                <a:cubicBezTo>
                  <a:pt x="48" y="80"/>
                  <a:pt x="48" y="80"/>
                  <a:pt x="48" y="80"/>
                </a:cubicBezTo>
                <a:cubicBezTo>
                  <a:pt x="44" y="80"/>
                  <a:pt x="44" y="76"/>
                  <a:pt x="44" y="76"/>
                </a:cubicBezTo>
                <a:cubicBezTo>
                  <a:pt x="44" y="64"/>
                  <a:pt x="44" y="64"/>
                  <a:pt x="44" y="64"/>
                </a:cubicBezTo>
                <a:cubicBezTo>
                  <a:pt x="44" y="64"/>
                  <a:pt x="44" y="60"/>
                  <a:pt x="48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4" y="43"/>
                  <a:pt x="64" y="43"/>
                  <a:pt x="64" y="43"/>
                </a:cubicBezTo>
                <a:cubicBezTo>
                  <a:pt x="64" y="43"/>
                  <a:pt x="64" y="40"/>
                  <a:pt x="68" y="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33E32CBE-9847-427A-983E-B94E2C818D16}"/>
              </a:ext>
            </a:extLst>
          </p:cNvPr>
          <p:cNvGrpSpPr/>
          <p:nvPr userDrawn="1"/>
        </p:nvGrpSpPr>
        <p:grpSpPr>
          <a:xfrm>
            <a:off x="9977213" y="3764757"/>
            <a:ext cx="471103" cy="471102"/>
            <a:chOff x="6345495" y="4910948"/>
            <a:chExt cx="471103" cy="47110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Freeform 78">
              <a:extLst>
                <a:ext uri="{FF2B5EF4-FFF2-40B4-BE49-F238E27FC236}">
                  <a16:creationId xmlns:a16="http://schemas.microsoft.com/office/drawing/2014/main" id="{76BAEBDD-6DFC-4D81-9BAA-A1F9F8375A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6577" y="5189924"/>
              <a:ext cx="200021" cy="192126"/>
            </a:xfrm>
            <a:custGeom>
              <a:avLst/>
              <a:gdLst>
                <a:gd name="T0" fmla="*/ 45 w 46"/>
                <a:gd name="T1" fmla="*/ 31 h 44"/>
                <a:gd name="T2" fmla="*/ 37 w 46"/>
                <a:gd name="T3" fmla="*/ 23 h 44"/>
                <a:gd name="T4" fmla="*/ 38 w 46"/>
                <a:gd name="T5" fmla="*/ 18 h 44"/>
                <a:gd name="T6" fmla="*/ 33 w 46"/>
                <a:gd name="T7" fmla="*/ 5 h 44"/>
                <a:gd name="T8" fmla="*/ 20 w 46"/>
                <a:gd name="T9" fmla="*/ 0 h 44"/>
                <a:gd name="T10" fmla="*/ 7 w 46"/>
                <a:gd name="T11" fmla="*/ 5 h 44"/>
                <a:gd name="T12" fmla="*/ 7 w 46"/>
                <a:gd name="T13" fmla="*/ 31 h 44"/>
                <a:gd name="T14" fmla="*/ 20 w 46"/>
                <a:gd name="T15" fmla="*/ 36 h 44"/>
                <a:gd name="T16" fmla="*/ 26 w 46"/>
                <a:gd name="T17" fmla="*/ 35 h 44"/>
                <a:gd name="T18" fmla="*/ 34 w 46"/>
                <a:gd name="T19" fmla="*/ 43 h 44"/>
                <a:gd name="T20" fmla="*/ 37 w 46"/>
                <a:gd name="T21" fmla="*/ 43 h 44"/>
                <a:gd name="T22" fmla="*/ 45 w 46"/>
                <a:gd name="T23" fmla="*/ 35 h 44"/>
                <a:gd name="T24" fmla="*/ 45 w 46"/>
                <a:gd name="T25" fmla="*/ 31 h 44"/>
                <a:gd name="T26" fmla="*/ 23 w 46"/>
                <a:gd name="T27" fmla="*/ 26 h 44"/>
                <a:gd name="T28" fmla="*/ 14 w 46"/>
                <a:gd name="T29" fmla="*/ 24 h 44"/>
                <a:gd name="T30" fmla="*/ 14 w 46"/>
                <a:gd name="T31" fmla="*/ 11 h 44"/>
                <a:gd name="T32" fmla="*/ 20 w 46"/>
                <a:gd name="T33" fmla="*/ 9 h 44"/>
                <a:gd name="T34" fmla="*/ 26 w 46"/>
                <a:gd name="T35" fmla="*/ 11 h 44"/>
                <a:gd name="T36" fmla="*/ 29 w 46"/>
                <a:gd name="T37" fmla="*/ 18 h 44"/>
                <a:gd name="T38" fmla="*/ 29 w 46"/>
                <a:gd name="T39" fmla="*/ 21 h 44"/>
                <a:gd name="T40" fmla="*/ 26 w 46"/>
                <a:gd name="T41" fmla="*/ 24 h 44"/>
                <a:gd name="T42" fmla="*/ 23 w 46"/>
                <a:gd name="T4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44">
                  <a:moveTo>
                    <a:pt x="45" y="31"/>
                  </a:moveTo>
                  <a:cubicBezTo>
                    <a:pt x="37" y="23"/>
                    <a:pt x="37" y="23"/>
                    <a:pt x="37" y="23"/>
                  </a:cubicBezTo>
                  <a:cubicBezTo>
                    <a:pt x="38" y="22"/>
                    <a:pt x="38" y="20"/>
                    <a:pt x="38" y="18"/>
                  </a:cubicBezTo>
                  <a:cubicBezTo>
                    <a:pt x="38" y="13"/>
                    <a:pt x="36" y="8"/>
                    <a:pt x="33" y="5"/>
                  </a:cubicBezTo>
                  <a:cubicBezTo>
                    <a:pt x="29" y="2"/>
                    <a:pt x="25" y="0"/>
                    <a:pt x="20" y="0"/>
                  </a:cubicBezTo>
                  <a:cubicBezTo>
                    <a:pt x="15" y="0"/>
                    <a:pt x="11" y="2"/>
                    <a:pt x="7" y="5"/>
                  </a:cubicBezTo>
                  <a:cubicBezTo>
                    <a:pt x="0" y="12"/>
                    <a:pt x="0" y="24"/>
                    <a:pt x="7" y="31"/>
                  </a:cubicBezTo>
                  <a:cubicBezTo>
                    <a:pt x="11" y="34"/>
                    <a:pt x="15" y="36"/>
                    <a:pt x="20" y="36"/>
                  </a:cubicBezTo>
                  <a:cubicBezTo>
                    <a:pt x="22" y="36"/>
                    <a:pt x="24" y="36"/>
                    <a:pt x="26" y="35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5" y="44"/>
                    <a:pt x="36" y="44"/>
                    <a:pt x="37" y="43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6" y="34"/>
                    <a:pt x="46" y="32"/>
                    <a:pt x="45" y="31"/>
                  </a:cubicBezTo>
                  <a:close/>
                  <a:moveTo>
                    <a:pt x="23" y="26"/>
                  </a:moveTo>
                  <a:cubicBezTo>
                    <a:pt x="20" y="28"/>
                    <a:pt x="16" y="27"/>
                    <a:pt x="14" y="24"/>
                  </a:cubicBezTo>
                  <a:cubicBezTo>
                    <a:pt x="10" y="21"/>
                    <a:pt x="10" y="15"/>
                    <a:pt x="14" y="11"/>
                  </a:cubicBezTo>
                  <a:cubicBezTo>
                    <a:pt x="15" y="10"/>
                    <a:pt x="18" y="9"/>
                    <a:pt x="20" y="9"/>
                  </a:cubicBezTo>
                  <a:cubicBezTo>
                    <a:pt x="22" y="9"/>
                    <a:pt x="25" y="10"/>
                    <a:pt x="26" y="11"/>
                  </a:cubicBezTo>
                  <a:cubicBezTo>
                    <a:pt x="28" y="13"/>
                    <a:pt x="29" y="15"/>
                    <a:pt x="29" y="18"/>
                  </a:cubicBezTo>
                  <a:cubicBezTo>
                    <a:pt x="29" y="19"/>
                    <a:pt x="29" y="20"/>
                    <a:pt x="29" y="21"/>
                  </a:cubicBezTo>
                  <a:cubicBezTo>
                    <a:pt x="28" y="22"/>
                    <a:pt x="27" y="23"/>
                    <a:pt x="26" y="24"/>
                  </a:cubicBezTo>
                  <a:cubicBezTo>
                    <a:pt x="26" y="25"/>
                    <a:pt x="24" y="26"/>
                    <a:pt x="2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79">
              <a:extLst>
                <a:ext uri="{FF2B5EF4-FFF2-40B4-BE49-F238E27FC236}">
                  <a16:creationId xmlns:a16="http://schemas.microsoft.com/office/drawing/2014/main" id="{A51BE456-20E1-45F8-8292-6DF5664129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5495" y="4910948"/>
              <a:ext cx="371092" cy="471102"/>
            </a:xfrm>
            <a:custGeom>
              <a:avLst/>
              <a:gdLst>
                <a:gd name="T0" fmla="*/ 66 w 85"/>
                <a:gd name="T1" fmla="*/ 98 h 108"/>
                <a:gd name="T2" fmla="*/ 66 w 85"/>
                <a:gd name="T3" fmla="*/ 66 h 108"/>
                <a:gd name="T4" fmla="*/ 82 w 85"/>
                <a:gd name="T5" fmla="*/ 59 h 108"/>
                <a:gd name="T6" fmla="*/ 85 w 85"/>
                <a:gd name="T7" fmla="*/ 60 h 108"/>
                <a:gd name="T8" fmla="*/ 44 w 85"/>
                <a:gd name="T9" fmla="*/ 1 h 108"/>
                <a:gd name="T10" fmla="*/ 41 w 85"/>
                <a:gd name="T11" fmla="*/ 1 h 108"/>
                <a:gd name="T12" fmla="*/ 0 w 85"/>
                <a:gd name="T13" fmla="*/ 63 h 108"/>
                <a:gd name="T14" fmla="*/ 43 w 85"/>
                <a:gd name="T15" fmla="*/ 108 h 108"/>
                <a:gd name="T16" fmla="*/ 68 w 85"/>
                <a:gd name="T17" fmla="*/ 99 h 108"/>
                <a:gd name="T18" fmla="*/ 66 w 85"/>
                <a:gd name="T19" fmla="*/ 98 h 108"/>
                <a:gd name="T20" fmla="*/ 50 w 85"/>
                <a:gd name="T21" fmla="*/ 96 h 108"/>
                <a:gd name="T22" fmla="*/ 43 w 85"/>
                <a:gd name="T23" fmla="*/ 96 h 108"/>
                <a:gd name="T24" fmla="*/ 9 w 85"/>
                <a:gd name="T25" fmla="*/ 61 h 108"/>
                <a:gd name="T26" fmla="*/ 25 w 85"/>
                <a:gd name="T27" fmla="*/ 29 h 108"/>
                <a:gd name="T28" fmla="*/ 28 w 85"/>
                <a:gd name="T29" fmla="*/ 28 h 108"/>
                <a:gd name="T30" fmla="*/ 29 w 85"/>
                <a:gd name="T31" fmla="*/ 30 h 108"/>
                <a:gd name="T32" fmla="*/ 29 w 85"/>
                <a:gd name="T33" fmla="*/ 37 h 108"/>
                <a:gd name="T34" fmla="*/ 50 w 85"/>
                <a:gd name="T35" fmla="*/ 91 h 108"/>
                <a:gd name="T36" fmla="*/ 51 w 85"/>
                <a:gd name="T37" fmla="*/ 94 h 108"/>
                <a:gd name="T38" fmla="*/ 50 w 85"/>
                <a:gd name="T39" fmla="*/ 9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108">
                  <a:moveTo>
                    <a:pt x="66" y="98"/>
                  </a:moveTo>
                  <a:cubicBezTo>
                    <a:pt x="57" y="89"/>
                    <a:pt x="57" y="75"/>
                    <a:pt x="66" y="66"/>
                  </a:cubicBezTo>
                  <a:cubicBezTo>
                    <a:pt x="70" y="62"/>
                    <a:pt x="76" y="59"/>
                    <a:pt x="82" y="59"/>
                  </a:cubicBezTo>
                  <a:cubicBezTo>
                    <a:pt x="83" y="59"/>
                    <a:pt x="84" y="59"/>
                    <a:pt x="85" y="60"/>
                  </a:cubicBezTo>
                  <a:cubicBezTo>
                    <a:pt x="81" y="32"/>
                    <a:pt x="46" y="2"/>
                    <a:pt x="44" y="1"/>
                  </a:cubicBezTo>
                  <a:cubicBezTo>
                    <a:pt x="43" y="0"/>
                    <a:pt x="42" y="0"/>
                    <a:pt x="41" y="1"/>
                  </a:cubicBezTo>
                  <a:cubicBezTo>
                    <a:pt x="39" y="2"/>
                    <a:pt x="0" y="39"/>
                    <a:pt x="0" y="63"/>
                  </a:cubicBezTo>
                  <a:cubicBezTo>
                    <a:pt x="0" y="87"/>
                    <a:pt x="20" y="108"/>
                    <a:pt x="43" y="108"/>
                  </a:cubicBezTo>
                  <a:cubicBezTo>
                    <a:pt x="52" y="108"/>
                    <a:pt x="61" y="105"/>
                    <a:pt x="68" y="99"/>
                  </a:cubicBezTo>
                  <a:cubicBezTo>
                    <a:pt x="67" y="99"/>
                    <a:pt x="67" y="98"/>
                    <a:pt x="66" y="98"/>
                  </a:cubicBezTo>
                  <a:close/>
                  <a:moveTo>
                    <a:pt x="50" y="96"/>
                  </a:moveTo>
                  <a:cubicBezTo>
                    <a:pt x="47" y="96"/>
                    <a:pt x="45" y="96"/>
                    <a:pt x="43" y="96"/>
                  </a:cubicBezTo>
                  <a:cubicBezTo>
                    <a:pt x="25" y="96"/>
                    <a:pt x="9" y="80"/>
                    <a:pt x="9" y="61"/>
                  </a:cubicBezTo>
                  <a:cubicBezTo>
                    <a:pt x="9" y="53"/>
                    <a:pt x="15" y="42"/>
                    <a:pt x="25" y="29"/>
                  </a:cubicBezTo>
                  <a:cubicBezTo>
                    <a:pt x="26" y="28"/>
                    <a:pt x="27" y="28"/>
                    <a:pt x="28" y="28"/>
                  </a:cubicBezTo>
                  <a:cubicBezTo>
                    <a:pt x="29" y="29"/>
                    <a:pt x="30" y="29"/>
                    <a:pt x="29" y="30"/>
                  </a:cubicBezTo>
                  <a:cubicBezTo>
                    <a:pt x="29" y="33"/>
                    <a:pt x="29" y="35"/>
                    <a:pt x="29" y="37"/>
                  </a:cubicBezTo>
                  <a:cubicBezTo>
                    <a:pt x="29" y="64"/>
                    <a:pt x="38" y="87"/>
                    <a:pt x="50" y="91"/>
                  </a:cubicBezTo>
                  <a:cubicBezTo>
                    <a:pt x="51" y="92"/>
                    <a:pt x="51" y="93"/>
                    <a:pt x="51" y="94"/>
                  </a:cubicBezTo>
                  <a:cubicBezTo>
                    <a:pt x="51" y="95"/>
                    <a:pt x="51" y="95"/>
                    <a:pt x="5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475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4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689FF-D7C0-47D2-AFC1-2F966594450D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CDA5F-F006-46F1-A15C-64E55E28FF7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ACB58C-FE37-4BA9-8AE5-5D84535D65F3}"/>
              </a:ext>
            </a:extLst>
          </p:cNvPr>
          <p:cNvSpPr txBox="1"/>
          <p:nvPr/>
        </p:nvSpPr>
        <p:spPr>
          <a:xfrm>
            <a:off x="986950" y="3429000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8D7CD80-BEFF-48BF-B90A-CEC364CDE7F7}"/>
              </a:ext>
            </a:extLst>
          </p:cNvPr>
          <p:cNvGrpSpPr/>
          <p:nvPr/>
        </p:nvGrpSpPr>
        <p:grpSpPr>
          <a:xfrm>
            <a:off x="3283408" y="2450682"/>
            <a:ext cx="4923615" cy="847690"/>
            <a:chOff x="2783470" y="2858688"/>
            <a:chExt cx="6625058" cy="114062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040CDC27-94E5-4798-B1BE-05E47A060F08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50" name="Freeform 62">
                <a:extLst>
                  <a:ext uri="{FF2B5EF4-FFF2-40B4-BE49-F238E27FC236}">
                    <a16:creationId xmlns:a16="http://schemas.microsoft.com/office/drawing/2014/main" id="{69D4B335-4C63-41F2-8ACB-7CA9803E868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1" name="Freeform 63">
                <a:extLst>
                  <a:ext uri="{FF2B5EF4-FFF2-40B4-BE49-F238E27FC236}">
                    <a16:creationId xmlns:a16="http://schemas.microsoft.com/office/drawing/2014/main" id="{0E4812F4-E4D6-42F3-BCCB-5CBDB765F8F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2" name="Freeform 67">
                <a:extLst>
                  <a:ext uri="{FF2B5EF4-FFF2-40B4-BE49-F238E27FC236}">
                    <a16:creationId xmlns:a16="http://schemas.microsoft.com/office/drawing/2014/main" id="{F7C1799F-EC39-4B3A-8FB9-ED59DAD346D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5" name="Freeform 77">
              <a:extLst>
                <a:ext uri="{FF2B5EF4-FFF2-40B4-BE49-F238E27FC236}">
                  <a16:creationId xmlns:a16="http://schemas.microsoft.com/office/drawing/2014/main" id="{9C1EF810-7987-48F6-9A86-687294BEB5B9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38C5EEA4-B1BD-473A-9663-1901B550BE2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reeform 79">
              <a:extLst>
                <a:ext uri="{FF2B5EF4-FFF2-40B4-BE49-F238E27FC236}">
                  <a16:creationId xmlns:a16="http://schemas.microsoft.com/office/drawing/2014/main" id="{978606F0-B746-4C3E-B2AC-4B33FA6418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8" name="Freeform 80">
              <a:extLst>
                <a:ext uri="{FF2B5EF4-FFF2-40B4-BE49-F238E27FC236}">
                  <a16:creationId xmlns:a16="http://schemas.microsoft.com/office/drawing/2014/main" id="{C2052122-B9DA-4BBD-8C62-44CB810DB43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9" name="Freeform 81">
              <a:extLst>
                <a:ext uri="{FF2B5EF4-FFF2-40B4-BE49-F238E27FC236}">
                  <a16:creationId xmlns:a16="http://schemas.microsoft.com/office/drawing/2014/main" id="{333919F6-C303-417A-A2E7-1B833F2BE331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0" name="Freeform 82">
              <a:extLst>
                <a:ext uri="{FF2B5EF4-FFF2-40B4-BE49-F238E27FC236}">
                  <a16:creationId xmlns:a16="http://schemas.microsoft.com/office/drawing/2014/main" id="{18D79B5A-8326-426F-9780-1BC5BAD090B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1" name="Freeform 83">
              <a:extLst>
                <a:ext uri="{FF2B5EF4-FFF2-40B4-BE49-F238E27FC236}">
                  <a16:creationId xmlns:a16="http://schemas.microsoft.com/office/drawing/2014/main" id="{1E95C566-3D58-4B15-BC40-45DFCA30B41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0BD4FBAF-DFEA-4470-9D53-0653C7F12AC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81D1364E-F6FE-42C7-B64D-62C78C575EB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CD31735A-25C6-4326-9037-D9C1A238C1B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C2BA5C55-64DD-47DD-928C-E094E2A97F8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6" name="Freeform 88">
              <a:extLst>
                <a:ext uri="{FF2B5EF4-FFF2-40B4-BE49-F238E27FC236}">
                  <a16:creationId xmlns:a16="http://schemas.microsoft.com/office/drawing/2014/main" id="{2A3973B1-030D-4B6C-BC34-209A361AA26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D61FA409-0B23-4AEB-BABE-8A78BA3C439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8" name="Freeform 90">
              <a:extLst>
                <a:ext uri="{FF2B5EF4-FFF2-40B4-BE49-F238E27FC236}">
                  <a16:creationId xmlns:a16="http://schemas.microsoft.com/office/drawing/2014/main" id="{EF201488-73AE-4421-9078-1EADA78D5E1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Freeform 91">
              <a:extLst>
                <a:ext uri="{FF2B5EF4-FFF2-40B4-BE49-F238E27FC236}">
                  <a16:creationId xmlns:a16="http://schemas.microsoft.com/office/drawing/2014/main" id="{D162D6D0-794A-4162-B3DC-2B01E4D7968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Freeform 92">
              <a:extLst>
                <a:ext uri="{FF2B5EF4-FFF2-40B4-BE49-F238E27FC236}">
                  <a16:creationId xmlns:a16="http://schemas.microsoft.com/office/drawing/2014/main" id="{DF64CA19-D64C-4C95-99F5-81B390A08D3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Freeform 93">
              <a:extLst>
                <a:ext uri="{FF2B5EF4-FFF2-40B4-BE49-F238E27FC236}">
                  <a16:creationId xmlns:a16="http://schemas.microsoft.com/office/drawing/2014/main" id="{3F2A1F82-6F54-4A52-9B96-BDB574536C2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Freeform 94">
              <a:extLst>
                <a:ext uri="{FF2B5EF4-FFF2-40B4-BE49-F238E27FC236}">
                  <a16:creationId xmlns:a16="http://schemas.microsoft.com/office/drawing/2014/main" id="{9A6DD65B-748D-47A9-B946-14383DC36763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Freeform 95">
              <a:extLst>
                <a:ext uri="{FF2B5EF4-FFF2-40B4-BE49-F238E27FC236}">
                  <a16:creationId xmlns:a16="http://schemas.microsoft.com/office/drawing/2014/main" id="{91908E26-E084-414A-BD7A-059176B4CE3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Freeform 96">
              <a:extLst>
                <a:ext uri="{FF2B5EF4-FFF2-40B4-BE49-F238E27FC236}">
                  <a16:creationId xmlns:a16="http://schemas.microsoft.com/office/drawing/2014/main" id="{429D9B66-69A0-4AA3-99F4-D3A9A75D210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Freeform 97">
              <a:extLst>
                <a:ext uri="{FF2B5EF4-FFF2-40B4-BE49-F238E27FC236}">
                  <a16:creationId xmlns:a16="http://schemas.microsoft.com/office/drawing/2014/main" id="{B2A0C58D-3811-49B1-B7E3-6DF9995405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BF758CBF-2F6A-4E22-91B3-8AEB099D82B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Freeform 99">
              <a:extLst>
                <a:ext uri="{FF2B5EF4-FFF2-40B4-BE49-F238E27FC236}">
                  <a16:creationId xmlns:a16="http://schemas.microsoft.com/office/drawing/2014/main" id="{FB9FE84D-77FF-4976-9139-897B9846AB4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C10068AB-67FA-4854-AC41-DD8C6409BA1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9" name="Freeform 101">
              <a:extLst>
                <a:ext uri="{FF2B5EF4-FFF2-40B4-BE49-F238E27FC236}">
                  <a16:creationId xmlns:a16="http://schemas.microsoft.com/office/drawing/2014/main" id="{D9CCDAFF-BBB3-4194-BA33-091FB0B3CED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BAB30FDA-2B6C-49A5-B354-938C96D3447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1" name="Freeform 103">
              <a:extLst>
                <a:ext uri="{FF2B5EF4-FFF2-40B4-BE49-F238E27FC236}">
                  <a16:creationId xmlns:a16="http://schemas.microsoft.com/office/drawing/2014/main" id="{D3DA9CAE-9DDD-45EC-A37F-CDBCD035678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A0E7D140-1054-46FD-881D-CE6BEAC3038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3" name="Freeform 105">
              <a:extLst>
                <a:ext uri="{FF2B5EF4-FFF2-40B4-BE49-F238E27FC236}">
                  <a16:creationId xmlns:a16="http://schemas.microsoft.com/office/drawing/2014/main" id="{1DD38383-C82C-46F9-99FA-77D2938999C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4" name="Freeform 106">
              <a:extLst>
                <a:ext uri="{FF2B5EF4-FFF2-40B4-BE49-F238E27FC236}">
                  <a16:creationId xmlns:a16="http://schemas.microsoft.com/office/drawing/2014/main" id="{8779C6DB-80E5-4116-9EB8-B62BAABC640C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5" name="Freeform 107">
              <a:extLst>
                <a:ext uri="{FF2B5EF4-FFF2-40B4-BE49-F238E27FC236}">
                  <a16:creationId xmlns:a16="http://schemas.microsoft.com/office/drawing/2014/main" id="{4405521C-DF64-46D6-A8B1-C0518AE6E89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6" name="Freeform 108">
              <a:extLst>
                <a:ext uri="{FF2B5EF4-FFF2-40B4-BE49-F238E27FC236}">
                  <a16:creationId xmlns:a16="http://schemas.microsoft.com/office/drawing/2014/main" id="{2D4E1745-AB1D-4848-B8EE-37F1806F6C7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7" name="Freeform 109">
              <a:extLst>
                <a:ext uri="{FF2B5EF4-FFF2-40B4-BE49-F238E27FC236}">
                  <a16:creationId xmlns:a16="http://schemas.microsoft.com/office/drawing/2014/main" id="{B55F8372-9FEA-4EB5-A4C3-1E0A97DD2C0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8" name="Freeform 110">
              <a:extLst>
                <a:ext uri="{FF2B5EF4-FFF2-40B4-BE49-F238E27FC236}">
                  <a16:creationId xmlns:a16="http://schemas.microsoft.com/office/drawing/2014/main" id="{59F89B6B-0DF5-4DF4-837C-681A510A73D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765D158E-B6EE-4BE1-9E59-2585FEB9800B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40" name="Freeform 64">
                <a:extLst>
                  <a:ext uri="{FF2B5EF4-FFF2-40B4-BE49-F238E27FC236}">
                    <a16:creationId xmlns:a16="http://schemas.microsoft.com/office/drawing/2014/main" id="{4BE8EDC7-B383-4703-A620-EEAA81BC30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1" name="Freeform 65">
                <a:extLst>
                  <a:ext uri="{FF2B5EF4-FFF2-40B4-BE49-F238E27FC236}">
                    <a16:creationId xmlns:a16="http://schemas.microsoft.com/office/drawing/2014/main" id="{AC1F9BCD-DEF5-4FCA-BC89-144868B33A8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2" name="Freeform 66">
                <a:extLst>
                  <a:ext uri="{FF2B5EF4-FFF2-40B4-BE49-F238E27FC236}">
                    <a16:creationId xmlns:a16="http://schemas.microsoft.com/office/drawing/2014/main" id="{D619D16C-67C0-46D0-9410-DD2F94D2CD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3" name="Freeform 68">
                <a:extLst>
                  <a:ext uri="{FF2B5EF4-FFF2-40B4-BE49-F238E27FC236}">
                    <a16:creationId xmlns:a16="http://schemas.microsoft.com/office/drawing/2014/main" id="{17D673AE-7F83-4E47-97CF-5CE6BA8B1CC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4" name="Freeform 69">
                <a:extLst>
                  <a:ext uri="{FF2B5EF4-FFF2-40B4-BE49-F238E27FC236}">
                    <a16:creationId xmlns:a16="http://schemas.microsoft.com/office/drawing/2014/main" id="{4E0EA4C4-5E13-4804-A6D5-01FB6585509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5" name="Freeform 70">
                <a:extLst>
                  <a:ext uri="{FF2B5EF4-FFF2-40B4-BE49-F238E27FC236}">
                    <a16:creationId xmlns:a16="http://schemas.microsoft.com/office/drawing/2014/main" id="{29099988-E18E-40A5-A80B-4405B6E8B3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6" name="Freeform 72">
                <a:extLst>
                  <a:ext uri="{FF2B5EF4-FFF2-40B4-BE49-F238E27FC236}">
                    <a16:creationId xmlns:a16="http://schemas.microsoft.com/office/drawing/2014/main" id="{C9B012B1-74FE-4FB9-89CA-CFE388FEBBC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5E1F741B-4C87-4632-A04B-02B47BAB8E1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EA8A533F-8A6B-4593-99FB-CFD60FD7B14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9" name="Freeform 117">
                <a:extLst>
                  <a:ext uri="{FF2B5EF4-FFF2-40B4-BE49-F238E27FC236}">
                    <a16:creationId xmlns:a16="http://schemas.microsoft.com/office/drawing/2014/main" id="{CE0B3C40-8F19-4F2A-8F5D-E4A7735BAE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0563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7" name="Freeform 5"/>
          <p:cNvSpPr/>
          <p:nvPr/>
        </p:nvSpPr>
        <p:spPr bwMode="auto">
          <a:xfrm>
            <a:off x="2807798" y="3861174"/>
            <a:ext cx="2455862" cy="2162175"/>
          </a:xfrm>
          <a:custGeom>
            <a:avLst/>
            <a:gdLst>
              <a:gd name="T0" fmla="*/ 283 w 1281"/>
              <a:gd name="T1" fmla="*/ 1075 h 1129"/>
              <a:gd name="T2" fmla="*/ 19 w 1281"/>
              <a:gd name="T3" fmla="*/ 619 h 1129"/>
              <a:gd name="T4" fmla="*/ 19 w 1281"/>
              <a:gd name="T5" fmla="*/ 510 h 1129"/>
              <a:gd name="T6" fmla="*/ 283 w 1281"/>
              <a:gd name="T7" fmla="*/ 54 h 1129"/>
              <a:gd name="T8" fmla="*/ 377 w 1281"/>
              <a:gd name="T9" fmla="*/ 0 h 1129"/>
              <a:gd name="T10" fmla="*/ 904 w 1281"/>
              <a:gd name="T11" fmla="*/ 0 h 1129"/>
              <a:gd name="T12" fmla="*/ 998 w 1281"/>
              <a:gd name="T13" fmla="*/ 54 h 1129"/>
              <a:gd name="T14" fmla="*/ 1261 w 1281"/>
              <a:gd name="T15" fmla="*/ 510 h 1129"/>
              <a:gd name="T16" fmla="*/ 1261 w 1281"/>
              <a:gd name="T17" fmla="*/ 619 h 1129"/>
              <a:gd name="T18" fmla="*/ 998 w 1281"/>
              <a:gd name="T19" fmla="*/ 1075 h 1129"/>
              <a:gd name="T20" fmla="*/ 904 w 1281"/>
              <a:gd name="T21" fmla="*/ 1129 h 1129"/>
              <a:gd name="T22" fmla="*/ 377 w 1281"/>
              <a:gd name="T23" fmla="*/ 1129 h 1129"/>
              <a:gd name="T24" fmla="*/ 283 w 1281"/>
              <a:gd name="T25" fmla="*/ 1075 h 1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81" h="1129">
                <a:moveTo>
                  <a:pt x="283" y="1075"/>
                </a:moveTo>
                <a:cubicBezTo>
                  <a:pt x="19" y="619"/>
                  <a:pt x="19" y="619"/>
                  <a:pt x="19" y="619"/>
                </a:cubicBezTo>
                <a:cubicBezTo>
                  <a:pt x="0" y="585"/>
                  <a:pt x="0" y="544"/>
                  <a:pt x="19" y="510"/>
                </a:cubicBezTo>
                <a:cubicBezTo>
                  <a:pt x="283" y="54"/>
                  <a:pt x="283" y="54"/>
                  <a:pt x="283" y="54"/>
                </a:cubicBezTo>
                <a:cubicBezTo>
                  <a:pt x="302" y="20"/>
                  <a:pt x="338" y="0"/>
                  <a:pt x="377" y="0"/>
                </a:cubicBezTo>
                <a:cubicBezTo>
                  <a:pt x="904" y="0"/>
                  <a:pt x="904" y="0"/>
                  <a:pt x="904" y="0"/>
                </a:cubicBezTo>
                <a:cubicBezTo>
                  <a:pt x="943" y="0"/>
                  <a:pt x="978" y="20"/>
                  <a:pt x="998" y="54"/>
                </a:cubicBezTo>
                <a:cubicBezTo>
                  <a:pt x="1261" y="510"/>
                  <a:pt x="1261" y="510"/>
                  <a:pt x="1261" y="510"/>
                </a:cubicBezTo>
                <a:cubicBezTo>
                  <a:pt x="1281" y="544"/>
                  <a:pt x="1281" y="585"/>
                  <a:pt x="1261" y="619"/>
                </a:cubicBezTo>
                <a:cubicBezTo>
                  <a:pt x="998" y="1075"/>
                  <a:pt x="998" y="1075"/>
                  <a:pt x="998" y="1075"/>
                </a:cubicBezTo>
                <a:cubicBezTo>
                  <a:pt x="978" y="1109"/>
                  <a:pt x="943" y="1129"/>
                  <a:pt x="904" y="1129"/>
                </a:cubicBezTo>
                <a:cubicBezTo>
                  <a:pt x="377" y="1129"/>
                  <a:pt x="377" y="1129"/>
                  <a:pt x="377" y="1129"/>
                </a:cubicBezTo>
                <a:cubicBezTo>
                  <a:pt x="338" y="1129"/>
                  <a:pt x="302" y="1109"/>
                  <a:pt x="283" y="1075"/>
                </a:cubicBezTo>
                <a:close/>
              </a:path>
            </a:pathLst>
          </a:custGeom>
          <a:blipFill>
            <a:blip r:embed="rId3"/>
            <a:stretch>
              <a:fillRect l="250" r="-28250"/>
            </a:stretch>
          </a:blipFill>
          <a:ln>
            <a:noFill/>
          </a:ln>
        </p:spPr>
        <p:txBody>
          <a:bodyPr vert="horz" wrap="square" lIns="0" tIns="0" rIns="0" bIns="0" numCol="1" anchor="ctr" anchorCtr="0" compatLnSpc="1"/>
          <a:lstStyle/>
          <a:p>
            <a:pPr algn="ctr"/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Freeform 6"/>
          <p:cNvSpPr/>
          <p:nvPr/>
        </p:nvSpPr>
        <p:spPr bwMode="auto">
          <a:xfrm>
            <a:off x="1299673" y="3007099"/>
            <a:ext cx="1906587" cy="1679575"/>
          </a:xfrm>
          <a:custGeom>
            <a:avLst/>
            <a:gdLst>
              <a:gd name="T0" fmla="*/ 220 w 994"/>
              <a:gd name="T1" fmla="*/ 835 h 877"/>
              <a:gd name="T2" fmla="*/ 15 w 994"/>
              <a:gd name="T3" fmla="*/ 481 h 877"/>
              <a:gd name="T4" fmla="*/ 15 w 994"/>
              <a:gd name="T5" fmla="*/ 397 h 877"/>
              <a:gd name="T6" fmla="*/ 220 w 994"/>
              <a:gd name="T7" fmla="*/ 43 h 877"/>
              <a:gd name="T8" fmla="*/ 293 w 994"/>
              <a:gd name="T9" fmla="*/ 0 h 877"/>
              <a:gd name="T10" fmla="*/ 702 w 994"/>
              <a:gd name="T11" fmla="*/ 0 h 877"/>
              <a:gd name="T12" fmla="*/ 774 w 994"/>
              <a:gd name="T13" fmla="*/ 43 h 877"/>
              <a:gd name="T14" fmla="*/ 979 w 994"/>
              <a:gd name="T15" fmla="*/ 397 h 877"/>
              <a:gd name="T16" fmla="*/ 979 w 994"/>
              <a:gd name="T17" fmla="*/ 481 h 877"/>
              <a:gd name="T18" fmla="*/ 774 w 994"/>
              <a:gd name="T19" fmla="*/ 835 h 877"/>
              <a:gd name="T20" fmla="*/ 702 w 994"/>
              <a:gd name="T21" fmla="*/ 877 h 877"/>
              <a:gd name="T22" fmla="*/ 293 w 994"/>
              <a:gd name="T23" fmla="*/ 877 h 877"/>
              <a:gd name="T24" fmla="*/ 220 w 994"/>
              <a:gd name="T25" fmla="*/ 835 h 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94" h="877">
                <a:moveTo>
                  <a:pt x="220" y="835"/>
                </a:moveTo>
                <a:cubicBezTo>
                  <a:pt x="15" y="481"/>
                  <a:pt x="15" y="481"/>
                  <a:pt x="15" y="481"/>
                </a:cubicBezTo>
                <a:cubicBezTo>
                  <a:pt x="0" y="455"/>
                  <a:pt x="0" y="423"/>
                  <a:pt x="15" y="397"/>
                </a:cubicBezTo>
                <a:cubicBezTo>
                  <a:pt x="220" y="43"/>
                  <a:pt x="220" y="43"/>
                  <a:pt x="220" y="43"/>
                </a:cubicBezTo>
                <a:cubicBezTo>
                  <a:pt x="235" y="17"/>
                  <a:pt x="263" y="0"/>
                  <a:pt x="293" y="0"/>
                </a:cubicBezTo>
                <a:cubicBezTo>
                  <a:pt x="702" y="0"/>
                  <a:pt x="702" y="0"/>
                  <a:pt x="702" y="0"/>
                </a:cubicBezTo>
                <a:cubicBezTo>
                  <a:pt x="732" y="0"/>
                  <a:pt x="759" y="17"/>
                  <a:pt x="774" y="43"/>
                </a:cubicBezTo>
                <a:cubicBezTo>
                  <a:pt x="979" y="397"/>
                  <a:pt x="979" y="397"/>
                  <a:pt x="979" y="397"/>
                </a:cubicBezTo>
                <a:cubicBezTo>
                  <a:pt x="994" y="423"/>
                  <a:pt x="994" y="455"/>
                  <a:pt x="979" y="481"/>
                </a:cubicBezTo>
                <a:cubicBezTo>
                  <a:pt x="774" y="835"/>
                  <a:pt x="774" y="835"/>
                  <a:pt x="774" y="835"/>
                </a:cubicBezTo>
                <a:cubicBezTo>
                  <a:pt x="759" y="861"/>
                  <a:pt x="732" y="877"/>
                  <a:pt x="702" y="877"/>
                </a:cubicBezTo>
                <a:cubicBezTo>
                  <a:pt x="293" y="877"/>
                  <a:pt x="293" y="877"/>
                  <a:pt x="293" y="877"/>
                </a:cubicBezTo>
                <a:cubicBezTo>
                  <a:pt x="263" y="877"/>
                  <a:pt x="235" y="861"/>
                  <a:pt x="220" y="835"/>
                </a:cubicBezTo>
                <a:close/>
              </a:path>
            </a:pathLst>
          </a:custGeom>
          <a:blipFill>
            <a:blip r:embed="rId4"/>
            <a:stretch>
              <a:fillRect l="250" r="-28250"/>
            </a:stretch>
          </a:blipFill>
          <a:ln>
            <a:noFill/>
          </a:ln>
        </p:spPr>
        <p:txBody>
          <a:bodyPr vert="horz" wrap="square" lIns="0" tIns="0" rIns="0" bIns="0" numCol="1" anchor="ctr" anchorCtr="0" compatLnSpc="1"/>
          <a:lstStyle/>
          <a:p>
            <a:pPr algn="ctr"/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Freeform 7"/>
          <p:cNvSpPr/>
          <p:nvPr/>
        </p:nvSpPr>
        <p:spPr bwMode="auto">
          <a:xfrm>
            <a:off x="2899873" y="2011737"/>
            <a:ext cx="1903412" cy="1679575"/>
          </a:xfrm>
          <a:custGeom>
            <a:avLst/>
            <a:gdLst>
              <a:gd name="T0" fmla="*/ 219 w 993"/>
              <a:gd name="T1" fmla="*/ 835 h 877"/>
              <a:gd name="T2" fmla="*/ 15 w 993"/>
              <a:gd name="T3" fmla="*/ 481 h 877"/>
              <a:gd name="T4" fmla="*/ 15 w 993"/>
              <a:gd name="T5" fmla="*/ 397 h 877"/>
              <a:gd name="T6" fmla="*/ 219 w 993"/>
              <a:gd name="T7" fmla="*/ 43 h 877"/>
              <a:gd name="T8" fmla="*/ 292 w 993"/>
              <a:gd name="T9" fmla="*/ 0 h 877"/>
              <a:gd name="T10" fmla="*/ 701 w 993"/>
              <a:gd name="T11" fmla="*/ 0 h 877"/>
              <a:gd name="T12" fmla="*/ 774 w 993"/>
              <a:gd name="T13" fmla="*/ 43 h 877"/>
              <a:gd name="T14" fmla="*/ 978 w 993"/>
              <a:gd name="T15" fmla="*/ 397 h 877"/>
              <a:gd name="T16" fmla="*/ 978 w 993"/>
              <a:gd name="T17" fmla="*/ 481 h 877"/>
              <a:gd name="T18" fmla="*/ 774 w 993"/>
              <a:gd name="T19" fmla="*/ 835 h 877"/>
              <a:gd name="T20" fmla="*/ 701 w 993"/>
              <a:gd name="T21" fmla="*/ 877 h 877"/>
              <a:gd name="T22" fmla="*/ 292 w 993"/>
              <a:gd name="T23" fmla="*/ 877 h 877"/>
              <a:gd name="T24" fmla="*/ 219 w 993"/>
              <a:gd name="T25" fmla="*/ 835 h 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93" h="877">
                <a:moveTo>
                  <a:pt x="219" y="835"/>
                </a:moveTo>
                <a:cubicBezTo>
                  <a:pt x="15" y="481"/>
                  <a:pt x="15" y="481"/>
                  <a:pt x="15" y="481"/>
                </a:cubicBezTo>
                <a:cubicBezTo>
                  <a:pt x="0" y="455"/>
                  <a:pt x="0" y="423"/>
                  <a:pt x="15" y="397"/>
                </a:cubicBezTo>
                <a:cubicBezTo>
                  <a:pt x="219" y="43"/>
                  <a:pt x="219" y="43"/>
                  <a:pt x="219" y="43"/>
                </a:cubicBezTo>
                <a:cubicBezTo>
                  <a:pt x="234" y="17"/>
                  <a:pt x="262" y="0"/>
                  <a:pt x="292" y="0"/>
                </a:cubicBezTo>
                <a:cubicBezTo>
                  <a:pt x="701" y="0"/>
                  <a:pt x="701" y="0"/>
                  <a:pt x="701" y="0"/>
                </a:cubicBezTo>
                <a:cubicBezTo>
                  <a:pt x="731" y="0"/>
                  <a:pt x="759" y="17"/>
                  <a:pt x="774" y="43"/>
                </a:cubicBezTo>
                <a:cubicBezTo>
                  <a:pt x="978" y="397"/>
                  <a:pt x="978" y="397"/>
                  <a:pt x="978" y="397"/>
                </a:cubicBezTo>
                <a:cubicBezTo>
                  <a:pt x="993" y="423"/>
                  <a:pt x="993" y="455"/>
                  <a:pt x="978" y="481"/>
                </a:cubicBezTo>
                <a:cubicBezTo>
                  <a:pt x="774" y="835"/>
                  <a:pt x="774" y="835"/>
                  <a:pt x="774" y="835"/>
                </a:cubicBezTo>
                <a:cubicBezTo>
                  <a:pt x="759" y="861"/>
                  <a:pt x="731" y="877"/>
                  <a:pt x="701" y="877"/>
                </a:cubicBezTo>
                <a:cubicBezTo>
                  <a:pt x="292" y="877"/>
                  <a:pt x="292" y="877"/>
                  <a:pt x="292" y="877"/>
                </a:cubicBezTo>
                <a:cubicBezTo>
                  <a:pt x="262" y="877"/>
                  <a:pt x="234" y="861"/>
                  <a:pt x="219" y="835"/>
                </a:cubicBezTo>
                <a:close/>
              </a:path>
            </a:pathLst>
          </a:custGeom>
          <a:blipFill>
            <a:blip r:embed="rId5"/>
            <a:stretch>
              <a:fillRect l="-14000" r="-14000"/>
            </a:stretch>
          </a:blipFill>
          <a:ln>
            <a:noFill/>
          </a:ln>
        </p:spPr>
        <p:txBody>
          <a:bodyPr vert="horz" wrap="square" lIns="0" tIns="0" rIns="0" bIns="0" numCol="1" anchor="ctr" anchorCtr="0" compatLnSpc="1"/>
          <a:lstStyle/>
          <a:p>
            <a:pPr algn="ctr"/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Freeform 8"/>
          <p:cNvSpPr/>
          <p:nvPr/>
        </p:nvSpPr>
        <p:spPr bwMode="auto">
          <a:xfrm>
            <a:off x="1879110" y="1949824"/>
            <a:ext cx="1022350" cy="901700"/>
          </a:xfrm>
          <a:custGeom>
            <a:avLst/>
            <a:gdLst>
              <a:gd name="T0" fmla="*/ 118 w 533"/>
              <a:gd name="T1" fmla="*/ 448 h 471"/>
              <a:gd name="T2" fmla="*/ 8 w 533"/>
              <a:gd name="T3" fmla="*/ 258 h 471"/>
              <a:gd name="T4" fmla="*/ 8 w 533"/>
              <a:gd name="T5" fmla="*/ 213 h 471"/>
              <a:gd name="T6" fmla="*/ 118 w 533"/>
              <a:gd name="T7" fmla="*/ 23 h 471"/>
              <a:gd name="T8" fmla="*/ 157 w 533"/>
              <a:gd name="T9" fmla="*/ 0 h 471"/>
              <a:gd name="T10" fmla="*/ 376 w 533"/>
              <a:gd name="T11" fmla="*/ 0 h 471"/>
              <a:gd name="T12" fmla="*/ 415 w 533"/>
              <a:gd name="T13" fmla="*/ 23 h 471"/>
              <a:gd name="T14" fmla="*/ 525 w 533"/>
              <a:gd name="T15" fmla="*/ 213 h 471"/>
              <a:gd name="T16" fmla="*/ 525 w 533"/>
              <a:gd name="T17" fmla="*/ 258 h 471"/>
              <a:gd name="T18" fmla="*/ 415 w 533"/>
              <a:gd name="T19" fmla="*/ 448 h 471"/>
              <a:gd name="T20" fmla="*/ 376 w 533"/>
              <a:gd name="T21" fmla="*/ 471 h 471"/>
              <a:gd name="T22" fmla="*/ 157 w 533"/>
              <a:gd name="T23" fmla="*/ 471 h 471"/>
              <a:gd name="T24" fmla="*/ 118 w 533"/>
              <a:gd name="T25" fmla="*/ 44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3" h="471">
                <a:moveTo>
                  <a:pt x="118" y="448"/>
                </a:moveTo>
                <a:cubicBezTo>
                  <a:pt x="8" y="258"/>
                  <a:pt x="8" y="258"/>
                  <a:pt x="8" y="258"/>
                </a:cubicBezTo>
                <a:cubicBezTo>
                  <a:pt x="0" y="244"/>
                  <a:pt x="0" y="227"/>
                  <a:pt x="8" y="21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26" y="9"/>
                  <a:pt x="141" y="0"/>
                  <a:pt x="157" y="0"/>
                </a:cubicBezTo>
                <a:cubicBezTo>
                  <a:pt x="376" y="0"/>
                  <a:pt x="376" y="0"/>
                  <a:pt x="376" y="0"/>
                </a:cubicBezTo>
                <a:cubicBezTo>
                  <a:pt x="392" y="0"/>
                  <a:pt x="407" y="9"/>
                  <a:pt x="415" y="23"/>
                </a:cubicBezTo>
                <a:cubicBezTo>
                  <a:pt x="525" y="213"/>
                  <a:pt x="525" y="213"/>
                  <a:pt x="525" y="213"/>
                </a:cubicBezTo>
                <a:cubicBezTo>
                  <a:pt x="533" y="227"/>
                  <a:pt x="533" y="244"/>
                  <a:pt x="525" y="258"/>
                </a:cubicBezTo>
                <a:cubicBezTo>
                  <a:pt x="415" y="448"/>
                  <a:pt x="415" y="448"/>
                  <a:pt x="415" y="448"/>
                </a:cubicBezTo>
                <a:cubicBezTo>
                  <a:pt x="407" y="462"/>
                  <a:pt x="392" y="471"/>
                  <a:pt x="376" y="471"/>
                </a:cubicBezTo>
                <a:cubicBezTo>
                  <a:pt x="157" y="471"/>
                  <a:pt x="157" y="471"/>
                  <a:pt x="157" y="471"/>
                </a:cubicBezTo>
                <a:cubicBezTo>
                  <a:pt x="141" y="471"/>
                  <a:pt x="126" y="462"/>
                  <a:pt x="118" y="44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8100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Freeform 9"/>
          <p:cNvSpPr/>
          <p:nvPr/>
        </p:nvSpPr>
        <p:spPr bwMode="auto">
          <a:xfrm>
            <a:off x="4639773" y="3019799"/>
            <a:ext cx="1022350" cy="903288"/>
          </a:xfrm>
          <a:custGeom>
            <a:avLst/>
            <a:gdLst>
              <a:gd name="T0" fmla="*/ 118 w 533"/>
              <a:gd name="T1" fmla="*/ 449 h 471"/>
              <a:gd name="T2" fmla="*/ 8 w 533"/>
              <a:gd name="T3" fmla="*/ 258 h 471"/>
              <a:gd name="T4" fmla="*/ 8 w 533"/>
              <a:gd name="T5" fmla="*/ 213 h 471"/>
              <a:gd name="T6" fmla="*/ 118 w 533"/>
              <a:gd name="T7" fmla="*/ 23 h 471"/>
              <a:gd name="T8" fmla="*/ 157 w 533"/>
              <a:gd name="T9" fmla="*/ 0 h 471"/>
              <a:gd name="T10" fmla="*/ 376 w 533"/>
              <a:gd name="T11" fmla="*/ 0 h 471"/>
              <a:gd name="T12" fmla="*/ 415 w 533"/>
              <a:gd name="T13" fmla="*/ 23 h 471"/>
              <a:gd name="T14" fmla="*/ 525 w 533"/>
              <a:gd name="T15" fmla="*/ 213 h 471"/>
              <a:gd name="T16" fmla="*/ 525 w 533"/>
              <a:gd name="T17" fmla="*/ 258 h 471"/>
              <a:gd name="T18" fmla="*/ 415 w 533"/>
              <a:gd name="T19" fmla="*/ 449 h 471"/>
              <a:gd name="T20" fmla="*/ 376 w 533"/>
              <a:gd name="T21" fmla="*/ 471 h 471"/>
              <a:gd name="T22" fmla="*/ 157 w 533"/>
              <a:gd name="T23" fmla="*/ 471 h 471"/>
              <a:gd name="T24" fmla="*/ 118 w 533"/>
              <a:gd name="T25" fmla="*/ 449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3" h="471">
                <a:moveTo>
                  <a:pt x="118" y="449"/>
                </a:moveTo>
                <a:cubicBezTo>
                  <a:pt x="8" y="258"/>
                  <a:pt x="8" y="258"/>
                  <a:pt x="8" y="258"/>
                </a:cubicBezTo>
                <a:cubicBezTo>
                  <a:pt x="0" y="244"/>
                  <a:pt x="0" y="227"/>
                  <a:pt x="8" y="21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26" y="9"/>
                  <a:pt x="141" y="0"/>
                  <a:pt x="157" y="0"/>
                </a:cubicBezTo>
                <a:cubicBezTo>
                  <a:pt x="376" y="0"/>
                  <a:pt x="376" y="0"/>
                  <a:pt x="376" y="0"/>
                </a:cubicBezTo>
                <a:cubicBezTo>
                  <a:pt x="392" y="0"/>
                  <a:pt x="407" y="9"/>
                  <a:pt x="415" y="23"/>
                </a:cubicBezTo>
                <a:cubicBezTo>
                  <a:pt x="525" y="213"/>
                  <a:pt x="525" y="213"/>
                  <a:pt x="525" y="213"/>
                </a:cubicBezTo>
                <a:cubicBezTo>
                  <a:pt x="533" y="227"/>
                  <a:pt x="533" y="244"/>
                  <a:pt x="525" y="258"/>
                </a:cubicBezTo>
                <a:cubicBezTo>
                  <a:pt x="415" y="449"/>
                  <a:pt x="415" y="449"/>
                  <a:pt x="415" y="449"/>
                </a:cubicBezTo>
                <a:cubicBezTo>
                  <a:pt x="407" y="463"/>
                  <a:pt x="392" y="471"/>
                  <a:pt x="376" y="471"/>
                </a:cubicBezTo>
                <a:cubicBezTo>
                  <a:pt x="157" y="471"/>
                  <a:pt x="157" y="471"/>
                  <a:pt x="157" y="471"/>
                </a:cubicBezTo>
                <a:cubicBezTo>
                  <a:pt x="141" y="471"/>
                  <a:pt x="126" y="463"/>
                  <a:pt x="118" y="44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8100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Freeform 10"/>
          <p:cNvSpPr/>
          <p:nvPr/>
        </p:nvSpPr>
        <p:spPr bwMode="auto">
          <a:xfrm>
            <a:off x="1796560" y="4867649"/>
            <a:ext cx="1023937" cy="901700"/>
          </a:xfrm>
          <a:custGeom>
            <a:avLst/>
            <a:gdLst>
              <a:gd name="T0" fmla="*/ 118 w 534"/>
              <a:gd name="T1" fmla="*/ 449 h 471"/>
              <a:gd name="T2" fmla="*/ 8 w 534"/>
              <a:gd name="T3" fmla="*/ 258 h 471"/>
              <a:gd name="T4" fmla="*/ 8 w 534"/>
              <a:gd name="T5" fmla="*/ 213 h 471"/>
              <a:gd name="T6" fmla="*/ 118 w 534"/>
              <a:gd name="T7" fmla="*/ 23 h 471"/>
              <a:gd name="T8" fmla="*/ 157 w 534"/>
              <a:gd name="T9" fmla="*/ 0 h 471"/>
              <a:gd name="T10" fmla="*/ 377 w 534"/>
              <a:gd name="T11" fmla="*/ 0 h 471"/>
              <a:gd name="T12" fmla="*/ 416 w 534"/>
              <a:gd name="T13" fmla="*/ 23 h 471"/>
              <a:gd name="T14" fmla="*/ 526 w 534"/>
              <a:gd name="T15" fmla="*/ 213 h 471"/>
              <a:gd name="T16" fmla="*/ 526 w 534"/>
              <a:gd name="T17" fmla="*/ 258 h 471"/>
              <a:gd name="T18" fmla="*/ 416 w 534"/>
              <a:gd name="T19" fmla="*/ 449 h 471"/>
              <a:gd name="T20" fmla="*/ 377 w 534"/>
              <a:gd name="T21" fmla="*/ 471 h 471"/>
              <a:gd name="T22" fmla="*/ 157 w 534"/>
              <a:gd name="T23" fmla="*/ 471 h 471"/>
              <a:gd name="T24" fmla="*/ 118 w 534"/>
              <a:gd name="T25" fmla="*/ 449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4" h="471">
                <a:moveTo>
                  <a:pt x="118" y="449"/>
                </a:moveTo>
                <a:cubicBezTo>
                  <a:pt x="8" y="258"/>
                  <a:pt x="8" y="258"/>
                  <a:pt x="8" y="258"/>
                </a:cubicBezTo>
                <a:cubicBezTo>
                  <a:pt x="0" y="244"/>
                  <a:pt x="0" y="227"/>
                  <a:pt x="8" y="21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26" y="9"/>
                  <a:pt x="141" y="0"/>
                  <a:pt x="157" y="0"/>
                </a:cubicBezTo>
                <a:cubicBezTo>
                  <a:pt x="377" y="0"/>
                  <a:pt x="377" y="0"/>
                  <a:pt x="377" y="0"/>
                </a:cubicBezTo>
                <a:cubicBezTo>
                  <a:pt x="393" y="0"/>
                  <a:pt x="408" y="9"/>
                  <a:pt x="416" y="23"/>
                </a:cubicBezTo>
                <a:cubicBezTo>
                  <a:pt x="526" y="213"/>
                  <a:pt x="526" y="213"/>
                  <a:pt x="526" y="213"/>
                </a:cubicBezTo>
                <a:cubicBezTo>
                  <a:pt x="534" y="227"/>
                  <a:pt x="534" y="244"/>
                  <a:pt x="526" y="258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08" y="463"/>
                  <a:pt x="393" y="471"/>
                  <a:pt x="377" y="471"/>
                </a:cubicBezTo>
                <a:cubicBezTo>
                  <a:pt x="157" y="471"/>
                  <a:pt x="157" y="471"/>
                  <a:pt x="157" y="471"/>
                </a:cubicBezTo>
                <a:cubicBezTo>
                  <a:pt x="141" y="471"/>
                  <a:pt x="126" y="463"/>
                  <a:pt x="118" y="44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8100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Freeform 40"/>
          <p:cNvSpPr>
            <a:spLocks noEditPoints="1"/>
          </p:cNvSpPr>
          <p:nvPr/>
        </p:nvSpPr>
        <p:spPr bwMode="auto">
          <a:xfrm>
            <a:off x="6551825" y="2542339"/>
            <a:ext cx="429022" cy="336407"/>
          </a:xfrm>
          <a:custGeom>
            <a:avLst/>
            <a:gdLst>
              <a:gd name="T0" fmla="*/ 45 w 168"/>
              <a:gd name="T1" fmla="*/ 4 h 132"/>
              <a:gd name="T2" fmla="*/ 16 w 168"/>
              <a:gd name="T3" fmla="*/ 16 h 132"/>
              <a:gd name="T4" fmla="*/ 16 w 168"/>
              <a:gd name="T5" fmla="*/ 73 h 132"/>
              <a:gd name="T6" fmla="*/ 76 w 168"/>
              <a:gd name="T7" fmla="*/ 132 h 132"/>
              <a:gd name="T8" fmla="*/ 96 w 168"/>
              <a:gd name="T9" fmla="*/ 112 h 132"/>
              <a:gd name="T10" fmla="*/ 100 w 168"/>
              <a:gd name="T11" fmla="*/ 108 h 132"/>
              <a:gd name="T12" fmla="*/ 100 w 168"/>
              <a:gd name="T13" fmla="*/ 101 h 132"/>
              <a:gd name="T14" fmla="*/ 89 w 168"/>
              <a:gd name="T15" fmla="*/ 103 h 132"/>
              <a:gd name="T16" fmla="*/ 75 w 168"/>
              <a:gd name="T17" fmla="*/ 103 h 132"/>
              <a:gd name="T18" fmla="*/ 59 w 168"/>
              <a:gd name="T19" fmla="*/ 88 h 132"/>
              <a:gd name="T20" fmla="*/ 75 w 168"/>
              <a:gd name="T21" fmla="*/ 72 h 132"/>
              <a:gd name="T22" fmla="*/ 84 w 168"/>
              <a:gd name="T23" fmla="*/ 72 h 132"/>
              <a:gd name="T24" fmla="*/ 85 w 168"/>
              <a:gd name="T25" fmla="*/ 71 h 132"/>
              <a:gd name="T26" fmla="*/ 90 w 168"/>
              <a:gd name="T27" fmla="*/ 52 h 132"/>
              <a:gd name="T28" fmla="*/ 93 w 168"/>
              <a:gd name="T29" fmla="*/ 33 h 132"/>
              <a:gd name="T30" fmla="*/ 106 w 168"/>
              <a:gd name="T31" fmla="*/ 17 h 132"/>
              <a:gd name="T32" fmla="*/ 120 w 168"/>
              <a:gd name="T33" fmla="*/ 21 h 132"/>
              <a:gd name="T34" fmla="*/ 125 w 168"/>
              <a:gd name="T35" fmla="*/ 33 h 132"/>
              <a:gd name="T36" fmla="*/ 127 w 168"/>
              <a:gd name="T37" fmla="*/ 55 h 132"/>
              <a:gd name="T38" fmla="*/ 130 w 168"/>
              <a:gd name="T39" fmla="*/ 53 h 132"/>
              <a:gd name="T40" fmla="*/ 144 w 168"/>
              <a:gd name="T41" fmla="*/ 59 h 132"/>
              <a:gd name="T42" fmla="*/ 136 w 168"/>
              <a:gd name="T43" fmla="*/ 16 h 132"/>
              <a:gd name="T44" fmla="*/ 78 w 168"/>
              <a:gd name="T45" fmla="*/ 16 h 132"/>
              <a:gd name="T46" fmla="*/ 76 w 168"/>
              <a:gd name="T47" fmla="*/ 18 h 132"/>
              <a:gd name="T48" fmla="*/ 76 w 168"/>
              <a:gd name="T49" fmla="*/ 18 h 132"/>
              <a:gd name="T50" fmla="*/ 73 w 168"/>
              <a:gd name="T51" fmla="*/ 16 h 132"/>
              <a:gd name="T52" fmla="*/ 45 w 168"/>
              <a:gd name="T53" fmla="*/ 4 h 132"/>
              <a:gd name="T54" fmla="*/ 110 w 168"/>
              <a:gd name="T55" fmla="*/ 27 h 132"/>
              <a:gd name="T56" fmla="*/ 103 w 168"/>
              <a:gd name="T57" fmla="*/ 35 h 132"/>
              <a:gd name="T58" fmla="*/ 100 w 168"/>
              <a:gd name="T59" fmla="*/ 54 h 132"/>
              <a:gd name="T60" fmla="*/ 94 w 168"/>
              <a:gd name="T61" fmla="*/ 75 h 132"/>
              <a:gd name="T62" fmla="*/ 91 w 168"/>
              <a:gd name="T63" fmla="*/ 81 h 132"/>
              <a:gd name="T64" fmla="*/ 89 w 168"/>
              <a:gd name="T65" fmla="*/ 82 h 132"/>
              <a:gd name="T66" fmla="*/ 75 w 168"/>
              <a:gd name="T67" fmla="*/ 82 h 132"/>
              <a:gd name="T68" fmla="*/ 70 w 168"/>
              <a:gd name="T69" fmla="*/ 88 h 132"/>
              <a:gd name="T70" fmla="*/ 75 w 168"/>
              <a:gd name="T71" fmla="*/ 93 h 132"/>
              <a:gd name="T72" fmla="*/ 89 w 168"/>
              <a:gd name="T73" fmla="*/ 93 h 132"/>
              <a:gd name="T74" fmla="*/ 99 w 168"/>
              <a:gd name="T75" fmla="*/ 88 h 132"/>
              <a:gd name="T76" fmla="*/ 104 w 168"/>
              <a:gd name="T77" fmla="*/ 79 h 132"/>
              <a:gd name="T78" fmla="*/ 107 w 168"/>
              <a:gd name="T79" fmla="*/ 68 h 132"/>
              <a:gd name="T80" fmla="*/ 108 w 168"/>
              <a:gd name="T81" fmla="*/ 82 h 132"/>
              <a:gd name="T82" fmla="*/ 112 w 168"/>
              <a:gd name="T83" fmla="*/ 119 h 132"/>
              <a:gd name="T84" fmla="*/ 126 w 168"/>
              <a:gd name="T85" fmla="*/ 119 h 132"/>
              <a:gd name="T86" fmla="*/ 131 w 168"/>
              <a:gd name="T87" fmla="*/ 100 h 132"/>
              <a:gd name="T88" fmla="*/ 134 w 168"/>
              <a:gd name="T89" fmla="*/ 84 h 132"/>
              <a:gd name="T90" fmla="*/ 140 w 168"/>
              <a:gd name="T91" fmla="*/ 91 h 132"/>
              <a:gd name="T92" fmla="*/ 144 w 168"/>
              <a:gd name="T93" fmla="*/ 93 h 132"/>
              <a:gd name="T94" fmla="*/ 150 w 168"/>
              <a:gd name="T95" fmla="*/ 93 h 132"/>
              <a:gd name="T96" fmla="*/ 158 w 168"/>
              <a:gd name="T97" fmla="*/ 98 h 132"/>
              <a:gd name="T98" fmla="*/ 168 w 168"/>
              <a:gd name="T99" fmla="*/ 88 h 132"/>
              <a:gd name="T100" fmla="*/ 158 w 168"/>
              <a:gd name="T101" fmla="*/ 78 h 132"/>
              <a:gd name="T102" fmla="*/ 150 w 168"/>
              <a:gd name="T103" fmla="*/ 82 h 132"/>
              <a:gd name="T104" fmla="*/ 147 w 168"/>
              <a:gd name="T105" fmla="*/ 82 h 132"/>
              <a:gd name="T106" fmla="*/ 137 w 168"/>
              <a:gd name="T107" fmla="*/ 67 h 132"/>
              <a:gd name="T108" fmla="*/ 131 w 168"/>
              <a:gd name="T109" fmla="*/ 64 h 132"/>
              <a:gd name="T110" fmla="*/ 127 w 168"/>
              <a:gd name="T111" fmla="*/ 68 h 132"/>
              <a:gd name="T112" fmla="*/ 121 w 168"/>
              <a:gd name="T113" fmla="*/ 98 h 132"/>
              <a:gd name="T114" fmla="*/ 120 w 168"/>
              <a:gd name="T115" fmla="*/ 101 h 132"/>
              <a:gd name="T116" fmla="*/ 119 w 168"/>
              <a:gd name="T117" fmla="*/ 81 h 132"/>
              <a:gd name="T118" fmla="*/ 115 w 168"/>
              <a:gd name="T119" fmla="*/ 34 h 132"/>
              <a:gd name="T120" fmla="*/ 110 w 168"/>
              <a:gd name="T121" fmla="*/ 27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8" h="132">
                <a:moveTo>
                  <a:pt x="45" y="4"/>
                </a:moveTo>
                <a:cubicBezTo>
                  <a:pt x="34" y="4"/>
                  <a:pt x="24" y="8"/>
                  <a:pt x="16" y="16"/>
                </a:cubicBezTo>
                <a:cubicBezTo>
                  <a:pt x="0" y="32"/>
                  <a:pt x="0" y="57"/>
                  <a:pt x="16" y="73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100" y="108"/>
                  <a:pt x="100" y="108"/>
                  <a:pt x="100" y="108"/>
                </a:cubicBezTo>
                <a:cubicBezTo>
                  <a:pt x="100" y="105"/>
                  <a:pt x="100" y="103"/>
                  <a:pt x="100" y="101"/>
                </a:cubicBezTo>
                <a:cubicBezTo>
                  <a:pt x="97" y="102"/>
                  <a:pt x="93" y="103"/>
                  <a:pt x="89" y="103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66" y="103"/>
                  <a:pt x="59" y="97"/>
                  <a:pt x="59" y="88"/>
                </a:cubicBezTo>
                <a:cubicBezTo>
                  <a:pt x="59" y="79"/>
                  <a:pt x="66" y="72"/>
                  <a:pt x="75" y="72"/>
                </a:cubicBezTo>
                <a:cubicBezTo>
                  <a:pt x="84" y="72"/>
                  <a:pt x="84" y="72"/>
                  <a:pt x="84" y="72"/>
                </a:cubicBezTo>
                <a:cubicBezTo>
                  <a:pt x="84" y="72"/>
                  <a:pt x="84" y="72"/>
                  <a:pt x="85" y="71"/>
                </a:cubicBezTo>
                <a:cubicBezTo>
                  <a:pt x="86" y="67"/>
                  <a:pt x="88" y="59"/>
                  <a:pt x="90" y="52"/>
                </a:cubicBezTo>
                <a:cubicBezTo>
                  <a:pt x="91" y="45"/>
                  <a:pt x="91" y="39"/>
                  <a:pt x="93" y="33"/>
                </a:cubicBezTo>
                <a:cubicBezTo>
                  <a:pt x="94" y="26"/>
                  <a:pt x="98" y="19"/>
                  <a:pt x="106" y="17"/>
                </a:cubicBezTo>
                <a:cubicBezTo>
                  <a:pt x="111" y="16"/>
                  <a:pt x="117" y="18"/>
                  <a:pt x="120" y="21"/>
                </a:cubicBezTo>
                <a:cubicBezTo>
                  <a:pt x="123" y="25"/>
                  <a:pt x="124" y="29"/>
                  <a:pt x="125" y="33"/>
                </a:cubicBezTo>
                <a:cubicBezTo>
                  <a:pt x="125" y="37"/>
                  <a:pt x="126" y="47"/>
                  <a:pt x="127" y="55"/>
                </a:cubicBezTo>
                <a:cubicBezTo>
                  <a:pt x="128" y="54"/>
                  <a:pt x="128" y="54"/>
                  <a:pt x="130" y="53"/>
                </a:cubicBezTo>
                <a:cubicBezTo>
                  <a:pt x="136" y="53"/>
                  <a:pt x="141" y="55"/>
                  <a:pt x="144" y="59"/>
                </a:cubicBezTo>
                <a:cubicBezTo>
                  <a:pt x="150" y="45"/>
                  <a:pt x="147" y="28"/>
                  <a:pt x="136" y="16"/>
                </a:cubicBezTo>
                <a:cubicBezTo>
                  <a:pt x="120" y="0"/>
                  <a:pt x="94" y="0"/>
                  <a:pt x="78" y="16"/>
                </a:cubicBezTo>
                <a:cubicBezTo>
                  <a:pt x="77" y="17"/>
                  <a:pt x="76" y="17"/>
                  <a:pt x="76" y="18"/>
                </a:cubicBezTo>
                <a:cubicBezTo>
                  <a:pt x="76" y="18"/>
                  <a:pt x="76" y="18"/>
                  <a:pt x="76" y="18"/>
                </a:cubicBezTo>
                <a:cubicBezTo>
                  <a:pt x="75" y="17"/>
                  <a:pt x="74" y="17"/>
                  <a:pt x="73" y="16"/>
                </a:cubicBezTo>
                <a:cubicBezTo>
                  <a:pt x="65" y="8"/>
                  <a:pt x="55" y="4"/>
                  <a:pt x="45" y="4"/>
                </a:cubicBezTo>
                <a:close/>
                <a:moveTo>
                  <a:pt x="110" y="27"/>
                </a:moveTo>
                <a:cubicBezTo>
                  <a:pt x="107" y="27"/>
                  <a:pt x="104" y="30"/>
                  <a:pt x="103" y="35"/>
                </a:cubicBezTo>
                <a:cubicBezTo>
                  <a:pt x="102" y="40"/>
                  <a:pt x="101" y="47"/>
                  <a:pt x="100" y="54"/>
                </a:cubicBezTo>
                <a:cubicBezTo>
                  <a:pt x="98" y="62"/>
                  <a:pt x="97" y="70"/>
                  <a:pt x="94" y="75"/>
                </a:cubicBezTo>
                <a:cubicBezTo>
                  <a:pt x="93" y="78"/>
                  <a:pt x="92" y="80"/>
                  <a:pt x="91" y="81"/>
                </a:cubicBezTo>
                <a:cubicBezTo>
                  <a:pt x="90" y="83"/>
                  <a:pt x="89" y="82"/>
                  <a:pt x="89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2" y="82"/>
                  <a:pt x="70" y="85"/>
                  <a:pt x="70" y="88"/>
                </a:cubicBezTo>
                <a:cubicBezTo>
                  <a:pt x="70" y="90"/>
                  <a:pt x="72" y="93"/>
                  <a:pt x="75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93" y="93"/>
                  <a:pt x="96" y="91"/>
                  <a:pt x="99" y="88"/>
                </a:cubicBezTo>
                <a:cubicBezTo>
                  <a:pt x="101" y="86"/>
                  <a:pt x="102" y="83"/>
                  <a:pt x="104" y="79"/>
                </a:cubicBezTo>
                <a:cubicBezTo>
                  <a:pt x="105" y="76"/>
                  <a:pt x="106" y="72"/>
                  <a:pt x="107" y="68"/>
                </a:cubicBezTo>
                <a:cubicBezTo>
                  <a:pt x="107" y="74"/>
                  <a:pt x="107" y="77"/>
                  <a:pt x="108" y="82"/>
                </a:cubicBezTo>
                <a:cubicBezTo>
                  <a:pt x="110" y="102"/>
                  <a:pt x="110" y="107"/>
                  <a:pt x="112" y="119"/>
                </a:cubicBezTo>
                <a:cubicBezTo>
                  <a:pt x="113" y="128"/>
                  <a:pt x="123" y="126"/>
                  <a:pt x="126" y="119"/>
                </a:cubicBezTo>
                <a:cubicBezTo>
                  <a:pt x="129" y="114"/>
                  <a:pt x="130" y="107"/>
                  <a:pt x="131" y="100"/>
                </a:cubicBezTo>
                <a:cubicBezTo>
                  <a:pt x="133" y="92"/>
                  <a:pt x="133" y="90"/>
                  <a:pt x="134" y="84"/>
                </a:cubicBezTo>
                <a:cubicBezTo>
                  <a:pt x="137" y="88"/>
                  <a:pt x="140" y="91"/>
                  <a:pt x="140" y="91"/>
                </a:cubicBezTo>
                <a:cubicBezTo>
                  <a:pt x="140" y="92"/>
                  <a:pt x="142" y="93"/>
                  <a:pt x="144" y="93"/>
                </a:cubicBezTo>
                <a:cubicBezTo>
                  <a:pt x="150" y="93"/>
                  <a:pt x="150" y="93"/>
                  <a:pt x="150" y="93"/>
                </a:cubicBezTo>
                <a:cubicBezTo>
                  <a:pt x="152" y="96"/>
                  <a:pt x="155" y="98"/>
                  <a:pt x="158" y="98"/>
                </a:cubicBezTo>
                <a:cubicBezTo>
                  <a:pt x="164" y="98"/>
                  <a:pt x="168" y="93"/>
                  <a:pt x="168" y="88"/>
                </a:cubicBezTo>
                <a:cubicBezTo>
                  <a:pt x="168" y="82"/>
                  <a:pt x="164" y="78"/>
                  <a:pt x="158" y="78"/>
                </a:cubicBezTo>
                <a:cubicBezTo>
                  <a:pt x="155" y="78"/>
                  <a:pt x="152" y="80"/>
                  <a:pt x="150" y="82"/>
                </a:cubicBezTo>
                <a:cubicBezTo>
                  <a:pt x="147" y="82"/>
                  <a:pt x="147" y="82"/>
                  <a:pt x="147" y="82"/>
                </a:cubicBezTo>
                <a:cubicBezTo>
                  <a:pt x="145" y="81"/>
                  <a:pt x="141" y="76"/>
                  <a:pt x="137" y="67"/>
                </a:cubicBezTo>
                <a:cubicBezTo>
                  <a:pt x="136" y="65"/>
                  <a:pt x="133" y="64"/>
                  <a:pt x="131" y="64"/>
                </a:cubicBezTo>
                <a:cubicBezTo>
                  <a:pt x="129" y="64"/>
                  <a:pt x="127" y="66"/>
                  <a:pt x="127" y="68"/>
                </a:cubicBezTo>
                <a:cubicBezTo>
                  <a:pt x="127" y="68"/>
                  <a:pt x="124" y="84"/>
                  <a:pt x="121" y="98"/>
                </a:cubicBezTo>
                <a:cubicBezTo>
                  <a:pt x="121" y="99"/>
                  <a:pt x="121" y="100"/>
                  <a:pt x="120" y="101"/>
                </a:cubicBezTo>
                <a:cubicBezTo>
                  <a:pt x="120" y="94"/>
                  <a:pt x="119" y="92"/>
                  <a:pt x="119" y="81"/>
                </a:cubicBezTo>
                <a:cubicBezTo>
                  <a:pt x="117" y="62"/>
                  <a:pt x="115" y="41"/>
                  <a:pt x="115" y="34"/>
                </a:cubicBezTo>
                <a:cubicBezTo>
                  <a:pt x="114" y="29"/>
                  <a:pt x="112" y="27"/>
                  <a:pt x="110" y="2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Freeform 42"/>
          <p:cNvSpPr>
            <a:spLocks noEditPoints="1"/>
          </p:cNvSpPr>
          <p:nvPr/>
        </p:nvSpPr>
        <p:spPr bwMode="auto">
          <a:xfrm>
            <a:off x="6552507" y="3712475"/>
            <a:ext cx="427659" cy="362284"/>
          </a:xfrm>
          <a:custGeom>
            <a:avLst/>
            <a:gdLst>
              <a:gd name="T0" fmla="*/ 46 w 167"/>
              <a:gd name="T1" fmla="*/ 4 h 142"/>
              <a:gd name="T2" fmla="*/ 16 w 167"/>
              <a:gd name="T3" fmla="*/ 16 h 142"/>
              <a:gd name="T4" fmla="*/ 16 w 167"/>
              <a:gd name="T5" fmla="*/ 74 h 142"/>
              <a:gd name="T6" fmla="*/ 77 w 167"/>
              <a:gd name="T7" fmla="*/ 134 h 142"/>
              <a:gd name="T8" fmla="*/ 97 w 167"/>
              <a:gd name="T9" fmla="*/ 115 h 142"/>
              <a:gd name="T10" fmla="*/ 71 w 167"/>
              <a:gd name="T11" fmla="*/ 89 h 142"/>
              <a:gd name="T12" fmla="*/ 71 w 167"/>
              <a:gd name="T13" fmla="*/ 45 h 142"/>
              <a:gd name="T14" fmla="*/ 92 w 167"/>
              <a:gd name="T15" fmla="*/ 36 h 142"/>
              <a:gd name="T16" fmla="*/ 114 w 167"/>
              <a:gd name="T17" fmla="*/ 45 h 142"/>
              <a:gd name="T18" fmla="*/ 140 w 167"/>
              <a:gd name="T19" fmla="*/ 71 h 142"/>
              <a:gd name="T20" fmla="*/ 143 w 167"/>
              <a:gd name="T21" fmla="*/ 68 h 142"/>
              <a:gd name="T22" fmla="*/ 138 w 167"/>
              <a:gd name="T23" fmla="*/ 16 h 142"/>
              <a:gd name="T24" fmla="*/ 80 w 167"/>
              <a:gd name="T25" fmla="*/ 16 h 142"/>
              <a:gd name="T26" fmla="*/ 77 w 167"/>
              <a:gd name="T27" fmla="*/ 18 h 142"/>
              <a:gd name="T28" fmla="*/ 77 w 167"/>
              <a:gd name="T29" fmla="*/ 18 h 142"/>
              <a:gd name="T30" fmla="*/ 75 w 167"/>
              <a:gd name="T31" fmla="*/ 16 h 142"/>
              <a:gd name="T32" fmla="*/ 46 w 167"/>
              <a:gd name="T33" fmla="*/ 4 h 142"/>
              <a:gd name="T34" fmla="*/ 93 w 167"/>
              <a:gd name="T35" fmla="*/ 46 h 142"/>
              <a:gd name="T36" fmla="*/ 78 w 167"/>
              <a:gd name="T37" fmla="*/ 52 h 142"/>
              <a:gd name="T38" fmla="*/ 78 w 167"/>
              <a:gd name="T39" fmla="*/ 82 h 142"/>
              <a:gd name="T40" fmla="*/ 129 w 167"/>
              <a:gd name="T41" fmla="*/ 134 h 142"/>
              <a:gd name="T42" fmla="*/ 159 w 167"/>
              <a:gd name="T43" fmla="*/ 134 h 142"/>
              <a:gd name="T44" fmla="*/ 159 w 167"/>
              <a:gd name="T45" fmla="*/ 104 h 142"/>
              <a:gd name="T46" fmla="*/ 108 w 167"/>
              <a:gd name="T47" fmla="*/ 52 h 142"/>
              <a:gd name="T48" fmla="*/ 93 w 167"/>
              <a:gd name="T49" fmla="*/ 46 h 142"/>
              <a:gd name="T50" fmla="*/ 115 w 167"/>
              <a:gd name="T51" fmla="*/ 64 h 142"/>
              <a:gd name="T52" fmla="*/ 118 w 167"/>
              <a:gd name="T53" fmla="*/ 67 h 142"/>
              <a:gd name="T54" fmla="*/ 93 w 167"/>
              <a:gd name="T55" fmla="*/ 93 h 142"/>
              <a:gd name="T56" fmla="*/ 89 w 167"/>
              <a:gd name="T57" fmla="*/ 89 h 142"/>
              <a:gd name="T58" fmla="*/ 115 w 167"/>
              <a:gd name="T59" fmla="*/ 64 h 142"/>
              <a:gd name="T60" fmla="*/ 119 w 167"/>
              <a:gd name="T61" fmla="*/ 79 h 142"/>
              <a:gd name="T62" fmla="*/ 124 w 167"/>
              <a:gd name="T63" fmla="*/ 84 h 142"/>
              <a:gd name="T64" fmla="*/ 119 w 167"/>
              <a:gd name="T65" fmla="*/ 89 h 142"/>
              <a:gd name="T66" fmla="*/ 114 w 167"/>
              <a:gd name="T67" fmla="*/ 84 h 142"/>
              <a:gd name="T68" fmla="*/ 119 w 167"/>
              <a:gd name="T69" fmla="*/ 79 h 142"/>
              <a:gd name="T70" fmla="*/ 109 w 167"/>
              <a:gd name="T71" fmla="*/ 89 h 142"/>
              <a:gd name="T72" fmla="*/ 114 w 167"/>
              <a:gd name="T73" fmla="*/ 94 h 142"/>
              <a:gd name="T74" fmla="*/ 109 w 167"/>
              <a:gd name="T75" fmla="*/ 99 h 142"/>
              <a:gd name="T76" fmla="*/ 104 w 167"/>
              <a:gd name="T77" fmla="*/ 94 h 142"/>
              <a:gd name="T78" fmla="*/ 109 w 167"/>
              <a:gd name="T79" fmla="*/ 89 h 142"/>
              <a:gd name="T80" fmla="*/ 129 w 167"/>
              <a:gd name="T81" fmla="*/ 89 h 142"/>
              <a:gd name="T82" fmla="*/ 134 w 167"/>
              <a:gd name="T83" fmla="*/ 94 h 142"/>
              <a:gd name="T84" fmla="*/ 129 w 167"/>
              <a:gd name="T85" fmla="*/ 99 h 142"/>
              <a:gd name="T86" fmla="*/ 124 w 167"/>
              <a:gd name="T87" fmla="*/ 94 h 142"/>
              <a:gd name="T88" fmla="*/ 129 w 167"/>
              <a:gd name="T89" fmla="*/ 89 h 142"/>
              <a:gd name="T90" fmla="*/ 146 w 167"/>
              <a:gd name="T91" fmla="*/ 95 h 142"/>
              <a:gd name="T92" fmla="*/ 149 w 167"/>
              <a:gd name="T93" fmla="*/ 98 h 142"/>
              <a:gd name="T94" fmla="*/ 124 w 167"/>
              <a:gd name="T95" fmla="*/ 124 h 142"/>
              <a:gd name="T96" fmla="*/ 120 w 167"/>
              <a:gd name="T97" fmla="*/ 121 h 142"/>
              <a:gd name="T98" fmla="*/ 146 w 167"/>
              <a:gd name="T99" fmla="*/ 95 h 142"/>
              <a:gd name="T100" fmla="*/ 119 w 167"/>
              <a:gd name="T101" fmla="*/ 99 h 142"/>
              <a:gd name="T102" fmla="*/ 124 w 167"/>
              <a:gd name="T103" fmla="*/ 104 h 142"/>
              <a:gd name="T104" fmla="*/ 119 w 167"/>
              <a:gd name="T105" fmla="*/ 109 h 142"/>
              <a:gd name="T106" fmla="*/ 114 w 167"/>
              <a:gd name="T107" fmla="*/ 104 h 142"/>
              <a:gd name="T108" fmla="*/ 119 w 167"/>
              <a:gd name="T109" fmla="*/ 99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7" h="142">
                <a:moveTo>
                  <a:pt x="46" y="4"/>
                </a:moveTo>
                <a:cubicBezTo>
                  <a:pt x="35" y="4"/>
                  <a:pt x="24" y="8"/>
                  <a:pt x="16" y="16"/>
                </a:cubicBezTo>
                <a:cubicBezTo>
                  <a:pt x="0" y="32"/>
                  <a:pt x="0" y="58"/>
                  <a:pt x="16" y="74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97" y="115"/>
                  <a:pt x="97" y="115"/>
                  <a:pt x="97" y="115"/>
                </a:cubicBezTo>
                <a:cubicBezTo>
                  <a:pt x="71" y="89"/>
                  <a:pt x="71" y="89"/>
                  <a:pt x="71" y="89"/>
                </a:cubicBezTo>
                <a:cubicBezTo>
                  <a:pt x="59" y="77"/>
                  <a:pt x="59" y="57"/>
                  <a:pt x="71" y="45"/>
                </a:cubicBezTo>
                <a:cubicBezTo>
                  <a:pt x="76" y="39"/>
                  <a:pt x="84" y="36"/>
                  <a:pt x="92" y="36"/>
                </a:cubicBezTo>
                <a:cubicBezTo>
                  <a:pt x="100" y="36"/>
                  <a:pt x="108" y="39"/>
                  <a:pt x="114" y="45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3" y="68"/>
                  <a:pt x="143" y="68"/>
                  <a:pt x="143" y="68"/>
                </a:cubicBezTo>
                <a:cubicBezTo>
                  <a:pt x="154" y="52"/>
                  <a:pt x="152" y="30"/>
                  <a:pt x="138" y="16"/>
                </a:cubicBezTo>
                <a:cubicBezTo>
                  <a:pt x="122" y="0"/>
                  <a:pt x="96" y="0"/>
                  <a:pt x="80" y="16"/>
                </a:cubicBezTo>
                <a:cubicBezTo>
                  <a:pt x="79" y="17"/>
                  <a:pt x="78" y="18"/>
                  <a:pt x="77" y="18"/>
                </a:cubicBezTo>
                <a:cubicBezTo>
                  <a:pt x="77" y="18"/>
                  <a:pt x="77" y="19"/>
                  <a:pt x="77" y="18"/>
                </a:cubicBezTo>
                <a:cubicBezTo>
                  <a:pt x="76" y="18"/>
                  <a:pt x="76" y="17"/>
                  <a:pt x="75" y="16"/>
                </a:cubicBezTo>
                <a:cubicBezTo>
                  <a:pt x="67" y="8"/>
                  <a:pt x="56" y="4"/>
                  <a:pt x="46" y="4"/>
                </a:cubicBezTo>
                <a:close/>
                <a:moveTo>
                  <a:pt x="93" y="46"/>
                </a:moveTo>
                <a:cubicBezTo>
                  <a:pt x="87" y="46"/>
                  <a:pt x="82" y="48"/>
                  <a:pt x="78" y="52"/>
                </a:cubicBezTo>
                <a:cubicBezTo>
                  <a:pt x="69" y="61"/>
                  <a:pt x="69" y="74"/>
                  <a:pt x="78" y="82"/>
                </a:cubicBezTo>
                <a:cubicBezTo>
                  <a:pt x="129" y="134"/>
                  <a:pt x="129" y="134"/>
                  <a:pt x="129" y="134"/>
                </a:cubicBezTo>
                <a:cubicBezTo>
                  <a:pt x="137" y="142"/>
                  <a:pt x="151" y="142"/>
                  <a:pt x="159" y="134"/>
                </a:cubicBezTo>
                <a:cubicBezTo>
                  <a:pt x="167" y="126"/>
                  <a:pt x="167" y="112"/>
                  <a:pt x="159" y="104"/>
                </a:cubicBezTo>
                <a:cubicBezTo>
                  <a:pt x="108" y="52"/>
                  <a:pt x="108" y="52"/>
                  <a:pt x="108" y="52"/>
                </a:cubicBezTo>
                <a:cubicBezTo>
                  <a:pt x="103" y="48"/>
                  <a:pt x="98" y="46"/>
                  <a:pt x="93" y="46"/>
                </a:cubicBezTo>
                <a:close/>
                <a:moveTo>
                  <a:pt x="115" y="64"/>
                </a:moveTo>
                <a:cubicBezTo>
                  <a:pt x="118" y="67"/>
                  <a:pt x="118" y="67"/>
                  <a:pt x="118" y="67"/>
                </a:cubicBezTo>
                <a:cubicBezTo>
                  <a:pt x="93" y="93"/>
                  <a:pt x="93" y="93"/>
                  <a:pt x="93" y="93"/>
                </a:cubicBezTo>
                <a:cubicBezTo>
                  <a:pt x="89" y="89"/>
                  <a:pt x="89" y="89"/>
                  <a:pt x="89" y="89"/>
                </a:cubicBezTo>
                <a:lnTo>
                  <a:pt x="115" y="64"/>
                </a:lnTo>
                <a:close/>
                <a:moveTo>
                  <a:pt x="119" y="79"/>
                </a:moveTo>
                <a:cubicBezTo>
                  <a:pt x="122" y="79"/>
                  <a:pt x="124" y="81"/>
                  <a:pt x="124" y="84"/>
                </a:cubicBezTo>
                <a:cubicBezTo>
                  <a:pt x="124" y="87"/>
                  <a:pt x="122" y="89"/>
                  <a:pt x="119" y="89"/>
                </a:cubicBezTo>
                <a:cubicBezTo>
                  <a:pt x="116" y="89"/>
                  <a:pt x="114" y="87"/>
                  <a:pt x="114" y="84"/>
                </a:cubicBezTo>
                <a:cubicBezTo>
                  <a:pt x="114" y="81"/>
                  <a:pt x="116" y="79"/>
                  <a:pt x="119" y="79"/>
                </a:cubicBezTo>
                <a:close/>
                <a:moveTo>
                  <a:pt x="109" y="89"/>
                </a:moveTo>
                <a:cubicBezTo>
                  <a:pt x="112" y="89"/>
                  <a:pt x="114" y="91"/>
                  <a:pt x="114" y="94"/>
                </a:cubicBezTo>
                <a:cubicBezTo>
                  <a:pt x="114" y="97"/>
                  <a:pt x="112" y="99"/>
                  <a:pt x="109" y="99"/>
                </a:cubicBezTo>
                <a:cubicBezTo>
                  <a:pt x="106" y="99"/>
                  <a:pt x="104" y="97"/>
                  <a:pt x="104" y="94"/>
                </a:cubicBezTo>
                <a:cubicBezTo>
                  <a:pt x="104" y="91"/>
                  <a:pt x="106" y="89"/>
                  <a:pt x="109" y="89"/>
                </a:cubicBezTo>
                <a:close/>
                <a:moveTo>
                  <a:pt x="129" y="89"/>
                </a:moveTo>
                <a:cubicBezTo>
                  <a:pt x="132" y="89"/>
                  <a:pt x="134" y="91"/>
                  <a:pt x="134" y="94"/>
                </a:cubicBezTo>
                <a:cubicBezTo>
                  <a:pt x="134" y="97"/>
                  <a:pt x="132" y="99"/>
                  <a:pt x="129" y="99"/>
                </a:cubicBezTo>
                <a:cubicBezTo>
                  <a:pt x="126" y="99"/>
                  <a:pt x="124" y="97"/>
                  <a:pt x="124" y="94"/>
                </a:cubicBezTo>
                <a:cubicBezTo>
                  <a:pt x="124" y="91"/>
                  <a:pt x="126" y="89"/>
                  <a:pt x="129" y="89"/>
                </a:cubicBezTo>
                <a:close/>
                <a:moveTo>
                  <a:pt x="146" y="95"/>
                </a:moveTo>
                <a:cubicBezTo>
                  <a:pt x="149" y="98"/>
                  <a:pt x="149" y="98"/>
                  <a:pt x="149" y="98"/>
                </a:cubicBezTo>
                <a:cubicBezTo>
                  <a:pt x="124" y="124"/>
                  <a:pt x="124" y="124"/>
                  <a:pt x="124" y="124"/>
                </a:cubicBezTo>
                <a:cubicBezTo>
                  <a:pt x="120" y="121"/>
                  <a:pt x="120" y="121"/>
                  <a:pt x="120" y="121"/>
                </a:cubicBezTo>
                <a:lnTo>
                  <a:pt x="146" y="95"/>
                </a:lnTo>
                <a:close/>
                <a:moveTo>
                  <a:pt x="119" y="99"/>
                </a:moveTo>
                <a:cubicBezTo>
                  <a:pt x="122" y="99"/>
                  <a:pt x="124" y="101"/>
                  <a:pt x="124" y="104"/>
                </a:cubicBezTo>
                <a:cubicBezTo>
                  <a:pt x="124" y="107"/>
                  <a:pt x="122" y="109"/>
                  <a:pt x="119" y="109"/>
                </a:cubicBezTo>
                <a:cubicBezTo>
                  <a:pt x="116" y="109"/>
                  <a:pt x="114" y="107"/>
                  <a:pt x="114" y="104"/>
                </a:cubicBezTo>
                <a:cubicBezTo>
                  <a:pt x="114" y="101"/>
                  <a:pt x="116" y="99"/>
                  <a:pt x="119" y="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6571780" y="4908488"/>
            <a:ext cx="389112" cy="388024"/>
            <a:chOff x="6396983" y="3803650"/>
            <a:chExt cx="568326" cy="56673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Oval 96"/>
            <p:cNvSpPr>
              <a:spLocks noChangeArrowheads="1"/>
            </p:cNvSpPr>
            <p:nvPr/>
          </p:nvSpPr>
          <p:spPr bwMode="auto">
            <a:xfrm>
              <a:off x="6490646" y="3803650"/>
              <a:ext cx="69850" cy="682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Freeform 97"/>
            <p:cNvSpPr/>
            <p:nvPr/>
          </p:nvSpPr>
          <p:spPr bwMode="auto">
            <a:xfrm>
              <a:off x="6396983" y="3813175"/>
              <a:ext cx="163513" cy="320675"/>
            </a:xfrm>
            <a:custGeom>
              <a:avLst/>
              <a:gdLst>
                <a:gd name="T0" fmla="*/ 31 w 31"/>
                <a:gd name="T1" fmla="*/ 61 h 61"/>
                <a:gd name="T2" fmla="*/ 0 w 31"/>
                <a:gd name="T3" fmla="*/ 16 h 61"/>
                <a:gd name="T4" fmla="*/ 27 w 31"/>
                <a:gd name="T5" fmla="*/ 0 h 61"/>
                <a:gd name="T6" fmla="*/ 27 w 31"/>
                <a:gd name="T7" fmla="*/ 9 h 61"/>
                <a:gd name="T8" fmla="*/ 9 w 31"/>
                <a:gd name="T9" fmla="*/ 16 h 61"/>
                <a:gd name="T10" fmla="*/ 31 w 31"/>
                <a:gd name="T11" fmla="*/ 52 h 61"/>
                <a:gd name="T12" fmla="*/ 31 w 31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61">
                  <a:moveTo>
                    <a:pt x="31" y="61"/>
                  </a:moveTo>
                  <a:cubicBezTo>
                    <a:pt x="7" y="61"/>
                    <a:pt x="0" y="31"/>
                    <a:pt x="0" y="16"/>
                  </a:cubicBezTo>
                  <a:cubicBezTo>
                    <a:pt x="0" y="0"/>
                    <a:pt x="20" y="0"/>
                    <a:pt x="27" y="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9" y="9"/>
                    <a:pt x="9" y="13"/>
                    <a:pt x="9" y="16"/>
                  </a:cubicBezTo>
                  <a:cubicBezTo>
                    <a:pt x="9" y="26"/>
                    <a:pt x="13" y="52"/>
                    <a:pt x="31" y="52"/>
                  </a:cubicBezTo>
                  <a:lnTo>
                    <a:pt x="31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Oval 98"/>
            <p:cNvSpPr>
              <a:spLocks noChangeArrowheads="1"/>
            </p:cNvSpPr>
            <p:nvPr/>
          </p:nvSpPr>
          <p:spPr bwMode="auto">
            <a:xfrm>
              <a:off x="6608121" y="3803650"/>
              <a:ext cx="73025" cy="682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Freeform 99"/>
            <p:cNvSpPr/>
            <p:nvPr/>
          </p:nvSpPr>
          <p:spPr bwMode="auto">
            <a:xfrm>
              <a:off x="6608121" y="3813175"/>
              <a:ext cx="168275" cy="320675"/>
            </a:xfrm>
            <a:custGeom>
              <a:avLst/>
              <a:gdLst>
                <a:gd name="T0" fmla="*/ 0 w 32"/>
                <a:gd name="T1" fmla="*/ 61 h 61"/>
                <a:gd name="T2" fmla="*/ 0 w 32"/>
                <a:gd name="T3" fmla="*/ 52 h 61"/>
                <a:gd name="T4" fmla="*/ 23 w 32"/>
                <a:gd name="T5" fmla="*/ 16 h 61"/>
                <a:gd name="T6" fmla="*/ 5 w 32"/>
                <a:gd name="T7" fmla="*/ 9 h 61"/>
                <a:gd name="T8" fmla="*/ 5 w 32"/>
                <a:gd name="T9" fmla="*/ 0 h 61"/>
                <a:gd name="T10" fmla="*/ 32 w 32"/>
                <a:gd name="T11" fmla="*/ 16 h 61"/>
                <a:gd name="T12" fmla="*/ 0 w 32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61">
                  <a:moveTo>
                    <a:pt x="0" y="61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19" y="52"/>
                    <a:pt x="23" y="26"/>
                    <a:pt x="23" y="16"/>
                  </a:cubicBezTo>
                  <a:cubicBezTo>
                    <a:pt x="23" y="13"/>
                    <a:pt x="23" y="9"/>
                    <a:pt x="5" y="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0"/>
                    <a:pt x="32" y="0"/>
                    <a:pt x="32" y="16"/>
                  </a:cubicBezTo>
                  <a:cubicBezTo>
                    <a:pt x="32" y="31"/>
                    <a:pt x="25" y="61"/>
                    <a:pt x="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Freeform 100"/>
            <p:cNvSpPr>
              <a:spLocks noEditPoints="1"/>
            </p:cNvSpPr>
            <p:nvPr/>
          </p:nvSpPr>
          <p:spPr bwMode="auto">
            <a:xfrm>
              <a:off x="6824021" y="4229100"/>
              <a:ext cx="141288" cy="141287"/>
            </a:xfrm>
            <a:custGeom>
              <a:avLst/>
              <a:gdLst>
                <a:gd name="T0" fmla="*/ 13 w 27"/>
                <a:gd name="T1" fmla="*/ 27 h 27"/>
                <a:gd name="T2" fmla="*/ 0 w 27"/>
                <a:gd name="T3" fmla="*/ 13 h 27"/>
                <a:gd name="T4" fmla="*/ 13 w 27"/>
                <a:gd name="T5" fmla="*/ 0 h 27"/>
                <a:gd name="T6" fmla="*/ 27 w 27"/>
                <a:gd name="T7" fmla="*/ 13 h 27"/>
                <a:gd name="T8" fmla="*/ 13 w 27"/>
                <a:gd name="T9" fmla="*/ 27 h 27"/>
                <a:gd name="T10" fmla="*/ 13 w 27"/>
                <a:gd name="T11" fmla="*/ 9 h 27"/>
                <a:gd name="T12" fmla="*/ 9 w 27"/>
                <a:gd name="T13" fmla="*/ 13 h 27"/>
                <a:gd name="T14" fmla="*/ 13 w 27"/>
                <a:gd name="T15" fmla="*/ 18 h 27"/>
                <a:gd name="T16" fmla="*/ 18 w 27"/>
                <a:gd name="T17" fmla="*/ 13 h 27"/>
                <a:gd name="T18" fmla="*/ 13 w 27"/>
                <a:gd name="T19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7">
                  <a:moveTo>
                    <a:pt x="13" y="27"/>
                  </a:moveTo>
                  <a:cubicBezTo>
                    <a:pt x="6" y="27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1" y="0"/>
                    <a:pt x="27" y="6"/>
                    <a:pt x="27" y="13"/>
                  </a:cubicBezTo>
                  <a:cubicBezTo>
                    <a:pt x="27" y="20"/>
                    <a:pt x="21" y="27"/>
                    <a:pt x="13" y="27"/>
                  </a:cubicBezTo>
                  <a:close/>
                  <a:moveTo>
                    <a:pt x="13" y="9"/>
                  </a:moveTo>
                  <a:cubicBezTo>
                    <a:pt x="11" y="9"/>
                    <a:pt x="9" y="11"/>
                    <a:pt x="9" y="13"/>
                  </a:cubicBezTo>
                  <a:cubicBezTo>
                    <a:pt x="9" y="16"/>
                    <a:pt x="11" y="18"/>
                    <a:pt x="13" y="18"/>
                  </a:cubicBezTo>
                  <a:cubicBezTo>
                    <a:pt x="16" y="18"/>
                    <a:pt x="18" y="16"/>
                    <a:pt x="18" y="13"/>
                  </a:cubicBezTo>
                  <a:cubicBezTo>
                    <a:pt x="18" y="11"/>
                    <a:pt x="16" y="9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101"/>
            <p:cNvSpPr/>
            <p:nvPr/>
          </p:nvSpPr>
          <p:spPr bwMode="auto">
            <a:xfrm>
              <a:off x="6560496" y="4102100"/>
              <a:ext cx="357188" cy="268287"/>
            </a:xfrm>
            <a:custGeom>
              <a:avLst/>
              <a:gdLst>
                <a:gd name="T0" fmla="*/ 50 w 68"/>
                <a:gd name="T1" fmla="*/ 0 h 51"/>
                <a:gd name="T2" fmla="*/ 32 w 68"/>
                <a:gd name="T3" fmla="*/ 18 h 51"/>
                <a:gd name="T4" fmla="*/ 32 w 68"/>
                <a:gd name="T5" fmla="*/ 30 h 51"/>
                <a:gd name="T6" fmla="*/ 21 w 68"/>
                <a:gd name="T7" fmla="*/ 42 h 51"/>
                <a:gd name="T8" fmla="*/ 9 w 68"/>
                <a:gd name="T9" fmla="*/ 30 h 51"/>
                <a:gd name="T10" fmla="*/ 9 w 68"/>
                <a:gd name="T11" fmla="*/ 0 h 51"/>
                <a:gd name="T12" fmla="*/ 0 w 68"/>
                <a:gd name="T13" fmla="*/ 0 h 51"/>
                <a:gd name="T14" fmla="*/ 0 w 68"/>
                <a:gd name="T15" fmla="*/ 30 h 51"/>
                <a:gd name="T16" fmla="*/ 21 w 68"/>
                <a:gd name="T17" fmla="*/ 51 h 51"/>
                <a:gd name="T18" fmla="*/ 41 w 68"/>
                <a:gd name="T19" fmla="*/ 31 h 51"/>
                <a:gd name="T20" fmla="*/ 41 w 68"/>
                <a:gd name="T21" fmla="*/ 31 h 51"/>
                <a:gd name="T22" fmla="*/ 41 w 68"/>
                <a:gd name="T23" fmla="*/ 18 h 51"/>
                <a:gd name="T24" fmla="*/ 50 w 68"/>
                <a:gd name="T25" fmla="*/ 9 h 51"/>
                <a:gd name="T26" fmla="*/ 59 w 68"/>
                <a:gd name="T27" fmla="*/ 18 h 51"/>
                <a:gd name="T28" fmla="*/ 59 w 68"/>
                <a:gd name="T29" fmla="*/ 27 h 51"/>
                <a:gd name="T30" fmla="*/ 68 w 68"/>
                <a:gd name="T31" fmla="*/ 27 h 51"/>
                <a:gd name="T32" fmla="*/ 68 w 68"/>
                <a:gd name="T33" fmla="*/ 18 h 51"/>
                <a:gd name="T34" fmla="*/ 50 w 68"/>
                <a:gd name="T3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51">
                  <a:moveTo>
                    <a:pt x="50" y="0"/>
                  </a:moveTo>
                  <a:cubicBezTo>
                    <a:pt x="40" y="0"/>
                    <a:pt x="32" y="8"/>
                    <a:pt x="32" y="1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6"/>
                    <a:pt x="27" y="42"/>
                    <a:pt x="21" y="42"/>
                  </a:cubicBezTo>
                  <a:cubicBezTo>
                    <a:pt x="15" y="42"/>
                    <a:pt x="9" y="36"/>
                    <a:pt x="9" y="3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41"/>
                    <a:pt x="10" y="51"/>
                    <a:pt x="21" y="51"/>
                  </a:cubicBezTo>
                  <a:cubicBezTo>
                    <a:pt x="31" y="51"/>
                    <a:pt x="40" y="42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3"/>
                    <a:pt x="45" y="9"/>
                    <a:pt x="50" y="9"/>
                  </a:cubicBezTo>
                  <a:cubicBezTo>
                    <a:pt x="55" y="9"/>
                    <a:pt x="59" y="13"/>
                    <a:pt x="59" y="18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8"/>
                    <a:pt x="60" y="0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102"/>
            <p:cNvSpPr/>
            <p:nvPr/>
          </p:nvSpPr>
          <p:spPr bwMode="auto">
            <a:xfrm>
              <a:off x="6528746" y="4070350"/>
              <a:ext cx="115888" cy="111125"/>
            </a:xfrm>
            <a:custGeom>
              <a:avLst/>
              <a:gdLst>
                <a:gd name="T0" fmla="*/ 15 w 22"/>
                <a:gd name="T1" fmla="*/ 0 h 21"/>
                <a:gd name="T2" fmla="*/ 6 w 22"/>
                <a:gd name="T3" fmla="*/ 0 h 21"/>
                <a:gd name="T4" fmla="*/ 0 w 22"/>
                <a:gd name="T5" fmla="*/ 6 h 21"/>
                <a:gd name="T6" fmla="*/ 8 w 22"/>
                <a:gd name="T7" fmla="*/ 21 h 21"/>
                <a:gd name="T8" fmla="*/ 14 w 22"/>
                <a:gd name="T9" fmla="*/ 21 h 21"/>
                <a:gd name="T10" fmla="*/ 22 w 22"/>
                <a:gd name="T11" fmla="*/ 6 h 21"/>
                <a:gd name="T12" fmla="*/ 15 w 22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1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6"/>
                    <a:pt x="0" y="21"/>
                    <a:pt x="8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22" y="21"/>
                    <a:pt x="22" y="6"/>
                    <a:pt x="22" y="6"/>
                  </a:cubicBezTo>
                  <a:cubicBezTo>
                    <a:pt x="22" y="2"/>
                    <a:pt x="19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184537" y="2525918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42" name="矩形 41"/>
          <p:cNvSpPr/>
          <p:nvPr/>
        </p:nvSpPr>
        <p:spPr>
          <a:xfrm>
            <a:off x="7184535" y="2878746"/>
            <a:ext cx="3707791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7184537" y="3709401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44" name="矩形 43"/>
          <p:cNvSpPr/>
          <p:nvPr/>
        </p:nvSpPr>
        <p:spPr>
          <a:xfrm>
            <a:off x="7184535" y="4062229"/>
            <a:ext cx="3707791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7184537" y="4892884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46" name="矩形 45"/>
          <p:cNvSpPr/>
          <p:nvPr/>
        </p:nvSpPr>
        <p:spPr>
          <a:xfrm>
            <a:off x="7184535" y="5245712"/>
            <a:ext cx="3707791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47" name="Freeform 40"/>
          <p:cNvSpPr>
            <a:spLocks noEditPoints="1"/>
          </p:cNvSpPr>
          <p:nvPr/>
        </p:nvSpPr>
        <p:spPr bwMode="auto">
          <a:xfrm>
            <a:off x="2175774" y="2232471"/>
            <a:ext cx="429022" cy="336407"/>
          </a:xfrm>
          <a:custGeom>
            <a:avLst/>
            <a:gdLst>
              <a:gd name="T0" fmla="*/ 45 w 168"/>
              <a:gd name="T1" fmla="*/ 4 h 132"/>
              <a:gd name="T2" fmla="*/ 16 w 168"/>
              <a:gd name="T3" fmla="*/ 16 h 132"/>
              <a:gd name="T4" fmla="*/ 16 w 168"/>
              <a:gd name="T5" fmla="*/ 73 h 132"/>
              <a:gd name="T6" fmla="*/ 76 w 168"/>
              <a:gd name="T7" fmla="*/ 132 h 132"/>
              <a:gd name="T8" fmla="*/ 96 w 168"/>
              <a:gd name="T9" fmla="*/ 112 h 132"/>
              <a:gd name="T10" fmla="*/ 100 w 168"/>
              <a:gd name="T11" fmla="*/ 108 h 132"/>
              <a:gd name="T12" fmla="*/ 100 w 168"/>
              <a:gd name="T13" fmla="*/ 101 h 132"/>
              <a:gd name="T14" fmla="*/ 89 w 168"/>
              <a:gd name="T15" fmla="*/ 103 h 132"/>
              <a:gd name="T16" fmla="*/ 75 w 168"/>
              <a:gd name="T17" fmla="*/ 103 h 132"/>
              <a:gd name="T18" fmla="*/ 59 w 168"/>
              <a:gd name="T19" fmla="*/ 88 h 132"/>
              <a:gd name="T20" fmla="*/ 75 w 168"/>
              <a:gd name="T21" fmla="*/ 72 h 132"/>
              <a:gd name="T22" fmla="*/ 84 w 168"/>
              <a:gd name="T23" fmla="*/ 72 h 132"/>
              <a:gd name="T24" fmla="*/ 85 w 168"/>
              <a:gd name="T25" fmla="*/ 71 h 132"/>
              <a:gd name="T26" fmla="*/ 90 w 168"/>
              <a:gd name="T27" fmla="*/ 52 h 132"/>
              <a:gd name="T28" fmla="*/ 93 w 168"/>
              <a:gd name="T29" fmla="*/ 33 h 132"/>
              <a:gd name="T30" fmla="*/ 106 w 168"/>
              <a:gd name="T31" fmla="*/ 17 h 132"/>
              <a:gd name="T32" fmla="*/ 120 w 168"/>
              <a:gd name="T33" fmla="*/ 21 h 132"/>
              <a:gd name="T34" fmla="*/ 125 w 168"/>
              <a:gd name="T35" fmla="*/ 33 h 132"/>
              <a:gd name="T36" fmla="*/ 127 w 168"/>
              <a:gd name="T37" fmla="*/ 55 h 132"/>
              <a:gd name="T38" fmla="*/ 130 w 168"/>
              <a:gd name="T39" fmla="*/ 53 h 132"/>
              <a:gd name="T40" fmla="*/ 144 w 168"/>
              <a:gd name="T41" fmla="*/ 59 h 132"/>
              <a:gd name="T42" fmla="*/ 136 w 168"/>
              <a:gd name="T43" fmla="*/ 16 h 132"/>
              <a:gd name="T44" fmla="*/ 78 w 168"/>
              <a:gd name="T45" fmla="*/ 16 h 132"/>
              <a:gd name="T46" fmla="*/ 76 w 168"/>
              <a:gd name="T47" fmla="*/ 18 h 132"/>
              <a:gd name="T48" fmla="*/ 76 w 168"/>
              <a:gd name="T49" fmla="*/ 18 h 132"/>
              <a:gd name="T50" fmla="*/ 73 w 168"/>
              <a:gd name="T51" fmla="*/ 16 h 132"/>
              <a:gd name="T52" fmla="*/ 45 w 168"/>
              <a:gd name="T53" fmla="*/ 4 h 132"/>
              <a:gd name="T54" fmla="*/ 110 w 168"/>
              <a:gd name="T55" fmla="*/ 27 h 132"/>
              <a:gd name="T56" fmla="*/ 103 w 168"/>
              <a:gd name="T57" fmla="*/ 35 h 132"/>
              <a:gd name="T58" fmla="*/ 100 w 168"/>
              <a:gd name="T59" fmla="*/ 54 h 132"/>
              <a:gd name="T60" fmla="*/ 94 w 168"/>
              <a:gd name="T61" fmla="*/ 75 h 132"/>
              <a:gd name="T62" fmla="*/ 91 w 168"/>
              <a:gd name="T63" fmla="*/ 81 h 132"/>
              <a:gd name="T64" fmla="*/ 89 w 168"/>
              <a:gd name="T65" fmla="*/ 82 h 132"/>
              <a:gd name="T66" fmla="*/ 75 w 168"/>
              <a:gd name="T67" fmla="*/ 82 h 132"/>
              <a:gd name="T68" fmla="*/ 70 w 168"/>
              <a:gd name="T69" fmla="*/ 88 h 132"/>
              <a:gd name="T70" fmla="*/ 75 w 168"/>
              <a:gd name="T71" fmla="*/ 93 h 132"/>
              <a:gd name="T72" fmla="*/ 89 w 168"/>
              <a:gd name="T73" fmla="*/ 93 h 132"/>
              <a:gd name="T74" fmla="*/ 99 w 168"/>
              <a:gd name="T75" fmla="*/ 88 h 132"/>
              <a:gd name="T76" fmla="*/ 104 w 168"/>
              <a:gd name="T77" fmla="*/ 79 h 132"/>
              <a:gd name="T78" fmla="*/ 107 w 168"/>
              <a:gd name="T79" fmla="*/ 68 h 132"/>
              <a:gd name="T80" fmla="*/ 108 w 168"/>
              <a:gd name="T81" fmla="*/ 82 h 132"/>
              <a:gd name="T82" fmla="*/ 112 w 168"/>
              <a:gd name="T83" fmla="*/ 119 h 132"/>
              <a:gd name="T84" fmla="*/ 126 w 168"/>
              <a:gd name="T85" fmla="*/ 119 h 132"/>
              <a:gd name="T86" fmla="*/ 131 w 168"/>
              <a:gd name="T87" fmla="*/ 100 h 132"/>
              <a:gd name="T88" fmla="*/ 134 w 168"/>
              <a:gd name="T89" fmla="*/ 84 h 132"/>
              <a:gd name="T90" fmla="*/ 140 w 168"/>
              <a:gd name="T91" fmla="*/ 91 h 132"/>
              <a:gd name="T92" fmla="*/ 144 w 168"/>
              <a:gd name="T93" fmla="*/ 93 h 132"/>
              <a:gd name="T94" fmla="*/ 150 w 168"/>
              <a:gd name="T95" fmla="*/ 93 h 132"/>
              <a:gd name="T96" fmla="*/ 158 w 168"/>
              <a:gd name="T97" fmla="*/ 98 h 132"/>
              <a:gd name="T98" fmla="*/ 168 w 168"/>
              <a:gd name="T99" fmla="*/ 88 h 132"/>
              <a:gd name="T100" fmla="*/ 158 w 168"/>
              <a:gd name="T101" fmla="*/ 78 h 132"/>
              <a:gd name="T102" fmla="*/ 150 w 168"/>
              <a:gd name="T103" fmla="*/ 82 h 132"/>
              <a:gd name="T104" fmla="*/ 147 w 168"/>
              <a:gd name="T105" fmla="*/ 82 h 132"/>
              <a:gd name="T106" fmla="*/ 137 w 168"/>
              <a:gd name="T107" fmla="*/ 67 h 132"/>
              <a:gd name="T108" fmla="*/ 131 w 168"/>
              <a:gd name="T109" fmla="*/ 64 h 132"/>
              <a:gd name="T110" fmla="*/ 127 w 168"/>
              <a:gd name="T111" fmla="*/ 68 h 132"/>
              <a:gd name="T112" fmla="*/ 121 w 168"/>
              <a:gd name="T113" fmla="*/ 98 h 132"/>
              <a:gd name="T114" fmla="*/ 120 w 168"/>
              <a:gd name="T115" fmla="*/ 101 h 132"/>
              <a:gd name="T116" fmla="*/ 119 w 168"/>
              <a:gd name="T117" fmla="*/ 81 h 132"/>
              <a:gd name="T118" fmla="*/ 115 w 168"/>
              <a:gd name="T119" fmla="*/ 34 h 132"/>
              <a:gd name="T120" fmla="*/ 110 w 168"/>
              <a:gd name="T121" fmla="*/ 27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8" h="132">
                <a:moveTo>
                  <a:pt x="45" y="4"/>
                </a:moveTo>
                <a:cubicBezTo>
                  <a:pt x="34" y="4"/>
                  <a:pt x="24" y="8"/>
                  <a:pt x="16" y="16"/>
                </a:cubicBezTo>
                <a:cubicBezTo>
                  <a:pt x="0" y="32"/>
                  <a:pt x="0" y="57"/>
                  <a:pt x="16" y="73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100" y="108"/>
                  <a:pt x="100" y="108"/>
                  <a:pt x="100" y="108"/>
                </a:cubicBezTo>
                <a:cubicBezTo>
                  <a:pt x="100" y="105"/>
                  <a:pt x="100" y="103"/>
                  <a:pt x="100" y="101"/>
                </a:cubicBezTo>
                <a:cubicBezTo>
                  <a:pt x="97" y="102"/>
                  <a:pt x="93" y="103"/>
                  <a:pt x="89" y="103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66" y="103"/>
                  <a:pt x="59" y="97"/>
                  <a:pt x="59" y="88"/>
                </a:cubicBezTo>
                <a:cubicBezTo>
                  <a:pt x="59" y="79"/>
                  <a:pt x="66" y="72"/>
                  <a:pt x="75" y="72"/>
                </a:cubicBezTo>
                <a:cubicBezTo>
                  <a:pt x="84" y="72"/>
                  <a:pt x="84" y="72"/>
                  <a:pt x="84" y="72"/>
                </a:cubicBezTo>
                <a:cubicBezTo>
                  <a:pt x="84" y="72"/>
                  <a:pt x="84" y="72"/>
                  <a:pt x="85" y="71"/>
                </a:cubicBezTo>
                <a:cubicBezTo>
                  <a:pt x="86" y="67"/>
                  <a:pt x="88" y="59"/>
                  <a:pt x="90" y="52"/>
                </a:cubicBezTo>
                <a:cubicBezTo>
                  <a:pt x="91" y="45"/>
                  <a:pt x="91" y="39"/>
                  <a:pt x="93" y="33"/>
                </a:cubicBezTo>
                <a:cubicBezTo>
                  <a:pt x="94" y="26"/>
                  <a:pt x="98" y="19"/>
                  <a:pt x="106" y="17"/>
                </a:cubicBezTo>
                <a:cubicBezTo>
                  <a:pt x="111" y="16"/>
                  <a:pt x="117" y="18"/>
                  <a:pt x="120" y="21"/>
                </a:cubicBezTo>
                <a:cubicBezTo>
                  <a:pt x="123" y="25"/>
                  <a:pt x="124" y="29"/>
                  <a:pt x="125" y="33"/>
                </a:cubicBezTo>
                <a:cubicBezTo>
                  <a:pt x="125" y="37"/>
                  <a:pt x="126" y="47"/>
                  <a:pt x="127" y="55"/>
                </a:cubicBezTo>
                <a:cubicBezTo>
                  <a:pt x="128" y="54"/>
                  <a:pt x="128" y="54"/>
                  <a:pt x="130" y="53"/>
                </a:cubicBezTo>
                <a:cubicBezTo>
                  <a:pt x="136" y="53"/>
                  <a:pt x="141" y="55"/>
                  <a:pt x="144" y="59"/>
                </a:cubicBezTo>
                <a:cubicBezTo>
                  <a:pt x="150" y="45"/>
                  <a:pt x="147" y="28"/>
                  <a:pt x="136" y="16"/>
                </a:cubicBezTo>
                <a:cubicBezTo>
                  <a:pt x="120" y="0"/>
                  <a:pt x="94" y="0"/>
                  <a:pt x="78" y="16"/>
                </a:cubicBezTo>
                <a:cubicBezTo>
                  <a:pt x="77" y="17"/>
                  <a:pt x="76" y="17"/>
                  <a:pt x="76" y="18"/>
                </a:cubicBezTo>
                <a:cubicBezTo>
                  <a:pt x="76" y="18"/>
                  <a:pt x="76" y="18"/>
                  <a:pt x="76" y="18"/>
                </a:cubicBezTo>
                <a:cubicBezTo>
                  <a:pt x="75" y="17"/>
                  <a:pt x="74" y="17"/>
                  <a:pt x="73" y="16"/>
                </a:cubicBezTo>
                <a:cubicBezTo>
                  <a:pt x="65" y="8"/>
                  <a:pt x="55" y="4"/>
                  <a:pt x="45" y="4"/>
                </a:cubicBezTo>
                <a:close/>
                <a:moveTo>
                  <a:pt x="110" y="27"/>
                </a:moveTo>
                <a:cubicBezTo>
                  <a:pt x="107" y="27"/>
                  <a:pt x="104" y="30"/>
                  <a:pt x="103" y="35"/>
                </a:cubicBezTo>
                <a:cubicBezTo>
                  <a:pt x="102" y="40"/>
                  <a:pt x="101" y="47"/>
                  <a:pt x="100" y="54"/>
                </a:cubicBezTo>
                <a:cubicBezTo>
                  <a:pt x="98" y="62"/>
                  <a:pt x="97" y="70"/>
                  <a:pt x="94" y="75"/>
                </a:cubicBezTo>
                <a:cubicBezTo>
                  <a:pt x="93" y="78"/>
                  <a:pt x="92" y="80"/>
                  <a:pt x="91" y="81"/>
                </a:cubicBezTo>
                <a:cubicBezTo>
                  <a:pt x="90" y="83"/>
                  <a:pt x="89" y="82"/>
                  <a:pt x="89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2" y="82"/>
                  <a:pt x="70" y="85"/>
                  <a:pt x="70" y="88"/>
                </a:cubicBezTo>
                <a:cubicBezTo>
                  <a:pt x="70" y="90"/>
                  <a:pt x="72" y="93"/>
                  <a:pt x="75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93" y="93"/>
                  <a:pt x="96" y="91"/>
                  <a:pt x="99" y="88"/>
                </a:cubicBezTo>
                <a:cubicBezTo>
                  <a:pt x="101" y="86"/>
                  <a:pt x="102" y="83"/>
                  <a:pt x="104" y="79"/>
                </a:cubicBezTo>
                <a:cubicBezTo>
                  <a:pt x="105" y="76"/>
                  <a:pt x="106" y="72"/>
                  <a:pt x="107" y="68"/>
                </a:cubicBezTo>
                <a:cubicBezTo>
                  <a:pt x="107" y="74"/>
                  <a:pt x="107" y="77"/>
                  <a:pt x="108" y="82"/>
                </a:cubicBezTo>
                <a:cubicBezTo>
                  <a:pt x="110" y="102"/>
                  <a:pt x="110" y="107"/>
                  <a:pt x="112" y="119"/>
                </a:cubicBezTo>
                <a:cubicBezTo>
                  <a:pt x="113" y="128"/>
                  <a:pt x="123" y="126"/>
                  <a:pt x="126" y="119"/>
                </a:cubicBezTo>
                <a:cubicBezTo>
                  <a:pt x="129" y="114"/>
                  <a:pt x="130" y="107"/>
                  <a:pt x="131" y="100"/>
                </a:cubicBezTo>
                <a:cubicBezTo>
                  <a:pt x="133" y="92"/>
                  <a:pt x="133" y="90"/>
                  <a:pt x="134" y="84"/>
                </a:cubicBezTo>
                <a:cubicBezTo>
                  <a:pt x="137" y="88"/>
                  <a:pt x="140" y="91"/>
                  <a:pt x="140" y="91"/>
                </a:cubicBezTo>
                <a:cubicBezTo>
                  <a:pt x="140" y="92"/>
                  <a:pt x="142" y="93"/>
                  <a:pt x="144" y="93"/>
                </a:cubicBezTo>
                <a:cubicBezTo>
                  <a:pt x="150" y="93"/>
                  <a:pt x="150" y="93"/>
                  <a:pt x="150" y="93"/>
                </a:cubicBezTo>
                <a:cubicBezTo>
                  <a:pt x="152" y="96"/>
                  <a:pt x="155" y="98"/>
                  <a:pt x="158" y="98"/>
                </a:cubicBezTo>
                <a:cubicBezTo>
                  <a:pt x="164" y="98"/>
                  <a:pt x="168" y="93"/>
                  <a:pt x="168" y="88"/>
                </a:cubicBezTo>
                <a:cubicBezTo>
                  <a:pt x="168" y="82"/>
                  <a:pt x="164" y="78"/>
                  <a:pt x="158" y="78"/>
                </a:cubicBezTo>
                <a:cubicBezTo>
                  <a:pt x="155" y="78"/>
                  <a:pt x="152" y="80"/>
                  <a:pt x="150" y="82"/>
                </a:cubicBezTo>
                <a:cubicBezTo>
                  <a:pt x="147" y="82"/>
                  <a:pt x="147" y="82"/>
                  <a:pt x="147" y="82"/>
                </a:cubicBezTo>
                <a:cubicBezTo>
                  <a:pt x="145" y="81"/>
                  <a:pt x="141" y="76"/>
                  <a:pt x="137" y="67"/>
                </a:cubicBezTo>
                <a:cubicBezTo>
                  <a:pt x="136" y="65"/>
                  <a:pt x="133" y="64"/>
                  <a:pt x="131" y="64"/>
                </a:cubicBezTo>
                <a:cubicBezTo>
                  <a:pt x="129" y="64"/>
                  <a:pt x="127" y="66"/>
                  <a:pt x="127" y="68"/>
                </a:cubicBezTo>
                <a:cubicBezTo>
                  <a:pt x="127" y="68"/>
                  <a:pt x="124" y="84"/>
                  <a:pt x="121" y="98"/>
                </a:cubicBezTo>
                <a:cubicBezTo>
                  <a:pt x="121" y="99"/>
                  <a:pt x="121" y="100"/>
                  <a:pt x="120" y="101"/>
                </a:cubicBezTo>
                <a:cubicBezTo>
                  <a:pt x="120" y="94"/>
                  <a:pt x="119" y="92"/>
                  <a:pt x="119" y="81"/>
                </a:cubicBezTo>
                <a:cubicBezTo>
                  <a:pt x="117" y="62"/>
                  <a:pt x="115" y="41"/>
                  <a:pt x="115" y="34"/>
                </a:cubicBezTo>
                <a:cubicBezTo>
                  <a:pt x="114" y="29"/>
                  <a:pt x="112" y="27"/>
                  <a:pt x="110" y="27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48" name="Freeform 42"/>
          <p:cNvSpPr>
            <a:spLocks noEditPoints="1"/>
          </p:cNvSpPr>
          <p:nvPr/>
        </p:nvSpPr>
        <p:spPr bwMode="auto">
          <a:xfrm>
            <a:off x="4937119" y="3290301"/>
            <a:ext cx="427659" cy="362284"/>
          </a:xfrm>
          <a:custGeom>
            <a:avLst/>
            <a:gdLst>
              <a:gd name="T0" fmla="*/ 46 w 167"/>
              <a:gd name="T1" fmla="*/ 4 h 142"/>
              <a:gd name="T2" fmla="*/ 16 w 167"/>
              <a:gd name="T3" fmla="*/ 16 h 142"/>
              <a:gd name="T4" fmla="*/ 16 w 167"/>
              <a:gd name="T5" fmla="*/ 74 h 142"/>
              <a:gd name="T6" fmla="*/ 77 w 167"/>
              <a:gd name="T7" fmla="*/ 134 h 142"/>
              <a:gd name="T8" fmla="*/ 97 w 167"/>
              <a:gd name="T9" fmla="*/ 115 h 142"/>
              <a:gd name="T10" fmla="*/ 71 w 167"/>
              <a:gd name="T11" fmla="*/ 89 h 142"/>
              <a:gd name="T12" fmla="*/ 71 w 167"/>
              <a:gd name="T13" fmla="*/ 45 h 142"/>
              <a:gd name="T14" fmla="*/ 92 w 167"/>
              <a:gd name="T15" fmla="*/ 36 h 142"/>
              <a:gd name="T16" fmla="*/ 114 w 167"/>
              <a:gd name="T17" fmla="*/ 45 h 142"/>
              <a:gd name="T18" fmla="*/ 140 w 167"/>
              <a:gd name="T19" fmla="*/ 71 h 142"/>
              <a:gd name="T20" fmla="*/ 143 w 167"/>
              <a:gd name="T21" fmla="*/ 68 h 142"/>
              <a:gd name="T22" fmla="*/ 138 w 167"/>
              <a:gd name="T23" fmla="*/ 16 h 142"/>
              <a:gd name="T24" fmla="*/ 80 w 167"/>
              <a:gd name="T25" fmla="*/ 16 h 142"/>
              <a:gd name="T26" fmla="*/ 77 w 167"/>
              <a:gd name="T27" fmla="*/ 18 h 142"/>
              <a:gd name="T28" fmla="*/ 77 w 167"/>
              <a:gd name="T29" fmla="*/ 18 h 142"/>
              <a:gd name="T30" fmla="*/ 75 w 167"/>
              <a:gd name="T31" fmla="*/ 16 h 142"/>
              <a:gd name="T32" fmla="*/ 46 w 167"/>
              <a:gd name="T33" fmla="*/ 4 h 142"/>
              <a:gd name="T34" fmla="*/ 93 w 167"/>
              <a:gd name="T35" fmla="*/ 46 h 142"/>
              <a:gd name="T36" fmla="*/ 78 w 167"/>
              <a:gd name="T37" fmla="*/ 52 h 142"/>
              <a:gd name="T38" fmla="*/ 78 w 167"/>
              <a:gd name="T39" fmla="*/ 82 h 142"/>
              <a:gd name="T40" fmla="*/ 129 w 167"/>
              <a:gd name="T41" fmla="*/ 134 h 142"/>
              <a:gd name="T42" fmla="*/ 159 w 167"/>
              <a:gd name="T43" fmla="*/ 134 h 142"/>
              <a:gd name="T44" fmla="*/ 159 w 167"/>
              <a:gd name="T45" fmla="*/ 104 h 142"/>
              <a:gd name="T46" fmla="*/ 108 w 167"/>
              <a:gd name="T47" fmla="*/ 52 h 142"/>
              <a:gd name="T48" fmla="*/ 93 w 167"/>
              <a:gd name="T49" fmla="*/ 46 h 142"/>
              <a:gd name="T50" fmla="*/ 115 w 167"/>
              <a:gd name="T51" fmla="*/ 64 h 142"/>
              <a:gd name="T52" fmla="*/ 118 w 167"/>
              <a:gd name="T53" fmla="*/ 67 h 142"/>
              <a:gd name="T54" fmla="*/ 93 w 167"/>
              <a:gd name="T55" fmla="*/ 93 h 142"/>
              <a:gd name="T56" fmla="*/ 89 w 167"/>
              <a:gd name="T57" fmla="*/ 89 h 142"/>
              <a:gd name="T58" fmla="*/ 115 w 167"/>
              <a:gd name="T59" fmla="*/ 64 h 142"/>
              <a:gd name="T60" fmla="*/ 119 w 167"/>
              <a:gd name="T61" fmla="*/ 79 h 142"/>
              <a:gd name="T62" fmla="*/ 124 w 167"/>
              <a:gd name="T63" fmla="*/ 84 h 142"/>
              <a:gd name="T64" fmla="*/ 119 w 167"/>
              <a:gd name="T65" fmla="*/ 89 h 142"/>
              <a:gd name="T66" fmla="*/ 114 w 167"/>
              <a:gd name="T67" fmla="*/ 84 h 142"/>
              <a:gd name="T68" fmla="*/ 119 w 167"/>
              <a:gd name="T69" fmla="*/ 79 h 142"/>
              <a:gd name="T70" fmla="*/ 109 w 167"/>
              <a:gd name="T71" fmla="*/ 89 h 142"/>
              <a:gd name="T72" fmla="*/ 114 w 167"/>
              <a:gd name="T73" fmla="*/ 94 h 142"/>
              <a:gd name="T74" fmla="*/ 109 w 167"/>
              <a:gd name="T75" fmla="*/ 99 h 142"/>
              <a:gd name="T76" fmla="*/ 104 w 167"/>
              <a:gd name="T77" fmla="*/ 94 h 142"/>
              <a:gd name="T78" fmla="*/ 109 w 167"/>
              <a:gd name="T79" fmla="*/ 89 h 142"/>
              <a:gd name="T80" fmla="*/ 129 w 167"/>
              <a:gd name="T81" fmla="*/ 89 h 142"/>
              <a:gd name="T82" fmla="*/ 134 w 167"/>
              <a:gd name="T83" fmla="*/ 94 h 142"/>
              <a:gd name="T84" fmla="*/ 129 w 167"/>
              <a:gd name="T85" fmla="*/ 99 h 142"/>
              <a:gd name="T86" fmla="*/ 124 w 167"/>
              <a:gd name="T87" fmla="*/ 94 h 142"/>
              <a:gd name="T88" fmla="*/ 129 w 167"/>
              <a:gd name="T89" fmla="*/ 89 h 142"/>
              <a:gd name="T90" fmla="*/ 146 w 167"/>
              <a:gd name="T91" fmla="*/ 95 h 142"/>
              <a:gd name="T92" fmla="*/ 149 w 167"/>
              <a:gd name="T93" fmla="*/ 98 h 142"/>
              <a:gd name="T94" fmla="*/ 124 w 167"/>
              <a:gd name="T95" fmla="*/ 124 h 142"/>
              <a:gd name="T96" fmla="*/ 120 w 167"/>
              <a:gd name="T97" fmla="*/ 121 h 142"/>
              <a:gd name="T98" fmla="*/ 146 w 167"/>
              <a:gd name="T99" fmla="*/ 95 h 142"/>
              <a:gd name="T100" fmla="*/ 119 w 167"/>
              <a:gd name="T101" fmla="*/ 99 h 142"/>
              <a:gd name="T102" fmla="*/ 124 w 167"/>
              <a:gd name="T103" fmla="*/ 104 h 142"/>
              <a:gd name="T104" fmla="*/ 119 w 167"/>
              <a:gd name="T105" fmla="*/ 109 h 142"/>
              <a:gd name="T106" fmla="*/ 114 w 167"/>
              <a:gd name="T107" fmla="*/ 104 h 142"/>
              <a:gd name="T108" fmla="*/ 119 w 167"/>
              <a:gd name="T109" fmla="*/ 99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7" h="142">
                <a:moveTo>
                  <a:pt x="46" y="4"/>
                </a:moveTo>
                <a:cubicBezTo>
                  <a:pt x="35" y="4"/>
                  <a:pt x="24" y="8"/>
                  <a:pt x="16" y="16"/>
                </a:cubicBezTo>
                <a:cubicBezTo>
                  <a:pt x="0" y="32"/>
                  <a:pt x="0" y="58"/>
                  <a:pt x="16" y="74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97" y="115"/>
                  <a:pt x="97" y="115"/>
                  <a:pt x="97" y="115"/>
                </a:cubicBezTo>
                <a:cubicBezTo>
                  <a:pt x="71" y="89"/>
                  <a:pt x="71" y="89"/>
                  <a:pt x="71" y="89"/>
                </a:cubicBezTo>
                <a:cubicBezTo>
                  <a:pt x="59" y="77"/>
                  <a:pt x="59" y="57"/>
                  <a:pt x="71" y="45"/>
                </a:cubicBezTo>
                <a:cubicBezTo>
                  <a:pt x="76" y="39"/>
                  <a:pt x="84" y="36"/>
                  <a:pt x="92" y="36"/>
                </a:cubicBezTo>
                <a:cubicBezTo>
                  <a:pt x="100" y="36"/>
                  <a:pt x="108" y="39"/>
                  <a:pt x="114" y="45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3" y="68"/>
                  <a:pt x="143" y="68"/>
                  <a:pt x="143" y="68"/>
                </a:cubicBezTo>
                <a:cubicBezTo>
                  <a:pt x="154" y="52"/>
                  <a:pt x="152" y="30"/>
                  <a:pt x="138" y="16"/>
                </a:cubicBezTo>
                <a:cubicBezTo>
                  <a:pt x="122" y="0"/>
                  <a:pt x="96" y="0"/>
                  <a:pt x="80" y="16"/>
                </a:cubicBezTo>
                <a:cubicBezTo>
                  <a:pt x="79" y="17"/>
                  <a:pt x="78" y="18"/>
                  <a:pt x="77" y="18"/>
                </a:cubicBezTo>
                <a:cubicBezTo>
                  <a:pt x="77" y="18"/>
                  <a:pt x="77" y="19"/>
                  <a:pt x="77" y="18"/>
                </a:cubicBezTo>
                <a:cubicBezTo>
                  <a:pt x="76" y="18"/>
                  <a:pt x="76" y="17"/>
                  <a:pt x="75" y="16"/>
                </a:cubicBezTo>
                <a:cubicBezTo>
                  <a:pt x="67" y="8"/>
                  <a:pt x="56" y="4"/>
                  <a:pt x="46" y="4"/>
                </a:cubicBezTo>
                <a:close/>
                <a:moveTo>
                  <a:pt x="93" y="46"/>
                </a:moveTo>
                <a:cubicBezTo>
                  <a:pt x="87" y="46"/>
                  <a:pt x="82" y="48"/>
                  <a:pt x="78" y="52"/>
                </a:cubicBezTo>
                <a:cubicBezTo>
                  <a:pt x="69" y="61"/>
                  <a:pt x="69" y="74"/>
                  <a:pt x="78" y="82"/>
                </a:cubicBezTo>
                <a:cubicBezTo>
                  <a:pt x="129" y="134"/>
                  <a:pt x="129" y="134"/>
                  <a:pt x="129" y="134"/>
                </a:cubicBezTo>
                <a:cubicBezTo>
                  <a:pt x="137" y="142"/>
                  <a:pt x="151" y="142"/>
                  <a:pt x="159" y="134"/>
                </a:cubicBezTo>
                <a:cubicBezTo>
                  <a:pt x="167" y="126"/>
                  <a:pt x="167" y="112"/>
                  <a:pt x="159" y="104"/>
                </a:cubicBezTo>
                <a:cubicBezTo>
                  <a:pt x="108" y="52"/>
                  <a:pt x="108" y="52"/>
                  <a:pt x="108" y="52"/>
                </a:cubicBezTo>
                <a:cubicBezTo>
                  <a:pt x="103" y="48"/>
                  <a:pt x="98" y="46"/>
                  <a:pt x="93" y="46"/>
                </a:cubicBezTo>
                <a:close/>
                <a:moveTo>
                  <a:pt x="115" y="64"/>
                </a:moveTo>
                <a:cubicBezTo>
                  <a:pt x="118" y="67"/>
                  <a:pt x="118" y="67"/>
                  <a:pt x="118" y="67"/>
                </a:cubicBezTo>
                <a:cubicBezTo>
                  <a:pt x="93" y="93"/>
                  <a:pt x="93" y="93"/>
                  <a:pt x="93" y="93"/>
                </a:cubicBezTo>
                <a:cubicBezTo>
                  <a:pt x="89" y="89"/>
                  <a:pt x="89" y="89"/>
                  <a:pt x="89" y="89"/>
                </a:cubicBezTo>
                <a:lnTo>
                  <a:pt x="115" y="64"/>
                </a:lnTo>
                <a:close/>
                <a:moveTo>
                  <a:pt x="119" y="79"/>
                </a:moveTo>
                <a:cubicBezTo>
                  <a:pt x="122" y="79"/>
                  <a:pt x="124" y="81"/>
                  <a:pt x="124" y="84"/>
                </a:cubicBezTo>
                <a:cubicBezTo>
                  <a:pt x="124" y="87"/>
                  <a:pt x="122" y="89"/>
                  <a:pt x="119" y="89"/>
                </a:cubicBezTo>
                <a:cubicBezTo>
                  <a:pt x="116" y="89"/>
                  <a:pt x="114" y="87"/>
                  <a:pt x="114" y="84"/>
                </a:cubicBezTo>
                <a:cubicBezTo>
                  <a:pt x="114" y="81"/>
                  <a:pt x="116" y="79"/>
                  <a:pt x="119" y="79"/>
                </a:cubicBezTo>
                <a:close/>
                <a:moveTo>
                  <a:pt x="109" y="89"/>
                </a:moveTo>
                <a:cubicBezTo>
                  <a:pt x="112" y="89"/>
                  <a:pt x="114" y="91"/>
                  <a:pt x="114" y="94"/>
                </a:cubicBezTo>
                <a:cubicBezTo>
                  <a:pt x="114" y="97"/>
                  <a:pt x="112" y="99"/>
                  <a:pt x="109" y="99"/>
                </a:cubicBezTo>
                <a:cubicBezTo>
                  <a:pt x="106" y="99"/>
                  <a:pt x="104" y="97"/>
                  <a:pt x="104" y="94"/>
                </a:cubicBezTo>
                <a:cubicBezTo>
                  <a:pt x="104" y="91"/>
                  <a:pt x="106" y="89"/>
                  <a:pt x="109" y="89"/>
                </a:cubicBezTo>
                <a:close/>
                <a:moveTo>
                  <a:pt x="129" y="89"/>
                </a:moveTo>
                <a:cubicBezTo>
                  <a:pt x="132" y="89"/>
                  <a:pt x="134" y="91"/>
                  <a:pt x="134" y="94"/>
                </a:cubicBezTo>
                <a:cubicBezTo>
                  <a:pt x="134" y="97"/>
                  <a:pt x="132" y="99"/>
                  <a:pt x="129" y="99"/>
                </a:cubicBezTo>
                <a:cubicBezTo>
                  <a:pt x="126" y="99"/>
                  <a:pt x="124" y="97"/>
                  <a:pt x="124" y="94"/>
                </a:cubicBezTo>
                <a:cubicBezTo>
                  <a:pt x="124" y="91"/>
                  <a:pt x="126" y="89"/>
                  <a:pt x="129" y="89"/>
                </a:cubicBezTo>
                <a:close/>
                <a:moveTo>
                  <a:pt x="146" y="95"/>
                </a:moveTo>
                <a:cubicBezTo>
                  <a:pt x="149" y="98"/>
                  <a:pt x="149" y="98"/>
                  <a:pt x="149" y="98"/>
                </a:cubicBezTo>
                <a:cubicBezTo>
                  <a:pt x="124" y="124"/>
                  <a:pt x="124" y="124"/>
                  <a:pt x="124" y="124"/>
                </a:cubicBezTo>
                <a:cubicBezTo>
                  <a:pt x="120" y="121"/>
                  <a:pt x="120" y="121"/>
                  <a:pt x="120" y="121"/>
                </a:cubicBezTo>
                <a:lnTo>
                  <a:pt x="146" y="95"/>
                </a:lnTo>
                <a:close/>
                <a:moveTo>
                  <a:pt x="119" y="99"/>
                </a:moveTo>
                <a:cubicBezTo>
                  <a:pt x="122" y="99"/>
                  <a:pt x="124" y="101"/>
                  <a:pt x="124" y="104"/>
                </a:cubicBezTo>
                <a:cubicBezTo>
                  <a:pt x="124" y="107"/>
                  <a:pt x="122" y="109"/>
                  <a:pt x="119" y="109"/>
                </a:cubicBezTo>
                <a:cubicBezTo>
                  <a:pt x="116" y="109"/>
                  <a:pt x="114" y="107"/>
                  <a:pt x="114" y="104"/>
                </a:cubicBezTo>
                <a:cubicBezTo>
                  <a:pt x="114" y="101"/>
                  <a:pt x="116" y="99"/>
                  <a:pt x="119" y="99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2113972" y="5124487"/>
            <a:ext cx="389112" cy="388024"/>
            <a:chOff x="6396983" y="3803650"/>
            <a:chExt cx="568326" cy="566737"/>
          </a:xfrm>
          <a:solidFill>
            <a:srgbClr val="FBB600"/>
          </a:solidFill>
        </p:grpSpPr>
        <p:sp>
          <p:nvSpPr>
            <p:cNvPr id="50" name="Oval 96"/>
            <p:cNvSpPr>
              <a:spLocks noChangeArrowheads="1"/>
            </p:cNvSpPr>
            <p:nvPr/>
          </p:nvSpPr>
          <p:spPr bwMode="auto">
            <a:xfrm>
              <a:off x="6490646" y="3803650"/>
              <a:ext cx="69850" cy="682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Freeform 97"/>
            <p:cNvSpPr/>
            <p:nvPr/>
          </p:nvSpPr>
          <p:spPr bwMode="auto">
            <a:xfrm>
              <a:off x="6396983" y="3813175"/>
              <a:ext cx="163513" cy="320675"/>
            </a:xfrm>
            <a:custGeom>
              <a:avLst/>
              <a:gdLst>
                <a:gd name="T0" fmla="*/ 31 w 31"/>
                <a:gd name="T1" fmla="*/ 61 h 61"/>
                <a:gd name="T2" fmla="*/ 0 w 31"/>
                <a:gd name="T3" fmla="*/ 16 h 61"/>
                <a:gd name="T4" fmla="*/ 27 w 31"/>
                <a:gd name="T5" fmla="*/ 0 h 61"/>
                <a:gd name="T6" fmla="*/ 27 w 31"/>
                <a:gd name="T7" fmla="*/ 9 h 61"/>
                <a:gd name="T8" fmla="*/ 9 w 31"/>
                <a:gd name="T9" fmla="*/ 16 h 61"/>
                <a:gd name="T10" fmla="*/ 31 w 31"/>
                <a:gd name="T11" fmla="*/ 52 h 61"/>
                <a:gd name="T12" fmla="*/ 31 w 31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61">
                  <a:moveTo>
                    <a:pt x="31" y="61"/>
                  </a:moveTo>
                  <a:cubicBezTo>
                    <a:pt x="7" y="61"/>
                    <a:pt x="0" y="31"/>
                    <a:pt x="0" y="16"/>
                  </a:cubicBezTo>
                  <a:cubicBezTo>
                    <a:pt x="0" y="0"/>
                    <a:pt x="20" y="0"/>
                    <a:pt x="27" y="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9" y="9"/>
                    <a:pt x="9" y="13"/>
                    <a:pt x="9" y="16"/>
                  </a:cubicBezTo>
                  <a:cubicBezTo>
                    <a:pt x="9" y="26"/>
                    <a:pt x="13" y="52"/>
                    <a:pt x="31" y="52"/>
                  </a:cubicBezTo>
                  <a:lnTo>
                    <a:pt x="31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Oval 98"/>
            <p:cNvSpPr>
              <a:spLocks noChangeArrowheads="1"/>
            </p:cNvSpPr>
            <p:nvPr/>
          </p:nvSpPr>
          <p:spPr bwMode="auto">
            <a:xfrm>
              <a:off x="6608121" y="3803650"/>
              <a:ext cx="73025" cy="682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Freeform 99"/>
            <p:cNvSpPr/>
            <p:nvPr/>
          </p:nvSpPr>
          <p:spPr bwMode="auto">
            <a:xfrm>
              <a:off x="6608121" y="3813175"/>
              <a:ext cx="168275" cy="320675"/>
            </a:xfrm>
            <a:custGeom>
              <a:avLst/>
              <a:gdLst>
                <a:gd name="T0" fmla="*/ 0 w 32"/>
                <a:gd name="T1" fmla="*/ 61 h 61"/>
                <a:gd name="T2" fmla="*/ 0 w 32"/>
                <a:gd name="T3" fmla="*/ 52 h 61"/>
                <a:gd name="T4" fmla="*/ 23 w 32"/>
                <a:gd name="T5" fmla="*/ 16 h 61"/>
                <a:gd name="T6" fmla="*/ 5 w 32"/>
                <a:gd name="T7" fmla="*/ 9 h 61"/>
                <a:gd name="T8" fmla="*/ 5 w 32"/>
                <a:gd name="T9" fmla="*/ 0 h 61"/>
                <a:gd name="T10" fmla="*/ 32 w 32"/>
                <a:gd name="T11" fmla="*/ 16 h 61"/>
                <a:gd name="T12" fmla="*/ 0 w 32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61">
                  <a:moveTo>
                    <a:pt x="0" y="61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19" y="52"/>
                    <a:pt x="23" y="26"/>
                    <a:pt x="23" y="16"/>
                  </a:cubicBezTo>
                  <a:cubicBezTo>
                    <a:pt x="23" y="13"/>
                    <a:pt x="23" y="9"/>
                    <a:pt x="5" y="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0"/>
                    <a:pt x="32" y="0"/>
                    <a:pt x="32" y="16"/>
                  </a:cubicBezTo>
                  <a:cubicBezTo>
                    <a:pt x="32" y="31"/>
                    <a:pt x="25" y="61"/>
                    <a:pt x="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Freeform 100"/>
            <p:cNvSpPr>
              <a:spLocks noEditPoints="1"/>
            </p:cNvSpPr>
            <p:nvPr/>
          </p:nvSpPr>
          <p:spPr bwMode="auto">
            <a:xfrm>
              <a:off x="6824021" y="4229100"/>
              <a:ext cx="141288" cy="141287"/>
            </a:xfrm>
            <a:custGeom>
              <a:avLst/>
              <a:gdLst>
                <a:gd name="T0" fmla="*/ 13 w 27"/>
                <a:gd name="T1" fmla="*/ 27 h 27"/>
                <a:gd name="T2" fmla="*/ 0 w 27"/>
                <a:gd name="T3" fmla="*/ 13 h 27"/>
                <a:gd name="T4" fmla="*/ 13 w 27"/>
                <a:gd name="T5" fmla="*/ 0 h 27"/>
                <a:gd name="T6" fmla="*/ 27 w 27"/>
                <a:gd name="T7" fmla="*/ 13 h 27"/>
                <a:gd name="T8" fmla="*/ 13 w 27"/>
                <a:gd name="T9" fmla="*/ 27 h 27"/>
                <a:gd name="T10" fmla="*/ 13 w 27"/>
                <a:gd name="T11" fmla="*/ 9 h 27"/>
                <a:gd name="T12" fmla="*/ 9 w 27"/>
                <a:gd name="T13" fmla="*/ 13 h 27"/>
                <a:gd name="T14" fmla="*/ 13 w 27"/>
                <a:gd name="T15" fmla="*/ 18 h 27"/>
                <a:gd name="T16" fmla="*/ 18 w 27"/>
                <a:gd name="T17" fmla="*/ 13 h 27"/>
                <a:gd name="T18" fmla="*/ 13 w 27"/>
                <a:gd name="T19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7">
                  <a:moveTo>
                    <a:pt x="13" y="27"/>
                  </a:moveTo>
                  <a:cubicBezTo>
                    <a:pt x="6" y="27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1" y="0"/>
                    <a:pt x="27" y="6"/>
                    <a:pt x="27" y="13"/>
                  </a:cubicBezTo>
                  <a:cubicBezTo>
                    <a:pt x="27" y="20"/>
                    <a:pt x="21" y="27"/>
                    <a:pt x="13" y="27"/>
                  </a:cubicBezTo>
                  <a:close/>
                  <a:moveTo>
                    <a:pt x="13" y="9"/>
                  </a:moveTo>
                  <a:cubicBezTo>
                    <a:pt x="11" y="9"/>
                    <a:pt x="9" y="11"/>
                    <a:pt x="9" y="13"/>
                  </a:cubicBezTo>
                  <a:cubicBezTo>
                    <a:pt x="9" y="16"/>
                    <a:pt x="11" y="18"/>
                    <a:pt x="13" y="18"/>
                  </a:cubicBezTo>
                  <a:cubicBezTo>
                    <a:pt x="16" y="18"/>
                    <a:pt x="18" y="16"/>
                    <a:pt x="18" y="13"/>
                  </a:cubicBezTo>
                  <a:cubicBezTo>
                    <a:pt x="18" y="11"/>
                    <a:pt x="16" y="9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Freeform 101"/>
            <p:cNvSpPr/>
            <p:nvPr/>
          </p:nvSpPr>
          <p:spPr bwMode="auto">
            <a:xfrm>
              <a:off x="6560496" y="4102100"/>
              <a:ext cx="357188" cy="268287"/>
            </a:xfrm>
            <a:custGeom>
              <a:avLst/>
              <a:gdLst>
                <a:gd name="T0" fmla="*/ 50 w 68"/>
                <a:gd name="T1" fmla="*/ 0 h 51"/>
                <a:gd name="T2" fmla="*/ 32 w 68"/>
                <a:gd name="T3" fmla="*/ 18 h 51"/>
                <a:gd name="T4" fmla="*/ 32 w 68"/>
                <a:gd name="T5" fmla="*/ 30 h 51"/>
                <a:gd name="T6" fmla="*/ 21 w 68"/>
                <a:gd name="T7" fmla="*/ 42 h 51"/>
                <a:gd name="T8" fmla="*/ 9 w 68"/>
                <a:gd name="T9" fmla="*/ 30 h 51"/>
                <a:gd name="T10" fmla="*/ 9 w 68"/>
                <a:gd name="T11" fmla="*/ 0 h 51"/>
                <a:gd name="T12" fmla="*/ 0 w 68"/>
                <a:gd name="T13" fmla="*/ 0 h 51"/>
                <a:gd name="T14" fmla="*/ 0 w 68"/>
                <a:gd name="T15" fmla="*/ 30 h 51"/>
                <a:gd name="T16" fmla="*/ 21 w 68"/>
                <a:gd name="T17" fmla="*/ 51 h 51"/>
                <a:gd name="T18" fmla="*/ 41 w 68"/>
                <a:gd name="T19" fmla="*/ 31 h 51"/>
                <a:gd name="T20" fmla="*/ 41 w 68"/>
                <a:gd name="T21" fmla="*/ 31 h 51"/>
                <a:gd name="T22" fmla="*/ 41 w 68"/>
                <a:gd name="T23" fmla="*/ 18 h 51"/>
                <a:gd name="T24" fmla="*/ 50 w 68"/>
                <a:gd name="T25" fmla="*/ 9 h 51"/>
                <a:gd name="T26" fmla="*/ 59 w 68"/>
                <a:gd name="T27" fmla="*/ 18 h 51"/>
                <a:gd name="T28" fmla="*/ 59 w 68"/>
                <a:gd name="T29" fmla="*/ 27 h 51"/>
                <a:gd name="T30" fmla="*/ 68 w 68"/>
                <a:gd name="T31" fmla="*/ 27 h 51"/>
                <a:gd name="T32" fmla="*/ 68 w 68"/>
                <a:gd name="T33" fmla="*/ 18 h 51"/>
                <a:gd name="T34" fmla="*/ 50 w 68"/>
                <a:gd name="T3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51">
                  <a:moveTo>
                    <a:pt x="50" y="0"/>
                  </a:moveTo>
                  <a:cubicBezTo>
                    <a:pt x="40" y="0"/>
                    <a:pt x="32" y="8"/>
                    <a:pt x="32" y="1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6"/>
                    <a:pt x="27" y="42"/>
                    <a:pt x="21" y="42"/>
                  </a:cubicBezTo>
                  <a:cubicBezTo>
                    <a:pt x="15" y="42"/>
                    <a:pt x="9" y="36"/>
                    <a:pt x="9" y="3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41"/>
                    <a:pt x="10" y="51"/>
                    <a:pt x="21" y="51"/>
                  </a:cubicBezTo>
                  <a:cubicBezTo>
                    <a:pt x="31" y="51"/>
                    <a:pt x="40" y="42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3"/>
                    <a:pt x="45" y="9"/>
                    <a:pt x="50" y="9"/>
                  </a:cubicBezTo>
                  <a:cubicBezTo>
                    <a:pt x="55" y="9"/>
                    <a:pt x="59" y="13"/>
                    <a:pt x="59" y="18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8"/>
                    <a:pt x="60" y="0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Freeform 102"/>
            <p:cNvSpPr/>
            <p:nvPr/>
          </p:nvSpPr>
          <p:spPr bwMode="auto">
            <a:xfrm>
              <a:off x="6528746" y="4070350"/>
              <a:ext cx="115888" cy="111125"/>
            </a:xfrm>
            <a:custGeom>
              <a:avLst/>
              <a:gdLst>
                <a:gd name="T0" fmla="*/ 15 w 22"/>
                <a:gd name="T1" fmla="*/ 0 h 21"/>
                <a:gd name="T2" fmla="*/ 6 w 22"/>
                <a:gd name="T3" fmla="*/ 0 h 21"/>
                <a:gd name="T4" fmla="*/ 0 w 22"/>
                <a:gd name="T5" fmla="*/ 6 h 21"/>
                <a:gd name="T6" fmla="*/ 8 w 22"/>
                <a:gd name="T7" fmla="*/ 21 h 21"/>
                <a:gd name="T8" fmla="*/ 14 w 22"/>
                <a:gd name="T9" fmla="*/ 21 h 21"/>
                <a:gd name="T10" fmla="*/ 22 w 22"/>
                <a:gd name="T11" fmla="*/ 6 h 21"/>
                <a:gd name="T12" fmla="*/ 15 w 22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1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6"/>
                    <a:pt x="0" y="21"/>
                    <a:pt x="8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22" y="21"/>
                    <a:pt x="22" y="6"/>
                    <a:pt x="22" y="6"/>
                  </a:cubicBezTo>
                  <a:cubicBezTo>
                    <a:pt x="22" y="2"/>
                    <a:pt x="19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2320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4041416" y="1373170"/>
            <a:ext cx="4297680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谢谢您的观看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9348A546-BCB3-4DCA-9234-EC6E01707E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0" t="35355" r="-174" b="57256"/>
          <a:stretch/>
        </p:blipFill>
        <p:spPr>
          <a:xfrm>
            <a:off x="12180278" y="5314397"/>
            <a:ext cx="21189" cy="426974"/>
          </a:xfrm>
          <a:custGeom>
            <a:avLst/>
            <a:gdLst>
              <a:gd name="connsiteX0" fmla="*/ 0 w 21189"/>
              <a:gd name="connsiteY0" fmla="*/ 0 h 426974"/>
              <a:gd name="connsiteX1" fmla="*/ 8732 w 21189"/>
              <a:gd name="connsiteY1" fmla="*/ 15941 h 426974"/>
              <a:gd name="connsiteX2" fmla="*/ 8732 w 21189"/>
              <a:gd name="connsiteY2" fmla="*/ 426974 h 426974"/>
              <a:gd name="connsiteX3" fmla="*/ 0 w 21189"/>
              <a:gd name="connsiteY3" fmla="*/ 423517 h 426974"/>
              <a:gd name="connsiteX4" fmla="*/ 0 w 21189"/>
              <a:gd name="connsiteY4" fmla="*/ 0 h 42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" h="426974">
                <a:moveTo>
                  <a:pt x="0" y="0"/>
                </a:moveTo>
                <a:lnTo>
                  <a:pt x="8732" y="15941"/>
                </a:lnTo>
                <a:cubicBezTo>
                  <a:pt x="36762" y="369558"/>
                  <a:pt x="8732" y="289999"/>
                  <a:pt x="8732" y="426974"/>
                </a:cubicBezTo>
                <a:lnTo>
                  <a:pt x="0" y="42351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1B39D0EF-8AF0-4260-B9D7-3E3035826C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40694" r="99965" b="58175"/>
          <a:stretch/>
        </p:blipFill>
        <p:spPr>
          <a:xfrm>
            <a:off x="-9197" y="5622952"/>
            <a:ext cx="1714" cy="65344"/>
          </a:xfrm>
          <a:custGeom>
            <a:avLst/>
            <a:gdLst>
              <a:gd name="connsiteX0" fmla="*/ 1309 w 1714"/>
              <a:gd name="connsiteY0" fmla="*/ 0 h 65344"/>
              <a:gd name="connsiteX1" fmla="*/ 1714 w 1714"/>
              <a:gd name="connsiteY1" fmla="*/ 64669 h 65344"/>
              <a:gd name="connsiteX2" fmla="*/ 0 w 1714"/>
              <a:gd name="connsiteY2" fmla="*/ 65344 h 65344"/>
              <a:gd name="connsiteX3" fmla="*/ 471 w 1714"/>
              <a:gd name="connsiteY3" fmla="*/ 29316 h 65344"/>
              <a:gd name="connsiteX4" fmla="*/ 1309 w 1714"/>
              <a:gd name="connsiteY4" fmla="*/ 0 h 65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4" h="65344">
                <a:moveTo>
                  <a:pt x="1309" y="0"/>
                </a:moveTo>
                <a:lnTo>
                  <a:pt x="1714" y="64669"/>
                </a:lnTo>
                <a:lnTo>
                  <a:pt x="0" y="65344"/>
                </a:lnTo>
                <a:cubicBezTo>
                  <a:pt x="0" y="54857"/>
                  <a:pt x="171" y="42709"/>
                  <a:pt x="471" y="29316"/>
                </a:cubicBezTo>
                <a:lnTo>
                  <a:pt x="1309" y="0"/>
                </a:lnTo>
                <a:close/>
              </a:path>
            </a:pathLst>
          </a:cu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C7D7DAF-B00E-4173-84AE-4A6A7D9B1478}"/>
              </a:ext>
            </a:extLst>
          </p:cNvPr>
          <p:cNvSpPr/>
          <p:nvPr/>
        </p:nvSpPr>
        <p:spPr>
          <a:xfrm>
            <a:off x="4046427" y="2255934"/>
            <a:ext cx="70848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GUANGXI UNIVERSITY OF CHINESE MEDICINE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5B51427-A656-42BB-AABE-F86F985AE63D}"/>
              </a:ext>
            </a:extLst>
          </p:cNvPr>
          <p:cNvGrpSpPr/>
          <p:nvPr/>
        </p:nvGrpSpPr>
        <p:grpSpPr>
          <a:xfrm>
            <a:off x="4030829" y="2834641"/>
            <a:ext cx="4109561" cy="1188718"/>
            <a:chOff x="4030829" y="2834641"/>
            <a:chExt cx="4109561" cy="1188718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228045F0-62F2-4D89-914F-3AD3B2B1AA4C}"/>
                </a:ext>
              </a:extLst>
            </p:cNvPr>
            <p:cNvSpPr/>
            <p:nvPr/>
          </p:nvSpPr>
          <p:spPr>
            <a:xfrm>
              <a:off x="4030829" y="2834641"/>
              <a:ext cx="410956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设计制作：现代教育技术与信息中心</a:t>
              </a: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F0F1C6E-8C18-4A50-8A07-D0A85AA2606A}"/>
                </a:ext>
              </a:extLst>
            </p:cNvPr>
            <p:cNvSpPr/>
            <p:nvPr/>
          </p:nvSpPr>
          <p:spPr>
            <a:xfrm>
              <a:off x="4030829" y="3259723"/>
              <a:ext cx="34676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素材提供：现代教育技术与信息中心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328F3E8-E0B1-4FE2-9961-CBA12872C3AB}"/>
                </a:ext>
              </a:extLst>
            </p:cNvPr>
            <p:cNvSpPr/>
            <p:nvPr/>
          </p:nvSpPr>
          <p:spPr>
            <a:xfrm>
              <a:off x="4030829" y="3684805"/>
              <a:ext cx="18710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制作时间：</a:t>
              </a: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2020</a:t>
              </a: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年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608277" y="1409265"/>
            <a:ext cx="69172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广西中医药大学</a:t>
            </a:r>
            <a:r>
              <a:rPr lang="en-US" altLang="zh-CN" sz="4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4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模板</a:t>
            </a:r>
          </a:p>
        </p:txBody>
      </p:sp>
      <p:sp>
        <p:nvSpPr>
          <p:cNvPr id="8" name="矩形 7"/>
          <p:cNvSpPr/>
          <p:nvPr/>
        </p:nvSpPr>
        <p:spPr>
          <a:xfrm>
            <a:off x="3640027" y="2237461"/>
            <a:ext cx="70848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GUANGXI UNIVERSITY OF CHINESE MEDICINE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88538" y="3028890"/>
            <a:ext cx="4288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设计制作：现代教育技术与信息中心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C216BD5-2826-4DFE-973E-183E301A0CC9}"/>
              </a:ext>
            </a:extLst>
          </p:cNvPr>
          <p:cNvSpPr/>
          <p:nvPr/>
        </p:nvSpPr>
        <p:spPr>
          <a:xfrm>
            <a:off x="4300772" y="3501702"/>
            <a:ext cx="4288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素材提供：现代教育技术与信息中心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1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8" grpId="0"/>
      <p:bldP spid="11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331735" y="805832"/>
            <a:ext cx="316945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目录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| CONTENTS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439406" y="5072809"/>
            <a:ext cx="121058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目录标题</a:t>
            </a:r>
          </a:p>
        </p:txBody>
      </p:sp>
      <p:sp>
        <p:nvSpPr>
          <p:cNvPr id="77" name="矩形 76"/>
          <p:cNvSpPr/>
          <p:nvPr/>
        </p:nvSpPr>
        <p:spPr>
          <a:xfrm>
            <a:off x="3477140" y="5072809"/>
            <a:ext cx="121058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目录标题</a:t>
            </a:r>
          </a:p>
        </p:txBody>
      </p:sp>
      <p:sp>
        <p:nvSpPr>
          <p:cNvPr id="79" name="矩形 78"/>
          <p:cNvSpPr/>
          <p:nvPr/>
        </p:nvSpPr>
        <p:spPr>
          <a:xfrm>
            <a:off x="5514874" y="5072809"/>
            <a:ext cx="121058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目录标题</a:t>
            </a:r>
          </a:p>
        </p:txBody>
      </p:sp>
      <p:sp>
        <p:nvSpPr>
          <p:cNvPr id="81" name="矩形 80"/>
          <p:cNvSpPr/>
          <p:nvPr/>
        </p:nvSpPr>
        <p:spPr>
          <a:xfrm>
            <a:off x="7552608" y="5072809"/>
            <a:ext cx="121058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目录标题</a:t>
            </a:r>
          </a:p>
        </p:txBody>
      </p:sp>
      <p:sp>
        <p:nvSpPr>
          <p:cNvPr id="83" name="矩形 82"/>
          <p:cNvSpPr/>
          <p:nvPr/>
        </p:nvSpPr>
        <p:spPr>
          <a:xfrm>
            <a:off x="9590342" y="5072809"/>
            <a:ext cx="121058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目录标题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909615" y="4401602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单击添加目录标题</a:t>
            </a:r>
          </a:p>
        </p:txBody>
      </p:sp>
      <p:sp>
        <p:nvSpPr>
          <p:cNvPr id="8" name="矩形 7"/>
          <p:cNvSpPr/>
          <p:nvPr/>
        </p:nvSpPr>
        <p:spPr>
          <a:xfrm>
            <a:off x="3909615" y="5109488"/>
            <a:ext cx="70848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GUANGXI UNIVERSITY OF CHINESE MEDICINE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679125" y="2335817"/>
            <a:ext cx="2462213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2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添加详细文本描述</a:t>
            </a:r>
          </a:p>
        </p:txBody>
      </p:sp>
      <p:sp>
        <p:nvSpPr>
          <p:cNvPr id="42" name="矩形 41"/>
          <p:cNvSpPr/>
          <p:nvPr/>
        </p:nvSpPr>
        <p:spPr>
          <a:xfrm>
            <a:off x="5679125" y="2808958"/>
            <a:ext cx="4960043" cy="12541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此处添加详细文本描述，建议与标题相关并符合整体语言风格，语言描述尽量简洁生动。尽量将每页幻灯片的字数控制在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200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字以内，据统计每页幻灯片的播放时间最好控制在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分钟之内。此处添加详细文本描述。</a:t>
            </a: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73" r="-82" b="12170"/>
          <a:stretch/>
        </p:blipFill>
        <p:spPr>
          <a:xfrm>
            <a:off x="1535722" y="2375367"/>
            <a:ext cx="3197643" cy="3216541"/>
          </a:xfrm>
          <a:prstGeom prst="rect">
            <a:avLst/>
          </a:prstGeom>
          <a:effectLst>
            <a:outerShdw blurRad="50800" dist="254000" dir="2700000" algn="tl" rotWithShape="0">
              <a:prstClr val="black">
                <a:alpha val="15000"/>
              </a:prstClr>
            </a:outerShdw>
          </a:effectLst>
        </p:spPr>
      </p:pic>
      <p:grpSp>
        <p:nvGrpSpPr>
          <p:cNvPr id="44" name="组合 43"/>
          <p:cNvGrpSpPr/>
          <p:nvPr/>
        </p:nvGrpSpPr>
        <p:grpSpPr>
          <a:xfrm>
            <a:off x="6014299" y="4707876"/>
            <a:ext cx="317874" cy="416574"/>
            <a:chOff x="3117707" y="1776154"/>
            <a:chExt cx="303732" cy="398042"/>
          </a:xfrm>
          <a:solidFill>
            <a:srgbClr val="FBB600"/>
          </a:solidFill>
        </p:grpSpPr>
        <p:sp>
          <p:nvSpPr>
            <p:cNvPr id="45" name="Freeform 52"/>
            <p:cNvSpPr>
              <a:spLocks noEditPoints="1"/>
            </p:cNvSpPr>
            <p:nvPr/>
          </p:nvSpPr>
          <p:spPr bwMode="auto">
            <a:xfrm>
              <a:off x="3117707" y="1776154"/>
              <a:ext cx="303732" cy="398042"/>
            </a:xfrm>
            <a:custGeom>
              <a:avLst/>
              <a:gdLst>
                <a:gd name="T0" fmla="*/ 59 w 117"/>
                <a:gd name="T1" fmla="*/ 0 h 153"/>
                <a:gd name="T2" fmla="*/ 32 w 117"/>
                <a:gd name="T3" fmla="*/ 29 h 153"/>
                <a:gd name="T4" fmla="*/ 38 w 117"/>
                <a:gd name="T5" fmla="*/ 47 h 153"/>
                <a:gd name="T6" fmla="*/ 38 w 117"/>
                <a:gd name="T7" fmla="*/ 47 h 153"/>
                <a:gd name="T8" fmla="*/ 57 w 117"/>
                <a:gd name="T9" fmla="*/ 68 h 153"/>
                <a:gd name="T10" fmla="*/ 59 w 117"/>
                <a:gd name="T11" fmla="*/ 68 h 153"/>
                <a:gd name="T12" fmla="*/ 60 w 117"/>
                <a:gd name="T13" fmla="*/ 68 h 153"/>
                <a:gd name="T14" fmla="*/ 81 w 117"/>
                <a:gd name="T15" fmla="*/ 44 h 153"/>
                <a:gd name="T16" fmla="*/ 84 w 117"/>
                <a:gd name="T17" fmla="*/ 30 h 153"/>
                <a:gd name="T18" fmla="*/ 59 w 117"/>
                <a:gd name="T19" fmla="*/ 0 h 153"/>
                <a:gd name="T20" fmla="*/ 39 w 117"/>
                <a:gd name="T21" fmla="*/ 62 h 153"/>
                <a:gd name="T22" fmla="*/ 30 w 117"/>
                <a:gd name="T23" fmla="*/ 75 h 153"/>
                <a:gd name="T24" fmla="*/ 37 w 117"/>
                <a:gd name="T25" fmla="*/ 99 h 153"/>
                <a:gd name="T26" fmla="*/ 51 w 117"/>
                <a:gd name="T27" fmla="*/ 112 h 153"/>
                <a:gd name="T28" fmla="*/ 52 w 117"/>
                <a:gd name="T29" fmla="*/ 138 h 153"/>
                <a:gd name="T30" fmla="*/ 40 w 117"/>
                <a:gd name="T31" fmla="*/ 143 h 153"/>
                <a:gd name="T32" fmla="*/ 47 w 117"/>
                <a:gd name="T33" fmla="*/ 136 h 153"/>
                <a:gd name="T34" fmla="*/ 49 w 117"/>
                <a:gd name="T35" fmla="*/ 119 h 153"/>
                <a:gd name="T36" fmla="*/ 39 w 117"/>
                <a:gd name="T37" fmla="*/ 107 h 153"/>
                <a:gd name="T38" fmla="*/ 26 w 117"/>
                <a:gd name="T39" fmla="*/ 110 h 153"/>
                <a:gd name="T40" fmla="*/ 20 w 117"/>
                <a:gd name="T41" fmla="*/ 129 h 153"/>
                <a:gd name="T42" fmla="*/ 27 w 117"/>
                <a:gd name="T43" fmla="*/ 136 h 153"/>
                <a:gd name="T44" fmla="*/ 23 w 117"/>
                <a:gd name="T45" fmla="*/ 143 h 153"/>
                <a:gd name="T46" fmla="*/ 16 w 117"/>
                <a:gd name="T47" fmla="*/ 131 h 153"/>
                <a:gd name="T48" fmla="*/ 29 w 117"/>
                <a:gd name="T49" fmla="*/ 103 h 153"/>
                <a:gd name="T50" fmla="*/ 29 w 117"/>
                <a:gd name="T51" fmla="*/ 87 h 153"/>
                <a:gd name="T52" fmla="*/ 28 w 117"/>
                <a:gd name="T53" fmla="*/ 64 h 153"/>
                <a:gd name="T54" fmla="*/ 4 w 117"/>
                <a:gd name="T55" fmla="*/ 80 h 153"/>
                <a:gd name="T56" fmla="*/ 2 w 117"/>
                <a:gd name="T57" fmla="*/ 106 h 153"/>
                <a:gd name="T58" fmla="*/ 2 w 117"/>
                <a:gd name="T59" fmla="*/ 134 h 153"/>
                <a:gd name="T60" fmla="*/ 22 w 117"/>
                <a:gd name="T61" fmla="*/ 152 h 153"/>
                <a:gd name="T62" fmla="*/ 100 w 117"/>
                <a:gd name="T63" fmla="*/ 152 h 153"/>
                <a:gd name="T64" fmla="*/ 116 w 117"/>
                <a:gd name="T65" fmla="*/ 138 h 153"/>
                <a:gd name="T66" fmla="*/ 117 w 117"/>
                <a:gd name="T67" fmla="*/ 115 h 153"/>
                <a:gd name="T68" fmla="*/ 116 w 117"/>
                <a:gd name="T69" fmla="*/ 88 h 153"/>
                <a:gd name="T70" fmla="*/ 102 w 117"/>
                <a:gd name="T71" fmla="*/ 69 h 153"/>
                <a:gd name="T72" fmla="*/ 84 w 117"/>
                <a:gd name="T73" fmla="*/ 63 h 153"/>
                <a:gd name="T74" fmla="*/ 86 w 117"/>
                <a:gd name="T75" fmla="*/ 82 h 153"/>
                <a:gd name="T76" fmla="*/ 82 w 117"/>
                <a:gd name="T77" fmla="*/ 115 h 153"/>
                <a:gd name="T78" fmla="*/ 91 w 117"/>
                <a:gd name="T79" fmla="*/ 131 h 153"/>
                <a:gd name="T80" fmla="*/ 74 w 117"/>
                <a:gd name="T81" fmla="*/ 134 h 153"/>
                <a:gd name="T82" fmla="*/ 77 w 117"/>
                <a:gd name="T83" fmla="*/ 116 h 153"/>
                <a:gd name="T84" fmla="*/ 83 w 117"/>
                <a:gd name="T85" fmla="*/ 80 h 153"/>
                <a:gd name="T86" fmla="*/ 79 w 117"/>
                <a:gd name="T87" fmla="*/ 64 h 153"/>
                <a:gd name="T88" fmla="*/ 75 w 117"/>
                <a:gd name="T89" fmla="*/ 73 h 153"/>
                <a:gd name="T90" fmla="*/ 62 w 117"/>
                <a:gd name="T91" fmla="*/ 109 h 153"/>
                <a:gd name="T92" fmla="*/ 53 w 117"/>
                <a:gd name="T93" fmla="*/ 105 h 153"/>
                <a:gd name="T94" fmla="*/ 39 w 117"/>
                <a:gd name="T95" fmla="*/ 62 h 153"/>
                <a:gd name="T96" fmla="*/ 55 w 117"/>
                <a:gd name="T97" fmla="*/ 72 h 153"/>
                <a:gd name="T98" fmla="*/ 51 w 117"/>
                <a:gd name="T99" fmla="*/ 75 h 153"/>
                <a:gd name="T100" fmla="*/ 51 w 117"/>
                <a:gd name="T101" fmla="*/ 77 h 153"/>
                <a:gd name="T102" fmla="*/ 55 w 117"/>
                <a:gd name="T103" fmla="*/ 80 h 153"/>
                <a:gd name="T104" fmla="*/ 53 w 117"/>
                <a:gd name="T105" fmla="*/ 89 h 153"/>
                <a:gd name="T106" fmla="*/ 53 w 117"/>
                <a:gd name="T107" fmla="*/ 91 h 153"/>
                <a:gd name="T108" fmla="*/ 58 w 117"/>
                <a:gd name="T109" fmla="*/ 107 h 153"/>
                <a:gd name="T110" fmla="*/ 60 w 117"/>
                <a:gd name="T111" fmla="*/ 107 h 153"/>
                <a:gd name="T112" fmla="*/ 65 w 117"/>
                <a:gd name="T113" fmla="*/ 91 h 153"/>
                <a:gd name="T114" fmla="*/ 65 w 117"/>
                <a:gd name="T115" fmla="*/ 89 h 153"/>
                <a:gd name="T116" fmla="*/ 62 w 117"/>
                <a:gd name="T117" fmla="*/ 80 h 153"/>
                <a:gd name="T118" fmla="*/ 65 w 117"/>
                <a:gd name="T119" fmla="*/ 77 h 153"/>
                <a:gd name="T120" fmla="*/ 65 w 117"/>
                <a:gd name="T121" fmla="*/ 75 h 153"/>
                <a:gd name="T122" fmla="*/ 62 w 117"/>
                <a:gd name="T123" fmla="*/ 72 h 153"/>
                <a:gd name="T124" fmla="*/ 55 w 117"/>
                <a:gd name="T125" fmla="*/ 7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7" h="153">
                  <a:moveTo>
                    <a:pt x="59" y="0"/>
                  </a:moveTo>
                  <a:cubicBezTo>
                    <a:pt x="43" y="0"/>
                    <a:pt x="32" y="12"/>
                    <a:pt x="32" y="29"/>
                  </a:cubicBezTo>
                  <a:cubicBezTo>
                    <a:pt x="32" y="37"/>
                    <a:pt x="33" y="41"/>
                    <a:pt x="38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40" y="58"/>
                    <a:pt x="47" y="64"/>
                    <a:pt x="57" y="68"/>
                  </a:cubicBezTo>
                  <a:cubicBezTo>
                    <a:pt x="57" y="68"/>
                    <a:pt x="58" y="68"/>
                    <a:pt x="59" y="68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72" y="65"/>
                    <a:pt x="77" y="55"/>
                    <a:pt x="81" y="44"/>
                  </a:cubicBezTo>
                  <a:cubicBezTo>
                    <a:pt x="85" y="40"/>
                    <a:pt x="84" y="37"/>
                    <a:pt x="84" y="30"/>
                  </a:cubicBezTo>
                  <a:cubicBezTo>
                    <a:pt x="84" y="13"/>
                    <a:pt x="74" y="0"/>
                    <a:pt x="59" y="0"/>
                  </a:cubicBezTo>
                  <a:close/>
                  <a:moveTo>
                    <a:pt x="39" y="62"/>
                  </a:moveTo>
                  <a:cubicBezTo>
                    <a:pt x="33" y="62"/>
                    <a:pt x="29" y="69"/>
                    <a:pt x="30" y="75"/>
                  </a:cubicBezTo>
                  <a:cubicBezTo>
                    <a:pt x="31" y="83"/>
                    <a:pt x="37" y="90"/>
                    <a:pt x="37" y="99"/>
                  </a:cubicBezTo>
                  <a:cubicBezTo>
                    <a:pt x="39" y="105"/>
                    <a:pt x="48" y="105"/>
                    <a:pt x="51" y="112"/>
                  </a:cubicBezTo>
                  <a:cubicBezTo>
                    <a:pt x="55" y="120"/>
                    <a:pt x="57" y="130"/>
                    <a:pt x="52" y="138"/>
                  </a:cubicBezTo>
                  <a:cubicBezTo>
                    <a:pt x="48" y="141"/>
                    <a:pt x="44" y="146"/>
                    <a:pt x="40" y="143"/>
                  </a:cubicBezTo>
                  <a:cubicBezTo>
                    <a:pt x="35" y="138"/>
                    <a:pt x="43" y="134"/>
                    <a:pt x="47" y="136"/>
                  </a:cubicBezTo>
                  <a:cubicBezTo>
                    <a:pt x="52" y="132"/>
                    <a:pt x="51" y="125"/>
                    <a:pt x="49" y="119"/>
                  </a:cubicBezTo>
                  <a:cubicBezTo>
                    <a:pt x="47" y="114"/>
                    <a:pt x="44" y="109"/>
                    <a:pt x="39" y="107"/>
                  </a:cubicBezTo>
                  <a:cubicBezTo>
                    <a:pt x="35" y="112"/>
                    <a:pt x="30" y="105"/>
                    <a:pt x="26" y="110"/>
                  </a:cubicBezTo>
                  <a:cubicBezTo>
                    <a:pt x="22" y="115"/>
                    <a:pt x="20" y="122"/>
                    <a:pt x="20" y="129"/>
                  </a:cubicBezTo>
                  <a:cubicBezTo>
                    <a:pt x="20" y="133"/>
                    <a:pt x="23" y="138"/>
                    <a:pt x="27" y="136"/>
                  </a:cubicBezTo>
                  <a:cubicBezTo>
                    <a:pt x="34" y="137"/>
                    <a:pt x="29" y="148"/>
                    <a:pt x="23" y="143"/>
                  </a:cubicBezTo>
                  <a:cubicBezTo>
                    <a:pt x="21" y="139"/>
                    <a:pt x="16" y="137"/>
                    <a:pt x="16" y="131"/>
                  </a:cubicBezTo>
                  <a:cubicBezTo>
                    <a:pt x="15" y="120"/>
                    <a:pt x="19" y="109"/>
                    <a:pt x="29" y="103"/>
                  </a:cubicBezTo>
                  <a:cubicBezTo>
                    <a:pt x="35" y="100"/>
                    <a:pt x="32" y="92"/>
                    <a:pt x="29" y="87"/>
                  </a:cubicBezTo>
                  <a:cubicBezTo>
                    <a:pt x="26" y="80"/>
                    <a:pt x="24" y="71"/>
                    <a:pt x="28" y="64"/>
                  </a:cubicBezTo>
                  <a:cubicBezTo>
                    <a:pt x="19" y="67"/>
                    <a:pt x="8" y="70"/>
                    <a:pt x="4" y="80"/>
                  </a:cubicBezTo>
                  <a:cubicBezTo>
                    <a:pt x="0" y="88"/>
                    <a:pt x="2" y="97"/>
                    <a:pt x="2" y="106"/>
                  </a:cubicBezTo>
                  <a:cubicBezTo>
                    <a:pt x="2" y="116"/>
                    <a:pt x="1" y="125"/>
                    <a:pt x="2" y="134"/>
                  </a:cubicBezTo>
                  <a:cubicBezTo>
                    <a:pt x="2" y="144"/>
                    <a:pt x="12" y="153"/>
                    <a:pt x="22" y="152"/>
                  </a:cubicBezTo>
                  <a:cubicBezTo>
                    <a:pt x="48" y="152"/>
                    <a:pt x="74" y="152"/>
                    <a:pt x="100" y="152"/>
                  </a:cubicBezTo>
                  <a:cubicBezTo>
                    <a:pt x="108" y="152"/>
                    <a:pt x="115" y="146"/>
                    <a:pt x="116" y="138"/>
                  </a:cubicBezTo>
                  <a:cubicBezTo>
                    <a:pt x="117" y="130"/>
                    <a:pt x="116" y="122"/>
                    <a:pt x="117" y="115"/>
                  </a:cubicBezTo>
                  <a:cubicBezTo>
                    <a:pt x="116" y="106"/>
                    <a:pt x="117" y="97"/>
                    <a:pt x="116" y="88"/>
                  </a:cubicBezTo>
                  <a:cubicBezTo>
                    <a:pt x="116" y="80"/>
                    <a:pt x="110" y="72"/>
                    <a:pt x="102" y="69"/>
                  </a:cubicBezTo>
                  <a:cubicBezTo>
                    <a:pt x="96" y="66"/>
                    <a:pt x="90" y="65"/>
                    <a:pt x="84" y="63"/>
                  </a:cubicBezTo>
                  <a:cubicBezTo>
                    <a:pt x="89" y="68"/>
                    <a:pt x="89" y="76"/>
                    <a:pt x="86" y="82"/>
                  </a:cubicBezTo>
                  <a:cubicBezTo>
                    <a:pt x="81" y="92"/>
                    <a:pt x="79" y="104"/>
                    <a:pt x="82" y="115"/>
                  </a:cubicBezTo>
                  <a:cubicBezTo>
                    <a:pt x="89" y="115"/>
                    <a:pt x="95" y="125"/>
                    <a:pt x="91" y="131"/>
                  </a:cubicBezTo>
                  <a:cubicBezTo>
                    <a:pt x="88" y="138"/>
                    <a:pt x="79" y="139"/>
                    <a:pt x="74" y="134"/>
                  </a:cubicBezTo>
                  <a:cubicBezTo>
                    <a:pt x="69" y="129"/>
                    <a:pt x="70" y="119"/>
                    <a:pt x="77" y="116"/>
                  </a:cubicBezTo>
                  <a:cubicBezTo>
                    <a:pt x="75" y="104"/>
                    <a:pt x="77" y="91"/>
                    <a:pt x="83" y="80"/>
                  </a:cubicBezTo>
                  <a:cubicBezTo>
                    <a:pt x="85" y="74"/>
                    <a:pt x="84" y="67"/>
                    <a:pt x="79" y="64"/>
                  </a:cubicBezTo>
                  <a:cubicBezTo>
                    <a:pt x="75" y="62"/>
                    <a:pt x="76" y="70"/>
                    <a:pt x="75" y="73"/>
                  </a:cubicBezTo>
                  <a:cubicBezTo>
                    <a:pt x="71" y="85"/>
                    <a:pt x="68" y="98"/>
                    <a:pt x="62" y="109"/>
                  </a:cubicBezTo>
                  <a:cubicBezTo>
                    <a:pt x="59" y="116"/>
                    <a:pt x="54" y="110"/>
                    <a:pt x="53" y="105"/>
                  </a:cubicBezTo>
                  <a:cubicBezTo>
                    <a:pt x="47" y="91"/>
                    <a:pt x="43" y="76"/>
                    <a:pt x="39" y="62"/>
                  </a:cubicBezTo>
                  <a:close/>
                  <a:moveTo>
                    <a:pt x="55" y="72"/>
                  </a:moveTo>
                  <a:cubicBezTo>
                    <a:pt x="52" y="72"/>
                    <a:pt x="51" y="74"/>
                    <a:pt x="51" y="7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79"/>
                    <a:pt x="53" y="80"/>
                    <a:pt x="55" y="8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2" y="90"/>
                    <a:pt x="52" y="91"/>
                    <a:pt x="53" y="91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8"/>
                    <a:pt x="59" y="108"/>
                    <a:pt x="60" y="107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5" y="91"/>
                    <a:pt x="65" y="90"/>
                    <a:pt x="65" y="8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4" y="80"/>
                    <a:pt x="65" y="79"/>
                    <a:pt x="65" y="7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4"/>
                    <a:pt x="64" y="72"/>
                    <a:pt x="62" y="72"/>
                  </a:cubicBezTo>
                  <a:lnTo>
                    <a:pt x="55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Oval 53"/>
            <p:cNvSpPr>
              <a:spLocks noChangeArrowheads="1"/>
            </p:cNvSpPr>
            <p:nvPr/>
          </p:nvSpPr>
          <p:spPr bwMode="auto">
            <a:xfrm>
              <a:off x="3314647" y="2088207"/>
              <a:ext cx="29125" cy="3189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9146040" y="4733678"/>
            <a:ext cx="474329" cy="364970"/>
            <a:chOff x="3812546" y="4935519"/>
            <a:chExt cx="499285" cy="384173"/>
          </a:xfrm>
          <a:solidFill>
            <a:srgbClr val="FBB600"/>
          </a:solidFill>
        </p:grpSpPr>
        <p:sp>
          <p:nvSpPr>
            <p:cNvPr id="48" name="Freeform 64"/>
            <p:cNvSpPr>
              <a:spLocks noEditPoints="1"/>
            </p:cNvSpPr>
            <p:nvPr/>
          </p:nvSpPr>
          <p:spPr bwMode="auto">
            <a:xfrm>
              <a:off x="3812546" y="4935519"/>
              <a:ext cx="499285" cy="384173"/>
            </a:xfrm>
            <a:custGeom>
              <a:avLst/>
              <a:gdLst>
                <a:gd name="T0" fmla="*/ 125 w 192"/>
                <a:gd name="T1" fmla="*/ 15 h 148"/>
                <a:gd name="T2" fmla="*/ 133 w 192"/>
                <a:gd name="T3" fmla="*/ 0 h 148"/>
                <a:gd name="T4" fmla="*/ 110 w 192"/>
                <a:gd name="T5" fmla="*/ 6 h 148"/>
                <a:gd name="T6" fmla="*/ 115 w 192"/>
                <a:gd name="T7" fmla="*/ 22 h 148"/>
                <a:gd name="T8" fmla="*/ 110 w 192"/>
                <a:gd name="T9" fmla="*/ 6 h 148"/>
                <a:gd name="T10" fmla="*/ 137 w 192"/>
                <a:gd name="T11" fmla="*/ 17 h 148"/>
                <a:gd name="T12" fmla="*/ 153 w 192"/>
                <a:gd name="T13" fmla="*/ 12 h 148"/>
                <a:gd name="T14" fmla="*/ 129 w 192"/>
                <a:gd name="T15" fmla="*/ 23 h 148"/>
                <a:gd name="T16" fmla="*/ 121 w 192"/>
                <a:gd name="T17" fmla="*/ 38 h 148"/>
                <a:gd name="T18" fmla="*/ 137 w 192"/>
                <a:gd name="T19" fmla="*/ 30 h 148"/>
                <a:gd name="T20" fmla="*/ 159 w 192"/>
                <a:gd name="T21" fmla="*/ 27 h 148"/>
                <a:gd name="T22" fmla="*/ 144 w 192"/>
                <a:gd name="T23" fmla="*/ 34 h 148"/>
                <a:gd name="T24" fmla="*/ 159 w 192"/>
                <a:gd name="T25" fmla="*/ 27 h 148"/>
                <a:gd name="T26" fmla="*/ 0 w 192"/>
                <a:gd name="T27" fmla="*/ 37 h 148"/>
                <a:gd name="T28" fmla="*/ 9 w 192"/>
                <a:gd name="T29" fmla="*/ 132 h 148"/>
                <a:gd name="T30" fmla="*/ 43 w 192"/>
                <a:gd name="T31" fmla="*/ 110 h 148"/>
                <a:gd name="T32" fmla="*/ 104 w 192"/>
                <a:gd name="T33" fmla="*/ 132 h 148"/>
                <a:gd name="T34" fmla="*/ 108 w 192"/>
                <a:gd name="T35" fmla="*/ 36 h 148"/>
                <a:gd name="T36" fmla="*/ 9 w 192"/>
                <a:gd name="T37" fmla="*/ 28 h 148"/>
                <a:gd name="T38" fmla="*/ 60 w 192"/>
                <a:gd name="T39" fmla="*/ 44 h 148"/>
                <a:gd name="T40" fmla="*/ 76 w 192"/>
                <a:gd name="T41" fmla="*/ 60 h 148"/>
                <a:gd name="T42" fmla="*/ 60 w 192"/>
                <a:gd name="T43" fmla="*/ 76 h 148"/>
                <a:gd name="T44" fmla="*/ 44 w 192"/>
                <a:gd name="T45" fmla="*/ 92 h 148"/>
                <a:gd name="T46" fmla="*/ 28 w 192"/>
                <a:gd name="T47" fmla="*/ 76 h 148"/>
                <a:gd name="T48" fmla="*/ 44 w 192"/>
                <a:gd name="T49" fmla="*/ 60 h 148"/>
                <a:gd name="T50" fmla="*/ 121 w 192"/>
                <a:gd name="T51" fmla="*/ 48 h 148"/>
                <a:gd name="T52" fmla="*/ 116 w 192"/>
                <a:gd name="T53" fmla="*/ 127 h 148"/>
                <a:gd name="T54" fmla="*/ 131 w 192"/>
                <a:gd name="T55" fmla="*/ 132 h 148"/>
                <a:gd name="T56" fmla="*/ 176 w 192"/>
                <a:gd name="T57" fmla="*/ 132 h 148"/>
                <a:gd name="T58" fmla="*/ 192 w 192"/>
                <a:gd name="T59" fmla="*/ 120 h 148"/>
                <a:gd name="T60" fmla="*/ 184 w 192"/>
                <a:gd name="T61" fmla="*/ 88 h 148"/>
                <a:gd name="T62" fmla="*/ 166 w 192"/>
                <a:gd name="T63" fmla="*/ 76 h 148"/>
                <a:gd name="T64" fmla="*/ 143 w 192"/>
                <a:gd name="T65" fmla="*/ 48 h 148"/>
                <a:gd name="T66" fmla="*/ 43 w 192"/>
                <a:gd name="T67" fmla="*/ 116 h 148"/>
                <a:gd name="T68" fmla="*/ 43 w 192"/>
                <a:gd name="T69" fmla="*/ 148 h 148"/>
                <a:gd name="T70" fmla="*/ 43 w 192"/>
                <a:gd name="T71" fmla="*/ 116 h 148"/>
                <a:gd name="T72" fmla="*/ 138 w 192"/>
                <a:gd name="T73" fmla="*/ 132 h 148"/>
                <a:gd name="T74" fmla="*/ 170 w 192"/>
                <a:gd name="T75" fmla="*/ 1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2" h="148">
                  <a:moveTo>
                    <a:pt x="125" y="0"/>
                  </a:moveTo>
                  <a:cubicBezTo>
                    <a:pt x="125" y="15"/>
                    <a:pt x="125" y="15"/>
                    <a:pt x="125" y="15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3" y="0"/>
                    <a:pt x="133" y="0"/>
                    <a:pt x="133" y="0"/>
                  </a:cubicBezTo>
                  <a:lnTo>
                    <a:pt x="125" y="0"/>
                  </a:lnTo>
                  <a:close/>
                  <a:moveTo>
                    <a:pt x="110" y="6"/>
                  </a:moveTo>
                  <a:cubicBezTo>
                    <a:pt x="104" y="12"/>
                    <a:pt x="104" y="12"/>
                    <a:pt x="104" y="12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20" y="18"/>
                    <a:pt x="120" y="18"/>
                    <a:pt x="120" y="18"/>
                  </a:cubicBezTo>
                  <a:lnTo>
                    <a:pt x="110" y="6"/>
                  </a:lnTo>
                  <a:close/>
                  <a:moveTo>
                    <a:pt x="148" y="6"/>
                  </a:moveTo>
                  <a:cubicBezTo>
                    <a:pt x="137" y="17"/>
                    <a:pt x="137" y="17"/>
                    <a:pt x="137" y="17"/>
                  </a:cubicBezTo>
                  <a:cubicBezTo>
                    <a:pt x="142" y="22"/>
                    <a:pt x="142" y="22"/>
                    <a:pt x="142" y="22"/>
                  </a:cubicBezTo>
                  <a:cubicBezTo>
                    <a:pt x="153" y="12"/>
                    <a:pt x="153" y="12"/>
                    <a:pt x="153" y="12"/>
                  </a:cubicBezTo>
                  <a:lnTo>
                    <a:pt x="148" y="6"/>
                  </a:lnTo>
                  <a:close/>
                  <a:moveTo>
                    <a:pt x="129" y="23"/>
                  </a:moveTo>
                  <a:cubicBezTo>
                    <a:pt x="125" y="23"/>
                    <a:pt x="121" y="26"/>
                    <a:pt x="121" y="30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30"/>
                    <a:pt x="137" y="30"/>
                    <a:pt x="137" y="30"/>
                  </a:cubicBezTo>
                  <a:cubicBezTo>
                    <a:pt x="137" y="26"/>
                    <a:pt x="133" y="23"/>
                    <a:pt x="129" y="23"/>
                  </a:cubicBezTo>
                  <a:close/>
                  <a:moveTo>
                    <a:pt x="159" y="27"/>
                  </a:moveTo>
                  <a:cubicBezTo>
                    <a:pt x="144" y="28"/>
                    <a:pt x="144" y="28"/>
                    <a:pt x="144" y="2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59" y="34"/>
                    <a:pt x="159" y="34"/>
                    <a:pt x="159" y="34"/>
                  </a:cubicBezTo>
                  <a:lnTo>
                    <a:pt x="159" y="27"/>
                  </a:lnTo>
                  <a:close/>
                  <a:moveTo>
                    <a:pt x="9" y="28"/>
                  </a:moveTo>
                  <a:cubicBezTo>
                    <a:pt x="2" y="28"/>
                    <a:pt x="0" y="31"/>
                    <a:pt x="0" y="3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30"/>
                    <a:pt x="2" y="132"/>
                    <a:pt x="9" y="132"/>
                  </a:cubicBezTo>
                  <a:cubicBezTo>
                    <a:pt x="20" y="132"/>
                    <a:pt x="20" y="132"/>
                    <a:pt x="20" y="132"/>
                  </a:cubicBezTo>
                  <a:cubicBezTo>
                    <a:pt x="20" y="120"/>
                    <a:pt x="30" y="110"/>
                    <a:pt x="43" y="110"/>
                  </a:cubicBezTo>
                  <a:cubicBezTo>
                    <a:pt x="55" y="110"/>
                    <a:pt x="65" y="120"/>
                    <a:pt x="66" y="132"/>
                  </a:cubicBezTo>
                  <a:cubicBezTo>
                    <a:pt x="104" y="132"/>
                    <a:pt x="104" y="132"/>
                    <a:pt x="104" y="132"/>
                  </a:cubicBezTo>
                  <a:cubicBezTo>
                    <a:pt x="107" y="132"/>
                    <a:pt x="108" y="130"/>
                    <a:pt x="108" y="127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8" y="31"/>
                    <a:pt x="104" y="28"/>
                    <a:pt x="99" y="28"/>
                  </a:cubicBezTo>
                  <a:lnTo>
                    <a:pt x="9" y="28"/>
                  </a:lnTo>
                  <a:close/>
                  <a:moveTo>
                    <a:pt x="44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44" y="60"/>
                    <a:pt x="44" y="60"/>
                    <a:pt x="44" y="60"/>
                  </a:cubicBezTo>
                  <a:lnTo>
                    <a:pt x="44" y="44"/>
                  </a:lnTo>
                  <a:close/>
                  <a:moveTo>
                    <a:pt x="121" y="48"/>
                  </a:moveTo>
                  <a:cubicBezTo>
                    <a:pt x="119" y="48"/>
                    <a:pt x="116" y="50"/>
                    <a:pt x="116" y="53"/>
                  </a:cubicBezTo>
                  <a:cubicBezTo>
                    <a:pt x="116" y="127"/>
                    <a:pt x="116" y="127"/>
                    <a:pt x="116" y="127"/>
                  </a:cubicBezTo>
                  <a:cubicBezTo>
                    <a:pt x="116" y="131"/>
                    <a:pt x="117" y="132"/>
                    <a:pt x="120" y="132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31" y="120"/>
                    <a:pt x="141" y="110"/>
                    <a:pt x="153" y="110"/>
                  </a:cubicBezTo>
                  <a:cubicBezTo>
                    <a:pt x="165" y="110"/>
                    <a:pt x="175" y="120"/>
                    <a:pt x="176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9" y="132"/>
                    <a:pt x="192" y="129"/>
                    <a:pt x="192" y="120"/>
                  </a:cubicBezTo>
                  <a:cubicBezTo>
                    <a:pt x="192" y="103"/>
                    <a:pt x="192" y="103"/>
                    <a:pt x="192" y="103"/>
                  </a:cubicBezTo>
                  <a:cubicBezTo>
                    <a:pt x="192" y="96"/>
                    <a:pt x="187" y="91"/>
                    <a:pt x="184" y="88"/>
                  </a:cubicBezTo>
                  <a:cubicBezTo>
                    <a:pt x="179" y="86"/>
                    <a:pt x="175" y="83"/>
                    <a:pt x="170" y="80"/>
                  </a:cubicBezTo>
                  <a:cubicBezTo>
                    <a:pt x="168" y="78"/>
                    <a:pt x="167" y="78"/>
                    <a:pt x="166" y="76"/>
                  </a:cubicBezTo>
                  <a:cubicBezTo>
                    <a:pt x="153" y="54"/>
                    <a:pt x="153" y="54"/>
                    <a:pt x="153" y="54"/>
                  </a:cubicBezTo>
                  <a:cubicBezTo>
                    <a:pt x="151" y="50"/>
                    <a:pt x="147" y="49"/>
                    <a:pt x="143" y="48"/>
                  </a:cubicBezTo>
                  <a:lnTo>
                    <a:pt x="121" y="48"/>
                  </a:lnTo>
                  <a:close/>
                  <a:moveTo>
                    <a:pt x="43" y="116"/>
                  </a:moveTo>
                  <a:cubicBezTo>
                    <a:pt x="34" y="116"/>
                    <a:pt x="26" y="123"/>
                    <a:pt x="26" y="132"/>
                  </a:cubicBezTo>
                  <a:cubicBezTo>
                    <a:pt x="26" y="141"/>
                    <a:pt x="34" y="148"/>
                    <a:pt x="43" y="148"/>
                  </a:cubicBezTo>
                  <a:cubicBezTo>
                    <a:pt x="51" y="148"/>
                    <a:pt x="59" y="141"/>
                    <a:pt x="59" y="132"/>
                  </a:cubicBezTo>
                  <a:cubicBezTo>
                    <a:pt x="59" y="123"/>
                    <a:pt x="51" y="116"/>
                    <a:pt x="43" y="116"/>
                  </a:cubicBezTo>
                  <a:close/>
                  <a:moveTo>
                    <a:pt x="154" y="116"/>
                  </a:moveTo>
                  <a:cubicBezTo>
                    <a:pt x="145" y="116"/>
                    <a:pt x="138" y="123"/>
                    <a:pt x="138" y="132"/>
                  </a:cubicBezTo>
                  <a:cubicBezTo>
                    <a:pt x="138" y="141"/>
                    <a:pt x="145" y="148"/>
                    <a:pt x="154" y="148"/>
                  </a:cubicBezTo>
                  <a:cubicBezTo>
                    <a:pt x="163" y="148"/>
                    <a:pt x="170" y="141"/>
                    <a:pt x="170" y="132"/>
                  </a:cubicBezTo>
                  <a:cubicBezTo>
                    <a:pt x="170" y="123"/>
                    <a:pt x="163" y="116"/>
                    <a:pt x="154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65"/>
            <p:cNvSpPr/>
            <p:nvPr/>
          </p:nvSpPr>
          <p:spPr bwMode="auto">
            <a:xfrm>
              <a:off x="4145403" y="5081143"/>
              <a:ext cx="70732" cy="62411"/>
            </a:xfrm>
            <a:custGeom>
              <a:avLst/>
              <a:gdLst>
                <a:gd name="T0" fmla="*/ 3 w 27"/>
                <a:gd name="T1" fmla="*/ 0 h 24"/>
                <a:gd name="T2" fmla="*/ 0 w 27"/>
                <a:gd name="T3" fmla="*/ 3 h 24"/>
                <a:gd name="T4" fmla="*/ 0 w 27"/>
                <a:gd name="T5" fmla="*/ 21 h 24"/>
                <a:gd name="T6" fmla="*/ 4 w 27"/>
                <a:gd name="T7" fmla="*/ 24 h 24"/>
                <a:gd name="T8" fmla="*/ 23 w 27"/>
                <a:gd name="T9" fmla="*/ 24 h 24"/>
                <a:gd name="T10" fmla="*/ 26 w 27"/>
                <a:gd name="T11" fmla="*/ 20 h 24"/>
                <a:gd name="T12" fmla="*/ 19 w 27"/>
                <a:gd name="T13" fmla="*/ 3 h 24"/>
                <a:gd name="T14" fmla="*/ 13 w 27"/>
                <a:gd name="T15" fmla="*/ 0 h 24"/>
                <a:gd name="T16" fmla="*/ 3 w 27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4">
                  <a:moveTo>
                    <a:pt x="3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2" y="24"/>
                    <a:pt x="4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6" y="24"/>
                    <a:pt x="27" y="22"/>
                    <a:pt x="26" y="20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1"/>
                    <a:pt x="15" y="0"/>
                    <a:pt x="1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0" name="Freeform 40"/>
          <p:cNvSpPr>
            <a:spLocks noEditPoints="1"/>
          </p:cNvSpPr>
          <p:nvPr/>
        </p:nvSpPr>
        <p:spPr bwMode="auto">
          <a:xfrm>
            <a:off x="7535383" y="4703835"/>
            <a:ext cx="485674" cy="380830"/>
          </a:xfrm>
          <a:custGeom>
            <a:avLst/>
            <a:gdLst>
              <a:gd name="T0" fmla="*/ 45 w 168"/>
              <a:gd name="T1" fmla="*/ 4 h 132"/>
              <a:gd name="T2" fmla="*/ 16 w 168"/>
              <a:gd name="T3" fmla="*/ 16 h 132"/>
              <a:gd name="T4" fmla="*/ 16 w 168"/>
              <a:gd name="T5" fmla="*/ 73 h 132"/>
              <a:gd name="T6" fmla="*/ 76 w 168"/>
              <a:gd name="T7" fmla="*/ 132 h 132"/>
              <a:gd name="T8" fmla="*/ 96 w 168"/>
              <a:gd name="T9" fmla="*/ 112 h 132"/>
              <a:gd name="T10" fmla="*/ 100 w 168"/>
              <a:gd name="T11" fmla="*/ 108 h 132"/>
              <a:gd name="T12" fmla="*/ 100 w 168"/>
              <a:gd name="T13" fmla="*/ 101 h 132"/>
              <a:gd name="T14" fmla="*/ 89 w 168"/>
              <a:gd name="T15" fmla="*/ 103 h 132"/>
              <a:gd name="T16" fmla="*/ 75 w 168"/>
              <a:gd name="T17" fmla="*/ 103 h 132"/>
              <a:gd name="T18" fmla="*/ 59 w 168"/>
              <a:gd name="T19" fmla="*/ 88 h 132"/>
              <a:gd name="T20" fmla="*/ 75 w 168"/>
              <a:gd name="T21" fmla="*/ 72 h 132"/>
              <a:gd name="T22" fmla="*/ 84 w 168"/>
              <a:gd name="T23" fmla="*/ 72 h 132"/>
              <a:gd name="T24" fmla="*/ 85 w 168"/>
              <a:gd name="T25" fmla="*/ 71 h 132"/>
              <a:gd name="T26" fmla="*/ 90 w 168"/>
              <a:gd name="T27" fmla="*/ 52 h 132"/>
              <a:gd name="T28" fmla="*/ 93 w 168"/>
              <a:gd name="T29" fmla="*/ 33 h 132"/>
              <a:gd name="T30" fmla="*/ 106 w 168"/>
              <a:gd name="T31" fmla="*/ 17 h 132"/>
              <a:gd name="T32" fmla="*/ 120 w 168"/>
              <a:gd name="T33" fmla="*/ 21 h 132"/>
              <a:gd name="T34" fmla="*/ 125 w 168"/>
              <a:gd name="T35" fmla="*/ 33 h 132"/>
              <a:gd name="T36" fmla="*/ 127 w 168"/>
              <a:gd name="T37" fmla="*/ 55 h 132"/>
              <a:gd name="T38" fmla="*/ 130 w 168"/>
              <a:gd name="T39" fmla="*/ 53 h 132"/>
              <a:gd name="T40" fmla="*/ 144 w 168"/>
              <a:gd name="T41" fmla="*/ 59 h 132"/>
              <a:gd name="T42" fmla="*/ 136 w 168"/>
              <a:gd name="T43" fmla="*/ 16 h 132"/>
              <a:gd name="T44" fmla="*/ 78 w 168"/>
              <a:gd name="T45" fmla="*/ 16 h 132"/>
              <a:gd name="T46" fmla="*/ 76 w 168"/>
              <a:gd name="T47" fmla="*/ 18 h 132"/>
              <a:gd name="T48" fmla="*/ 76 w 168"/>
              <a:gd name="T49" fmla="*/ 18 h 132"/>
              <a:gd name="T50" fmla="*/ 73 w 168"/>
              <a:gd name="T51" fmla="*/ 16 h 132"/>
              <a:gd name="T52" fmla="*/ 45 w 168"/>
              <a:gd name="T53" fmla="*/ 4 h 132"/>
              <a:gd name="T54" fmla="*/ 110 w 168"/>
              <a:gd name="T55" fmla="*/ 27 h 132"/>
              <a:gd name="T56" fmla="*/ 103 w 168"/>
              <a:gd name="T57" fmla="*/ 35 h 132"/>
              <a:gd name="T58" fmla="*/ 100 w 168"/>
              <a:gd name="T59" fmla="*/ 54 h 132"/>
              <a:gd name="T60" fmla="*/ 94 w 168"/>
              <a:gd name="T61" fmla="*/ 75 h 132"/>
              <a:gd name="T62" fmla="*/ 91 w 168"/>
              <a:gd name="T63" fmla="*/ 81 h 132"/>
              <a:gd name="T64" fmla="*/ 89 w 168"/>
              <a:gd name="T65" fmla="*/ 82 h 132"/>
              <a:gd name="T66" fmla="*/ 75 w 168"/>
              <a:gd name="T67" fmla="*/ 82 h 132"/>
              <a:gd name="T68" fmla="*/ 70 w 168"/>
              <a:gd name="T69" fmla="*/ 88 h 132"/>
              <a:gd name="T70" fmla="*/ 75 w 168"/>
              <a:gd name="T71" fmla="*/ 93 h 132"/>
              <a:gd name="T72" fmla="*/ 89 w 168"/>
              <a:gd name="T73" fmla="*/ 93 h 132"/>
              <a:gd name="T74" fmla="*/ 99 w 168"/>
              <a:gd name="T75" fmla="*/ 88 h 132"/>
              <a:gd name="T76" fmla="*/ 104 w 168"/>
              <a:gd name="T77" fmla="*/ 79 h 132"/>
              <a:gd name="T78" fmla="*/ 107 w 168"/>
              <a:gd name="T79" fmla="*/ 68 h 132"/>
              <a:gd name="T80" fmla="*/ 108 w 168"/>
              <a:gd name="T81" fmla="*/ 82 h 132"/>
              <a:gd name="T82" fmla="*/ 112 w 168"/>
              <a:gd name="T83" fmla="*/ 119 h 132"/>
              <a:gd name="T84" fmla="*/ 126 w 168"/>
              <a:gd name="T85" fmla="*/ 119 h 132"/>
              <a:gd name="T86" fmla="*/ 131 w 168"/>
              <a:gd name="T87" fmla="*/ 100 h 132"/>
              <a:gd name="T88" fmla="*/ 134 w 168"/>
              <a:gd name="T89" fmla="*/ 84 h 132"/>
              <a:gd name="T90" fmla="*/ 140 w 168"/>
              <a:gd name="T91" fmla="*/ 91 h 132"/>
              <a:gd name="T92" fmla="*/ 144 w 168"/>
              <a:gd name="T93" fmla="*/ 93 h 132"/>
              <a:gd name="T94" fmla="*/ 150 w 168"/>
              <a:gd name="T95" fmla="*/ 93 h 132"/>
              <a:gd name="T96" fmla="*/ 158 w 168"/>
              <a:gd name="T97" fmla="*/ 98 h 132"/>
              <a:gd name="T98" fmla="*/ 168 w 168"/>
              <a:gd name="T99" fmla="*/ 88 h 132"/>
              <a:gd name="T100" fmla="*/ 158 w 168"/>
              <a:gd name="T101" fmla="*/ 78 h 132"/>
              <a:gd name="T102" fmla="*/ 150 w 168"/>
              <a:gd name="T103" fmla="*/ 82 h 132"/>
              <a:gd name="T104" fmla="*/ 147 w 168"/>
              <a:gd name="T105" fmla="*/ 82 h 132"/>
              <a:gd name="T106" fmla="*/ 137 w 168"/>
              <a:gd name="T107" fmla="*/ 67 h 132"/>
              <a:gd name="T108" fmla="*/ 131 w 168"/>
              <a:gd name="T109" fmla="*/ 64 h 132"/>
              <a:gd name="T110" fmla="*/ 127 w 168"/>
              <a:gd name="T111" fmla="*/ 68 h 132"/>
              <a:gd name="T112" fmla="*/ 121 w 168"/>
              <a:gd name="T113" fmla="*/ 98 h 132"/>
              <a:gd name="T114" fmla="*/ 120 w 168"/>
              <a:gd name="T115" fmla="*/ 101 h 132"/>
              <a:gd name="T116" fmla="*/ 119 w 168"/>
              <a:gd name="T117" fmla="*/ 81 h 132"/>
              <a:gd name="T118" fmla="*/ 115 w 168"/>
              <a:gd name="T119" fmla="*/ 34 h 132"/>
              <a:gd name="T120" fmla="*/ 110 w 168"/>
              <a:gd name="T121" fmla="*/ 27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8" h="132">
                <a:moveTo>
                  <a:pt x="45" y="4"/>
                </a:moveTo>
                <a:cubicBezTo>
                  <a:pt x="34" y="4"/>
                  <a:pt x="24" y="8"/>
                  <a:pt x="16" y="16"/>
                </a:cubicBezTo>
                <a:cubicBezTo>
                  <a:pt x="0" y="32"/>
                  <a:pt x="0" y="57"/>
                  <a:pt x="16" y="73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100" y="108"/>
                  <a:pt x="100" y="108"/>
                  <a:pt x="100" y="108"/>
                </a:cubicBezTo>
                <a:cubicBezTo>
                  <a:pt x="100" y="105"/>
                  <a:pt x="100" y="103"/>
                  <a:pt x="100" y="101"/>
                </a:cubicBezTo>
                <a:cubicBezTo>
                  <a:pt x="97" y="102"/>
                  <a:pt x="93" y="103"/>
                  <a:pt x="89" y="103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66" y="103"/>
                  <a:pt x="59" y="97"/>
                  <a:pt x="59" y="88"/>
                </a:cubicBezTo>
                <a:cubicBezTo>
                  <a:pt x="59" y="79"/>
                  <a:pt x="66" y="72"/>
                  <a:pt x="75" y="72"/>
                </a:cubicBezTo>
                <a:cubicBezTo>
                  <a:pt x="84" y="72"/>
                  <a:pt x="84" y="72"/>
                  <a:pt x="84" y="72"/>
                </a:cubicBezTo>
                <a:cubicBezTo>
                  <a:pt x="84" y="72"/>
                  <a:pt x="84" y="72"/>
                  <a:pt x="85" y="71"/>
                </a:cubicBezTo>
                <a:cubicBezTo>
                  <a:pt x="86" y="67"/>
                  <a:pt x="88" y="59"/>
                  <a:pt x="90" y="52"/>
                </a:cubicBezTo>
                <a:cubicBezTo>
                  <a:pt x="91" y="45"/>
                  <a:pt x="91" y="39"/>
                  <a:pt x="93" y="33"/>
                </a:cubicBezTo>
                <a:cubicBezTo>
                  <a:pt x="94" y="26"/>
                  <a:pt x="98" y="19"/>
                  <a:pt x="106" y="17"/>
                </a:cubicBezTo>
                <a:cubicBezTo>
                  <a:pt x="111" y="16"/>
                  <a:pt x="117" y="18"/>
                  <a:pt x="120" y="21"/>
                </a:cubicBezTo>
                <a:cubicBezTo>
                  <a:pt x="123" y="25"/>
                  <a:pt x="124" y="29"/>
                  <a:pt x="125" y="33"/>
                </a:cubicBezTo>
                <a:cubicBezTo>
                  <a:pt x="125" y="37"/>
                  <a:pt x="126" y="47"/>
                  <a:pt x="127" y="55"/>
                </a:cubicBezTo>
                <a:cubicBezTo>
                  <a:pt x="128" y="54"/>
                  <a:pt x="128" y="54"/>
                  <a:pt x="130" y="53"/>
                </a:cubicBezTo>
                <a:cubicBezTo>
                  <a:pt x="136" y="53"/>
                  <a:pt x="141" y="55"/>
                  <a:pt x="144" y="59"/>
                </a:cubicBezTo>
                <a:cubicBezTo>
                  <a:pt x="150" y="45"/>
                  <a:pt x="147" y="28"/>
                  <a:pt x="136" y="16"/>
                </a:cubicBezTo>
                <a:cubicBezTo>
                  <a:pt x="120" y="0"/>
                  <a:pt x="94" y="0"/>
                  <a:pt x="78" y="16"/>
                </a:cubicBezTo>
                <a:cubicBezTo>
                  <a:pt x="77" y="17"/>
                  <a:pt x="76" y="17"/>
                  <a:pt x="76" y="18"/>
                </a:cubicBezTo>
                <a:cubicBezTo>
                  <a:pt x="76" y="18"/>
                  <a:pt x="76" y="18"/>
                  <a:pt x="76" y="18"/>
                </a:cubicBezTo>
                <a:cubicBezTo>
                  <a:pt x="75" y="17"/>
                  <a:pt x="74" y="17"/>
                  <a:pt x="73" y="16"/>
                </a:cubicBezTo>
                <a:cubicBezTo>
                  <a:pt x="65" y="8"/>
                  <a:pt x="55" y="4"/>
                  <a:pt x="45" y="4"/>
                </a:cubicBezTo>
                <a:close/>
                <a:moveTo>
                  <a:pt x="110" y="27"/>
                </a:moveTo>
                <a:cubicBezTo>
                  <a:pt x="107" y="27"/>
                  <a:pt x="104" y="30"/>
                  <a:pt x="103" y="35"/>
                </a:cubicBezTo>
                <a:cubicBezTo>
                  <a:pt x="102" y="40"/>
                  <a:pt x="101" y="47"/>
                  <a:pt x="100" y="54"/>
                </a:cubicBezTo>
                <a:cubicBezTo>
                  <a:pt x="98" y="62"/>
                  <a:pt x="97" y="70"/>
                  <a:pt x="94" y="75"/>
                </a:cubicBezTo>
                <a:cubicBezTo>
                  <a:pt x="93" y="78"/>
                  <a:pt x="92" y="80"/>
                  <a:pt x="91" y="81"/>
                </a:cubicBezTo>
                <a:cubicBezTo>
                  <a:pt x="90" y="83"/>
                  <a:pt x="89" y="82"/>
                  <a:pt x="89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2" y="82"/>
                  <a:pt x="70" y="85"/>
                  <a:pt x="70" y="88"/>
                </a:cubicBezTo>
                <a:cubicBezTo>
                  <a:pt x="70" y="90"/>
                  <a:pt x="72" y="93"/>
                  <a:pt x="75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93" y="93"/>
                  <a:pt x="96" y="91"/>
                  <a:pt x="99" y="88"/>
                </a:cubicBezTo>
                <a:cubicBezTo>
                  <a:pt x="101" y="86"/>
                  <a:pt x="102" y="83"/>
                  <a:pt x="104" y="79"/>
                </a:cubicBezTo>
                <a:cubicBezTo>
                  <a:pt x="105" y="76"/>
                  <a:pt x="106" y="72"/>
                  <a:pt x="107" y="68"/>
                </a:cubicBezTo>
                <a:cubicBezTo>
                  <a:pt x="107" y="74"/>
                  <a:pt x="107" y="77"/>
                  <a:pt x="108" y="82"/>
                </a:cubicBezTo>
                <a:cubicBezTo>
                  <a:pt x="110" y="102"/>
                  <a:pt x="110" y="107"/>
                  <a:pt x="112" y="119"/>
                </a:cubicBezTo>
                <a:cubicBezTo>
                  <a:pt x="113" y="128"/>
                  <a:pt x="123" y="126"/>
                  <a:pt x="126" y="119"/>
                </a:cubicBezTo>
                <a:cubicBezTo>
                  <a:pt x="129" y="114"/>
                  <a:pt x="130" y="107"/>
                  <a:pt x="131" y="100"/>
                </a:cubicBezTo>
                <a:cubicBezTo>
                  <a:pt x="133" y="92"/>
                  <a:pt x="133" y="90"/>
                  <a:pt x="134" y="84"/>
                </a:cubicBezTo>
                <a:cubicBezTo>
                  <a:pt x="137" y="88"/>
                  <a:pt x="140" y="91"/>
                  <a:pt x="140" y="91"/>
                </a:cubicBezTo>
                <a:cubicBezTo>
                  <a:pt x="140" y="92"/>
                  <a:pt x="142" y="93"/>
                  <a:pt x="144" y="93"/>
                </a:cubicBezTo>
                <a:cubicBezTo>
                  <a:pt x="150" y="93"/>
                  <a:pt x="150" y="93"/>
                  <a:pt x="150" y="93"/>
                </a:cubicBezTo>
                <a:cubicBezTo>
                  <a:pt x="152" y="96"/>
                  <a:pt x="155" y="98"/>
                  <a:pt x="158" y="98"/>
                </a:cubicBezTo>
                <a:cubicBezTo>
                  <a:pt x="164" y="98"/>
                  <a:pt x="168" y="93"/>
                  <a:pt x="168" y="88"/>
                </a:cubicBezTo>
                <a:cubicBezTo>
                  <a:pt x="168" y="82"/>
                  <a:pt x="164" y="78"/>
                  <a:pt x="158" y="78"/>
                </a:cubicBezTo>
                <a:cubicBezTo>
                  <a:pt x="155" y="78"/>
                  <a:pt x="152" y="80"/>
                  <a:pt x="150" y="82"/>
                </a:cubicBezTo>
                <a:cubicBezTo>
                  <a:pt x="147" y="82"/>
                  <a:pt x="147" y="82"/>
                  <a:pt x="147" y="82"/>
                </a:cubicBezTo>
                <a:cubicBezTo>
                  <a:pt x="145" y="81"/>
                  <a:pt x="141" y="76"/>
                  <a:pt x="137" y="67"/>
                </a:cubicBezTo>
                <a:cubicBezTo>
                  <a:pt x="136" y="65"/>
                  <a:pt x="133" y="64"/>
                  <a:pt x="131" y="64"/>
                </a:cubicBezTo>
                <a:cubicBezTo>
                  <a:pt x="129" y="64"/>
                  <a:pt x="127" y="66"/>
                  <a:pt x="127" y="68"/>
                </a:cubicBezTo>
                <a:cubicBezTo>
                  <a:pt x="127" y="68"/>
                  <a:pt x="124" y="84"/>
                  <a:pt x="121" y="98"/>
                </a:cubicBezTo>
                <a:cubicBezTo>
                  <a:pt x="121" y="99"/>
                  <a:pt x="121" y="100"/>
                  <a:pt x="120" y="101"/>
                </a:cubicBezTo>
                <a:cubicBezTo>
                  <a:pt x="120" y="94"/>
                  <a:pt x="119" y="92"/>
                  <a:pt x="119" y="81"/>
                </a:cubicBezTo>
                <a:cubicBezTo>
                  <a:pt x="117" y="62"/>
                  <a:pt x="115" y="41"/>
                  <a:pt x="115" y="34"/>
                </a:cubicBezTo>
                <a:cubicBezTo>
                  <a:pt x="114" y="29"/>
                  <a:pt x="112" y="27"/>
                  <a:pt x="110" y="27"/>
                </a:cubicBezTo>
                <a:close/>
              </a:path>
            </a:pathLst>
          </a:cu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5783998" y="4526925"/>
            <a:ext cx="778476" cy="778476"/>
          </a:xfrm>
          <a:prstGeom prst="roundRect">
            <a:avLst>
              <a:gd name="adj" fmla="val 6879"/>
            </a:avLst>
          </a:prstGeom>
          <a:noFill/>
          <a:ln w="17780">
            <a:solidFill>
              <a:srgbClr val="C9AB57"/>
            </a:solidFill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7352091" y="4483100"/>
            <a:ext cx="852258" cy="822301"/>
          </a:xfrm>
          <a:prstGeom prst="roundRect">
            <a:avLst>
              <a:gd name="adj" fmla="val 6879"/>
            </a:avLst>
          </a:prstGeom>
          <a:noFill/>
          <a:ln w="17780">
            <a:solidFill>
              <a:srgbClr val="C9AB57"/>
            </a:solidFill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8993966" y="4526925"/>
            <a:ext cx="778476" cy="778476"/>
          </a:xfrm>
          <a:prstGeom prst="roundRect">
            <a:avLst>
              <a:gd name="adj" fmla="val 6879"/>
            </a:avLst>
          </a:prstGeom>
          <a:noFill/>
          <a:ln w="17780">
            <a:solidFill>
              <a:srgbClr val="C9AB57"/>
            </a:solidFill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cxnSp>
        <p:nvCxnSpPr>
          <p:cNvPr id="54" name="直接连接符 53"/>
          <p:cNvCxnSpPr/>
          <p:nvPr/>
        </p:nvCxnSpPr>
        <p:spPr>
          <a:xfrm>
            <a:off x="6965720" y="4483100"/>
            <a:ext cx="0" cy="12494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8591320" y="4483100"/>
            <a:ext cx="0" cy="12494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/>
          <p:cNvSpPr txBox="1"/>
          <p:nvPr/>
        </p:nvSpPr>
        <p:spPr>
          <a:xfrm>
            <a:off x="5865460" y="5486304"/>
            <a:ext cx="615553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2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关键词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7470444" y="5486304"/>
            <a:ext cx="615553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2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关键词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9075428" y="5486304"/>
            <a:ext cx="615553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2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关键词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991216" y="4524718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28" name="矩形 27"/>
          <p:cNvSpPr/>
          <p:nvPr/>
        </p:nvSpPr>
        <p:spPr>
          <a:xfrm>
            <a:off x="1904130" y="5049547"/>
            <a:ext cx="2593444" cy="840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此处添加详细文本描述，建议与标题相关并符合整体语言风格，语言描述尽量简洁生动。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977745" y="4524718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30" name="矩形 29"/>
          <p:cNvSpPr/>
          <p:nvPr/>
        </p:nvSpPr>
        <p:spPr>
          <a:xfrm>
            <a:off x="4882991" y="5062593"/>
            <a:ext cx="2566478" cy="840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此处添加详细文本描述，建议与标题相关并符合整体语言风格，语言描述尽量简洁生动。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7964274" y="4524718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35" name="矩形 34"/>
          <p:cNvSpPr/>
          <p:nvPr/>
        </p:nvSpPr>
        <p:spPr>
          <a:xfrm>
            <a:off x="7920731" y="5062593"/>
            <a:ext cx="2504542" cy="83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此处添加详细文本描述，建议与标题相关并符合整体语言风格，语言描述尽量简洁生动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8B4CC90-AE39-4CC6-96D8-E73D8ABF6ACB}"/>
              </a:ext>
            </a:extLst>
          </p:cNvPr>
          <p:cNvSpPr/>
          <p:nvPr/>
        </p:nvSpPr>
        <p:spPr>
          <a:xfrm>
            <a:off x="1885527" y="2215486"/>
            <a:ext cx="2566479" cy="2180668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00" r="-14000"/>
            </a:stretch>
          </a:blipFill>
          <a:ln>
            <a:solidFill>
              <a:srgbClr val="DA9C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178B2350-5206-441D-8C61-D02B6F96A853}"/>
              </a:ext>
            </a:extLst>
          </p:cNvPr>
          <p:cNvSpPr/>
          <p:nvPr/>
        </p:nvSpPr>
        <p:spPr>
          <a:xfrm>
            <a:off x="1088358" y="4306823"/>
            <a:ext cx="2930446" cy="1034275"/>
          </a:xfrm>
          <a:custGeom>
            <a:avLst/>
            <a:gdLst>
              <a:gd name="connsiteX0" fmla="*/ 0 w 2930446"/>
              <a:gd name="connsiteY0" fmla="*/ 0 h 1034275"/>
              <a:gd name="connsiteX1" fmla="*/ 2930446 w 2930446"/>
              <a:gd name="connsiteY1" fmla="*/ 0 h 1034275"/>
              <a:gd name="connsiteX2" fmla="*/ 2930446 w 2930446"/>
              <a:gd name="connsiteY2" fmla="*/ 1034275 h 1034275"/>
              <a:gd name="connsiteX3" fmla="*/ 0 w 2930446"/>
              <a:gd name="connsiteY3" fmla="*/ 1034275 h 1034275"/>
              <a:gd name="connsiteX4" fmla="*/ 0 w 2930446"/>
              <a:gd name="connsiteY4" fmla="*/ 0 h 103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446" h="1034275">
                <a:moveTo>
                  <a:pt x="0" y="0"/>
                </a:moveTo>
                <a:lnTo>
                  <a:pt x="2930446" y="0"/>
                </a:lnTo>
                <a:lnTo>
                  <a:pt x="2930446" y="1034275"/>
                </a:lnTo>
                <a:lnTo>
                  <a:pt x="0" y="10342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3600" kern="1200">
              <a:cs typeface="+mn-ea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92611B9-AB18-4C83-BC06-97C8F95C3744}"/>
              </a:ext>
            </a:extLst>
          </p:cNvPr>
          <p:cNvSpPr/>
          <p:nvPr/>
        </p:nvSpPr>
        <p:spPr>
          <a:xfrm>
            <a:off x="4872161" y="2215486"/>
            <a:ext cx="2566479" cy="2180668"/>
          </a:xfrm>
          <a:prstGeom prst="rect">
            <a:avLst/>
          </a:prstGeom>
          <a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00" r="-14000"/>
            </a:stretch>
          </a:blipFill>
          <a:ln>
            <a:solidFill>
              <a:srgbClr val="DA9C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DD7343EE-E8D1-4E60-99D7-15FC1037BA7E}"/>
              </a:ext>
            </a:extLst>
          </p:cNvPr>
          <p:cNvSpPr/>
          <p:nvPr/>
        </p:nvSpPr>
        <p:spPr>
          <a:xfrm>
            <a:off x="4930776" y="4306823"/>
            <a:ext cx="2930446" cy="1034275"/>
          </a:xfrm>
          <a:custGeom>
            <a:avLst/>
            <a:gdLst>
              <a:gd name="connsiteX0" fmla="*/ 0 w 2930446"/>
              <a:gd name="connsiteY0" fmla="*/ 0 h 1034275"/>
              <a:gd name="connsiteX1" fmla="*/ 2930446 w 2930446"/>
              <a:gd name="connsiteY1" fmla="*/ 0 h 1034275"/>
              <a:gd name="connsiteX2" fmla="*/ 2930446 w 2930446"/>
              <a:gd name="connsiteY2" fmla="*/ 1034275 h 1034275"/>
              <a:gd name="connsiteX3" fmla="*/ 0 w 2930446"/>
              <a:gd name="connsiteY3" fmla="*/ 1034275 h 1034275"/>
              <a:gd name="connsiteX4" fmla="*/ 0 w 2930446"/>
              <a:gd name="connsiteY4" fmla="*/ 0 h 103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446" h="1034275">
                <a:moveTo>
                  <a:pt x="0" y="0"/>
                </a:moveTo>
                <a:lnTo>
                  <a:pt x="2930446" y="0"/>
                </a:lnTo>
                <a:lnTo>
                  <a:pt x="2930446" y="1034275"/>
                </a:lnTo>
                <a:lnTo>
                  <a:pt x="0" y="10342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3600" kern="1200">
              <a:cs typeface="+mn-ea"/>
              <a:sym typeface="+mn-lt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BD24167-6807-45AD-848E-D1C7C3CB48AA}"/>
              </a:ext>
            </a:extLst>
          </p:cNvPr>
          <p:cNvSpPr/>
          <p:nvPr/>
        </p:nvSpPr>
        <p:spPr>
          <a:xfrm>
            <a:off x="7858794" y="2215486"/>
            <a:ext cx="2566479" cy="2180668"/>
          </a:xfrm>
          <a:prstGeom prst="rect">
            <a:avLst/>
          </a:prstGeom>
          <a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000" r="-18000"/>
            </a:stretch>
          </a:blipFill>
          <a:ln>
            <a:solidFill>
              <a:srgbClr val="DA9C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59B704DB-0760-4139-BFC5-7F2329B2318A}"/>
              </a:ext>
            </a:extLst>
          </p:cNvPr>
          <p:cNvSpPr/>
          <p:nvPr/>
        </p:nvSpPr>
        <p:spPr>
          <a:xfrm>
            <a:off x="8773194" y="4306823"/>
            <a:ext cx="2930446" cy="1034275"/>
          </a:xfrm>
          <a:custGeom>
            <a:avLst/>
            <a:gdLst>
              <a:gd name="connsiteX0" fmla="*/ 0 w 2930446"/>
              <a:gd name="connsiteY0" fmla="*/ 0 h 1034275"/>
              <a:gd name="connsiteX1" fmla="*/ 2930446 w 2930446"/>
              <a:gd name="connsiteY1" fmla="*/ 0 h 1034275"/>
              <a:gd name="connsiteX2" fmla="*/ 2930446 w 2930446"/>
              <a:gd name="connsiteY2" fmla="*/ 1034275 h 1034275"/>
              <a:gd name="connsiteX3" fmla="*/ 0 w 2930446"/>
              <a:gd name="connsiteY3" fmla="*/ 1034275 h 1034275"/>
              <a:gd name="connsiteX4" fmla="*/ 0 w 2930446"/>
              <a:gd name="connsiteY4" fmla="*/ 0 h 103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446" h="1034275">
                <a:moveTo>
                  <a:pt x="0" y="0"/>
                </a:moveTo>
                <a:lnTo>
                  <a:pt x="2930446" y="0"/>
                </a:lnTo>
                <a:lnTo>
                  <a:pt x="2930446" y="1034275"/>
                </a:lnTo>
                <a:lnTo>
                  <a:pt x="0" y="10342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3600" kern="120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对角圆角矩形 2">
            <a:extLst>
              <a:ext uri="{FF2B5EF4-FFF2-40B4-BE49-F238E27FC236}">
                <a16:creationId xmlns:a16="http://schemas.microsoft.com/office/drawing/2014/main" id="{E997E9A3-A67C-494B-9C18-8F3BECE9879D}"/>
              </a:ext>
            </a:extLst>
          </p:cNvPr>
          <p:cNvSpPr/>
          <p:nvPr/>
        </p:nvSpPr>
        <p:spPr>
          <a:xfrm>
            <a:off x="6186719" y="2390107"/>
            <a:ext cx="1295185" cy="1295185"/>
          </a:xfrm>
          <a:prstGeom prst="round2DiagRect">
            <a:avLst/>
          </a:prstGeom>
          <a:blipFill>
            <a:blip r:embed="rId3"/>
            <a:stretch>
              <a:fillRect l="-14000" r="-14000"/>
            </a:stretch>
          </a:blipFill>
          <a:ln>
            <a:noFill/>
          </a:ln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5" name="对角圆角矩形 2">
            <a:extLst>
              <a:ext uri="{FF2B5EF4-FFF2-40B4-BE49-F238E27FC236}">
                <a16:creationId xmlns:a16="http://schemas.microsoft.com/office/drawing/2014/main" id="{67CCF448-CB9D-44A9-8790-68CCE6CF78CB}"/>
              </a:ext>
            </a:extLst>
          </p:cNvPr>
          <p:cNvSpPr/>
          <p:nvPr/>
        </p:nvSpPr>
        <p:spPr>
          <a:xfrm>
            <a:off x="6186720" y="4406478"/>
            <a:ext cx="1295185" cy="1295185"/>
          </a:xfrm>
          <a:prstGeom prst="round2DiagRect">
            <a:avLst/>
          </a:prstGeom>
          <a:blipFill>
            <a:blip r:embed="rId3"/>
            <a:stretch>
              <a:fillRect l="-14000" r="-14000"/>
            </a:stretch>
          </a:blipFill>
          <a:ln>
            <a:noFill/>
          </a:ln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3" name="对角圆角矩形 2">
            <a:extLst>
              <a:ext uri="{FF2B5EF4-FFF2-40B4-BE49-F238E27FC236}">
                <a16:creationId xmlns:a16="http://schemas.microsoft.com/office/drawing/2014/main" id="{469A60B1-D536-40E1-B87A-06DC555A67F8}"/>
              </a:ext>
            </a:extLst>
          </p:cNvPr>
          <p:cNvSpPr/>
          <p:nvPr/>
        </p:nvSpPr>
        <p:spPr>
          <a:xfrm>
            <a:off x="1591273" y="4429924"/>
            <a:ext cx="1295185" cy="1295185"/>
          </a:xfrm>
          <a:prstGeom prst="round2DiagRect">
            <a:avLst/>
          </a:prstGeom>
          <a:blipFill>
            <a:blip r:embed="rId3"/>
            <a:stretch>
              <a:fillRect l="-14000" r="-14000"/>
            </a:stretch>
          </a:blipFill>
          <a:ln>
            <a:noFill/>
          </a:ln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" name="对角圆角矩形 2"/>
          <p:cNvSpPr/>
          <p:nvPr/>
        </p:nvSpPr>
        <p:spPr>
          <a:xfrm>
            <a:off x="1591273" y="2390108"/>
            <a:ext cx="1295185" cy="1295185"/>
          </a:xfrm>
          <a:prstGeom prst="round2DiagRect">
            <a:avLst/>
          </a:prstGeom>
          <a:blipFill>
            <a:blip r:embed="rId3"/>
            <a:stretch>
              <a:fillRect l="-14000" r="-14000"/>
            </a:stretch>
          </a:blipFill>
          <a:ln>
            <a:noFill/>
          </a:ln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346182" y="2636503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28" name="矩形 27"/>
          <p:cNvSpPr/>
          <p:nvPr/>
        </p:nvSpPr>
        <p:spPr>
          <a:xfrm>
            <a:off x="3346182" y="3027431"/>
            <a:ext cx="2651648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4" name="椭圆 3"/>
          <p:cNvSpPr/>
          <p:nvPr/>
        </p:nvSpPr>
        <p:spPr>
          <a:xfrm>
            <a:off x="2597151" y="2114069"/>
            <a:ext cx="564314" cy="564314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50%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7949079" y="2636503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51" name="矩形 50"/>
          <p:cNvSpPr/>
          <p:nvPr/>
        </p:nvSpPr>
        <p:spPr>
          <a:xfrm>
            <a:off x="7949079" y="3027431"/>
            <a:ext cx="2651648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53" name="椭圆 52"/>
          <p:cNvSpPr/>
          <p:nvPr/>
        </p:nvSpPr>
        <p:spPr>
          <a:xfrm>
            <a:off x="7200048" y="2114069"/>
            <a:ext cx="564314" cy="564314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50%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346182" y="4650732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55" name="矩形 54"/>
          <p:cNvSpPr/>
          <p:nvPr/>
        </p:nvSpPr>
        <p:spPr>
          <a:xfrm>
            <a:off x="3346182" y="5041660"/>
            <a:ext cx="2651648" cy="5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57" name="椭圆 56"/>
          <p:cNvSpPr/>
          <p:nvPr/>
        </p:nvSpPr>
        <p:spPr>
          <a:xfrm>
            <a:off x="2597151" y="4128298"/>
            <a:ext cx="564314" cy="564314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50%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7949079" y="4650732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59" name="矩形 58"/>
          <p:cNvSpPr/>
          <p:nvPr/>
        </p:nvSpPr>
        <p:spPr>
          <a:xfrm>
            <a:off x="7948930" y="5041900"/>
            <a:ext cx="2791460" cy="536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61" name="椭圆 60"/>
          <p:cNvSpPr/>
          <p:nvPr/>
        </p:nvSpPr>
        <p:spPr>
          <a:xfrm>
            <a:off x="7200048" y="4128298"/>
            <a:ext cx="564314" cy="564314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50%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Freeform 36"/>
          <p:cNvSpPr>
            <a:spLocks noEditPoints="1"/>
          </p:cNvSpPr>
          <p:nvPr/>
        </p:nvSpPr>
        <p:spPr bwMode="auto">
          <a:xfrm>
            <a:off x="3422540" y="4199256"/>
            <a:ext cx="375851" cy="368916"/>
          </a:xfrm>
          <a:custGeom>
            <a:avLst/>
            <a:gdLst>
              <a:gd name="T0" fmla="*/ 94 w 144"/>
              <a:gd name="T1" fmla="*/ 5 h 142"/>
              <a:gd name="T2" fmla="*/ 81 w 144"/>
              <a:gd name="T3" fmla="*/ 31 h 142"/>
              <a:gd name="T4" fmla="*/ 107 w 144"/>
              <a:gd name="T5" fmla="*/ 9 h 142"/>
              <a:gd name="T6" fmla="*/ 131 w 144"/>
              <a:gd name="T7" fmla="*/ 29 h 142"/>
              <a:gd name="T8" fmla="*/ 131 w 144"/>
              <a:gd name="T9" fmla="*/ 42 h 142"/>
              <a:gd name="T10" fmla="*/ 118 w 144"/>
              <a:gd name="T11" fmla="*/ 68 h 142"/>
              <a:gd name="T12" fmla="*/ 143 w 144"/>
              <a:gd name="T13" fmla="*/ 36 h 142"/>
              <a:gd name="T14" fmla="*/ 120 w 144"/>
              <a:gd name="T15" fmla="*/ 5 h 142"/>
              <a:gd name="T16" fmla="*/ 36 w 144"/>
              <a:gd name="T17" fmla="*/ 1 h 142"/>
              <a:gd name="T18" fmla="*/ 7 w 144"/>
              <a:gd name="T19" fmla="*/ 24 h 142"/>
              <a:gd name="T20" fmla="*/ 99 w 144"/>
              <a:gd name="T21" fmla="*/ 136 h 142"/>
              <a:gd name="T22" fmla="*/ 138 w 144"/>
              <a:gd name="T23" fmla="*/ 118 h 142"/>
              <a:gd name="T24" fmla="*/ 46 w 144"/>
              <a:gd name="T25" fmla="*/ 5 h 142"/>
              <a:gd name="T26" fmla="*/ 67 w 144"/>
              <a:gd name="T27" fmla="*/ 33 h 142"/>
              <a:gd name="T28" fmla="*/ 40 w 144"/>
              <a:gd name="T29" fmla="*/ 69 h 142"/>
              <a:gd name="T30" fmla="*/ 67 w 144"/>
              <a:gd name="T31" fmla="*/ 33 h 142"/>
              <a:gd name="T32" fmla="*/ 78 w 144"/>
              <a:gd name="T33" fmla="*/ 55 h 142"/>
              <a:gd name="T34" fmla="*/ 67 w 144"/>
              <a:gd name="T35" fmla="*/ 55 h 142"/>
              <a:gd name="T36" fmla="*/ 86 w 144"/>
              <a:gd name="T37" fmla="*/ 65 h 142"/>
              <a:gd name="T38" fmla="*/ 93 w 144"/>
              <a:gd name="T39" fmla="*/ 70 h 142"/>
              <a:gd name="T40" fmla="*/ 82 w 144"/>
              <a:gd name="T41" fmla="*/ 70 h 142"/>
              <a:gd name="T42" fmla="*/ 57 w 144"/>
              <a:gd name="T43" fmla="*/ 65 h 142"/>
              <a:gd name="T44" fmla="*/ 57 w 144"/>
              <a:gd name="T45" fmla="*/ 76 h 142"/>
              <a:gd name="T46" fmla="*/ 57 w 144"/>
              <a:gd name="T47" fmla="*/ 65 h 142"/>
              <a:gd name="T48" fmla="*/ 110 w 144"/>
              <a:gd name="T49" fmla="*/ 76 h 142"/>
              <a:gd name="T50" fmla="*/ 73 w 144"/>
              <a:gd name="T51" fmla="*/ 104 h 142"/>
              <a:gd name="T52" fmla="*/ 27 w 144"/>
              <a:gd name="T53" fmla="*/ 73 h 142"/>
              <a:gd name="T54" fmla="*/ 7 w 144"/>
              <a:gd name="T55" fmla="*/ 118 h 142"/>
              <a:gd name="T56" fmla="*/ 50 w 144"/>
              <a:gd name="T57" fmla="*/ 135 h 142"/>
              <a:gd name="T58" fmla="*/ 64 w 144"/>
              <a:gd name="T59" fmla="*/ 110 h 142"/>
              <a:gd name="T60" fmla="*/ 31 w 144"/>
              <a:gd name="T61" fmla="*/ 129 h 142"/>
              <a:gd name="T62" fmla="*/ 14 w 144"/>
              <a:gd name="T63" fmla="*/ 112 h 142"/>
              <a:gd name="T64" fmla="*/ 33 w 144"/>
              <a:gd name="T65" fmla="*/ 79 h 142"/>
              <a:gd name="T66" fmla="*/ 72 w 144"/>
              <a:gd name="T67" fmla="*/ 80 h 142"/>
              <a:gd name="T68" fmla="*/ 72 w 144"/>
              <a:gd name="T69" fmla="*/ 91 h 142"/>
              <a:gd name="T70" fmla="*/ 72 w 144"/>
              <a:gd name="T71" fmla="*/ 8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4" h="142">
                <a:moveTo>
                  <a:pt x="107" y="0"/>
                </a:moveTo>
                <a:cubicBezTo>
                  <a:pt x="102" y="0"/>
                  <a:pt x="98" y="2"/>
                  <a:pt x="94" y="5"/>
                </a:cubicBezTo>
                <a:cubicBezTo>
                  <a:pt x="74" y="25"/>
                  <a:pt x="74" y="25"/>
                  <a:pt x="74" y="25"/>
                </a:cubicBezTo>
                <a:cubicBezTo>
                  <a:pt x="81" y="31"/>
                  <a:pt x="81" y="31"/>
                  <a:pt x="81" y="31"/>
                </a:cubicBezTo>
                <a:cubicBezTo>
                  <a:pt x="100" y="11"/>
                  <a:pt x="100" y="11"/>
                  <a:pt x="100" y="11"/>
                </a:cubicBezTo>
                <a:cubicBezTo>
                  <a:pt x="102" y="9"/>
                  <a:pt x="104" y="9"/>
                  <a:pt x="107" y="9"/>
                </a:cubicBezTo>
                <a:cubicBezTo>
                  <a:pt x="109" y="9"/>
                  <a:pt x="112" y="10"/>
                  <a:pt x="114" y="11"/>
                </a:cubicBezTo>
                <a:cubicBezTo>
                  <a:pt x="131" y="29"/>
                  <a:pt x="131" y="29"/>
                  <a:pt x="131" y="29"/>
                </a:cubicBezTo>
                <a:cubicBezTo>
                  <a:pt x="133" y="31"/>
                  <a:pt x="134" y="33"/>
                  <a:pt x="134" y="36"/>
                </a:cubicBezTo>
                <a:cubicBezTo>
                  <a:pt x="134" y="38"/>
                  <a:pt x="133" y="40"/>
                  <a:pt x="131" y="42"/>
                </a:cubicBezTo>
                <a:cubicBezTo>
                  <a:pt x="111" y="62"/>
                  <a:pt x="111" y="62"/>
                  <a:pt x="111" y="62"/>
                </a:cubicBezTo>
                <a:cubicBezTo>
                  <a:pt x="118" y="68"/>
                  <a:pt x="118" y="68"/>
                  <a:pt x="118" y="68"/>
                </a:cubicBezTo>
                <a:cubicBezTo>
                  <a:pt x="137" y="48"/>
                  <a:pt x="137" y="48"/>
                  <a:pt x="137" y="48"/>
                </a:cubicBezTo>
                <a:cubicBezTo>
                  <a:pt x="141" y="45"/>
                  <a:pt x="143" y="40"/>
                  <a:pt x="143" y="36"/>
                </a:cubicBezTo>
                <a:cubicBezTo>
                  <a:pt x="143" y="31"/>
                  <a:pt x="141" y="26"/>
                  <a:pt x="137" y="23"/>
                </a:cubicBezTo>
                <a:cubicBezTo>
                  <a:pt x="120" y="5"/>
                  <a:pt x="120" y="5"/>
                  <a:pt x="120" y="5"/>
                </a:cubicBezTo>
                <a:cubicBezTo>
                  <a:pt x="116" y="2"/>
                  <a:pt x="112" y="0"/>
                  <a:pt x="107" y="0"/>
                </a:cubicBezTo>
                <a:close/>
                <a:moveTo>
                  <a:pt x="36" y="1"/>
                </a:moveTo>
                <a:cubicBezTo>
                  <a:pt x="32" y="1"/>
                  <a:pt x="28" y="2"/>
                  <a:pt x="25" y="5"/>
                </a:cubicBezTo>
                <a:cubicBezTo>
                  <a:pt x="7" y="24"/>
                  <a:pt x="7" y="24"/>
                  <a:pt x="7" y="24"/>
                </a:cubicBezTo>
                <a:cubicBezTo>
                  <a:pt x="1" y="29"/>
                  <a:pt x="1" y="39"/>
                  <a:pt x="7" y="44"/>
                </a:cubicBezTo>
                <a:cubicBezTo>
                  <a:pt x="99" y="136"/>
                  <a:pt x="99" y="136"/>
                  <a:pt x="99" y="136"/>
                </a:cubicBezTo>
                <a:cubicBezTo>
                  <a:pt x="104" y="142"/>
                  <a:pt x="113" y="142"/>
                  <a:pt x="119" y="136"/>
                </a:cubicBezTo>
                <a:cubicBezTo>
                  <a:pt x="138" y="118"/>
                  <a:pt x="138" y="118"/>
                  <a:pt x="138" y="118"/>
                </a:cubicBezTo>
                <a:cubicBezTo>
                  <a:pt x="144" y="112"/>
                  <a:pt x="144" y="103"/>
                  <a:pt x="138" y="97"/>
                </a:cubicBezTo>
                <a:cubicBezTo>
                  <a:pt x="46" y="5"/>
                  <a:pt x="46" y="5"/>
                  <a:pt x="46" y="5"/>
                </a:cubicBezTo>
                <a:cubicBezTo>
                  <a:pt x="43" y="2"/>
                  <a:pt x="39" y="1"/>
                  <a:pt x="36" y="1"/>
                </a:cubicBezTo>
                <a:close/>
                <a:moveTo>
                  <a:pt x="67" y="33"/>
                </a:moveTo>
                <a:cubicBezTo>
                  <a:pt x="72" y="37"/>
                  <a:pt x="72" y="37"/>
                  <a:pt x="72" y="37"/>
                </a:cubicBezTo>
                <a:cubicBezTo>
                  <a:pt x="40" y="69"/>
                  <a:pt x="40" y="69"/>
                  <a:pt x="40" y="69"/>
                </a:cubicBezTo>
                <a:cubicBezTo>
                  <a:pt x="35" y="65"/>
                  <a:pt x="35" y="65"/>
                  <a:pt x="35" y="65"/>
                </a:cubicBezTo>
                <a:lnTo>
                  <a:pt x="67" y="33"/>
                </a:lnTo>
                <a:close/>
                <a:moveTo>
                  <a:pt x="72" y="50"/>
                </a:moveTo>
                <a:cubicBezTo>
                  <a:pt x="75" y="50"/>
                  <a:pt x="78" y="52"/>
                  <a:pt x="78" y="55"/>
                </a:cubicBezTo>
                <a:cubicBezTo>
                  <a:pt x="78" y="59"/>
                  <a:pt x="75" y="61"/>
                  <a:pt x="72" y="61"/>
                </a:cubicBezTo>
                <a:cubicBezTo>
                  <a:pt x="69" y="61"/>
                  <a:pt x="67" y="59"/>
                  <a:pt x="67" y="55"/>
                </a:cubicBezTo>
                <a:cubicBezTo>
                  <a:pt x="67" y="52"/>
                  <a:pt x="69" y="50"/>
                  <a:pt x="72" y="50"/>
                </a:cubicBezTo>
                <a:close/>
                <a:moveTo>
                  <a:pt x="86" y="65"/>
                </a:moveTo>
                <a:cubicBezTo>
                  <a:pt x="87" y="65"/>
                  <a:pt x="87" y="65"/>
                  <a:pt x="88" y="65"/>
                </a:cubicBezTo>
                <a:cubicBezTo>
                  <a:pt x="91" y="65"/>
                  <a:pt x="93" y="67"/>
                  <a:pt x="93" y="70"/>
                </a:cubicBezTo>
                <a:cubicBezTo>
                  <a:pt x="93" y="74"/>
                  <a:pt x="91" y="76"/>
                  <a:pt x="88" y="76"/>
                </a:cubicBezTo>
                <a:cubicBezTo>
                  <a:pt x="84" y="76"/>
                  <a:pt x="82" y="74"/>
                  <a:pt x="82" y="70"/>
                </a:cubicBezTo>
                <a:cubicBezTo>
                  <a:pt x="82" y="68"/>
                  <a:pt x="84" y="66"/>
                  <a:pt x="86" y="65"/>
                </a:cubicBezTo>
                <a:close/>
                <a:moveTo>
                  <a:pt x="57" y="65"/>
                </a:moveTo>
                <a:cubicBezTo>
                  <a:pt x="60" y="65"/>
                  <a:pt x="63" y="68"/>
                  <a:pt x="63" y="71"/>
                </a:cubicBezTo>
                <a:cubicBezTo>
                  <a:pt x="63" y="74"/>
                  <a:pt x="60" y="76"/>
                  <a:pt x="57" y="76"/>
                </a:cubicBezTo>
                <a:cubicBezTo>
                  <a:pt x="54" y="76"/>
                  <a:pt x="52" y="74"/>
                  <a:pt x="52" y="71"/>
                </a:cubicBezTo>
                <a:cubicBezTo>
                  <a:pt x="52" y="68"/>
                  <a:pt x="54" y="65"/>
                  <a:pt x="57" y="65"/>
                </a:cubicBezTo>
                <a:close/>
                <a:moveTo>
                  <a:pt x="105" y="72"/>
                </a:moveTo>
                <a:cubicBezTo>
                  <a:pt x="110" y="76"/>
                  <a:pt x="110" y="76"/>
                  <a:pt x="110" y="76"/>
                </a:cubicBezTo>
                <a:cubicBezTo>
                  <a:pt x="78" y="108"/>
                  <a:pt x="78" y="108"/>
                  <a:pt x="78" y="108"/>
                </a:cubicBezTo>
                <a:cubicBezTo>
                  <a:pt x="73" y="104"/>
                  <a:pt x="73" y="104"/>
                  <a:pt x="73" y="104"/>
                </a:cubicBezTo>
                <a:lnTo>
                  <a:pt x="105" y="72"/>
                </a:lnTo>
                <a:close/>
                <a:moveTo>
                  <a:pt x="27" y="73"/>
                </a:moveTo>
                <a:cubicBezTo>
                  <a:pt x="7" y="92"/>
                  <a:pt x="7" y="92"/>
                  <a:pt x="7" y="92"/>
                </a:cubicBezTo>
                <a:cubicBezTo>
                  <a:pt x="0" y="99"/>
                  <a:pt x="0" y="111"/>
                  <a:pt x="7" y="118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2" y="142"/>
                  <a:pt x="43" y="142"/>
                  <a:pt x="50" y="135"/>
                </a:cubicBezTo>
                <a:cubicBezTo>
                  <a:pt x="70" y="116"/>
                  <a:pt x="70" y="116"/>
                  <a:pt x="70" y="116"/>
                </a:cubicBezTo>
                <a:cubicBezTo>
                  <a:pt x="64" y="110"/>
                  <a:pt x="64" y="110"/>
                  <a:pt x="64" y="110"/>
                </a:cubicBezTo>
                <a:cubicBezTo>
                  <a:pt x="44" y="129"/>
                  <a:pt x="44" y="129"/>
                  <a:pt x="44" y="129"/>
                </a:cubicBezTo>
                <a:cubicBezTo>
                  <a:pt x="40" y="133"/>
                  <a:pt x="35" y="133"/>
                  <a:pt x="31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14" y="112"/>
                  <a:pt x="14" y="112"/>
                  <a:pt x="14" y="112"/>
                </a:cubicBezTo>
                <a:cubicBezTo>
                  <a:pt x="10" y="108"/>
                  <a:pt x="10" y="102"/>
                  <a:pt x="13" y="98"/>
                </a:cubicBezTo>
                <a:cubicBezTo>
                  <a:pt x="33" y="79"/>
                  <a:pt x="33" y="79"/>
                  <a:pt x="33" y="79"/>
                </a:cubicBezTo>
                <a:lnTo>
                  <a:pt x="27" y="73"/>
                </a:lnTo>
                <a:close/>
                <a:moveTo>
                  <a:pt x="72" y="80"/>
                </a:moveTo>
                <a:cubicBezTo>
                  <a:pt x="75" y="80"/>
                  <a:pt x="78" y="83"/>
                  <a:pt x="78" y="86"/>
                </a:cubicBezTo>
                <a:cubicBezTo>
                  <a:pt x="78" y="89"/>
                  <a:pt x="75" y="91"/>
                  <a:pt x="72" y="91"/>
                </a:cubicBezTo>
                <a:cubicBezTo>
                  <a:pt x="69" y="91"/>
                  <a:pt x="67" y="89"/>
                  <a:pt x="67" y="86"/>
                </a:cubicBezTo>
                <a:cubicBezTo>
                  <a:pt x="67" y="83"/>
                  <a:pt x="69" y="80"/>
                  <a:pt x="72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Freeform 37"/>
          <p:cNvSpPr>
            <a:spLocks noEditPoints="1"/>
          </p:cNvSpPr>
          <p:nvPr/>
        </p:nvSpPr>
        <p:spPr bwMode="auto">
          <a:xfrm>
            <a:off x="7991493" y="4047368"/>
            <a:ext cx="420292" cy="532015"/>
          </a:xfrm>
          <a:custGeom>
            <a:avLst/>
            <a:gdLst>
              <a:gd name="T0" fmla="*/ 36 w 126"/>
              <a:gd name="T1" fmla="*/ 13 h 160"/>
              <a:gd name="T2" fmla="*/ 65 w 126"/>
              <a:gd name="T3" fmla="*/ 18 h 160"/>
              <a:gd name="T4" fmla="*/ 49 w 126"/>
              <a:gd name="T5" fmla="*/ 0 h 160"/>
              <a:gd name="T6" fmla="*/ 38 w 126"/>
              <a:gd name="T7" fmla="*/ 40 h 160"/>
              <a:gd name="T8" fmla="*/ 21 w 126"/>
              <a:gd name="T9" fmla="*/ 80 h 160"/>
              <a:gd name="T10" fmla="*/ 49 w 126"/>
              <a:gd name="T11" fmla="*/ 102 h 160"/>
              <a:gd name="T12" fmla="*/ 37 w 126"/>
              <a:gd name="T13" fmla="*/ 74 h 160"/>
              <a:gd name="T14" fmla="*/ 103 w 126"/>
              <a:gd name="T15" fmla="*/ 119 h 160"/>
              <a:gd name="T16" fmla="*/ 121 w 126"/>
              <a:gd name="T17" fmla="*/ 125 h 160"/>
              <a:gd name="T18" fmla="*/ 121 w 126"/>
              <a:gd name="T19" fmla="*/ 115 h 160"/>
              <a:gd name="T20" fmla="*/ 105 w 126"/>
              <a:gd name="T21" fmla="*/ 82 h 160"/>
              <a:gd name="T22" fmla="*/ 72 w 126"/>
              <a:gd name="T23" fmla="*/ 69 h 160"/>
              <a:gd name="T24" fmla="*/ 48 w 126"/>
              <a:gd name="T25" fmla="*/ 35 h 160"/>
              <a:gd name="T26" fmla="*/ 4 w 126"/>
              <a:gd name="T27" fmla="*/ 41 h 160"/>
              <a:gd name="T28" fmla="*/ 7 w 126"/>
              <a:gd name="T29" fmla="*/ 49 h 160"/>
              <a:gd name="T30" fmla="*/ 20 w 126"/>
              <a:gd name="T31" fmla="*/ 54 h 160"/>
              <a:gd name="T32" fmla="*/ 27 w 126"/>
              <a:gd name="T33" fmla="*/ 49 h 160"/>
              <a:gd name="T34" fmla="*/ 11 w 126"/>
              <a:gd name="T35" fmla="*/ 40 h 160"/>
              <a:gd name="T36" fmla="*/ 49 w 126"/>
              <a:gd name="T37" fmla="*/ 79 h 160"/>
              <a:gd name="T38" fmla="*/ 56 w 126"/>
              <a:gd name="T39" fmla="*/ 88 h 160"/>
              <a:gd name="T40" fmla="*/ 54 w 126"/>
              <a:gd name="T41" fmla="*/ 151 h 160"/>
              <a:gd name="T42" fmla="*/ 29 w 126"/>
              <a:gd name="T43" fmla="*/ 100 h 160"/>
              <a:gd name="T44" fmla="*/ 14 w 126"/>
              <a:gd name="T45" fmla="*/ 119 h 160"/>
              <a:gd name="T46" fmla="*/ 95 w 126"/>
              <a:gd name="T47" fmla="*/ 119 h 160"/>
              <a:gd name="T48" fmla="*/ 54 w 126"/>
              <a:gd name="T49" fmla="*/ 110 h 160"/>
              <a:gd name="T50" fmla="*/ 54 w 126"/>
              <a:gd name="T51" fmla="*/ 128 h 160"/>
              <a:gd name="T52" fmla="*/ 54 w 126"/>
              <a:gd name="T53" fmla="*/ 110 h 160"/>
              <a:gd name="T54" fmla="*/ 94 w 126"/>
              <a:gd name="T55" fmla="*/ 144 h 160"/>
              <a:gd name="T56" fmla="*/ 125 w 126"/>
              <a:gd name="T57" fmla="*/ 144 h 160"/>
              <a:gd name="T58" fmla="*/ 109 w 126"/>
              <a:gd name="T59" fmla="*/ 138 h 160"/>
              <a:gd name="T60" fmla="*/ 109 w 126"/>
              <a:gd name="T61" fmla="*/ 151 h 160"/>
              <a:gd name="T62" fmla="*/ 109 w 126"/>
              <a:gd name="T63" fmla="*/ 13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6" h="160">
                <a:moveTo>
                  <a:pt x="49" y="0"/>
                </a:moveTo>
                <a:cubicBezTo>
                  <a:pt x="42" y="0"/>
                  <a:pt x="37" y="6"/>
                  <a:pt x="36" y="13"/>
                </a:cubicBezTo>
                <a:cubicBezTo>
                  <a:pt x="35" y="22"/>
                  <a:pt x="41" y="30"/>
                  <a:pt x="49" y="31"/>
                </a:cubicBezTo>
                <a:cubicBezTo>
                  <a:pt x="57" y="32"/>
                  <a:pt x="64" y="26"/>
                  <a:pt x="65" y="18"/>
                </a:cubicBezTo>
                <a:cubicBezTo>
                  <a:pt x="66" y="9"/>
                  <a:pt x="60" y="1"/>
                  <a:pt x="52" y="0"/>
                </a:cubicBezTo>
                <a:cubicBezTo>
                  <a:pt x="51" y="0"/>
                  <a:pt x="50" y="0"/>
                  <a:pt x="49" y="0"/>
                </a:cubicBezTo>
                <a:close/>
                <a:moveTo>
                  <a:pt x="48" y="35"/>
                </a:moveTo>
                <a:cubicBezTo>
                  <a:pt x="43" y="35"/>
                  <a:pt x="40" y="36"/>
                  <a:pt x="38" y="40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4"/>
                  <a:pt x="19" y="78"/>
                  <a:pt x="21" y="80"/>
                </a:cubicBezTo>
                <a:cubicBezTo>
                  <a:pt x="37" y="101"/>
                  <a:pt x="37" y="101"/>
                  <a:pt x="37" y="101"/>
                </a:cubicBezTo>
                <a:cubicBezTo>
                  <a:pt x="40" y="104"/>
                  <a:pt x="45" y="105"/>
                  <a:pt x="49" y="102"/>
                </a:cubicBezTo>
                <a:cubicBezTo>
                  <a:pt x="52" y="100"/>
                  <a:pt x="52" y="95"/>
                  <a:pt x="50" y="91"/>
                </a:cubicBezTo>
                <a:cubicBezTo>
                  <a:pt x="37" y="74"/>
                  <a:pt x="37" y="74"/>
                  <a:pt x="37" y="74"/>
                </a:cubicBezTo>
                <a:cubicBezTo>
                  <a:pt x="43" y="72"/>
                  <a:pt x="49" y="72"/>
                  <a:pt x="55" y="72"/>
                </a:cubicBezTo>
                <a:cubicBezTo>
                  <a:pt x="81" y="72"/>
                  <a:pt x="103" y="93"/>
                  <a:pt x="103" y="119"/>
                </a:cubicBezTo>
                <a:cubicBezTo>
                  <a:pt x="103" y="121"/>
                  <a:pt x="103" y="123"/>
                  <a:pt x="103" y="125"/>
                </a:cubicBezTo>
                <a:cubicBezTo>
                  <a:pt x="108" y="122"/>
                  <a:pt x="114" y="122"/>
                  <a:pt x="121" y="125"/>
                </a:cubicBezTo>
                <a:cubicBezTo>
                  <a:pt x="126" y="125"/>
                  <a:pt x="125" y="122"/>
                  <a:pt x="125" y="119"/>
                </a:cubicBezTo>
                <a:cubicBezTo>
                  <a:pt x="125" y="117"/>
                  <a:pt x="123" y="115"/>
                  <a:pt x="121" y="115"/>
                </a:cubicBezTo>
                <a:cubicBezTo>
                  <a:pt x="114" y="115"/>
                  <a:pt x="114" y="115"/>
                  <a:pt x="114" y="115"/>
                </a:cubicBezTo>
                <a:cubicBezTo>
                  <a:pt x="114" y="115"/>
                  <a:pt x="108" y="92"/>
                  <a:pt x="105" y="82"/>
                </a:cubicBezTo>
                <a:cubicBezTo>
                  <a:pt x="104" y="79"/>
                  <a:pt x="102" y="74"/>
                  <a:pt x="97" y="74"/>
                </a:cubicBezTo>
                <a:cubicBezTo>
                  <a:pt x="92" y="73"/>
                  <a:pt x="79" y="70"/>
                  <a:pt x="72" y="69"/>
                </a:cubicBezTo>
                <a:cubicBezTo>
                  <a:pt x="72" y="69"/>
                  <a:pt x="70" y="58"/>
                  <a:pt x="68" y="49"/>
                </a:cubicBezTo>
                <a:cubicBezTo>
                  <a:pt x="66" y="38"/>
                  <a:pt x="57" y="36"/>
                  <a:pt x="48" y="35"/>
                </a:cubicBezTo>
                <a:close/>
                <a:moveTo>
                  <a:pt x="11" y="40"/>
                </a:moveTo>
                <a:cubicBezTo>
                  <a:pt x="9" y="40"/>
                  <a:pt x="6" y="40"/>
                  <a:pt x="4" y="41"/>
                </a:cubicBezTo>
                <a:cubicBezTo>
                  <a:pt x="2" y="41"/>
                  <a:pt x="0" y="44"/>
                  <a:pt x="1" y="47"/>
                </a:cubicBezTo>
                <a:cubicBezTo>
                  <a:pt x="1" y="49"/>
                  <a:pt x="5" y="50"/>
                  <a:pt x="7" y="49"/>
                </a:cubicBezTo>
                <a:cubicBezTo>
                  <a:pt x="9" y="48"/>
                  <a:pt x="12" y="49"/>
                  <a:pt x="15" y="50"/>
                </a:cubicBezTo>
                <a:cubicBezTo>
                  <a:pt x="17" y="50"/>
                  <a:pt x="18" y="52"/>
                  <a:pt x="20" y="54"/>
                </a:cubicBezTo>
                <a:cubicBezTo>
                  <a:pt x="21" y="56"/>
                  <a:pt x="24" y="56"/>
                  <a:pt x="26" y="55"/>
                </a:cubicBezTo>
                <a:cubicBezTo>
                  <a:pt x="28" y="54"/>
                  <a:pt x="28" y="51"/>
                  <a:pt x="27" y="49"/>
                </a:cubicBezTo>
                <a:cubicBezTo>
                  <a:pt x="25" y="46"/>
                  <a:pt x="22" y="43"/>
                  <a:pt x="19" y="42"/>
                </a:cubicBezTo>
                <a:cubicBezTo>
                  <a:pt x="16" y="41"/>
                  <a:pt x="14" y="40"/>
                  <a:pt x="11" y="40"/>
                </a:cubicBezTo>
                <a:close/>
                <a:moveTo>
                  <a:pt x="54" y="79"/>
                </a:moveTo>
                <a:cubicBezTo>
                  <a:pt x="52" y="79"/>
                  <a:pt x="51" y="79"/>
                  <a:pt x="49" y="79"/>
                </a:cubicBezTo>
                <a:cubicBezTo>
                  <a:pt x="55" y="87"/>
                  <a:pt x="55" y="87"/>
                  <a:pt x="55" y="87"/>
                </a:cubicBezTo>
                <a:cubicBezTo>
                  <a:pt x="55" y="87"/>
                  <a:pt x="55" y="88"/>
                  <a:pt x="56" y="88"/>
                </a:cubicBezTo>
                <a:cubicBezTo>
                  <a:pt x="72" y="89"/>
                  <a:pt x="86" y="103"/>
                  <a:pt x="86" y="119"/>
                </a:cubicBezTo>
                <a:cubicBezTo>
                  <a:pt x="86" y="137"/>
                  <a:pt x="71" y="151"/>
                  <a:pt x="54" y="151"/>
                </a:cubicBezTo>
                <a:cubicBezTo>
                  <a:pt x="37" y="151"/>
                  <a:pt x="23" y="137"/>
                  <a:pt x="23" y="119"/>
                </a:cubicBezTo>
                <a:cubicBezTo>
                  <a:pt x="23" y="112"/>
                  <a:pt x="25" y="105"/>
                  <a:pt x="29" y="100"/>
                </a:cubicBezTo>
                <a:cubicBezTo>
                  <a:pt x="24" y="93"/>
                  <a:pt x="24" y="93"/>
                  <a:pt x="24" y="93"/>
                </a:cubicBezTo>
                <a:cubicBezTo>
                  <a:pt x="17" y="100"/>
                  <a:pt x="14" y="109"/>
                  <a:pt x="14" y="119"/>
                </a:cubicBezTo>
                <a:cubicBezTo>
                  <a:pt x="14" y="142"/>
                  <a:pt x="32" y="160"/>
                  <a:pt x="54" y="160"/>
                </a:cubicBezTo>
                <a:cubicBezTo>
                  <a:pt x="76" y="160"/>
                  <a:pt x="95" y="142"/>
                  <a:pt x="95" y="119"/>
                </a:cubicBezTo>
                <a:cubicBezTo>
                  <a:pt x="95" y="97"/>
                  <a:pt x="76" y="79"/>
                  <a:pt x="54" y="79"/>
                </a:cubicBezTo>
                <a:close/>
                <a:moveTo>
                  <a:pt x="54" y="110"/>
                </a:moveTo>
                <a:cubicBezTo>
                  <a:pt x="49" y="110"/>
                  <a:pt x="45" y="115"/>
                  <a:pt x="45" y="119"/>
                </a:cubicBezTo>
                <a:cubicBezTo>
                  <a:pt x="45" y="124"/>
                  <a:pt x="49" y="128"/>
                  <a:pt x="54" y="128"/>
                </a:cubicBezTo>
                <a:cubicBezTo>
                  <a:pt x="59" y="128"/>
                  <a:pt x="63" y="124"/>
                  <a:pt x="63" y="119"/>
                </a:cubicBezTo>
                <a:cubicBezTo>
                  <a:pt x="63" y="115"/>
                  <a:pt x="59" y="110"/>
                  <a:pt x="54" y="110"/>
                </a:cubicBezTo>
                <a:close/>
                <a:moveTo>
                  <a:pt x="109" y="129"/>
                </a:moveTo>
                <a:cubicBezTo>
                  <a:pt x="101" y="129"/>
                  <a:pt x="94" y="136"/>
                  <a:pt x="94" y="144"/>
                </a:cubicBezTo>
                <a:cubicBezTo>
                  <a:pt x="94" y="153"/>
                  <a:pt x="101" y="160"/>
                  <a:pt x="109" y="160"/>
                </a:cubicBezTo>
                <a:cubicBezTo>
                  <a:pt x="118" y="160"/>
                  <a:pt x="125" y="153"/>
                  <a:pt x="125" y="144"/>
                </a:cubicBezTo>
                <a:cubicBezTo>
                  <a:pt x="125" y="136"/>
                  <a:pt x="118" y="129"/>
                  <a:pt x="109" y="129"/>
                </a:cubicBezTo>
                <a:close/>
                <a:moveTo>
                  <a:pt x="109" y="138"/>
                </a:moveTo>
                <a:cubicBezTo>
                  <a:pt x="113" y="138"/>
                  <a:pt x="116" y="141"/>
                  <a:pt x="116" y="144"/>
                </a:cubicBezTo>
                <a:cubicBezTo>
                  <a:pt x="116" y="148"/>
                  <a:pt x="113" y="151"/>
                  <a:pt x="109" y="151"/>
                </a:cubicBezTo>
                <a:cubicBezTo>
                  <a:pt x="106" y="151"/>
                  <a:pt x="103" y="148"/>
                  <a:pt x="103" y="144"/>
                </a:cubicBezTo>
                <a:cubicBezTo>
                  <a:pt x="103" y="141"/>
                  <a:pt x="106" y="138"/>
                  <a:pt x="109" y="1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Freeform 44"/>
          <p:cNvSpPr>
            <a:spLocks noEditPoints="1"/>
          </p:cNvSpPr>
          <p:nvPr/>
        </p:nvSpPr>
        <p:spPr bwMode="auto">
          <a:xfrm>
            <a:off x="3423167" y="2142229"/>
            <a:ext cx="398042" cy="384173"/>
          </a:xfrm>
          <a:custGeom>
            <a:avLst/>
            <a:gdLst>
              <a:gd name="T0" fmla="*/ 82 w 153"/>
              <a:gd name="T1" fmla="*/ 0 h 148"/>
              <a:gd name="T2" fmla="*/ 54 w 153"/>
              <a:gd name="T3" fmla="*/ 16 h 148"/>
              <a:gd name="T4" fmla="*/ 33 w 153"/>
              <a:gd name="T5" fmla="*/ 52 h 148"/>
              <a:gd name="T6" fmla="*/ 91 w 153"/>
              <a:gd name="T7" fmla="*/ 85 h 148"/>
              <a:gd name="T8" fmla="*/ 112 w 153"/>
              <a:gd name="T9" fmla="*/ 49 h 148"/>
              <a:gd name="T10" fmla="*/ 100 w 153"/>
              <a:gd name="T11" fmla="*/ 4 h 148"/>
              <a:gd name="T12" fmla="*/ 87 w 153"/>
              <a:gd name="T13" fmla="*/ 0 h 148"/>
              <a:gd name="T14" fmla="*/ 82 w 153"/>
              <a:gd name="T15" fmla="*/ 0 h 148"/>
              <a:gd name="T16" fmla="*/ 83 w 153"/>
              <a:gd name="T17" fmla="*/ 8 h 148"/>
              <a:gd name="T18" fmla="*/ 99 w 153"/>
              <a:gd name="T19" fmla="*/ 15 h 148"/>
              <a:gd name="T20" fmla="*/ 99 w 153"/>
              <a:gd name="T21" fmla="*/ 19 h 148"/>
              <a:gd name="T22" fmla="*/ 95 w 153"/>
              <a:gd name="T23" fmla="*/ 19 h 148"/>
              <a:gd name="T24" fmla="*/ 81 w 153"/>
              <a:gd name="T25" fmla="*/ 14 h 148"/>
              <a:gd name="T26" fmla="*/ 69 w 153"/>
              <a:gd name="T27" fmla="*/ 22 h 148"/>
              <a:gd name="T28" fmla="*/ 65 w 153"/>
              <a:gd name="T29" fmla="*/ 23 h 148"/>
              <a:gd name="T30" fmla="*/ 64 w 153"/>
              <a:gd name="T31" fmla="*/ 19 h 148"/>
              <a:gd name="T32" fmla="*/ 64 w 153"/>
              <a:gd name="T33" fmla="*/ 18 h 148"/>
              <a:gd name="T34" fmla="*/ 81 w 153"/>
              <a:gd name="T35" fmla="*/ 8 h 148"/>
              <a:gd name="T36" fmla="*/ 83 w 153"/>
              <a:gd name="T37" fmla="*/ 8 h 148"/>
              <a:gd name="T38" fmla="*/ 31 w 153"/>
              <a:gd name="T39" fmla="*/ 58 h 148"/>
              <a:gd name="T40" fmla="*/ 29 w 153"/>
              <a:gd name="T41" fmla="*/ 60 h 148"/>
              <a:gd name="T42" fmla="*/ 9 w 153"/>
              <a:gd name="T43" fmla="*/ 94 h 148"/>
              <a:gd name="T44" fmla="*/ 22 w 153"/>
              <a:gd name="T45" fmla="*/ 139 h 148"/>
              <a:gd name="T46" fmla="*/ 67 w 153"/>
              <a:gd name="T47" fmla="*/ 127 h 148"/>
              <a:gd name="T48" fmla="*/ 86 w 153"/>
              <a:gd name="T49" fmla="*/ 92 h 148"/>
              <a:gd name="T50" fmla="*/ 88 w 153"/>
              <a:gd name="T51" fmla="*/ 91 h 148"/>
              <a:gd name="T52" fmla="*/ 86 w 153"/>
              <a:gd name="T53" fmla="*/ 89 h 148"/>
              <a:gd name="T54" fmla="*/ 32 w 153"/>
              <a:gd name="T55" fmla="*/ 59 h 148"/>
              <a:gd name="T56" fmla="*/ 31 w 153"/>
              <a:gd name="T57" fmla="*/ 58 h 148"/>
              <a:gd name="T58" fmla="*/ 114 w 153"/>
              <a:gd name="T59" fmla="*/ 76 h 148"/>
              <a:gd name="T60" fmla="*/ 106 w 153"/>
              <a:gd name="T61" fmla="*/ 77 h 148"/>
              <a:gd name="T62" fmla="*/ 83 w 153"/>
              <a:gd name="T63" fmla="*/ 118 h 148"/>
              <a:gd name="T64" fmla="*/ 83 w 153"/>
              <a:gd name="T65" fmla="*/ 121 h 148"/>
              <a:gd name="T66" fmla="*/ 126 w 153"/>
              <a:gd name="T67" fmla="*/ 142 h 148"/>
              <a:gd name="T68" fmla="*/ 147 w 153"/>
              <a:gd name="T69" fmla="*/ 99 h 148"/>
              <a:gd name="T70" fmla="*/ 114 w 153"/>
              <a:gd name="T71" fmla="*/ 76 h 148"/>
              <a:gd name="T72" fmla="*/ 132 w 153"/>
              <a:gd name="T73" fmla="*/ 89 h 148"/>
              <a:gd name="T74" fmla="*/ 135 w 153"/>
              <a:gd name="T75" fmla="*/ 91 h 148"/>
              <a:gd name="T76" fmla="*/ 135 w 153"/>
              <a:gd name="T77" fmla="*/ 91 h 148"/>
              <a:gd name="T78" fmla="*/ 135 w 153"/>
              <a:gd name="T79" fmla="*/ 96 h 148"/>
              <a:gd name="T80" fmla="*/ 102 w 153"/>
              <a:gd name="T81" fmla="*/ 129 h 148"/>
              <a:gd name="T82" fmla="*/ 97 w 153"/>
              <a:gd name="T83" fmla="*/ 129 h 148"/>
              <a:gd name="T84" fmla="*/ 96 w 153"/>
              <a:gd name="T85" fmla="*/ 129 h 148"/>
              <a:gd name="T86" fmla="*/ 97 w 153"/>
              <a:gd name="T87" fmla="*/ 124 h 148"/>
              <a:gd name="T88" fmla="*/ 130 w 153"/>
              <a:gd name="T89" fmla="*/ 91 h 148"/>
              <a:gd name="T90" fmla="*/ 132 w 153"/>
              <a:gd name="T91" fmla="*/ 89 h 148"/>
              <a:gd name="T92" fmla="*/ 21 w 153"/>
              <a:gd name="T93" fmla="*/ 120 h 148"/>
              <a:gd name="T94" fmla="*/ 21 w 153"/>
              <a:gd name="T95" fmla="*/ 120 h 148"/>
              <a:gd name="T96" fmla="*/ 24 w 153"/>
              <a:gd name="T97" fmla="*/ 122 h 148"/>
              <a:gd name="T98" fmla="*/ 36 w 153"/>
              <a:gd name="T99" fmla="*/ 129 h 148"/>
              <a:gd name="T100" fmla="*/ 49 w 153"/>
              <a:gd name="T101" fmla="*/ 124 h 148"/>
              <a:gd name="T102" fmla="*/ 54 w 153"/>
              <a:gd name="T103" fmla="*/ 124 h 148"/>
              <a:gd name="T104" fmla="*/ 54 w 153"/>
              <a:gd name="T105" fmla="*/ 129 h 148"/>
              <a:gd name="T106" fmla="*/ 35 w 153"/>
              <a:gd name="T107" fmla="*/ 135 h 148"/>
              <a:gd name="T108" fmla="*/ 19 w 153"/>
              <a:gd name="T109" fmla="*/ 125 h 148"/>
              <a:gd name="T110" fmla="*/ 20 w 153"/>
              <a:gd name="T111" fmla="*/ 121 h 148"/>
              <a:gd name="T112" fmla="*/ 21 w 153"/>
              <a:gd name="T113" fmla="*/ 120 h 148"/>
              <a:gd name="T114" fmla="*/ 21 w 153"/>
              <a:gd name="T115" fmla="*/ 12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" h="148">
                <a:moveTo>
                  <a:pt x="82" y="0"/>
                </a:moveTo>
                <a:cubicBezTo>
                  <a:pt x="71" y="0"/>
                  <a:pt x="60" y="6"/>
                  <a:pt x="54" y="16"/>
                </a:cubicBezTo>
                <a:cubicBezTo>
                  <a:pt x="33" y="52"/>
                  <a:pt x="33" y="52"/>
                  <a:pt x="33" y="52"/>
                </a:cubicBezTo>
                <a:cubicBezTo>
                  <a:pt x="91" y="85"/>
                  <a:pt x="91" y="85"/>
                  <a:pt x="91" y="85"/>
                </a:cubicBezTo>
                <a:cubicBezTo>
                  <a:pt x="112" y="49"/>
                  <a:pt x="112" y="49"/>
                  <a:pt x="112" y="49"/>
                </a:cubicBezTo>
                <a:cubicBezTo>
                  <a:pt x="121" y="33"/>
                  <a:pt x="115" y="13"/>
                  <a:pt x="100" y="4"/>
                </a:cubicBezTo>
                <a:cubicBezTo>
                  <a:pt x="96" y="2"/>
                  <a:pt x="91" y="1"/>
                  <a:pt x="87" y="0"/>
                </a:cubicBezTo>
                <a:cubicBezTo>
                  <a:pt x="85" y="0"/>
                  <a:pt x="84" y="0"/>
                  <a:pt x="82" y="0"/>
                </a:cubicBezTo>
                <a:close/>
                <a:moveTo>
                  <a:pt x="83" y="8"/>
                </a:moveTo>
                <a:cubicBezTo>
                  <a:pt x="89" y="8"/>
                  <a:pt x="95" y="10"/>
                  <a:pt x="99" y="15"/>
                </a:cubicBezTo>
                <a:cubicBezTo>
                  <a:pt x="100" y="16"/>
                  <a:pt x="100" y="18"/>
                  <a:pt x="99" y="19"/>
                </a:cubicBezTo>
                <a:cubicBezTo>
                  <a:pt x="98" y="20"/>
                  <a:pt x="96" y="20"/>
                  <a:pt x="95" y="19"/>
                </a:cubicBezTo>
                <a:cubicBezTo>
                  <a:pt x="91" y="16"/>
                  <a:pt x="86" y="14"/>
                  <a:pt x="81" y="14"/>
                </a:cubicBezTo>
                <a:cubicBezTo>
                  <a:pt x="77" y="15"/>
                  <a:pt x="72" y="18"/>
                  <a:pt x="69" y="22"/>
                </a:cubicBezTo>
                <a:cubicBezTo>
                  <a:pt x="69" y="23"/>
                  <a:pt x="67" y="24"/>
                  <a:pt x="65" y="23"/>
                </a:cubicBezTo>
                <a:cubicBezTo>
                  <a:pt x="64" y="23"/>
                  <a:pt x="63" y="21"/>
                  <a:pt x="64" y="19"/>
                </a:cubicBezTo>
                <a:cubicBezTo>
                  <a:pt x="64" y="19"/>
                  <a:pt x="64" y="19"/>
                  <a:pt x="64" y="18"/>
                </a:cubicBezTo>
                <a:cubicBezTo>
                  <a:pt x="68" y="13"/>
                  <a:pt x="74" y="9"/>
                  <a:pt x="81" y="8"/>
                </a:cubicBezTo>
                <a:cubicBezTo>
                  <a:pt x="81" y="8"/>
                  <a:pt x="82" y="8"/>
                  <a:pt x="83" y="8"/>
                </a:cubicBezTo>
                <a:close/>
                <a:moveTo>
                  <a:pt x="31" y="58"/>
                </a:moveTo>
                <a:cubicBezTo>
                  <a:pt x="29" y="60"/>
                  <a:pt x="29" y="60"/>
                  <a:pt x="29" y="60"/>
                </a:cubicBezTo>
                <a:cubicBezTo>
                  <a:pt x="9" y="94"/>
                  <a:pt x="9" y="94"/>
                  <a:pt x="9" y="94"/>
                </a:cubicBezTo>
                <a:cubicBezTo>
                  <a:pt x="0" y="110"/>
                  <a:pt x="6" y="130"/>
                  <a:pt x="22" y="139"/>
                </a:cubicBezTo>
                <a:cubicBezTo>
                  <a:pt x="37" y="148"/>
                  <a:pt x="58" y="143"/>
                  <a:pt x="67" y="127"/>
                </a:cubicBezTo>
                <a:cubicBezTo>
                  <a:pt x="86" y="92"/>
                  <a:pt x="86" y="92"/>
                  <a:pt x="86" y="92"/>
                </a:cubicBezTo>
                <a:cubicBezTo>
                  <a:pt x="88" y="91"/>
                  <a:pt x="88" y="91"/>
                  <a:pt x="88" y="91"/>
                </a:cubicBezTo>
                <a:cubicBezTo>
                  <a:pt x="86" y="89"/>
                  <a:pt x="86" y="89"/>
                  <a:pt x="86" y="89"/>
                </a:cubicBezTo>
                <a:cubicBezTo>
                  <a:pt x="32" y="59"/>
                  <a:pt x="32" y="59"/>
                  <a:pt x="32" y="59"/>
                </a:cubicBezTo>
                <a:lnTo>
                  <a:pt x="31" y="58"/>
                </a:lnTo>
                <a:close/>
                <a:moveTo>
                  <a:pt x="114" y="76"/>
                </a:moveTo>
                <a:cubicBezTo>
                  <a:pt x="112" y="76"/>
                  <a:pt x="109" y="77"/>
                  <a:pt x="106" y="77"/>
                </a:cubicBezTo>
                <a:cubicBezTo>
                  <a:pt x="83" y="118"/>
                  <a:pt x="83" y="118"/>
                  <a:pt x="83" y="118"/>
                </a:cubicBezTo>
                <a:cubicBezTo>
                  <a:pt x="83" y="119"/>
                  <a:pt x="83" y="120"/>
                  <a:pt x="83" y="121"/>
                </a:cubicBezTo>
                <a:cubicBezTo>
                  <a:pt x="89" y="139"/>
                  <a:pt x="109" y="148"/>
                  <a:pt x="126" y="142"/>
                </a:cubicBezTo>
                <a:cubicBezTo>
                  <a:pt x="144" y="136"/>
                  <a:pt x="153" y="117"/>
                  <a:pt x="147" y="99"/>
                </a:cubicBezTo>
                <a:cubicBezTo>
                  <a:pt x="142" y="85"/>
                  <a:pt x="129" y="76"/>
                  <a:pt x="114" y="76"/>
                </a:cubicBezTo>
                <a:close/>
                <a:moveTo>
                  <a:pt x="132" y="89"/>
                </a:moveTo>
                <a:cubicBezTo>
                  <a:pt x="133" y="89"/>
                  <a:pt x="134" y="90"/>
                  <a:pt x="135" y="91"/>
                </a:cubicBezTo>
                <a:cubicBezTo>
                  <a:pt x="135" y="91"/>
                  <a:pt x="135" y="91"/>
                  <a:pt x="135" y="91"/>
                </a:cubicBezTo>
                <a:cubicBezTo>
                  <a:pt x="136" y="92"/>
                  <a:pt x="136" y="95"/>
                  <a:pt x="135" y="96"/>
                </a:cubicBezTo>
                <a:cubicBezTo>
                  <a:pt x="102" y="129"/>
                  <a:pt x="102" y="129"/>
                  <a:pt x="102" y="129"/>
                </a:cubicBezTo>
                <a:cubicBezTo>
                  <a:pt x="100" y="131"/>
                  <a:pt x="98" y="131"/>
                  <a:pt x="97" y="129"/>
                </a:cubicBezTo>
                <a:cubicBezTo>
                  <a:pt x="96" y="129"/>
                  <a:pt x="96" y="129"/>
                  <a:pt x="96" y="129"/>
                </a:cubicBezTo>
                <a:cubicBezTo>
                  <a:pt x="95" y="128"/>
                  <a:pt x="95" y="125"/>
                  <a:pt x="97" y="124"/>
                </a:cubicBezTo>
                <a:cubicBezTo>
                  <a:pt x="130" y="91"/>
                  <a:pt x="130" y="91"/>
                  <a:pt x="130" y="91"/>
                </a:cubicBezTo>
                <a:cubicBezTo>
                  <a:pt x="130" y="90"/>
                  <a:pt x="131" y="90"/>
                  <a:pt x="132" y="89"/>
                </a:cubicBezTo>
                <a:close/>
                <a:moveTo>
                  <a:pt x="21" y="120"/>
                </a:moveTo>
                <a:cubicBezTo>
                  <a:pt x="21" y="120"/>
                  <a:pt x="21" y="120"/>
                  <a:pt x="21" y="120"/>
                </a:cubicBezTo>
                <a:cubicBezTo>
                  <a:pt x="22" y="120"/>
                  <a:pt x="23" y="121"/>
                  <a:pt x="24" y="122"/>
                </a:cubicBezTo>
                <a:cubicBezTo>
                  <a:pt x="27" y="126"/>
                  <a:pt x="31" y="128"/>
                  <a:pt x="36" y="129"/>
                </a:cubicBezTo>
                <a:cubicBezTo>
                  <a:pt x="41" y="129"/>
                  <a:pt x="46" y="128"/>
                  <a:pt x="49" y="124"/>
                </a:cubicBezTo>
                <a:cubicBezTo>
                  <a:pt x="50" y="123"/>
                  <a:pt x="52" y="123"/>
                  <a:pt x="54" y="124"/>
                </a:cubicBezTo>
                <a:cubicBezTo>
                  <a:pt x="55" y="125"/>
                  <a:pt x="55" y="128"/>
                  <a:pt x="54" y="129"/>
                </a:cubicBezTo>
                <a:cubicBezTo>
                  <a:pt x="49" y="134"/>
                  <a:pt x="42" y="136"/>
                  <a:pt x="35" y="135"/>
                </a:cubicBezTo>
                <a:cubicBezTo>
                  <a:pt x="29" y="135"/>
                  <a:pt x="22" y="131"/>
                  <a:pt x="19" y="125"/>
                </a:cubicBezTo>
                <a:cubicBezTo>
                  <a:pt x="18" y="124"/>
                  <a:pt x="18" y="122"/>
                  <a:pt x="20" y="121"/>
                </a:cubicBezTo>
                <a:cubicBezTo>
                  <a:pt x="20" y="120"/>
                  <a:pt x="20" y="120"/>
                  <a:pt x="21" y="120"/>
                </a:cubicBezTo>
                <a:cubicBezTo>
                  <a:pt x="21" y="120"/>
                  <a:pt x="21" y="120"/>
                  <a:pt x="21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Freeform 52"/>
          <p:cNvSpPr>
            <a:spLocks noEditPoints="1"/>
          </p:cNvSpPr>
          <p:nvPr/>
        </p:nvSpPr>
        <p:spPr bwMode="auto">
          <a:xfrm>
            <a:off x="7967712" y="2147018"/>
            <a:ext cx="303732" cy="398042"/>
          </a:xfrm>
          <a:custGeom>
            <a:avLst/>
            <a:gdLst>
              <a:gd name="T0" fmla="*/ 59 w 117"/>
              <a:gd name="T1" fmla="*/ 0 h 153"/>
              <a:gd name="T2" fmla="*/ 32 w 117"/>
              <a:gd name="T3" fmla="*/ 29 h 153"/>
              <a:gd name="T4" fmla="*/ 38 w 117"/>
              <a:gd name="T5" fmla="*/ 47 h 153"/>
              <a:gd name="T6" fmla="*/ 38 w 117"/>
              <a:gd name="T7" fmla="*/ 47 h 153"/>
              <a:gd name="T8" fmla="*/ 57 w 117"/>
              <a:gd name="T9" fmla="*/ 68 h 153"/>
              <a:gd name="T10" fmla="*/ 59 w 117"/>
              <a:gd name="T11" fmla="*/ 68 h 153"/>
              <a:gd name="T12" fmla="*/ 60 w 117"/>
              <a:gd name="T13" fmla="*/ 68 h 153"/>
              <a:gd name="T14" fmla="*/ 81 w 117"/>
              <a:gd name="T15" fmla="*/ 44 h 153"/>
              <a:gd name="T16" fmla="*/ 84 w 117"/>
              <a:gd name="T17" fmla="*/ 30 h 153"/>
              <a:gd name="T18" fmla="*/ 59 w 117"/>
              <a:gd name="T19" fmla="*/ 0 h 153"/>
              <a:gd name="T20" fmla="*/ 39 w 117"/>
              <a:gd name="T21" fmla="*/ 62 h 153"/>
              <a:gd name="T22" fmla="*/ 30 w 117"/>
              <a:gd name="T23" fmla="*/ 75 h 153"/>
              <a:gd name="T24" fmla="*/ 37 w 117"/>
              <a:gd name="T25" fmla="*/ 99 h 153"/>
              <a:gd name="T26" fmla="*/ 51 w 117"/>
              <a:gd name="T27" fmla="*/ 112 h 153"/>
              <a:gd name="T28" fmla="*/ 52 w 117"/>
              <a:gd name="T29" fmla="*/ 138 h 153"/>
              <a:gd name="T30" fmla="*/ 40 w 117"/>
              <a:gd name="T31" fmla="*/ 143 h 153"/>
              <a:gd name="T32" fmla="*/ 47 w 117"/>
              <a:gd name="T33" fmla="*/ 136 h 153"/>
              <a:gd name="T34" fmla="*/ 49 w 117"/>
              <a:gd name="T35" fmla="*/ 119 h 153"/>
              <a:gd name="T36" fmla="*/ 39 w 117"/>
              <a:gd name="T37" fmla="*/ 107 h 153"/>
              <a:gd name="T38" fmla="*/ 26 w 117"/>
              <a:gd name="T39" fmla="*/ 110 h 153"/>
              <a:gd name="T40" fmla="*/ 20 w 117"/>
              <a:gd name="T41" fmla="*/ 129 h 153"/>
              <a:gd name="T42" fmla="*/ 27 w 117"/>
              <a:gd name="T43" fmla="*/ 136 h 153"/>
              <a:gd name="T44" fmla="*/ 23 w 117"/>
              <a:gd name="T45" fmla="*/ 143 h 153"/>
              <a:gd name="T46" fmla="*/ 16 w 117"/>
              <a:gd name="T47" fmla="*/ 131 h 153"/>
              <a:gd name="T48" fmla="*/ 29 w 117"/>
              <a:gd name="T49" fmla="*/ 103 h 153"/>
              <a:gd name="T50" fmla="*/ 29 w 117"/>
              <a:gd name="T51" fmla="*/ 87 h 153"/>
              <a:gd name="T52" fmla="*/ 28 w 117"/>
              <a:gd name="T53" fmla="*/ 64 h 153"/>
              <a:gd name="T54" fmla="*/ 4 w 117"/>
              <a:gd name="T55" fmla="*/ 80 h 153"/>
              <a:gd name="T56" fmla="*/ 2 w 117"/>
              <a:gd name="T57" fmla="*/ 106 h 153"/>
              <a:gd name="T58" fmla="*/ 2 w 117"/>
              <a:gd name="T59" fmla="*/ 134 h 153"/>
              <a:gd name="T60" fmla="*/ 22 w 117"/>
              <a:gd name="T61" fmla="*/ 152 h 153"/>
              <a:gd name="T62" fmla="*/ 100 w 117"/>
              <a:gd name="T63" fmla="*/ 152 h 153"/>
              <a:gd name="T64" fmla="*/ 116 w 117"/>
              <a:gd name="T65" fmla="*/ 138 h 153"/>
              <a:gd name="T66" fmla="*/ 117 w 117"/>
              <a:gd name="T67" fmla="*/ 115 h 153"/>
              <a:gd name="T68" fmla="*/ 116 w 117"/>
              <a:gd name="T69" fmla="*/ 88 h 153"/>
              <a:gd name="T70" fmla="*/ 102 w 117"/>
              <a:gd name="T71" fmla="*/ 69 h 153"/>
              <a:gd name="T72" fmla="*/ 84 w 117"/>
              <a:gd name="T73" fmla="*/ 63 h 153"/>
              <a:gd name="T74" fmla="*/ 86 w 117"/>
              <a:gd name="T75" fmla="*/ 82 h 153"/>
              <a:gd name="T76" fmla="*/ 82 w 117"/>
              <a:gd name="T77" fmla="*/ 115 h 153"/>
              <a:gd name="T78" fmla="*/ 91 w 117"/>
              <a:gd name="T79" fmla="*/ 131 h 153"/>
              <a:gd name="T80" fmla="*/ 74 w 117"/>
              <a:gd name="T81" fmla="*/ 134 h 153"/>
              <a:gd name="T82" fmla="*/ 77 w 117"/>
              <a:gd name="T83" fmla="*/ 116 h 153"/>
              <a:gd name="T84" fmla="*/ 83 w 117"/>
              <a:gd name="T85" fmla="*/ 80 h 153"/>
              <a:gd name="T86" fmla="*/ 79 w 117"/>
              <a:gd name="T87" fmla="*/ 64 h 153"/>
              <a:gd name="T88" fmla="*/ 75 w 117"/>
              <a:gd name="T89" fmla="*/ 73 h 153"/>
              <a:gd name="T90" fmla="*/ 62 w 117"/>
              <a:gd name="T91" fmla="*/ 109 h 153"/>
              <a:gd name="T92" fmla="*/ 53 w 117"/>
              <a:gd name="T93" fmla="*/ 105 h 153"/>
              <a:gd name="T94" fmla="*/ 39 w 117"/>
              <a:gd name="T95" fmla="*/ 62 h 153"/>
              <a:gd name="T96" fmla="*/ 55 w 117"/>
              <a:gd name="T97" fmla="*/ 72 h 153"/>
              <a:gd name="T98" fmla="*/ 51 w 117"/>
              <a:gd name="T99" fmla="*/ 75 h 153"/>
              <a:gd name="T100" fmla="*/ 51 w 117"/>
              <a:gd name="T101" fmla="*/ 77 h 153"/>
              <a:gd name="T102" fmla="*/ 55 w 117"/>
              <a:gd name="T103" fmla="*/ 80 h 153"/>
              <a:gd name="T104" fmla="*/ 53 w 117"/>
              <a:gd name="T105" fmla="*/ 89 h 153"/>
              <a:gd name="T106" fmla="*/ 53 w 117"/>
              <a:gd name="T107" fmla="*/ 91 h 153"/>
              <a:gd name="T108" fmla="*/ 58 w 117"/>
              <a:gd name="T109" fmla="*/ 107 h 153"/>
              <a:gd name="T110" fmla="*/ 60 w 117"/>
              <a:gd name="T111" fmla="*/ 107 h 153"/>
              <a:gd name="T112" fmla="*/ 65 w 117"/>
              <a:gd name="T113" fmla="*/ 91 h 153"/>
              <a:gd name="T114" fmla="*/ 65 w 117"/>
              <a:gd name="T115" fmla="*/ 89 h 153"/>
              <a:gd name="T116" fmla="*/ 62 w 117"/>
              <a:gd name="T117" fmla="*/ 80 h 153"/>
              <a:gd name="T118" fmla="*/ 65 w 117"/>
              <a:gd name="T119" fmla="*/ 77 h 153"/>
              <a:gd name="T120" fmla="*/ 65 w 117"/>
              <a:gd name="T121" fmla="*/ 75 h 153"/>
              <a:gd name="T122" fmla="*/ 62 w 117"/>
              <a:gd name="T123" fmla="*/ 72 h 153"/>
              <a:gd name="T124" fmla="*/ 55 w 117"/>
              <a:gd name="T125" fmla="*/ 72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7" h="153">
                <a:moveTo>
                  <a:pt x="59" y="0"/>
                </a:moveTo>
                <a:cubicBezTo>
                  <a:pt x="43" y="0"/>
                  <a:pt x="32" y="12"/>
                  <a:pt x="32" y="29"/>
                </a:cubicBezTo>
                <a:cubicBezTo>
                  <a:pt x="32" y="37"/>
                  <a:pt x="33" y="41"/>
                  <a:pt x="38" y="47"/>
                </a:cubicBezTo>
                <a:cubicBezTo>
                  <a:pt x="38" y="47"/>
                  <a:pt x="38" y="47"/>
                  <a:pt x="38" y="47"/>
                </a:cubicBezTo>
                <a:cubicBezTo>
                  <a:pt x="40" y="58"/>
                  <a:pt x="47" y="64"/>
                  <a:pt x="57" y="68"/>
                </a:cubicBezTo>
                <a:cubicBezTo>
                  <a:pt x="57" y="68"/>
                  <a:pt x="58" y="68"/>
                  <a:pt x="59" y="68"/>
                </a:cubicBezTo>
                <a:cubicBezTo>
                  <a:pt x="59" y="68"/>
                  <a:pt x="60" y="68"/>
                  <a:pt x="60" y="68"/>
                </a:cubicBezTo>
                <a:cubicBezTo>
                  <a:pt x="72" y="65"/>
                  <a:pt x="77" y="55"/>
                  <a:pt x="81" y="44"/>
                </a:cubicBezTo>
                <a:cubicBezTo>
                  <a:pt x="85" y="40"/>
                  <a:pt x="84" y="37"/>
                  <a:pt x="84" y="30"/>
                </a:cubicBezTo>
                <a:cubicBezTo>
                  <a:pt x="84" y="13"/>
                  <a:pt x="74" y="0"/>
                  <a:pt x="59" y="0"/>
                </a:cubicBezTo>
                <a:close/>
                <a:moveTo>
                  <a:pt x="39" y="62"/>
                </a:moveTo>
                <a:cubicBezTo>
                  <a:pt x="33" y="62"/>
                  <a:pt x="29" y="69"/>
                  <a:pt x="30" y="75"/>
                </a:cubicBezTo>
                <a:cubicBezTo>
                  <a:pt x="31" y="83"/>
                  <a:pt x="37" y="90"/>
                  <a:pt x="37" y="99"/>
                </a:cubicBezTo>
                <a:cubicBezTo>
                  <a:pt x="39" y="105"/>
                  <a:pt x="48" y="105"/>
                  <a:pt x="51" y="112"/>
                </a:cubicBezTo>
                <a:cubicBezTo>
                  <a:pt x="55" y="120"/>
                  <a:pt x="57" y="130"/>
                  <a:pt x="52" y="138"/>
                </a:cubicBezTo>
                <a:cubicBezTo>
                  <a:pt x="48" y="141"/>
                  <a:pt x="44" y="146"/>
                  <a:pt x="40" y="143"/>
                </a:cubicBezTo>
                <a:cubicBezTo>
                  <a:pt x="35" y="138"/>
                  <a:pt x="43" y="134"/>
                  <a:pt x="47" y="136"/>
                </a:cubicBezTo>
                <a:cubicBezTo>
                  <a:pt x="52" y="132"/>
                  <a:pt x="51" y="125"/>
                  <a:pt x="49" y="119"/>
                </a:cubicBezTo>
                <a:cubicBezTo>
                  <a:pt x="47" y="114"/>
                  <a:pt x="44" y="109"/>
                  <a:pt x="39" y="107"/>
                </a:cubicBezTo>
                <a:cubicBezTo>
                  <a:pt x="35" y="112"/>
                  <a:pt x="30" y="105"/>
                  <a:pt x="26" y="110"/>
                </a:cubicBezTo>
                <a:cubicBezTo>
                  <a:pt x="22" y="115"/>
                  <a:pt x="20" y="122"/>
                  <a:pt x="20" y="129"/>
                </a:cubicBezTo>
                <a:cubicBezTo>
                  <a:pt x="20" y="133"/>
                  <a:pt x="23" y="138"/>
                  <a:pt x="27" y="136"/>
                </a:cubicBezTo>
                <a:cubicBezTo>
                  <a:pt x="34" y="137"/>
                  <a:pt x="29" y="148"/>
                  <a:pt x="23" y="143"/>
                </a:cubicBezTo>
                <a:cubicBezTo>
                  <a:pt x="21" y="139"/>
                  <a:pt x="16" y="137"/>
                  <a:pt x="16" y="131"/>
                </a:cubicBezTo>
                <a:cubicBezTo>
                  <a:pt x="15" y="120"/>
                  <a:pt x="19" y="109"/>
                  <a:pt x="29" y="103"/>
                </a:cubicBezTo>
                <a:cubicBezTo>
                  <a:pt x="35" y="100"/>
                  <a:pt x="32" y="92"/>
                  <a:pt x="29" y="87"/>
                </a:cubicBezTo>
                <a:cubicBezTo>
                  <a:pt x="26" y="80"/>
                  <a:pt x="24" y="71"/>
                  <a:pt x="28" y="64"/>
                </a:cubicBezTo>
                <a:cubicBezTo>
                  <a:pt x="19" y="67"/>
                  <a:pt x="8" y="70"/>
                  <a:pt x="4" y="80"/>
                </a:cubicBezTo>
                <a:cubicBezTo>
                  <a:pt x="0" y="88"/>
                  <a:pt x="2" y="97"/>
                  <a:pt x="2" y="106"/>
                </a:cubicBezTo>
                <a:cubicBezTo>
                  <a:pt x="2" y="116"/>
                  <a:pt x="1" y="125"/>
                  <a:pt x="2" y="134"/>
                </a:cubicBezTo>
                <a:cubicBezTo>
                  <a:pt x="2" y="144"/>
                  <a:pt x="12" y="153"/>
                  <a:pt x="22" y="152"/>
                </a:cubicBezTo>
                <a:cubicBezTo>
                  <a:pt x="48" y="152"/>
                  <a:pt x="74" y="152"/>
                  <a:pt x="100" y="152"/>
                </a:cubicBezTo>
                <a:cubicBezTo>
                  <a:pt x="108" y="152"/>
                  <a:pt x="115" y="146"/>
                  <a:pt x="116" y="138"/>
                </a:cubicBezTo>
                <a:cubicBezTo>
                  <a:pt x="117" y="130"/>
                  <a:pt x="116" y="122"/>
                  <a:pt x="117" y="115"/>
                </a:cubicBezTo>
                <a:cubicBezTo>
                  <a:pt x="116" y="106"/>
                  <a:pt x="117" y="97"/>
                  <a:pt x="116" y="88"/>
                </a:cubicBezTo>
                <a:cubicBezTo>
                  <a:pt x="116" y="80"/>
                  <a:pt x="110" y="72"/>
                  <a:pt x="102" y="69"/>
                </a:cubicBezTo>
                <a:cubicBezTo>
                  <a:pt x="96" y="66"/>
                  <a:pt x="90" y="65"/>
                  <a:pt x="84" y="63"/>
                </a:cubicBezTo>
                <a:cubicBezTo>
                  <a:pt x="89" y="68"/>
                  <a:pt x="89" y="76"/>
                  <a:pt x="86" y="82"/>
                </a:cubicBezTo>
                <a:cubicBezTo>
                  <a:pt x="81" y="92"/>
                  <a:pt x="79" y="104"/>
                  <a:pt x="82" y="115"/>
                </a:cubicBezTo>
                <a:cubicBezTo>
                  <a:pt x="89" y="115"/>
                  <a:pt x="95" y="125"/>
                  <a:pt x="91" y="131"/>
                </a:cubicBezTo>
                <a:cubicBezTo>
                  <a:pt x="88" y="138"/>
                  <a:pt x="79" y="139"/>
                  <a:pt x="74" y="134"/>
                </a:cubicBezTo>
                <a:cubicBezTo>
                  <a:pt x="69" y="129"/>
                  <a:pt x="70" y="119"/>
                  <a:pt x="77" y="116"/>
                </a:cubicBezTo>
                <a:cubicBezTo>
                  <a:pt x="75" y="104"/>
                  <a:pt x="77" y="91"/>
                  <a:pt x="83" y="80"/>
                </a:cubicBezTo>
                <a:cubicBezTo>
                  <a:pt x="85" y="74"/>
                  <a:pt x="84" y="67"/>
                  <a:pt x="79" y="64"/>
                </a:cubicBezTo>
                <a:cubicBezTo>
                  <a:pt x="75" y="62"/>
                  <a:pt x="76" y="70"/>
                  <a:pt x="75" y="73"/>
                </a:cubicBezTo>
                <a:cubicBezTo>
                  <a:pt x="71" y="85"/>
                  <a:pt x="68" y="98"/>
                  <a:pt x="62" y="109"/>
                </a:cubicBezTo>
                <a:cubicBezTo>
                  <a:pt x="59" y="116"/>
                  <a:pt x="54" y="110"/>
                  <a:pt x="53" y="105"/>
                </a:cubicBezTo>
                <a:cubicBezTo>
                  <a:pt x="47" y="91"/>
                  <a:pt x="43" y="76"/>
                  <a:pt x="39" y="62"/>
                </a:cubicBezTo>
                <a:close/>
                <a:moveTo>
                  <a:pt x="55" y="72"/>
                </a:moveTo>
                <a:cubicBezTo>
                  <a:pt x="52" y="72"/>
                  <a:pt x="51" y="74"/>
                  <a:pt x="51" y="75"/>
                </a:cubicBezTo>
                <a:cubicBezTo>
                  <a:pt x="51" y="77"/>
                  <a:pt x="51" y="77"/>
                  <a:pt x="51" y="77"/>
                </a:cubicBezTo>
                <a:cubicBezTo>
                  <a:pt x="51" y="79"/>
                  <a:pt x="53" y="80"/>
                  <a:pt x="55" y="80"/>
                </a:cubicBezTo>
                <a:cubicBezTo>
                  <a:pt x="53" y="89"/>
                  <a:pt x="53" y="89"/>
                  <a:pt x="53" y="89"/>
                </a:cubicBezTo>
                <a:cubicBezTo>
                  <a:pt x="52" y="90"/>
                  <a:pt x="52" y="91"/>
                  <a:pt x="53" y="91"/>
                </a:cubicBezTo>
                <a:cubicBezTo>
                  <a:pt x="58" y="107"/>
                  <a:pt x="58" y="107"/>
                  <a:pt x="58" y="107"/>
                </a:cubicBezTo>
                <a:cubicBezTo>
                  <a:pt x="58" y="108"/>
                  <a:pt x="59" y="108"/>
                  <a:pt x="60" y="107"/>
                </a:cubicBezTo>
                <a:cubicBezTo>
                  <a:pt x="65" y="91"/>
                  <a:pt x="65" y="91"/>
                  <a:pt x="65" y="91"/>
                </a:cubicBezTo>
                <a:cubicBezTo>
                  <a:pt x="65" y="91"/>
                  <a:pt x="65" y="90"/>
                  <a:pt x="65" y="89"/>
                </a:cubicBezTo>
                <a:cubicBezTo>
                  <a:pt x="62" y="80"/>
                  <a:pt x="62" y="80"/>
                  <a:pt x="62" y="80"/>
                </a:cubicBezTo>
                <a:cubicBezTo>
                  <a:pt x="64" y="80"/>
                  <a:pt x="65" y="79"/>
                  <a:pt x="65" y="77"/>
                </a:cubicBezTo>
                <a:cubicBezTo>
                  <a:pt x="65" y="75"/>
                  <a:pt x="65" y="75"/>
                  <a:pt x="65" y="75"/>
                </a:cubicBezTo>
                <a:cubicBezTo>
                  <a:pt x="65" y="74"/>
                  <a:pt x="64" y="72"/>
                  <a:pt x="62" y="72"/>
                </a:cubicBezTo>
                <a:lnTo>
                  <a:pt x="55" y="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>
            <a:extLst>
              <a:ext uri="{FF2B5EF4-FFF2-40B4-BE49-F238E27FC236}">
                <a16:creationId xmlns:a16="http://schemas.microsoft.com/office/drawing/2014/main" id="{8885BF80-AC49-461A-8738-60EBE69C28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1" r="18205" b="683"/>
          <a:stretch/>
        </p:blipFill>
        <p:spPr>
          <a:xfrm>
            <a:off x="9085385" y="2631829"/>
            <a:ext cx="1397447" cy="1395046"/>
          </a:xfrm>
          <a:prstGeom prst="ellipse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9903E82C-AB1D-402F-BF05-8EBFDF945D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1" r="18205" b="683"/>
          <a:stretch/>
        </p:blipFill>
        <p:spPr>
          <a:xfrm>
            <a:off x="5533293" y="2631829"/>
            <a:ext cx="1397447" cy="1395046"/>
          </a:xfrm>
          <a:prstGeom prst="ellipse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B13C4FE7-C8CD-45ED-A48A-8870D82A75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1" r="18205" b="683"/>
          <a:stretch/>
        </p:blipFill>
        <p:spPr>
          <a:xfrm>
            <a:off x="1969477" y="2631829"/>
            <a:ext cx="1397447" cy="1395046"/>
          </a:xfrm>
          <a:prstGeom prst="ellipse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7" name="椭圆 6"/>
          <p:cNvSpPr>
            <a:spLocks noChangeAspect="1"/>
          </p:cNvSpPr>
          <p:nvPr/>
        </p:nvSpPr>
        <p:spPr>
          <a:xfrm>
            <a:off x="1945592" y="2616406"/>
            <a:ext cx="1440000" cy="1440000"/>
          </a:xfrm>
          <a:prstGeom prst="ellipse">
            <a:avLst/>
          </a:prstGeom>
          <a:noFill/>
          <a:ln w="1270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endParaRPr lang="zh-CN" altLang="en-US" sz="2400" dirty="0">
              <a:solidFill>
                <a:schemeClr val="tx2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弧形 7"/>
          <p:cNvSpPr>
            <a:spLocks noChangeAspect="1"/>
          </p:cNvSpPr>
          <p:nvPr/>
        </p:nvSpPr>
        <p:spPr>
          <a:xfrm>
            <a:off x="1945592" y="2616406"/>
            <a:ext cx="1440000" cy="1440000"/>
          </a:xfrm>
          <a:prstGeom prst="arc">
            <a:avLst>
              <a:gd name="adj1" fmla="val 16200000"/>
              <a:gd name="adj2" fmla="val 10800000"/>
            </a:avLst>
          </a:prstGeom>
          <a:ln w="127000">
            <a:solidFill>
              <a:srgbClr val="FB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639670" y="4432481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63" name="矩形 62"/>
          <p:cNvSpPr/>
          <p:nvPr/>
        </p:nvSpPr>
        <p:spPr>
          <a:xfrm>
            <a:off x="1639670" y="4823409"/>
            <a:ext cx="2045824" cy="840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9" name="椭圆 8"/>
          <p:cNvSpPr/>
          <p:nvPr/>
        </p:nvSpPr>
        <p:spPr>
          <a:xfrm>
            <a:off x="1179895" y="3005661"/>
            <a:ext cx="330745" cy="330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1545596" y="3518542"/>
            <a:ext cx="188148" cy="18814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2941417" y="2399251"/>
            <a:ext cx="600845" cy="600845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387620" y="2425700"/>
            <a:ext cx="0" cy="323793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椭圆 66"/>
          <p:cNvSpPr>
            <a:spLocks noChangeAspect="1"/>
          </p:cNvSpPr>
          <p:nvPr/>
        </p:nvSpPr>
        <p:spPr>
          <a:xfrm>
            <a:off x="5502714" y="2616406"/>
            <a:ext cx="1440000" cy="1440000"/>
          </a:xfrm>
          <a:prstGeom prst="ellipse">
            <a:avLst/>
          </a:prstGeom>
          <a:noFill/>
          <a:ln w="1270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endParaRPr lang="zh-CN" altLang="en-US" sz="2400" dirty="0">
              <a:solidFill>
                <a:schemeClr val="tx2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8" name="弧形 67"/>
          <p:cNvSpPr>
            <a:spLocks noChangeAspect="1"/>
          </p:cNvSpPr>
          <p:nvPr/>
        </p:nvSpPr>
        <p:spPr>
          <a:xfrm>
            <a:off x="5502714" y="2616406"/>
            <a:ext cx="1440000" cy="1440000"/>
          </a:xfrm>
          <a:prstGeom prst="arc">
            <a:avLst>
              <a:gd name="adj1" fmla="val 16200000"/>
              <a:gd name="adj2" fmla="val 10800000"/>
            </a:avLst>
          </a:prstGeom>
          <a:ln w="127000">
            <a:solidFill>
              <a:srgbClr val="FB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196792" y="4432481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70" name="矩形 69"/>
          <p:cNvSpPr/>
          <p:nvPr/>
        </p:nvSpPr>
        <p:spPr>
          <a:xfrm>
            <a:off x="5196792" y="4823409"/>
            <a:ext cx="2045824" cy="840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71" name="椭圆 70"/>
          <p:cNvSpPr/>
          <p:nvPr/>
        </p:nvSpPr>
        <p:spPr>
          <a:xfrm>
            <a:off x="6974453" y="3879296"/>
            <a:ext cx="330745" cy="330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5102718" y="3518542"/>
            <a:ext cx="188148" cy="18814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6498539" y="2399251"/>
            <a:ext cx="600845" cy="600845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7944742" y="2425700"/>
            <a:ext cx="0" cy="323793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椭圆 74"/>
          <p:cNvSpPr>
            <a:spLocks noChangeAspect="1"/>
          </p:cNvSpPr>
          <p:nvPr/>
        </p:nvSpPr>
        <p:spPr>
          <a:xfrm>
            <a:off x="9059836" y="2616406"/>
            <a:ext cx="1440000" cy="1440000"/>
          </a:xfrm>
          <a:prstGeom prst="ellipse">
            <a:avLst/>
          </a:prstGeom>
          <a:noFill/>
          <a:ln w="1270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0" rIns="0" bIns="0" numCol="1" rtlCol="0" anchor="ctr" anchorCtr="0" compatLnSpc="1"/>
          <a:lstStyle/>
          <a:p>
            <a:pPr algn="ctr"/>
            <a:endParaRPr lang="zh-CN" altLang="en-US" sz="2400" dirty="0">
              <a:solidFill>
                <a:schemeClr val="tx2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6" name="弧形 75"/>
          <p:cNvSpPr>
            <a:spLocks noChangeAspect="1"/>
          </p:cNvSpPr>
          <p:nvPr/>
        </p:nvSpPr>
        <p:spPr>
          <a:xfrm>
            <a:off x="9059836" y="2616406"/>
            <a:ext cx="1440000" cy="1440000"/>
          </a:xfrm>
          <a:prstGeom prst="arc">
            <a:avLst>
              <a:gd name="adj1" fmla="val 16200000"/>
              <a:gd name="adj2" fmla="val 10800000"/>
            </a:avLst>
          </a:prstGeom>
          <a:ln w="127000">
            <a:solidFill>
              <a:srgbClr val="FB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753914" y="4432481"/>
            <a:ext cx="205184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单击添加段落标题</a:t>
            </a:r>
          </a:p>
        </p:txBody>
      </p:sp>
      <p:sp>
        <p:nvSpPr>
          <p:cNvPr id="78" name="矩形 77"/>
          <p:cNvSpPr/>
          <p:nvPr/>
        </p:nvSpPr>
        <p:spPr>
          <a:xfrm>
            <a:off x="8753914" y="4823409"/>
            <a:ext cx="2045824" cy="83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79" name="椭圆 78"/>
          <p:cNvSpPr/>
          <p:nvPr/>
        </p:nvSpPr>
        <p:spPr>
          <a:xfrm>
            <a:off x="8616026" y="2582224"/>
            <a:ext cx="330745" cy="330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8989854" y="4008970"/>
            <a:ext cx="188148" cy="18814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81" name="椭圆 80"/>
          <p:cNvSpPr/>
          <p:nvPr/>
        </p:nvSpPr>
        <p:spPr>
          <a:xfrm>
            <a:off x="10055661" y="2399251"/>
            <a:ext cx="600845" cy="600845"/>
          </a:xfrm>
          <a:prstGeom prst="ellipse">
            <a:avLst/>
          </a:prstGeom>
          <a:solidFill>
            <a:srgbClr val="FBB6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83" name="Freeform 88"/>
          <p:cNvSpPr>
            <a:spLocks noEditPoints="1"/>
          </p:cNvSpPr>
          <p:nvPr/>
        </p:nvSpPr>
        <p:spPr bwMode="auto">
          <a:xfrm>
            <a:off x="10213452" y="2556010"/>
            <a:ext cx="285262" cy="287326"/>
          </a:xfrm>
          <a:custGeom>
            <a:avLst/>
            <a:gdLst>
              <a:gd name="T0" fmla="*/ 0 w 295"/>
              <a:gd name="T1" fmla="*/ 244 h 298"/>
              <a:gd name="T2" fmla="*/ 0 w 295"/>
              <a:gd name="T3" fmla="*/ 276 h 298"/>
              <a:gd name="T4" fmla="*/ 0 w 295"/>
              <a:gd name="T5" fmla="*/ 276 h 298"/>
              <a:gd name="T6" fmla="*/ 59 w 295"/>
              <a:gd name="T7" fmla="*/ 297 h 298"/>
              <a:gd name="T8" fmla="*/ 116 w 295"/>
              <a:gd name="T9" fmla="*/ 279 h 298"/>
              <a:gd name="T10" fmla="*/ 154 w 295"/>
              <a:gd name="T11" fmla="*/ 298 h 298"/>
              <a:gd name="T12" fmla="*/ 249 w 295"/>
              <a:gd name="T13" fmla="*/ 298 h 298"/>
              <a:gd name="T14" fmla="*/ 295 w 295"/>
              <a:gd name="T15" fmla="*/ 253 h 298"/>
              <a:gd name="T16" fmla="*/ 295 w 295"/>
              <a:gd name="T17" fmla="*/ 115 h 298"/>
              <a:gd name="T18" fmla="*/ 257 w 295"/>
              <a:gd name="T19" fmla="*/ 71 h 298"/>
              <a:gd name="T20" fmla="*/ 257 w 295"/>
              <a:gd name="T21" fmla="*/ 62 h 298"/>
              <a:gd name="T22" fmla="*/ 267 w 295"/>
              <a:gd name="T23" fmla="*/ 62 h 298"/>
              <a:gd name="T24" fmla="*/ 267 w 295"/>
              <a:gd name="T25" fmla="*/ 0 h 298"/>
              <a:gd name="T26" fmla="*/ 136 w 295"/>
              <a:gd name="T27" fmla="*/ 0 h 298"/>
              <a:gd name="T28" fmla="*/ 136 w 295"/>
              <a:gd name="T29" fmla="*/ 62 h 298"/>
              <a:gd name="T30" fmla="*/ 146 w 295"/>
              <a:gd name="T31" fmla="*/ 62 h 298"/>
              <a:gd name="T32" fmla="*/ 146 w 295"/>
              <a:gd name="T33" fmla="*/ 71 h 298"/>
              <a:gd name="T34" fmla="*/ 108 w 295"/>
              <a:gd name="T35" fmla="*/ 115 h 298"/>
              <a:gd name="T36" fmla="*/ 108 w 295"/>
              <a:gd name="T37" fmla="*/ 232 h 298"/>
              <a:gd name="T38" fmla="*/ 59 w 295"/>
              <a:gd name="T39" fmla="*/ 222 h 298"/>
              <a:gd name="T40" fmla="*/ 0 w 295"/>
              <a:gd name="T41" fmla="*/ 244 h 298"/>
              <a:gd name="T42" fmla="*/ 137 w 295"/>
              <a:gd name="T43" fmla="*/ 115 h 298"/>
              <a:gd name="T44" fmla="*/ 154 w 295"/>
              <a:gd name="T45" fmla="*/ 99 h 298"/>
              <a:gd name="T46" fmla="*/ 174 w 295"/>
              <a:gd name="T47" fmla="*/ 99 h 298"/>
              <a:gd name="T48" fmla="*/ 174 w 295"/>
              <a:gd name="T49" fmla="*/ 62 h 298"/>
              <a:gd name="T50" fmla="*/ 229 w 295"/>
              <a:gd name="T51" fmla="*/ 62 h 298"/>
              <a:gd name="T52" fmla="*/ 229 w 295"/>
              <a:gd name="T53" fmla="*/ 99 h 298"/>
              <a:gd name="T54" fmla="*/ 249 w 295"/>
              <a:gd name="T55" fmla="*/ 99 h 298"/>
              <a:gd name="T56" fmla="*/ 266 w 295"/>
              <a:gd name="T57" fmla="*/ 115 h 298"/>
              <a:gd name="T58" fmla="*/ 266 w 295"/>
              <a:gd name="T59" fmla="*/ 253 h 298"/>
              <a:gd name="T60" fmla="*/ 249 w 295"/>
              <a:gd name="T61" fmla="*/ 270 h 298"/>
              <a:gd name="T62" fmla="*/ 154 w 295"/>
              <a:gd name="T63" fmla="*/ 270 h 298"/>
              <a:gd name="T64" fmla="*/ 137 w 295"/>
              <a:gd name="T65" fmla="*/ 253 h 298"/>
              <a:gd name="T66" fmla="*/ 137 w 295"/>
              <a:gd name="T67" fmla="*/ 241 h 298"/>
              <a:gd name="T68" fmla="*/ 231 w 295"/>
              <a:gd name="T69" fmla="*/ 241 h 298"/>
              <a:gd name="T70" fmla="*/ 231 w 295"/>
              <a:gd name="T71" fmla="*/ 128 h 298"/>
              <a:gd name="T72" fmla="*/ 137 w 295"/>
              <a:gd name="T73" fmla="*/ 128 h 298"/>
              <a:gd name="T74" fmla="*/ 137 w 295"/>
              <a:gd name="T75" fmla="*/ 115 h 298"/>
              <a:gd name="T76" fmla="*/ 183 w 295"/>
              <a:gd name="T77" fmla="*/ 194 h 298"/>
              <a:gd name="T78" fmla="*/ 183 w 295"/>
              <a:gd name="T79" fmla="*/ 217 h 298"/>
              <a:gd name="T80" fmla="*/ 164 w 295"/>
              <a:gd name="T81" fmla="*/ 217 h 298"/>
              <a:gd name="T82" fmla="*/ 164 w 295"/>
              <a:gd name="T83" fmla="*/ 194 h 298"/>
              <a:gd name="T84" fmla="*/ 141 w 295"/>
              <a:gd name="T85" fmla="*/ 194 h 298"/>
              <a:gd name="T86" fmla="*/ 141 w 295"/>
              <a:gd name="T87" fmla="*/ 175 h 298"/>
              <a:gd name="T88" fmla="*/ 164 w 295"/>
              <a:gd name="T89" fmla="*/ 175 h 298"/>
              <a:gd name="T90" fmla="*/ 164 w 295"/>
              <a:gd name="T91" fmla="*/ 151 h 298"/>
              <a:gd name="T92" fmla="*/ 183 w 295"/>
              <a:gd name="T93" fmla="*/ 151 h 298"/>
              <a:gd name="T94" fmla="*/ 183 w 295"/>
              <a:gd name="T95" fmla="*/ 175 h 298"/>
              <a:gd name="T96" fmla="*/ 206 w 295"/>
              <a:gd name="T97" fmla="*/ 175 h 298"/>
              <a:gd name="T98" fmla="*/ 206 w 295"/>
              <a:gd name="T99" fmla="*/ 194 h 298"/>
              <a:gd name="T100" fmla="*/ 183 w 295"/>
              <a:gd name="T101" fmla="*/ 194 h 298"/>
              <a:gd name="T102" fmla="*/ 55 w 295"/>
              <a:gd name="T103" fmla="*/ 256 h 298"/>
              <a:gd name="T104" fmla="*/ 89 w 295"/>
              <a:gd name="T105" fmla="*/ 237 h 298"/>
              <a:gd name="T106" fmla="*/ 106 w 295"/>
              <a:gd name="T107" fmla="*/ 245 h 298"/>
              <a:gd name="T108" fmla="*/ 59 w 295"/>
              <a:gd name="T109" fmla="*/ 256 h 298"/>
              <a:gd name="T110" fmla="*/ 55 w 295"/>
              <a:gd name="T111" fmla="*/ 256 h 298"/>
              <a:gd name="T112" fmla="*/ 11 w 295"/>
              <a:gd name="T113" fmla="*/ 245 h 298"/>
              <a:gd name="T114" fmla="*/ 59 w 295"/>
              <a:gd name="T115" fmla="*/ 234 h 298"/>
              <a:gd name="T116" fmla="*/ 67 w 295"/>
              <a:gd name="T117" fmla="*/ 234 h 298"/>
              <a:gd name="T118" fmla="*/ 32 w 295"/>
              <a:gd name="T119" fmla="*/ 254 h 298"/>
              <a:gd name="T120" fmla="*/ 11 w 295"/>
              <a:gd name="T121" fmla="*/ 24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5" h="298">
                <a:moveTo>
                  <a:pt x="0" y="244"/>
                </a:moveTo>
                <a:cubicBezTo>
                  <a:pt x="0" y="276"/>
                  <a:pt x="0" y="276"/>
                  <a:pt x="0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2" y="290"/>
                  <a:pt x="31" y="297"/>
                  <a:pt x="59" y="297"/>
                </a:cubicBezTo>
                <a:cubicBezTo>
                  <a:pt x="84" y="297"/>
                  <a:pt x="111" y="291"/>
                  <a:pt x="116" y="279"/>
                </a:cubicBezTo>
                <a:cubicBezTo>
                  <a:pt x="125" y="291"/>
                  <a:pt x="138" y="298"/>
                  <a:pt x="154" y="298"/>
                </a:cubicBezTo>
                <a:cubicBezTo>
                  <a:pt x="249" y="298"/>
                  <a:pt x="249" y="298"/>
                  <a:pt x="249" y="298"/>
                </a:cubicBezTo>
                <a:cubicBezTo>
                  <a:pt x="274" y="298"/>
                  <a:pt x="295" y="278"/>
                  <a:pt x="295" y="253"/>
                </a:cubicBezTo>
                <a:cubicBezTo>
                  <a:pt x="295" y="115"/>
                  <a:pt x="295" y="115"/>
                  <a:pt x="295" y="115"/>
                </a:cubicBezTo>
                <a:cubicBezTo>
                  <a:pt x="295" y="93"/>
                  <a:pt x="279" y="74"/>
                  <a:pt x="257" y="71"/>
                </a:cubicBezTo>
                <a:cubicBezTo>
                  <a:pt x="257" y="62"/>
                  <a:pt x="257" y="62"/>
                  <a:pt x="257" y="62"/>
                </a:cubicBezTo>
                <a:cubicBezTo>
                  <a:pt x="267" y="62"/>
                  <a:pt x="267" y="62"/>
                  <a:pt x="267" y="62"/>
                </a:cubicBezTo>
                <a:cubicBezTo>
                  <a:pt x="267" y="0"/>
                  <a:pt x="267" y="0"/>
                  <a:pt x="267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136" y="62"/>
                  <a:pt x="136" y="62"/>
                  <a:pt x="136" y="62"/>
                </a:cubicBezTo>
                <a:cubicBezTo>
                  <a:pt x="146" y="62"/>
                  <a:pt x="146" y="62"/>
                  <a:pt x="146" y="62"/>
                </a:cubicBezTo>
                <a:cubicBezTo>
                  <a:pt x="146" y="71"/>
                  <a:pt x="146" y="71"/>
                  <a:pt x="146" y="71"/>
                </a:cubicBezTo>
                <a:cubicBezTo>
                  <a:pt x="124" y="74"/>
                  <a:pt x="108" y="93"/>
                  <a:pt x="108" y="115"/>
                </a:cubicBezTo>
                <a:cubicBezTo>
                  <a:pt x="108" y="232"/>
                  <a:pt x="108" y="232"/>
                  <a:pt x="108" y="232"/>
                </a:cubicBezTo>
                <a:cubicBezTo>
                  <a:pt x="97" y="225"/>
                  <a:pt x="77" y="222"/>
                  <a:pt x="59" y="222"/>
                </a:cubicBezTo>
                <a:cubicBezTo>
                  <a:pt x="31" y="222"/>
                  <a:pt x="1" y="229"/>
                  <a:pt x="0" y="244"/>
                </a:cubicBezTo>
                <a:close/>
                <a:moveTo>
                  <a:pt x="137" y="115"/>
                </a:moveTo>
                <a:cubicBezTo>
                  <a:pt x="137" y="106"/>
                  <a:pt x="144" y="99"/>
                  <a:pt x="154" y="99"/>
                </a:cubicBezTo>
                <a:cubicBezTo>
                  <a:pt x="174" y="99"/>
                  <a:pt x="174" y="99"/>
                  <a:pt x="174" y="99"/>
                </a:cubicBezTo>
                <a:cubicBezTo>
                  <a:pt x="174" y="62"/>
                  <a:pt x="174" y="62"/>
                  <a:pt x="174" y="62"/>
                </a:cubicBezTo>
                <a:cubicBezTo>
                  <a:pt x="229" y="62"/>
                  <a:pt x="229" y="62"/>
                  <a:pt x="229" y="62"/>
                </a:cubicBezTo>
                <a:cubicBezTo>
                  <a:pt x="229" y="99"/>
                  <a:pt x="229" y="99"/>
                  <a:pt x="229" y="99"/>
                </a:cubicBezTo>
                <a:cubicBezTo>
                  <a:pt x="249" y="99"/>
                  <a:pt x="249" y="99"/>
                  <a:pt x="249" y="99"/>
                </a:cubicBezTo>
                <a:cubicBezTo>
                  <a:pt x="258" y="99"/>
                  <a:pt x="266" y="106"/>
                  <a:pt x="266" y="115"/>
                </a:cubicBezTo>
                <a:cubicBezTo>
                  <a:pt x="266" y="253"/>
                  <a:pt x="266" y="253"/>
                  <a:pt x="266" y="253"/>
                </a:cubicBezTo>
                <a:cubicBezTo>
                  <a:pt x="266" y="262"/>
                  <a:pt x="258" y="270"/>
                  <a:pt x="249" y="270"/>
                </a:cubicBezTo>
                <a:cubicBezTo>
                  <a:pt x="154" y="270"/>
                  <a:pt x="154" y="270"/>
                  <a:pt x="154" y="270"/>
                </a:cubicBezTo>
                <a:cubicBezTo>
                  <a:pt x="144" y="270"/>
                  <a:pt x="137" y="262"/>
                  <a:pt x="137" y="253"/>
                </a:cubicBezTo>
                <a:cubicBezTo>
                  <a:pt x="137" y="241"/>
                  <a:pt x="137" y="241"/>
                  <a:pt x="137" y="241"/>
                </a:cubicBezTo>
                <a:cubicBezTo>
                  <a:pt x="231" y="241"/>
                  <a:pt x="231" y="241"/>
                  <a:pt x="231" y="241"/>
                </a:cubicBezTo>
                <a:cubicBezTo>
                  <a:pt x="231" y="128"/>
                  <a:pt x="231" y="128"/>
                  <a:pt x="231" y="128"/>
                </a:cubicBezTo>
                <a:cubicBezTo>
                  <a:pt x="137" y="128"/>
                  <a:pt x="137" y="128"/>
                  <a:pt x="137" y="128"/>
                </a:cubicBezTo>
                <a:lnTo>
                  <a:pt x="137" y="115"/>
                </a:lnTo>
                <a:close/>
                <a:moveTo>
                  <a:pt x="183" y="194"/>
                </a:moveTo>
                <a:cubicBezTo>
                  <a:pt x="183" y="217"/>
                  <a:pt x="183" y="217"/>
                  <a:pt x="183" y="217"/>
                </a:cubicBezTo>
                <a:cubicBezTo>
                  <a:pt x="164" y="217"/>
                  <a:pt x="164" y="217"/>
                  <a:pt x="164" y="217"/>
                </a:cubicBezTo>
                <a:cubicBezTo>
                  <a:pt x="164" y="194"/>
                  <a:pt x="164" y="194"/>
                  <a:pt x="164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1" y="175"/>
                  <a:pt x="141" y="175"/>
                  <a:pt x="141" y="175"/>
                </a:cubicBezTo>
                <a:cubicBezTo>
                  <a:pt x="164" y="175"/>
                  <a:pt x="164" y="175"/>
                  <a:pt x="164" y="175"/>
                </a:cubicBezTo>
                <a:cubicBezTo>
                  <a:pt x="164" y="151"/>
                  <a:pt x="164" y="151"/>
                  <a:pt x="164" y="151"/>
                </a:cubicBezTo>
                <a:cubicBezTo>
                  <a:pt x="183" y="151"/>
                  <a:pt x="183" y="151"/>
                  <a:pt x="183" y="151"/>
                </a:cubicBezTo>
                <a:cubicBezTo>
                  <a:pt x="183" y="175"/>
                  <a:pt x="183" y="175"/>
                  <a:pt x="183" y="175"/>
                </a:cubicBezTo>
                <a:cubicBezTo>
                  <a:pt x="206" y="175"/>
                  <a:pt x="206" y="175"/>
                  <a:pt x="206" y="175"/>
                </a:cubicBezTo>
                <a:cubicBezTo>
                  <a:pt x="206" y="194"/>
                  <a:pt x="206" y="194"/>
                  <a:pt x="206" y="194"/>
                </a:cubicBezTo>
                <a:lnTo>
                  <a:pt x="183" y="194"/>
                </a:lnTo>
                <a:close/>
                <a:moveTo>
                  <a:pt x="55" y="256"/>
                </a:moveTo>
                <a:cubicBezTo>
                  <a:pt x="89" y="237"/>
                  <a:pt x="89" y="237"/>
                  <a:pt x="89" y="237"/>
                </a:cubicBezTo>
                <a:cubicBezTo>
                  <a:pt x="99" y="240"/>
                  <a:pt x="105" y="243"/>
                  <a:pt x="106" y="245"/>
                </a:cubicBezTo>
                <a:cubicBezTo>
                  <a:pt x="104" y="248"/>
                  <a:pt x="89" y="256"/>
                  <a:pt x="59" y="256"/>
                </a:cubicBezTo>
                <a:cubicBezTo>
                  <a:pt x="57" y="256"/>
                  <a:pt x="56" y="256"/>
                  <a:pt x="55" y="256"/>
                </a:cubicBezTo>
                <a:close/>
                <a:moveTo>
                  <a:pt x="11" y="245"/>
                </a:moveTo>
                <a:cubicBezTo>
                  <a:pt x="13" y="242"/>
                  <a:pt x="28" y="234"/>
                  <a:pt x="59" y="234"/>
                </a:cubicBezTo>
                <a:cubicBezTo>
                  <a:pt x="61" y="234"/>
                  <a:pt x="64" y="234"/>
                  <a:pt x="67" y="234"/>
                </a:cubicBezTo>
                <a:cubicBezTo>
                  <a:pt x="32" y="254"/>
                  <a:pt x="32" y="254"/>
                  <a:pt x="32" y="254"/>
                </a:cubicBezTo>
                <a:cubicBezTo>
                  <a:pt x="17" y="251"/>
                  <a:pt x="12" y="247"/>
                  <a:pt x="11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Freeform 158"/>
          <p:cNvSpPr>
            <a:spLocks noEditPoints="1"/>
          </p:cNvSpPr>
          <p:nvPr/>
        </p:nvSpPr>
        <p:spPr bwMode="auto">
          <a:xfrm>
            <a:off x="3131964" y="2572260"/>
            <a:ext cx="219750" cy="254827"/>
          </a:xfrm>
          <a:custGeom>
            <a:avLst/>
            <a:gdLst>
              <a:gd name="T0" fmla="*/ 178 w 227"/>
              <a:gd name="T1" fmla="*/ 7 h 264"/>
              <a:gd name="T2" fmla="*/ 152 w 227"/>
              <a:gd name="T3" fmla="*/ 0 h 264"/>
              <a:gd name="T4" fmla="*/ 125 w 227"/>
              <a:gd name="T5" fmla="*/ 7 h 264"/>
              <a:gd name="T6" fmla="*/ 112 w 227"/>
              <a:gd name="T7" fmla="*/ 17 h 264"/>
              <a:gd name="T8" fmla="*/ 110 w 227"/>
              <a:gd name="T9" fmla="*/ 18 h 264"/>
              <a:gd name="T10" fmla="*/ 84 w 227"/>
              <a:gd name="T11" fmla="*/ 3 h 264"/>
              <a:gd name="T12" fmla="*/ 68 w 227"/>
              <a:gd name="T13" fmla="*/ 0 h 264"/>
              <a:gd name="T14" fmla="*/ 1 w 227"/>
              <a:gd name="T15" fmla="*/ 69 h 264"/>
              <a:gd name="T16" fmla="*/ 23 w 227"/>
              <a:gd name="T17" fmla="*/ 123 h 264"/>
              <a:gd name="T18" fmla="*/ 35 w 227"/>
              <a:gd name="T19" fmla="*/ 143 h 264"/>
              <a:gd name="T20" fmla="*/ 24 w 227"/>
              <a:gd name="T21" fmla="*/ 180 h 264"/>
              <a:gd name="T22" fmla="*/ 17 w 227"/>
              <a:gd name="T23" fmla="*/ 248 h 264"/>
              <a:gd name="T24" fmla="*/ 44 w 227"/>
              <a:gd name="T25" fmla="*/ 264 h 264"/>
              <a:gd name="T26" fmla="*/ 100 w 227"/>
              <a:gd name="T27" fmla="*/ 214 h 264"/>
              <a:gd name="T28" fmla="*/ 106 w 227"/>
              <a:gd name="T29" fmla="*/ 206 h 264"/>
              <a:gd name="T30" fmla="*/ 109 w 227"/>
              <a:gd name="T31" fmla="*/ 211 h 264"/>
              <a:gd name="T32" fmla="*/ 124 w 227"/>
              <a:gd name="T33" fmla="*/ 238 h 264"/>
              <a:gd name="T34" fmla="*/ 159 w 227"/>
              <a:gd name="T35" fmla="*/ 262 h 264"/>
              <a:gd name="T36" fmla="*/ 173 w 227"/>
              <a:gd name="T37" fmla="*/ 259 h 264"/>
              <a:gd name="T38" fmla="*/ 192 w 227"/>
              <a:gd name="T39" fmla="*/ 213 h 264"/>
              <a:gd name="T40" fmla="*/ 185 w 227"/>
              <a:gd name="T41" fmla="*/ 177 h 264"/>
              <a:gd name="T42" fmla="*/ 180 w 227"/>
              <a:gd name="T43" fmla="*/ 145 h 264"/>
              <a:gd name="T44" fmla="*/ 193 w 227"/>
              <a:gd name="T45" fmla="*/ 125 h 264"/>
              <a:gd name="T46" fmla="*/ 210 w 227"/>
              <a:gd name="T47" fmla="*/ 101 h 264"/>
              <a:gd name="T48" fmla="*/ 216 w 227"/>
              <a:gd name="T49" fmla="*/ 89 h 264"/>
              <a:gd name="T50" fmla="*/ 178 w 227"/>
              <a:gd name="T51" fmla="*/ 7 h 264"/>
              <a:gd name="T52" fmla="*/ 190 w 227"/>
              <a:gd name="T53" fmla="*/ 80 h 264"/>
              <a:gd name="T54" fmla="*/ 187 w 227"/>
              <a:gd name="T55" fmla="*/ 88 h 264"/>
              <a:gd name="T56" fmla="*/ 153 w 227"/>
              <a:gd name="T57" fmla="*/ 143 h 264"/>
              <a:gd name="T58" fmla="*/ 161 w 227"/>
              <a:gd name="T59" fmla="*/ 234 h 264"/>
              <a:gd name="T60" fmla="*/ 159 w 227"/>
              <a:gd name="T61" fmla="*/ 235 h 264"/>
              <a:gd name="T62" fmla="*/ 109 w 227"/>
              <a:gd name="T63" fmla="*/ 165 h 264"/>
              <a:gd name="T64" fmla="*/ 44 w 227"/>
              <a:gd name="T65" fmla="*/ 237 h 264"/>
              <a:gd name="T66" fmla="*/ 40 w 227"/>
              <a:gd name="T67" fmla="*/ 234 h 264"/>
              <a:gd name="T68" fmla="*/ 62 w 227"/>
              <a:gd name="T69" fmla="*/ 141 h 264"/>
              <a:gd name="T70" fmla="*/ 53 w 227"/>
              <a:gd name="T71" fmla="*/ 119 h 264"/>
              <a:gd name="T72" fmla="*/ 58 w 227"/>
              <a:gd name="T73" fmla="*/ 121 h 264"/>
              <a:gd name="T74" fmla="*/ 86 w 227"/>
              <a:gd name="T75" fmla="*/ 121 h 264"/>
              <a:gd name="T76" fmla="*/ 110 w 227"/>
              <a:gd name="T77" fmla="*/ 109 h 264"/>
              <a:gd name="T78" fmla="*/ 85 w 227"/>
              <a:gd name="T79" fmla="*/ 111 h 264"/>
              <a:gd name="T80" fmla="*/ 62 w 227"/>
              <a:gd name="T81" fmla="*/ 108 h 264"/>
              <a:gd name="T82" fmla="*/ 43 w 227"/>
              <a:gd name="T83" fmla="*/ 97 h 264"/>
              <a:gd name="T84" fmla="*/ 29 w 227"/>
              <a:gd name="T85" fmla="*/ 81 h 264"/>
              <a:gd name="T86" fmla="*/ 27 w 227"/>
              <a:gd name="T87" fmla="*/ 70 h 264"/>
              <a:gd name="T88" fmla="*/ 68 w 227"/>
              <a:gd name="T89" fmla="*/ 27 h 264"/>
              <a:gd name="T90" fmla="*/ 77 w 227"/>
              <a:gd name="T91" fmla="*/ 29 h 264"/>
              <a:gd name="T92" fmla="*/ 109 w 227"/>
              <a:gd name="T93" fmla="*/ 49 h 264"/>
              <a:gd name="T94" fmla="*/ 110 w 227"/>
              <a:gd name="T95" fmla="*/ 49 h 264"/>
              <a:gd name="T96" fmla="*/ 137 w 227"/>
              <a:gd name="T97" fmla="*/ 31 h 264"/>
              <a:gd name="T98" fmla="*/ 152 w 227"/>
              <a:gd name="T99" fmla="*/ 27 h 264"/>
              <a:gd name="T100" fmla="*/ 166 w 227"/>
              <a:gd name="T101" fmla="*/ 31 h 264"/>
              <a:gd name="T102" fmla="*/ 190 w 227"/>
              <a:gd name="T103" fmla="*/ 80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27" h="264">
                <a:moveTo>
                  <a:pt x="178" y="7"/>
                </a:moveTo>
                <a:cubicBezTo>
                  <a:pt x="169" y="3"/>
                  <a:pt x="160" y="0"/>
                  <a:pt x="152" y="0"/>
                </a:cubicBezTo>
                <a:cubicBezTo>
                  <a:pt x="143" y="0"/>
                  <a:pt x="133" y="3"/>
                  <a:pt x="125" y="7"/>
                </a:cubicBezTo>
                <a:cubicBezTo>
                  <a:pt x="120" y="10"/>
                  <a:pt x="116" y="13"/>
                  <a:pt x="112" y="17"/>
                </a:cubicBezTo>
                <a:cubicBezTo>
                  <a:pt x="111" y="17"/>
                  <a:pt x="110" y="18"/>
                  <a:pt x="110" y="18"/>
                </a:cubicBezTo>
                <a:cubicBezTo>
                  <a:pt x="104" y="13"/>
                  <a:pt x="96" y="6"/>
                  <a:pt x="84" y="3"/>
                </a:cubicBezTo>
                <a:cubicBezTo>
                  <a:pt x="79" y="1"/>
                  <a:pt x="74" y="0"/>
                  <a:pt x="68" y="0"/>
                </a:cubicBezTo>
                <a:cubicBezTo>
                  <a:pt x="32" y="0"/>
                  <a:pt x="1" y="33"/>
                  <a:pt x="1" y="69"/>
                </a:cubicBezTo>
                <a:cubicBezTo>
                  <a:pt x="0" y="93"/>
                  <a:pt x="13" y="109"/>
                  <a:pt x="23" y="123"/>
                </a:cubicBezTo>
                <a:cubicBezTo>
                  <a:pt x="29" y="131"/>
                  <a:pt x="34" y="138"/>
                  <a:pt x="35" y="143"/>
                </a:cubicBezTo>
                <a:cubicBezTo>
                  <a:pt x="35" y="150"/>
                  <a:pt x="29" y="168"/>
                  <a:pt x="24" y="180"/>
                </a:cubicBezTo>
                <a:cubicBezTo>
                  <a:pt x="14" y="204"/>
                  <a:pt x="5" y="228"/>
                  <a:pt x="17" y="248"/>
                </a:cubicBezTo>
                <a:cubicBezTo>
                  <a:pt x="22" y="258"/>
                  <a:pt x="32" y="264"/>
                  <a:pt x="44" y="264"/>
                </a:cubicBezTo>
                <a:cubicBezTo>
                  <a:pt x="65" y="264"/>
                  <a:pt x="79" y="244"/>
                  <a:pt x="100" y="214"/>
                </a:cubicBezTo>
                <a:cubicBezTo>
                  <a:pt x="102" y="212"/>
                  <a:pt x="104" y="209"/>
                  <a:pt x="106" y="206"/>
                </a:cubicBezTo>
                <a:cubicBezTo>
                  <a:pt x="107" y="208"/>
                  <a:pt x="108" y="209"/>
                  <a:pt x="109" y="211"/>
                </a:cubicBezTo>
                <a:cubicBezTo>
                  <a:pt x="114" y="220"/>
                  <a:pt x="119" y="230"/>
                  <a:pt x="124" y="238"/>
                </a:cubicBezTo>
                <a:cubicBezTo>
                  <a:pt x="128" y="245"/>
                  <a:pt x="140" y="262"/>
                  <a:pt x="159" y="262"/>
                </a:cubicBezTo>
                <a:cubicBezTo>
                  <a:pt x="164" y="262"/>
                  <a:pt x="169" y="261"/>
                  <a:pt x="173" y="259"/>
                </a:cubicBezTo>
                <a:cubicBezTo>
                  <a:pt x="188" y="251"/>
                  <a:pt x="194" y="236"/>
                  <a:pt x="192" y="213"/>
                </a:cubicBezTo>
                <a:cubicBezTo>
                  <a:pt x="191" y="202"/>
                  <a:pt x="188" y="190"/>
                  <a:pt x="185" y="177"/>
                </a:cubicBezTo>
                <a:cubicBezTo>
                  <a:pt x="183" y="167"/>
                  <a:pt x="179" y="151"/>
                  <a:pt x="180" y="145"/>
                </a:cubicBezTo>
                <a:cubicBezTo>
                  <a:pt x="180" y="140"/>
                  <a:pt x="186" y="133"/>
                  <a:pt x="193" y="125"/>
                </a:cubicBezTo>
                <a:cubicBezTo>
                  <a:pt x="199" y="118"/>
                  <a:pt x="205" y="111"/>
                  <a:pt x="210" y="101"/>
                </a:cubicBezTo>
                <a:cubicBezTo>
                  <a:pt x="213" y="97"/>
                  <a:pt x="214" y="93"/>
                  <a:pt x="216" y="89"/>
                </a:cubicBezTo>
                <a:cubicBezTo>
                  <a:pt x="227" y="54"/>
                  <a:pt x="205" y="21"/>
                  <a:pt x="178" y="7"/>
                </a:cubicBezTo>
                <a:close/>
                <a:moveTo>
                  <a:pt x="190" y="80"/>
                </a:moveTo>
                <a:cubicBezTo>
                  <a:pt x="189" y="83"/>
                  <a:pt x="188" y="86"/>
                  <a:pt x="187" y="88"/>
                </a:cubicBezTo>
                <a:cubicBezTo>
                  <a:pt x="176" y="107"/>
                  <a:pt x="155" y="120"/>
                  <a:pt x="153" y="143"/>
                </a:cubicBezTo>
                <a:cubicBezTo>
                  <a:pt x="151" y="167"/>
                  <a:pt x="175" y="227"/>
                  <a:pt x="161" y="234"/>
                </a:cubicBezTo>
                <a:cubicBezTo>
                  <a:pt x="160" y="235"/>
                  <a:pt x="160" y="235"/>
                  <a:pt x="159" y="235"/>
                </a:cubicBezTo>
                <a:cubicBezTo>
                  <a:pt x="145" y="235"/>
                  <a:pt x="122" y="165"/>
                  <a:pt x="109" y="165"/>
                </a:cubicBezTo>
                <a:cubicBezTo>
                  <a:pt x="97" y="165"/>
                  <a:pt x="58" y="237"/>
                  <a:pt x="44" y="237"/>
                </a:cubicBezTo>
                <a:cubicBezTo>
                  <a:pt x="42" y="237"/>
                  <a:pt x="41" y="236"/>
                  <a:pt x="40" y="234"/>
                </a:cubicBezTo>
                <a:cubicBezTo>
                  <a:pt x="30" y="217"/>
                  <a:pt x="64" y="169"/>
                  <a:pt x="62" y="141"/>
                </a:cubicBezTo>
                <a:cubicBezTo>
                  <a:pt x="61" y="133"/>
                  <a:pt x="58" y="126"/>
                  <a:pt x="53" y="119"/>
                </a:cubicBezTo>
                <a:cubicBezTo>
                  <a:pt x="55" y="120"/>
                  <a:pt x="57" y="121"/>
                  <a:pt x="58" y="121"/>
                </a:cubicBezTo>
                <a:cubicBezTo>
                  <a:pt x="68" y="124"/>
                  <a:pt x="77" y="124"/>
                  <a:pt x="86" y="121"/>
                </a:cubicBezTo>
                <a:cubicBezTo>
                  <a:pt x="95" y="119"/>
                  <a:pt x="103" y="115"/>
                  <a:pt x="110" y="109"/>
                </a:cubicBezTo>
                <a:cubicBezTo>
                  <a:pt x="101" y="110"/>
                  <a:pt x="93" y="111"/>
                  <a:pt x="85" y="111"/>
                </a:cubicBezTo>
                <a:cubicBezTo>
                  <a:pt x="77" y="111"/>
                  <a:pt x="69" y="110"/>
                  <a:pt x="62" y="108"/>
                </a:cubicBezTo>
                <a:cubicBezTo>
                  <a:pt x="55" y="106"/>
                  <a:pt x="49" y="103"/>
                  <a:pt x="43" y="97"/>
                </a:cubicBezTo>
                <a:cubicBezTo>
                  <a:pt x="38" y="93"/>
                  <a:pt x="34" y="88"/>
                  <a:pt x="29" y="81"/>
                </a:cubicBezTo>
                <a:cubicBezTo>
                  <a:pt x="28" y="78"/>
                  <a:pt x="27" y="74"/>
                  <a:pt x="27" y="70"/>
                </a:cubicBezTo>
                <a:cubicBezTo>
                  <a:pt x="28" y="49"/>
                  <a:pt x="47" y="27"/>
                  <a:pt x="68" y="27"/>
                </a:cubicBezTo>
                <a:cubicBezTo>
                  <a:pt x="71" y="27"/>
                  <a:pt x="74" y="28"/>
                  <a:pt x="77" y="29"/>
                </a:cubicBezTo>
                <a:cubicBezTo>
                  <a:pt x="89" y="32"/>
                  <a:pt x="97" y="47"/>
                  <a:pt x="109" y="49"/>
                </a:cubicBezTo>
                <a:cubicBezTo>
                  <a:pt x="109" y="49"/>
                  <a:pt x="110" y="49"/>
                  <a:pt x="110" y="49"/>
                </a:cubicBezTo>
                <a:cubicBezTo>
                  <a:pt x="117" y="49"/>
                  <a:pt x="131" y="34"/>
                  <a:pt x="137" y="31"/>
                </a:cubicBezTo>
                <a:cubicBezTo>
                  <a:pt x="142" y="28"/>
                  <a:pt x="147" y="27"/>
                  <a:pt x="152" y="27"/>
                </a:cubicBezTo>
                <a:cubicBezTo>
                  <a:pt x="156" y="27"/>
                  <a:pt x="161" y="28"/>
                  <a:pt x="166" y="31"/>
                </a:cubicBezTo>
                <a:cubicBezTo>
                  <a:pt x="183" y="40"/>
                  <a:pt x="197" y="61"/>
                  <a:pt x="190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6659167" y="2541309"/>
            <a:ext cx="279588" cy="316728"/>
            <a:chOff x="3161709" y="3609865"/>
            <a:chExt cx="644926" cy="730598"/>
          </a:xfrm>
          <a:solidFill>
            <a:schemeClr val="bg1"/>
          </a:solidFill>
        </p:grpSpPr>
        <p:sp>
          <p:nvSpPr>
            <p:cNvPr id="86" name="Freeform 174"/>
            <p:cNvSpPr>
              <a:spLocks noEditPoints="1"/>
            </p:cNvSpPr>
            <p:nvPr/>
          </p:nvSpPr>
          <p:spPr bwMode="auto">
            <a:xfrm>
              <a:off x="3258091" y="3609865"/>
              <a:ext cx="548544" cy="730598"/>
            </a:xfrm>
            <a:custGeom>
              <a:avLst/>
              <a:gdLst>
                <a:gd name="T0" fmla="*/ 281 w 461"/>
                <a:gd name="T1" fmla="*/ 449 h 614"/>
                <a:gd name="T2" fmla="*/ 354 w 461"/>
                <a:gd name="T3" fmla="*/ 552 h 614"/>
                <a:gd name="T4" fmla="*/ 315 w 461"/>
                <a:gd name="T5" fmla="*/ 580 h 614"/>
                <a:gd name="T6" fmla="*/ 338 w 461"/>
                <a:gd name="T7" fmla="*/ 614 h 614"/>
                <a:gd name="T8" fmla="*/ 461 w 461"/>
                <a:gd name="T9" fmla="*/ 528 h 614"/>
                <a:gd name="T10" fmla="*/ 437 w 461"/>
                <a:gd name="T11" fmla="*/ 494 h 614"/>
                <a:gd name="T12" fmla="*/ 390 w 461"/>
                <a:gd name="T13" fmla="*/ 526 h 614"/>
                <a:gd name="T14" fmla="*/ 319 w 461"/>
                <a:gd name="T15" fmla="*/ 425 h 614"/>
                <a:gd name="T16" fmla="*/ 373 w 461"/>
                <a:gd name="T17" fmla="*/ 386 h 614"/>
                <a:gd name="T18" fmla="*/ 197 w 461"/>
                <a:gd name="T19" fmla="*/ 133 h 614"/>
                <a:gd name="T20" fmla="*/ 96 w 461"/>
                <a:gd name="T21" fmla="*/ 113 h 614"/>
                <a:gd name="T22" fmla="*/ 17 w 461"/>
                <a:gd name="T23" fmla="*/ 0 h 614"/>
                <a:gd name="T24" fmla="*/ 0 w 461"/>
                <a:gd name="T25" fmla="*/ 42 h 614"/>
                <a:gd name="T26" fmla="*/ 67 w 461"/>
                <a:gd name="T27" fmla="*/ 137 h 614"/>
                <a:gd name="T28" fmla="*/ 49 w 461"/>
                <a:gd name="T29" fmla="*/ 236 h 614"/>
                <a:gd name="T30" fmla="*/ 225 w 461"/>
                <a:gd name="T31" fmla="*/ 489 h 614"/>
                <a:gd name="T32" fmla="*/ 281 w 461"/>
                <a:gd name="T33" fmla="*/ 449 h 614"/>
                <a:gd name="T34" fmla="*/ 244 w 461"/>
                <a:gd name="T35" fmla="*/ 313 h 614"/>
                <a:gd name="T36" fmla="*/ 264 w 461"/>
                <a:gd name="T37" fmla="*/ 300 h 614"/>
                <a:gd name="T38" fmla="*/ 315 w 461"/>
                <a:gd name="T39" fmla="*/ 373 h 614"/>
                <a:gd name="T40" fmla="*/ 294 w 461"/>
                <a:gd name="T41" fmla="*/ 386 h 614"/>
                <a:gd name="T42" fmla="*/ 244 w 461"/>
                <a:gd name="T43" fmla="*/ 313 h 614"/>
                <a:gd name="T44" fmla="*/ 255 w 461"/>
                <a:gd name="T45" fmla="*/ 414 h 614"/>
                <a:gd name="T46" fmla="*/ 233 w 461"/>
                <a:gd name="T47" fmla="*/ 429 h 614"/>
                <a:gd name="T48" fmla="*/ 182 w 461"/>
                <a:gd name="T49" fmla="*/ 356 h 614"/>
                <a:gd name="T50" fmla="*/ 203 w 461"/>
                <a:gd name="T51" fmla="*/ 341 h 614"/>
                <a:gd name="T52" fmla="*/ 255 w 461"/>
                <a:gd name="T53" fmla="*/ 414 h 614"/>
                <a:gd name="T54" fmla="*/ 88 w 461"/>
                <a:gd name="T55" fmla="*/ 223 h 614"/>
                <a:gd name="T56" fmla="*/ 129 w 461"/>
                <a:gd name="T57" fmla="*/ 193 h 614"/>
                <a:gd name="T58" fmla="*/ 141 w 461"/>
                <a:gd name="T59" fmla="*/ 210 h 614"/>
                <a:gd name="T60" fmla="*/ 99 w 461"/>
                <a:gd name="T61" fmla="*/ 240 h 614"/>
                <a:gd name="T62" fmla="*/ 88 w 461"/>
                <a:gd name="T63" fmla="*/ 223 h 614"/>
                <a:gd name="T64" fmla="*/ 116 w 461"/>
                <a:gd name="T65" fmla="*/ 264 h 614"/>
                <a:gd name="T66" fmla="*/ 158 w 461"/>
                <a:gd name="T67" fmla="*/ 234 h 614"/>
                <a:gd name="T68" fmla="*/ 171 w 461"/>
                <a:gd name="T69" fmla="*/ 251 h 614"/>
                <a:gd name="T70" fmla="*/ 129 w 461"/>
                <a:gd name="T71" fmla="*/ 281 h 614"/>
                <a:gd name="T72" fmla="*/ 116 w 461"/>
                <a:gd name="T73" fmla="*/ 264 h 614"/>
                <a:gd name="T74" fmla="*/ 146 w 461"/>
                <a:gd name="T75" fmla="*/ 305 h 614"/>
                <a:gd name="T76" fmla="*/ 188 w 461"/>
                <a:gd name="T77" fmla="*/ 275 h 614"/>
                <a:gd name="T78" fmla="*/ 199 w 461"/>
                <a:gd name="T79" fmla="*/ 292 h 614"/>
                <a:gd name="T80" fmla="*/ 158 w 461"/>
                <a:gd name="T81" fmla="*/ 322 h 614"/>
                <a:gd name="T82" fmla="*/ 146 w 461"/>
                <a:gd name="T83" fmla="*/ 305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1" h="614">
                  <a:moveTo>
                    <a:pt x="281" y="449"/>
                  </a:moveTo>
                  <a:lnTo>
                    <a:pt x="354" y="552"/>
                  </a:lnTo>
                  <a:lnTo>
                    <a:pt x="315" y="580"/>
                  </a:lnTo>
                  <a:lnTo>
                    <a:pt x="338" y="614"/>
                  </a:lnTo>
                  <a:lnTo>
                    <a:pt x="461" y="528"/>
                  </a:lnTo>
                  <a:lnTo>
                    <a:pt x="437" y="494"/>
                  </a:lnTo>
                  <a:lnTo>
                    <a:pt x="390" y="526"/>
                  </a:lnTo>
                  <a:lnTo>
                    <a:pt x="319" y="425"/>
                  </a:lnTo>
                  <a:lnTo>
                    <a:pt x="373" y="386"/>
                  </a:lnTo>
                  <a:lnTo>
                    <a:pt x="197" y="133"/>
                  </a:lnTo>
                  <a:lnTo>
                    <a:pt x="96" y="113"/>
                  </a:lnTo>
                  <a:lnTo>
                    <a:pt x="17" y="0"/>
                  </a:lnTo>
                  <a:lnTo>
                    <a:pt x="0" y="42"/>
                  </a:lnTo>
                  <a:lnTo>
                    <a:pt x="67" y="137"/>
                  </a:lnTo>
                  <a:lnTo>
                    <a:pt x="49" y="236"/>
                  </a:lnTo>
                  <a:lnTo>
                    <a:pt x="225" y="489"/>
                  </a:lnTo>
                  <a:lnTo>
                    <a:pt x="281" y="449"/>
                  </a:lnTo>
                  <a:close/>
                  <a:moveTo>
                    <a:pt x="244" y="313"/>
                  </a:moveTo>
                  <a:lnTo>
                    <a:pt x="264" y="300"/>
                  </a:lnTo>
                  <a:lnTo>
                    <a:pt x="315" y="373"/>
                  </a:lnTo>
                  <a:lnTo>
                    <a:pt x="294" y="386"/>
                  </a:lnTo>
                  <a:lnTo>
                    <a:pt x="244" y="313"/>
                  </a:lnTo>
                  <a:close/>
                  <a:moveTo>
                    <a:pt x="255" y="414"/>
                  </a:moveTo>
                  <a:lnTo>
                    <a:pt x="233" y="429"/>
                  </a:lnTo>
                  <a:lnTo>
                    <a:pt x="182" y="356"/>
                  </a:lnTo>
                  <a:lnTo>
                    <a:pt x="203" y="341"/>
                  </a:lnTo>
                  <a:lnTo>
                    <a:pt x="255" y="414"/>
                  </a:lnTo>
                  <a:close/>
                  <a:moveTo>
                    <a:pt x="88" y="223"/>
                  </a:moveTo>
                  <a:lnTo>
                    <a:pt x="129" y="193"/>
                  </a:lnTo>
                  <a:lnTo>
                    <a:pt x="141" y="210"/>
                  </a:lnTo>
                  <a:lnTo>
                    <a:pt x="99" y="240"/>
                  </a:lnTo>
                  <a:lnTo>
                    <a:pt x="88" y="223"/>
                  </a:lnTo>
                  <a:close/>
                  <a:moveTo>
                    <a:pt x="116" y="264"/>
                  </a:moveTo>
                  <a:lnTo>
                    <a:pt x="158" y="234"/>
                  </a:lnTo>
                  <a:lnTo>
                    <a:pt x="171" y="251"/>
                  </a:lnTo>
                  <a:lnTo>
                    <a:pt x="129" y="281"/>
                  </a:lnTo>
                  <a:lnTo>
                    <a:pt x="116" y="264"/>
                  </a:lnTo>
                  <a:close/>
                  <a:moveTo>
                    <a:pt x="146" y="305"/>
                  </a:moveTo>
                  <a:lnTo>
                    <a:pt x="188" y="275"/>
                  </a:lnTo>
                  <a:lnTo>
                    <a:pt x="199" y="292"/>
                  </a:lnTo>
                  <a:lnTo>
                    <a:pt x="158" y="322"/>
                  </a:lnTo>
                  <a:lnTo>
                    <a:pt x="146" y="3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175"/>
            <p:cNvSpPr>
              <a:spLocks noEditPoints="1"/>
            </p:cNvSpPr>
            <p:nvPr/>
          </p:nvSpPr>
          <p:spPr bwMode="auto">
            <a:xfrm>
              <a:off x="3161709" y="3701487"/>
              <a:ext cx="114230" cy="166587"/>
            </a:xfrm>
            <a:custGeom>
              <a:avLst/>
              <a:gdLst>
                <a:gd name="T0" fmla="*/ 2 w 51"/>
                <a:gd name="T1" fmla="*/ 50 h 75"/>
                <a:gd name="T2" fmla="*/ 27 w 51"/>
                <a:gd name="T3" fmla="*/ 75 h 75"/>
                <a:gd name="T4" fmla="*/ 51 w 51"/>
                <a:gd name="T5" fmla="*/ 50 h 75"/>
                <a:gd name="T6" fmla="*/ 27 w 51"/>
                <a:gd name="T7" fmla="*/ 0 h 75"/>
                <a:gd name="T8" fmla="*/ 2 w 51"/>
                <a:gd name="T9" fmla="*/ 50 h 75"/>
                <a:gd name="T10" fmla="*/ 20 w 51"/>
                <a:gd name="T11" fmla="*/ 64 h 75"/>
                <a:gd name="T12" fmla="*/ 20 w 51"/>
                <a:gd name="T13" fmla="*/ 25 h 75"/>
                <a:gd name="T14" fmla="*/ 20 w 51"/>
                <a:gd name="T15" fmla="*/ 6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5">
                  <a:moveTo>
                    <a:pt x="2" y="50"/>
                  </a:moveTo>
                  <a:cubicBezTo>
                    <a:pt x="2" y="64"/>
                    <a:pt x="13" y="75"/>
                    <a:pt x="27" y="75"/>
                  </a:cubicBezTo>
                  <a:cubicBezTo>
                    <a:pt x="40" y="75"/>
                    <a:pt x="51" y="64"/>
                    <a:pt x="51" y="50"/>
                  </a:cubicBezTo>
                  <a:cubicBezTo>
                    <a:pt x="51" y="36"/>
                    <a:pt x="27" y="0"/>
                    <a:pt x="27" y="0"/>
                  </a:cubicBezTo>
                  <a:cubicBezTo>
                    <a:pt x="27" y="0"/>
                    <a:pt x="2" y="36"/>
                    <a:pt x="2" y="50"/>
                  </a:cubicBezTo>
                  <a:close/>
                  <a:moveTo>
                    <a:pt x="20" y="64"/>
                  </a:moveTo>
                  <a:cubicBezTo>
                    <a:pt x="0" y="56"/>
                    <a:pt x="20" y="25"/>
                    <a:pt x="20" y="25"/>
                  </a:cubicBezTo>
                  <a:cubicBezTo>
                    <a:pt x="16" y="59"/>
                    <a:pt x="20" y="64"/>
                    <a:pt x="2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7C461D82-5966-4315-92CE-55D7D2C7B096}"/>
              </a:ext>
            </a:extLst>
          </p:cNvPr>
          <p:cNvSpPr/>
          <p:nvPr/>
        </p:nvSpPr>
        <p:spPr>
          <a:xfrm>
            <a:off x="2357508" y="4117703"/>
            <a:ext cx="6463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80%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677F4571-93E7-4D08-BDA0-DA9ED1EB65D9}"/>
              </a:ext>
            </a:extLst>
          </p:cNvPr>
          <p:cNvSpPr/>
          <p:nvPr/>
        </p:nvSpPr>
        <p:spPr>
          <a:xfrm>
            <a:off x="5886155" y="4117703"/>
            <a:ext cx="6463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80%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A2C33575-B2FD-4FDE-9E85-D355AEF92364}"/>
              </a:ext>
            </a:extLst>
          </p:cNvPr>
          <p:cNvSpPr/>
          <p:nvPr/>
        </p:nvSpPr>
        <p:spPr>
          <a:xfrm>
            <a:off x="9532033" y="4117703"/>
            <a:ext cx="6463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80%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>
            <a:extLst>
              <a:ext uri="{FF2B5EF4-FFF2-40B4-BE49-F238E27FC236}">
                <a16:creationId xmlns:a16="http://schemas.microsoft.com/office/drawing/2014/main" id="{9B0BB72A-1CB8-4371-A07F-BA7037B241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4" t="61710" r="24586" b="1196"/>
          <a:stretch/>
        </p:blipFill>
        <p:spPr>
          <a:xfrm>
            <a:off x="9061938" y="4032738"/>
            <a:ext cx="2192214" cy="2192214"/>
          </a:xfrm>
          <a:custGeom>
            <a:avLst/>
            <a:gdLst>
              <a:gd name="connsiteX0" fmla="*/ 1271954 w 2543908"/>
              <a:gd name="connsiteY0" fmla="*/ 0 h 2543908"/>
              <a:gd name="connsiteX1" fmla="*/ 2543908 w 2543908"/>
              <a:gd name="connsiteY1" fmla="*/ 1271954 h 2543908"/>
              <a:gd name="connsiteX2" fmla="*/ 1271954 w 2543908"/>
              <a:gd name="connsiteY2" fmla="*/ 2543908 h 2543908"/>
              <a:gd name="connsiteX3" fmla="*/ 0 w 2543908"/>
              <a:gd name="connsiteY3" fmla="*/ 1271954 h 2543908"/>
              <a:gd name="connsiteX4" fmla="*/ 1271954 w 2543908"/>
              <a:gd name="connsiteY4" fmla="*/ 0 h 25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3908" h="2543908">
                <a:moveTo>
                  <a:pt x="1271954" y="0"/>
                </a:moveTo>
                <a:cubicBezTo>
                  <a:pt x="1974435" y="0"/>
                  <a:pt x="2543908" y="569473"/>
                  <a:pt x="2543908" y="1271954"/>
                </a:cubicBezTo>
                <a:cubicBezTo>
                  <a:pt x="2543908" y="1974435"/>
                  <a:pt x="1974435" y="2543908"/>
                  <a:pt x="1271954" y="2543908"/>
                </a:cubicBezTo>
                <a:cubicBezTo>
                  <a:pt x="569473" y="2543908"/>
                  <a:pt x="0" y="1974435"/>
                  <a:pt x="0" y="1271954"/>
                </a:cubicBezTo>
                <a:cubicBezTo>
                  <a:pt x="0" y="569473"/>
                  <a:pt x="569473" y="0"/>
                  <a:pt x="1271954" y="0"/>
                </a:cubicBezTo>
                <a:close/>
              </a:path>
            </a:pathLst>
          </a:cu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9B224EB5-370D-412A-A74D-8A93838E4F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6" t="32650" r="54444" b="30256"/>
          <a:stretch/>
        </p:blipFill>
        <p:spPr>
          <a:xfrm>
            <a:off x="5251938" y="3938953"/>
            <a:ext cx="2543908" cy="2543908"/>
          </a:xfrm>
          <a:custGeom>
            <a:avLst/>
            <a:gdLst>
              <a:gd name="connsiteX0" fmla="*/ 1271954 w 2543908"/>
              <a:gd name="connsiteY0" fmla="*/ 0 h 2543908"/>
              <a:gd name="connsiteX1" fmla="*/ 2543908 w 2543908"/>
              <a:gd name="connsiteY1" fmla="*/ 1271954 h 2543908"/>
              <a:gd name="connsiteX2" fmla="*/ 1271954 w 2543908"/>
              <a:gd name="connsiteY2" fmla="*/ 2543908 h 2543908"/>
              <a:gd name="connsiteX3" fmla="*/ 0 w 2543908"/>
              <a:gd name="connsiteY3" fmla="*/ 1271954 h 2543908"/>
              <a:gd name="connsiteX4" fmla="*/ 1271954 w 2543908"/>
              <a:gd name="connsiteY4" fmla="*/ 0 h 25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3908" h="2543908">
                <a:moveTo>
                  <a:pt x="1271954" y="0"/>
                </a:moveTo>
                <a:cubicBezTo>
                  <a:pt x="1974435" y="0"/>
                  <a:pt x="2543908" y="569473"/>
                  <a:pt x="2543908" y="1271954"/>
                </a:cubicBezTo>
                <a:cubicBezTo>
                  <a:pt x="2543908" y="1974435"/>
                  <a:pt x="1974435" y="2543908"/>
                  <a:pt x="1271954" y="2543908"/>
                </a:cubicBezTo>
                <a:cubicBezTo>
                  <a:pt x="569473" y="2543908"/>
                  <a:pt x="0" y="1974435"/>
                  <a:pt x="0" y="1271954"/>
                </a:cubicBezTo>
                <a:cubicBezTo>
                  <a:pt x="0" y="569473"/>
                  <a:pt x="569473" y="0"/>
                  <a:pt x="1271954" y="0"/>
                </a:cubicBezTo>
                <a:close/>
              </a:path>
            </a:pathLst>
          </a:cu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E2C577BB-ECD2-446A-8DB4-8372AE345B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" t="44445" r="74843" b="18461"/>
          <a:stretch/>
        </p:blipFill>
        <p:spPr>
          <a:xfrm>
            <a:off x="1488830" y="3868615"/>
            <a:ext cx="2543908" cy="2543908"/>
          </a:xfrm>
          <a:custGeom>
            <a:avLst/>
            <a:gdLst>
              <a:gd name="connsiteX0" fmla="*/ 1271954 w 2543908"/>
              <a:gd name="connsiteY0" fmla="*/ 0 h 2543908"/>
              <a:gd name="connsiteX1" fmla="*/ 2543908 w 2543908"/>
              <a:gd name="connsiteY1" fmla="*/ 1271954 h 2543908"/>
              <a:gd name="connsiteX2" fmla="*/ 1271954 w 2543908"/>
              <a:gd name="connsiteY2" fmla="*/ 2543908 h 2543908"/>
              <a:gd name="connsiteX3" fmla="*/ 0 w 2543908"/>
              <a:gd name="connsiteY3" fmla="*/ 1271954 h 2543908"/>
              <a:gd name="connsiteX4" fmla="*/ 1271954 w 2543908"/>
              <a:gd name="connsiteY4" fmla="*/ 0 h 25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3908" h="2543908">
                <a:moveTo>
                  <a:pt x="1271954" y="0"/>
                </a:moveTo>
                <a:cubicBezTo>
                  <a:pt x="1974435" y="0"/>
                  <a:pt x="2543908" y="569473"/>
                  <a:pt x="2543908" y="1271954"/>
                </a:cubicBezTo>
                <a:cubicBezTo>
                  <a:pt x="2543908" y="1974435"/>
                  <a:pt x="1974435" y="2543908"/>
                  <a:pt x="1271954" y="2543908"/>
                </a:cubicBezTo>
                <a:cubicBezTo>
                  <a:pt x="569473" y="2543908"/>
                  <a:pt x="0" y="1974435"/>
                  <a:pt x="0" y="1271954"/>
                </a:cubicBezTo>
                <a:cubicBezTo>
                  <a:pt x="0" y="569473"/>
                  <a:pt x="569473" y="0"/>
                  <a:pt x="1271954" y="0"/>
                </a:cubicBezTo>
                <a:close/>
              </a:path>
            </a:pathLst>
          </a:custGeom>
        </p:spPr>
      </p:pic>
      <p:sp>
        <p:nvSpPr>
          <p:cNvPr id="22" name="椭圆 21"/>
          <p:cNvSpPr/>
          <p:nvPr/>
        </p:nvSpPr>
        <p:spPr>
          <a:xfrm>
            <a:off x="2008833" y="3497635"/>
            <a:ext cx="2235818" cy="2235818"/>
          </a:xfrm>
          <a:prstGeom prst="ellipse">
            <a:avLst/>
          </a:prstGeom>
          <a:gradFill flip="none" rotWithShape="0">
            <a:gsLst>
              <a:gs pos="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53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2540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8003281" y="3497635"/>
            <a:ext cx="2235818" cy="2235818"/>
          </a:xfrm>
          <a:prstGeom prst="ellipse">
            <a:avLst/>
          </a:prstGeom>
          <a:gradFill flip="none" rotWithShape="0">
            <a:gsLst>
              <a:gs pos="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53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2540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731657" y="3251201"/>
            <a:ext cx="2728686" cy="2728686"/>
          </a:xfrm>
          <a:prstGeom prst="ellipse">
            <a:avLst/>
          </a:prstGeom>
          <a:gradFill flip="none" rotWithShape="0">
            <a:gsLst>
              <a:gs pos="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53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2540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351749" y="4045640"/>
            <a:ext cx="1538883" cy="307777"/>
          </a:xfrm>
          <a:prstGeom prst="rect">
            <a:avLst/>
          </a:prstGeom>
          <a:effectLst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添加段落标题</a:t>
            </a:r>
          </a:p>
        </p:txBody>
      </p:sp>
      <p:sp>
        <p:nvSpPr>
          <p:cNvPr id="27" name="矩形 26"/>
          <p:cNvSpPr/>
          <p:nvPr/>
        </p:nvSpPr>
        <p:spPr>
          <a:xfrm>
            <a:off x="8196961" y="4455888"/>
            <a:ext cx="1848459" cy="840230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331735" y="37133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单击添加页面标题</a:t>
            </a:r>
          </a:p>
        </p:txBody>
      </p:sp>
      <p:sp>
        <p:nvSpPr>
          <p:cNvPr id="20" name="椭圆 19"/>
          <p:cNvSpPr/>
          <p:nvPr/>
        </p:nvSpPr>
        <p:spPr>
          <a:xfrm>
            <a:off x="7199149" y="4214043"/>
            <a:ext cx="914585" cy="914585"/>
          </a:xfrm>
          <a:prstGeom prst="ellipse">
            <a:avLst/>
          </a:prstGeom>
          <a:solidFill>
            <a:srgbClr val="FBB6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357301" y="4045640"/>
            <a:ext cx="1538883" cy="307777"/>
          </a:xfrm>
          <a:prstGeom prst="rect">
            <a:avLst/>
          </a:prstGeom>
          <a:effectLst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添加段落标题</a:t>
            </a:r>
          </a:p>
        </p:txBody>
      </p:sp>
      <p:sp>
        <p:nvSpPr>
          <p:cNvPr id="24" name="矩形 23"/>
          <p:cNvSpPr/>
          <p:nvPr/>
        </p:nvSpPr>
        <p:spPr>
          <a:xfrm>
            <a:off x="2202513" y="4455888"/>
            <a:ext cx="1848459" cy="840230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  <p:sp>
        <p:nvSpPr>
          <p:cNvPr id="19" name="椭圆 18"/>
          <p:cNvSpPr/>
          <p:nvPr/>
        </p:nvSpPr>
        <p:spPr>
          <a:xfrm>
            <a:off x="4078267" y="4214043"/>
            <a:ext cx="914585" cy="914585"/>
          </a:xfrm>
          <a:prstGeom prst="ellipse">
            <a:avLst/>
          </a:prstGeom>
          <a:solidFill>
            <a:srgbClr val="FBB6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en-US" sz="1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430561" y="4476447"/>
            <a:ext cx="209996" cy="389777"/>
          </a:xfrm>
          <a:custGeom>
            <a:avLst/>
            <a:gdLst>
              <a:gd name="T0" fmla="*/ 17 w 278"/>
              <a:gd name="T1" fmla="*/ 516 h 516"/>
              <a:gd name="T2" fmla="*/ 0 w 278"/>
              <a:gd name="T3" fmla="*/ 499 h 516"/>
              <a:gd name="T4" fmla="*/ 242 w 278"/>
              <a:gd name="T5" fmla="*/ 258 h 516"/>
              <a:gd name="T6" fmla="*/ 0 w 278"/>
              <a:gd name="T7" fmla="*/ 17 h 516"/>
              <a:gd name="T8" fmla="*/ 17 w 278"/>
              <a:gd name="T9" fmla="*/ 0 h 516"/>
              <a:gd name="T10" fmla="*/ 278 w 278"/>
              <a:gd name="T11" fmla="*/ 258 h 516"/>
              <a:gd name="T12" fmla="*/ 17 w 278"/>
              <a:gd name="T13" fmla="*/ 516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8" h="516">
                <a:moveTo>
                  <a:pt x="17" y="516"/>
                </a:moveTo>
                <a:lnTo>
                  <a:pt x="0" y="499"/>
                </a:lnTo>
                <a:lnTo>
                  <a:pt x="242" y="258"/>
                </a:lnTo>
                <a:lnTo>
                  <a:pt x="0" y="17"/>
                </a:lnTo>
                <a:lnTo>
                  <a:pt x="17" y="0"/>
                </a:lnTo>
                <a:lnTo>
                  <a:pt x="278" y="258"/>
                </a:lnTo>
                <a:lnTo>
                  <a:pt x="17" y="5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Freeform 5"/>
          <p:cNvSpPr/>
          <p:nvPr/>
        </p:nvSpPr>
        <p:spPr bwMode="auto">
          <a:xfrm>
            <a:off x="7551443" y="4476447"/>
            <a:ext cx="209996" cy="389777"/>
          </a:xfrm>
          <a:custGeom>
            <a:avLst/>
            <a:gdLst>
              <a:gd name="T0" fmla="*/ 17 w 278"/>
              <a:gd name="T1" fmla="*/ 516 h 516"/>
              <a:gd name="T2" fmla="*/ 0 w 278"/>
              <a:gd name="T3" fmla="*/ 499 h 516"/>
              <a:gd name="T4" fmla="*/ 242 w 278"/>
              <a:gd name="T5" fmla="*/ 258 h 516"/>
              <a:gd name="T6" fmla="*/ 0 w 278"/>
              <a:gd name="T7" fmla="*/ 17 h 516"/>
              <a:gd name="T8" fmla="*/ 17 w 278"/>
              <a:gd name="T9" fmla="*/ 0 h 516"/>
              <a:gd name="T10" fmla="*/ 278 w 278"/>
              <a:gd name="T11" fmla="*/ 258 h 516"/>
              <a:gd name="T12" fmla="*/ 17 w 278"/>
              <a:gd name="T13" fmla="*/ 516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8" h="516">
                <a:moveTo>
                  <a:pt x="17" y="516"/>
                </a:moveTo>
                <a:lnTo>
                  <a:pt x="0" y="499"/>
                </a:lnTo>
                <a:lnTo>
                  <a:pt x="242" y="258"/>
                </a:lnTo>
                <a:lnTo>
                  <a:pt x="0" y="17"/>
                </a:lnTo>
                <a:lnTo>
                  <a:pt x="17" y="0"/>
                </a:lnTo>
                <a:lnTo>
                  <a:pt x="278" y="258"/>
                </a:lnTo>
                <a:lnTo>
                  <a:pt x="17" y="5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311598" y="1926606"/>
            <a:ext cx="10118401" cy="608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此处添加详细文本描述，建议与标题相关并符合整体语言风格，语言描述尽量简洁生动。尽量将每页幻灯片的字数控制在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200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字以内，据统计每页幻灯片的播放时间最好控制在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分钟之内。此处添加详细文本描述。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326558" y="4060155"/>
            <a:ext cx="1538883" cy="307777"/>
          </a:xfrm>
          <a:prstGeom prst="rect">
            <a:avLst/>
          </a:prstGeom>
          <a:effectLst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3000">
                      <a:schemeClr val="accent3"/>
                    </a:gs>
                  </a:gsLst>
                  <a:lin ang="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添加段落标题</a:t>
            </a:r>
          </a:p>
        </p:txBody>
      </p:sp>
      <p:sp>
        <p:nvSpPr>
          <p:cNvPr id="18" name="矩形 17"/>
          <p:cNvSpPr/>
          <p:nvPr/>
        </p:nvSpPr>
        <p:spPr>
          <a:xfrm>
            <a:off x="5261461" y="4615544"/>
            <a:ext cx="1848459" cy="840230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此处添加详细文本描述，建议与标题相关并符合整体语言风格。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>
</file>

<file path=ppt/theme/theme1.xml><?xml version="1.0" encoding="utf-8"?>
<a:theme xmlns:a="http://schemas.openxmlformats.org/drawingml/2006/main" name="鲍鱼素材https://baoyusucai.taobao.com/">
  <a:themeElements>
    <a:clrScheme name="自定义 5">
      <a:dk1>
        <a:sysClr val="windowText" lastClr="000000"/>
      </a:dk1>
      <a:lt1>
        <a:sysClr val="window" lastClr="FFFFFF"/>
      </a:lt1>
      <a:dk2>
        <a:srgbClr val="595959"/>
      </a:dk2>
      <a:lt2>
        <a:srgbClr val="E5DEDB"/>
      </a:lt2>
      <a:accent1>
        <a:srgbClr val="FBB600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qduluvc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BB600"/>
        </a:solidFill>
        <a:ln>
          <a:noFill/>
        </a:ln>
      </a:spPr>
      <a:bodyPr vert="horz" wrap="square" lIns="91440" tIns="45720" rIns="91440" bIns="45720" numCol="1" rtlCol="0" anchor="t" anchorCtr="0" compatLnSpc="1"/>
      <a:lstStyle>
        <a:defPPr algn="ctr">
          <a:defRPr sz="1400">
            <a:solidFill>
              <a:schemeClr val="tx1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591</Words>
  <Application>Microsoft Office PowerPoint</Application>
  <PresentationFormat>宽屏</PresentationFormat>
  <Paragraphs>79</Paragraphs>
  <Slides>11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4" baseType="lpstr">
      <vt:lpstr>等线</vt:lpstr>
      <vt:lpstr>Arial</vt:lpstr>
      <vt:lpstr>鲍鱼素材https://baoyusucai.taobao.com/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医疗护理专业模板</dc:title>
  <dc:creator>CHENYING0907</dc:creator>
  <cp:lastModifiedBy>tangtang</cp:lastModifiedBy>
  <cp:revision>90</cp:revision>
  <dcterms:created xsi:type="dcterms:W3CDTF">2016-07-16T03:49:00Z</dcterms:created>
  <dcterms:modified xsi:type="dcterms:W3CDTF">2020-04-14T03:25:22Z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