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heme/theme2.xml" ContentType="application/vnd.openxmlformats-officedocument.theme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notesSlides/notesSlide3.xml" ContentType="application/vnd.openxmlformats-officedocument.presentationml.notesSlide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notesSlides/notesSlide4.xml" ContentType="application/vnd.openxmlformats-officedocument.presentationml.notesSlide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notesSlides/notesSlide5.xml" ContentType="application/vnd.openxmlformats-officedocument.presentationml.notesSlide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notesSlides/notesSlide6.xml" ContentType="application/vnd.openxmlformats-officedocument.presentationml.notesSlide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notesSlides/notesSlide9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0.xml" ContentType="application/vnd.openxmlformats-officedocument.presentationml.tags+xml"/>
  <Override PartName="/ppt/notesSlides/notesSlide10.xml" ContentType="application/vnd.openxmlformats-officedocument.presentationml.notesSlide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notesSlides/notesSlide11.xml" ContentType="application/vnd.openxmlformats-officedocument.presentationml.notesSlide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notesSlides/notesSlide14.xml" ContentType="application/vnd.openxmlformats-officedocument.presentationml.notesSlide+xml"/>
  <Override PartName="/ppt/charts/chart2.xml" ContentType="application/vnd.openxmlformats-officedocument.drawingml.chart+xml"/>
  <Override PartName="/ppt/charts/chart3.xml" ContentType="application/vnd.openxmlformats-officedocument.drawingml.chart+xml"/>
  <Override PartName="/ppt/charts/chart4.xml" ContentType="application/vnd.openxmlformats-officedocument.drawingml.chart+xml"/>
  <Override PartName="/ppt/charts/chart5.xml" ContentType="application/vnd.openxmlformats-officedocument.drawingml.chart+xml"/>
  <Override PartName="/ppt/charts/chart6.xml" ContentType="application/vnd.openxmlformats-officedocument.drawingml.chart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0.xml" ContentType="application/vnd.openxmlformats-officedocument.presentationml.tags+xml"/>
  <Override PartName="/ppt/notesSlides/notesSlide15.xml" ContentType="application/vnd.openxmlformats-officedocument.presentationml.notesSlide+xml"/>
  <Override PartName="/ppt/charts/chart7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notesSlides/notesSlide18.xml" ContentType="application/vnd.openxmlformats-officedocument.presentationml.notesSlide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notesSlides/notesSlide19.xml" ContentType="application/vnd.openxmlformats-officedocument.presentationml.notesSlide+xml"/>
  <Override PartName="/ppt/charts/chart8.xml" ContentType="application/vnd.openxmlformats-officedocument.drawingml.char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4"/>
  </p:notesMasterIdLst>
  <p:sldIdLst>
    <p:sldId id="2945" r:id="rId2"/>
    <p:sldId id="256" r:id="rId3"/>
    <p:sldId id="257" r:id="rId4"/>
    <p:sldId id="259" r:id="rId5"/>
    <p:sldId id="261" r:id="rId6"/>
    <p:sldId id="262" r:id="rId7"/>
    <p:sldId id="260" r:id="rId8"/>
    <p:sldId id="263" r:id="rId9"/>
    <p:sldId id="258" r:id="rId10"/>
    <p:sldId id="285" r:id="rId11"/>
    <p:sldId id="264" r:id="rId12"/>
    <p:sldId id="270" r:id="rId13"/>
    <p:sldId id="267" r:id="rId14"/>
    <p:sldId id="280" r:id="rId15"/>
    <p:sldId id="286" r:id="rId16"/>
    <p:sldId id="271" r:id="rId17"/>
    <p:sldId id="266" r:id="rId18"/>
    <p:sldId id="273" r:id="rId19"/>
    <p:sldId id="287" r:id="rId20"/>
    <p:sldId id="275" r:id="rId21"/>
    <p:sldId id="278" r:id="rId22"/>
    <p:sldId id="288" r:id="rId23"/>
  </p:sldIdLst>
  <p:sldSz cx="12192000" cy="6858000"/>
  <p:notesSz cx="6858000" cy="9144000"/>
  <p:custDataLst>
    <p:tags r:id="rId25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2" pos="393" userDrawn="1">
          <p15:clr>
            <a:srgbClr val="A4A3A4"/>
          </p15:clr>
        </p15:guide>
        <p15:guide id="3" pos="7265" userDrawn="1">
          <p15:clr>
            <a:srgbClr val="A4A3A4"/>
          </p15:clr>
        </p15:guide>
        <p15:guide id="4" orient="horz" pos="232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C8618"/>
    <a:srgbClr val="294350"/>
    <a:srgbClr val="242E40"/>
    <a:srgbClr val="FF9F00"/>
    <a:srgbClr val="DE7D1D"/>
    <a:srgbClr val="AA935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002" autoAdjust="0"/>
    <p:restoredTop sz="94650" autoAdjust="0"/>
  </p:normalViewPr>
  <p:slideViewPr>
    <p:cSldViewPr snapToGrid="0" showGuides="1">
      <p:cViewPr varScale="1">
        <p:scale>
          <a:sx n="103" d="100"/>
          <a:sy n="103" d="100"/>
        </p:scale>
        <p:origin x="132" y="138"/>
      </p:cViewPr>
      <p:guideLst>
        <p:guide pos="393"/>
        <p:guide pos="7265"/>
        <p:guide orient="horz" pos="232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-2370"/>
    </p:cViewPr>
  </p:sorterViewPr>
  <p:notesViewPr>
    <p:cSldViewPr>
      <p:cViewPr>
        <p:scale>
          <a:sx n="66" d="100"/>
          <a:sy n="66" d="100"/>
        </p:scale>
        <p:origin x="0" y="0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gs" Target="tags/tag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.xlsx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2.xlsx"/></Relationships>
</file>

<file path=ppt/charts/_rels/chart4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3.xlsx"/></Relationships>
</file>

<file path=ppt/charts/_rels/chart5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4.xlsx"/></Relationships>
</file>

<file path=ppt/charts/_rels/chart6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5.xlsx"/></Relationships>
</file>

<file path=ppt/charts/_rels/chart7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6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8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7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bar"/>
        <c:grouping val="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Series 1</c:v>
                </c:pt>
              </c:strCache>
            </c:strRef>
          </c:tx>
          <c:spPr>
            <a:solidFill>
              <a:srgbClr val="294350"/>
            </a:solidFill>
            <a:ln>
              <a:noFill/>
            </a:ln>
            <a:effectLst/>
          </c:spPr>
          <c:invertIfNegative val="0"/>
          <c:cat>
            <c:strRef>
              <c:f>Sheet1!$A$2:$A$5</c:f>
              <c:strCache>
                <c:ptCount val="4"/>
                <c:pt idx="0">
                  <c:v>Category 1</c:v>
                </c:pt>
                <c:pt idx="1">
                  <c:v>Category 2</c:v>
                </c:pt>
                <c:pt idx="2">
                  <c:v>Category 3</c:v>
                </c:pt>
                <c:pt idx="3">
                  <c:v>Category 4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4.3</c:v>
                </c:pt>
                <c:pt idx="1">
                  <c:v>2.5</c:v>
                </c:pt>
                <c:pt idx="2">
                  <c:v>3.5</c:v>
                </c:pt>
                <c:pt idx="3">
                  <c:v>4.5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AE3F-4E62-9159-E04D089261AC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Series 2</c:v>
                </c:pt>
              </c:strCache>
            </c:strRef>
          </c:tx>
          <c:spPr>
            <a:solidFill>
              <a:srgbClr val="FC8618"/>
            </a:solidFill>
            <a:ln>
              <a:noFill/>
            </a:ln>
            <a:effectLst/>
          </c:spPr>
          <c:invertIfNegative val="0"/>
          <c:cat>
            <c:strRef>
              <c:f>Sheet1!$A$2:$A$5</c:f>
              <c:strCache>
                <c:ptCount val="4"/>
                <c:pt idx="0">
                  <c:v>Category 1</c:v>
                </c:pt>
                <c:pt idx="1">
                  <c:v>Category 2</c:v>
                </c:pt>
                <c:pt idx="2">
                  <c:v>Category 3</c:v>
                </c:pt>
                <c:pt idx="3">
                  <c:v>Category 4</c:v>
                </c:pt>
              </c:strCache>
            </c:strRef>
          </c:cat>
          <c:val>
            <c:numRef>
              <c:f>Sheet1!$C$2:$C$5</c:f>
              <c:numCache>
                <c:formatCode>General</c:formatCode>
                <c:ptCount val="4"/>
                <c:pt idx="0">
                  <c:v>2.4</c:v>
                </c:pt>
                <c:pt idx="1">
                  <c:v>4.4000000000000004</c:v>
                </c:pt>
                <c:pt idx="2">
                  <c:v>1.8</c:v>
                </c:pt>
                <c:pt idx="3">
                  <c:v>2.8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AE3F-4E62-9159-E04D089261AC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Series 3</c:v>
                </c:pt>
              </c:strCache>
            </c:strRef>
          </c:tx>
          <c:spPr>
            <a:solidFill>
              <a:schemeClr val="bg1">
                <a:lumMod val="75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Sheet1!$A$2:$A$5</c:f>
              <c:strCache>
                <c:ptCount val="4"/>
                <c:pt idx="0">
                  <c:v>Category 1</c:v>
                </c:pt>
                <c:pt idx="1">
                  <c:v>Category 2</c:v>
                </c:pt>
                <c:pt idx="2">
                  <c:v>Category 3</c:v>
                </c:pt>
                <c:pt idx="3">
                  <c:v>Category 4</c:v>
                </c:pt>
              </c:strCache>
            </c:strRef>
          </c:cat>
          <c:val>
            <c:numRef>
              <c:f>Sheet1!$D$2:$D$5</c:f>
              <c:numCache>
                <c:formatCode>General</c:formatCode>
                <c:ptCount val="4"/>
                <c:pt idx="0">
                  <c:v>2</c:v>
                </c:pt>
                <c:pt idx="1">
                  <c:v>2</c:v>
                </c:pt>
                <c:pt idx="2">
                  <c:v>3</c:v>
                </c:pt>
                <c:pt idx="3">
                  <c:v>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AE3F-4E62-9159-E04D089261A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104364032"/>
        <c:axId val="46770432"/>
      </c:barChart>
      <c:catAx>
        <c:axId val="104364032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bg2">
                <a:lumMod val="90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 smtId="4294967295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  <a:ea typeface="+mn-ea"/>
                <a:cs typeface="+mn-cs"/>
              </a:defRPr>
            </a:pPr>
            <a:endParaRPr lang="zh-CN"/>
          </a:p>
        </c:txPr>
        <c:crossAx val="46770432"/>
        <c:crosses val="autoZero"/>
        <c:auto val="0"/>
        <c:lblAlgn val="ctr"/>
        <c:lblOffset val="100"/>
        <c:noMultiLvlLbl val="0"/>
      </c:catAx>
      <c:valAx>
        <c:axId val="46770432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solidFill>
              <a:schemeClr val="bg2">
                <a:lumMod val="75000"/>
              </a:schemeClr>
            </a:solidFill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 smtId="4294967295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  <a:ea typeface="+mn-ea"/>
                <a:cs typeface="+mn-cs"/>
              </a:defRPr>
            </a:pPr>
            <a:endParaRPr lang="zh-CN"/>
          </a:p>
        </c:txPr>
        <c:crossAx val="104364032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zh-CN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18"/>
    </mc:Choice>
    <mc:Fallback>
      <c:style val="18"/>
    </mc:Fallback>
  </mc:AlternateContent>
  <c:chart>
    <c:autoTitleDeleted val="1"/>
    <c:plotArea>
      <c:layout/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Sales</c:v>
                </c:pt>
              </c:strCache>
            </c:strRef>
          </c:tx>
          <c:spPr>
            <a:solidFill>
              <a:srgbClr val="A6A6A6"/>
            </a:solidFill>
            <a:effectLst/>
          </c:spPr>
          <c:dPt>
            <c:idx val="0"/>
            <c:bubble3D val="0"/>
            <c:spPr>
              <a:solidFill>
                <a:srgbClr val="294350"/>
              </a:solidFill>
              <a:effectLst/>
            </c:spPr>
            <c:extLst>
              <c:ext xmlns:c16="http://schemas.microsoft.com/office/drawing/2014/chart" uri="{C3380CC4-5D6E-409C-BE32-E72D297353CC}">
                <c16:uniqueId val="{00000001-4A18-45F0-B7EE-16367171ABA7}"/>
              </c:ext>
            </c:extLst>
          </c:dPt>
          <c:dPt>
            <c:idx val="1"/>
            <c:bubble3D val="0"/>
            <c:spPr>
              <a:solidFill>
                <a:srgbClr val="A6A6A6">
                  <a:alpha val="30000"/>
                </a:srgbClr>
              </a:solidFill>
              <a:effectLst/>
            </c:spPr>
            <c:extLst>
              <c:ext xmlns:c16="http://schemas.microsoft.com/office/drawing/2014/chart" uri="{C3380CC4-5D6E-409C-BE32-E72D297353CC}">
                <c16:uniqueId val="{00000003-4A18-45F0-B7EE-16367171ABA7}"/>
              </c:ext>
            </c:extLst>
          </c:dPt>
          <c:cat>
            <c:strRef>
              <c:f>Sheet1!$A$2:$A$3</c:f>
              <c:strCache>
                <c:ptCount val="2"/>
                <c:pt idx="0">
                  <c:v>1st Qtr</c:v>
                </c:pt>
                <c:pt idx="1">
                  <c:v>2nd Qtr</c:v>
                </c:pt>
              </c:strCache>
            </c:strRef>
          </c:cat>
          <c:val>
            <c:numRef>
              <c:f>Sheet1!$B$2:$B$3</c:f>
              <c:numCache>
                <c:formatCode>General</c:formatCode>
                <c:ptCount val="2"/>
                <c:pt idx="0">
                  <c:v>71</c:v>
                </c:pt>
                <c:pt idx="1">
                  <c:v>29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4A18-45F0-B7EE-16367171ABA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  <c:holeSize val="80"/>
      </c:doughnutChart>
    </c:plotArea>
    <c:plotVisOnly val="1"/>
    <c:dispBlanksAs val="gap"/>
    <c:showDLblsOverMax val="0"/>
  </c:chart>
  <c:txPr>
    <a:bodyPr/>
    <a:lstStyle/>
    <a:p>
      <a:pPr>
        <a:defRPr sz="1800" smtId="4294967295"/>
      </a:pPr>
      <a:endParaRPr lang="zh-CN"/>
    </a:p>
  </c:tx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Sales</c:v>
                </c:pt>
              </c:strCache>
            </c:strRef>
          </c:tx>
          <c:spPr>
            <a:solidFill>
              <a:schemeClr val="bg1">
                <a:lumMod val="65000"/>
              </a:schemeClr>
            </a:solidFill>
          </c:spPr>
          <c:dPt>
            <c:idx val="0"/>
            <c:bubble3D val="0"/>
            <c:spPr>
              <a:solidFill>
                <a:srgbClr val="FC8618"/>
              </a:solidFill>
            </c:spPr>
            <c:extLst>
              <c:ext xmlns:c16="http://schemas.microsoft.com/office/drawing/2014/chart" uri="{C3380CC4-5D6E-409C-BE32-E72D297353CC}">
                <c16:uniqueId val="{00000001-D5F3-4181-9647-6026EBA69858}"/>
              </c:ext>
            </c:extLst>
          </c:dPt>
          <c:dPt>
            <c:idx val="1"/>
            <c:bubble3D val="0"/>
            <c:spPr>
              <a:solidFill>
                <a:srgbClr val="A6A6A6">
                  <a:alpha val="30000"/>
                </a:srgbClr>
              </a:solidFill>
            </c:spPr>
            <c:extLst>
              <c:ext xmlns:c16="http://schemas.microsoft.com/office/drawing/2014/chart" uri="{C3380CC4-5D6E-409C-BE32-E72D297353CC}">
                <c16:uniqueId val="{00000003-D5F3-4181-9647-6026EBA69858}"/>
              </c:ext>
            </c:extLst>
          </c:dPt>
          <c:cat>
            <c:strRef>
              <c:f>Sheet1!$A$2:$A$3</c:f>
              <c:strCache>
                <c:ptCount val="2"/>
                <c:pt idx="0">
                  <c:v>1st Qtr</c:v>
                </c:pt>
                <c:pt idx="1">
                  <c:v>2nd Qtr</c:v>
                </c:pt>
              </c:strCache>
            </c:strRef>
          </c:cat>
          <c:val>
            <c:numRef>
              <c:f>Sheet1!$B$2:$B$3</c:f>
              <c:numCache>
                <c:formatCode>General</c:formatCode>
                <c:ptCount val="2"/>
                <c:pt idx="0">
                  <c:v>47</c:v>
                </c:pt>
                <c:pt idx="1">
                  <c:v>53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D5F3-4181-9647-6026EBA6985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  <c:holeSize val="80"/>
      </c:doughnutChart>
    </c:plotArea>
    <c:plotVisOnly val="1"/>
    <c:dispBlanksAs val="gap"/>
    <c:showDLblsOverMax val="0"/>
  </c:chart>
  <c:txPr>
    <a:bodyPr/>
    <a:lstStyle/>
    <a:p>
      <a:pPr>
        <a:defRPr sz="1800" smtId="4294967295"/>
      </a:pPr>
      <a:endParaRPr lang="zh-CN"/>
    </a:p>
  </c:txPr>
  <c:externalData r:id="rId1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Sales</c:v>
                </c:pt>
              </c:strCache>
            </c:strRef>
          </c:tx>
          <c:spPr>
            <a:solidFill>
              <a:srgbClr val="A6A6A6"/>
            </a:solidFill>
          </c:spPr>
          <c:dPt>
            <c:idx val="0"/>
            <c:bubble3D val="0"/>
            <c:spPr>
              <a:solidFill>
                <a:srgbClr val="294350"/>
              </a:solidFill>
            </c:spPr>
            <c:extLst>
              <c:ext xmlns:c16="http://schemas.microsoft.com/office/drawing/2014/chart" uri="{C3380CC4-5D6E-409C-BE32-E72D297353CC}">
                <c16:uniqueId val="{00000001-7E1D-42D5-8340-94E3E5226F3C}"/>
              </c:ext>
            </c:extLst>
          </c:dPt>
          <c:dPt>
            <c:idx val="1"/>
            <c:bubble3D val="0"/>
            <c:spPr>
              <a:solidFill>
                <a:srgbClr val="A6A6A6">
                  <a:alpha val="30000"/>
                </a:srgbClr>
              </a:solidFill>
            </c:spPr>
            <c:extLst>
              <c:ext xmlns:c16="http://schemas.microsoft.com/office/drawing/2014/chart" uri="{C3380CC4-5D6E-409C-BE32-E72D297353CC}">
                <c16:uniqueId val="{00000003-7E1D-42D5-8340-94E3E5226F3C}"/>
              </c:ext>
            </c:extLst>
          </c:dPt>
          <c:cat>
            <c:strRef>
              <c:f>Sheet1!$A$2:$A$3</c:f>
              <c:strCache>
                <c:ptCount val="2"/>
                <c:pt idx="0">
                  <c:v>1st Qtr</c:v>
                </c:pt>
                <c:pt idx="1">
                  <c:v>2nd Qtr</c:v>
                </c:pt>
              </c:strCache>
            </c:strRef>
          </c:cat>
          <c:val>
            <c:numRef>
              <c:f>Sheet1!$B$2:$B$3</c:f>
              <c:numCache>
                <c:formatCode>General</c:formatCode>
                <c:ptCount val="2"/>
                <c:pt idx="0">
                  <c:v>80</c:v>
                </c:pt>
                <c:pt idx="1">
                  <c:v>20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7E1D-42D5-8340-94E3E5226F3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  <c:holeSize val="80"/>
      </c:doughnutChart>
    </c:plotArea>
    <c:plotVisOnly val="1"/>
    <c:dispBlanksAs val="gap"/>
    <c:showDLblsOverMax val="0"/>
  </c:chart>
  <c:txPr>
    <a:bodyPr/>
    <a:lstStyle/>
    <a:p>
      <a:pPr>
        <a:defRPr sz="1800" smtId="4294967295"/>
      </a:pPr>
      <a:endParaRPr lang="zh-CN"/>
    </a:p>
  </c:txPr>
  <c:externalData r:id="rId1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Sales</c:v>
                </c:pt>
              </c:strCache>
            </c:strRef>
          </c:tx>
          <c:spPr>
            <a:solidFill>
              <a:srgbClr val="A6A6A6"/>
            </a:solidFill>
          </c:spPr>
          <c:dPt>
            <c:idx val="0"/>
            <c:bubble3D val="0"/>
            <c:spPr>
              <a:solidFill>
                <a:srgbClr val="FC8618"/>
              </a:solidFill>
            </c:spPr>
            <c:extLst>
              <c:ext xmlns:c16="http://schemas.microsoft.com/office/drawing/2014/chart" uri="{C3380CC4-5D6E-409C-BE32-E72D297353CC}">
                <c16:uniqueId val="{00000001-952F-40D3-A8E6-D1AE8512DD89}"/>
              </c:ext>
            </c:extLst>
          </c:dPt>
          <c:dPt>
            <c:idx val="1"/>
            <c:bubble3D val="0"/>
            <c:spPr>
              <a:solidFill>
                <a:srgbClr val="A6A6A6">
                  <a:alpha val="30000"/>
                </a:srgbClr>
              </a:solidFill>
            </c:spPr>
            <c:extLst>
              <c:ext xmlns:c16="http://schemas.microsoft.com/office/drawing/2014/chart" uri="{C3380CC4-5D6E-409C-BE32-E72D297353CC}">
                <c16:uniqueId val="{00000003-952F-40D3-A8E6-D1AE8512DD89}"/>
              </c:ext>
            </c:extLst>
          </c:dPt>
          <c:cat>
            <c:strRef>
              <c:f>Sheet1!$A$2:$A$3</c:f>
              <c:strCache>
                <c:ptCount val="2"/>
                <c:pt idx="0">
                  <c:v>1st Qtr</c:v>
                </c:pt>
                <c:pt idx="1">
                  <c:v>2nd Qtr</c:v>
                </c:pt>
              </c:strCache>
            </c:strRef>
          </c:cat>
          <c:val>
            <c:numRef>
              <c:f>Sheet1!$B$2:$B$3</c:f>
              <c:numCache>
                <c:formatCode>General</c:formatCode>
                <c:ptCount val="2"/>
                <c:pt idx="0">
                  <c:v>28</c:v>
                </c:pt>
                <c:pt idx="1">
                  <c:v>72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952F-40D3-A8E6-D1AE8512DD8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  <c:holeSize val="80"/>
      </c:doughnutChart>
      <c:spPr>
        <a:noFill/>
        <a:ln w="25400">
          <a:noFill/>
        </a:ln>
      </c:spPr>
    </c:plotArea>
    <c:plotVisOnly val="1"/>
    <c:dispBlanksAs val="gap"/>
    <c:showDLblsOverMax val="0"/>
  </c:chart>
  <c:txPr>
    <a:bodyPr/>
    <a:lstStyle/>
    <a:p>
      <a:pPr>
        <a:defRPr sz="1800" smtId="4294967295"/>
      </a:pPr>
      <a:endParaRPr lang="zh-CN"/>
    </a:p>
  </c:txPr>
  <c:externalData r:id="rId1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pieChart>
        <c:varyColors val="1"/>
        <c:dLbls>
          <c:showLegendKey val="0"/>
          <c:showVal val="0"/>
          <c:showCatName val="0"/>
          <c:showSerName val="0"/>
          <c:showPercent val="0"/>
          <c:showBubbleSize val="0"/>
          <c:showLeaderLines val="0"/>
        </c:dLbls>
        <c:firstSliceAng val="0"/>
      </c:pieChart>
    </c:plotArea>
    <c:plotVisOnly val="1"/>
    <c:dispBlanksAs val="gap"/>
    <c:showDLblsOverMax val="0"/>
  </c:chart>
  <c:txPr>
    <a:bodyPr/>
    <a:lstStyle/>
    <a:p>
      <a:pPr>
        <a:defRPr sz="1800" smtId="4294967295"/>
      </a:pPr>
      <a:endParaRPr lang="zh-CN"/>
    </a:p>
  </c:txPr>
  <c:externalData r:id="rId1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Series 1</c:v>
                </c:pt>
              </c:strCache>
            </c:strRef>
          </c:tx>
          <c:spPr>
            <a:ln w="31750" cap="rnd">
              <a:solidFill>
                <a:schemeClr val="accent3"/>
              </a:solidFill>
              <a:round/>
            </a:ln>
            <a:effectLst/>
          </c:spPr>
          <c:marker>
            <c:symbol val="circle"/>
            <c:size val="17"/>
            <c:spPr>
              <a:solidFill>
                <a:schemeClr val="bg1">
                  <a:lumMod val="65000"/>
                </a:schemeClr>
              </a:solidFill>
              <a:ln>
                <a:solidFill>
                  <a:schemeClr val="accent3"/>
                </a:solidFill>
              </a:ln>
              <a:effectLst/>
            </c:spPr>
          </c:marker>
          <c:cat>
            <c:strRef>
              <c:f>Sheet1!$A$2:$A$5</c:f>
              <c:strCache>
                <c:ptCount val="4"/>
                <c:pt idx="0">
                  <c:v>Category 1</c:v>
                </c:pt>
                <c:pt idx="1">
                  <c:v>Category 2</c:v>
                </c:pt>
                <c:pt idx="2">
                  <c:v>Category 3</c:v>
                </c:pt>
                <c:pt idx="3">
                  <c:v>Category 4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4.3</c:v>
                </c:pt>
                <c:pt idx="1">
                  <c:v>2.5</c:v>
                </c:pt>
                <c:pt idx="2">
                  <c:v>3.5</c:v>
                </c:pt>
                <c:pt idx="3">
                  <c:v>4.5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1ADF-4ED3-934F-78CA5673101D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Series 2</c:v>
                </c:pt>
              </c:strCache>
            </c:strRef>
          </c:tx>
          <c:spPr>
            <a:ln w="31750" cap="rnd">
              <a:solidFill>
                <a:schemeClr val="accent2"/>
              </a:solidFill>
              <a:round/>
            </a:ln>
            <a:effectLst/>
          </c:spPr>
          <c:marker>
            <c:symbol val="circle"/>
            <c:size val="17"/>
            <c:spPr>
              <a:solidFill>
                <a:srgbClr val="FC8618"/>
              </a:solidFill>
              <a:ln>
                <a:solidFill>
                  <a:schemeClr val="accent2"/>
                </a:solidFill>
              </a:ln>
              <a:effectLst/>
            </c:spPr>
          </c:marker>
          <c:cat>
            <c:strRef>
              <c:f>Sheet1!$A$2:$A$5</c:f>
              <c:strCache>
                <c:ptCount val="4"/>
                <c:pt idx="0">
                  <c:v>Category 1</c:v>
                </c:pt>
                <c:pt idx="1">
                  <c:v>Category 2</c:v>
                </c:pt>
                <c:pt idx="2">
                  <c:v>Category 3</c:v>
                </c:pt>
                <c:pt idx="3">
                  <c:v>Category 4</c:v>
                </c:pt>
              </c:strCache>
            </c:strRef>
          </c:cat>
          <c:val>
            <c:numRef>
              <c:f>Sheet1!$C$2:$C$5</c:f>
              <c:numCache>
                <c:formatCode>General</c:formatCode>
                <c:ptCount val="4"/>
                <c:pt idx="0">
                  <c:v>2.4</c:v>
                </c:pt>
                <c:pt idx="1">
                  <c:v>4.4000000000000004</c:v>
                </c:pt>
                <c:pt idx="2">
                  <c:v>1.8</c:v>
                </c:pt>
                <c:pt idx="3">
                  <c:v>2.8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1ADF-4ED3-934F-78CA5673101D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Series 3</c:v>
                </c:pt>
              </c:strCache>
            </c:strRef>
          </c:tx>
          <c:spPr>
            <a:ln w="31750" cap="rnd">
              <a:solidFill>
                <a:srgbClr val="294350"/>
              </a:solidFill>
              <a:round/>
            </a:ln>
            <a:effectLst/>
          </c:spPr>
          <c:marker>
            <c:symbol val="circle"/>
            <c:size val="17"/>
            <c:spPr>
              <a:solidFill>
                <a:srgbClr val="294350"/>
              </a:solidFill>
              <a:ln>
                <a:solidFill>
                  <a:srgbClr val="294350"/>
                </a:solidFill>
              </a:ln>
              <a:effectLst/>
            </c:spPr>
          </c:marker>
          <c:cat>
            <c:strRef>
              <c:f>Sheet1!$A$2:$A$5</c:f>
              <c:strCache>
                <c:ptCount val="4"/>
                <c:pt idx="0">
                  <c:v>Category 1</c:v>
                </c:pt>
                <c:pt idx="1">
                  <c:v>Category 2</c:v>
                </c:pt>
                <c:pt idx="2">
                  <c:v>Category 3</c:v>
                </c:pt>
                <c:pt idx="3">
                  <c:v>Category 4</c:v>
                </c:pt>
              </c:strCache>
            </c:strRef>
          </c:cat>
          <c:val>
            <c:numRef>
              <c:f>Sheet1!$D$2:$D$5</c:f>
              <c:numCache>
                <c:formatCode>General</c:formatCode>
                <c:ptCount val="4"/>
                <c:pt idx="0">
                  <c:v>2</c:v>
                </c:pt>
                <c:pt idx="1">
                  <c:v>2</c:v>
                </c:pt>
                <c:pt idx="2">
                  <c:v>3</c:v>
                </c:pt>
                <c:pt idx="3">
                  <c:v>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1ADF-4ED3-934F-78CA5673101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120913408"/>
        <c:axId val="88946304"/>
      </c:lineChart>
      <c:catAx>
        <c:axId val="12091340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19050" cap="flat" cmpd="sng" algn="ctr">
            <a:solidFill>
              <a:schemeClr val="bg2">
                <a:lumMod val="7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cap="none" baseline="0" smtId="4294967295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pPr>
            <a:endParaRPr lang="zh-CN"/>
          </a:p>
        </c:txPr>
        <c:crossAx val="88946304"/>
        <c:crosses val="autoZero"/>
        <c:auto val="0"/>
        <c:lblAlgn val="ctr"/>
        <c:lblOffset val="100"/>
        <c:noMultiLvlLbl val="0"/>
      </c:catAx>
      <c:valAx>
        <c:axId val="8894630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bg2"/>
              </a:solidFill>
              <a:round/>
            </a:ln>
            <a:effectLst/>
          </c:spPr>
        </c:majorGridlines>
        <c:numFmt formatCode="General" sourceLinked="1"/>
        <c:majorTickMark val="out"/>
        <c:minorTickMark val="none"/>
        <c:tickLblPos val="nextTo"/>
        <c:spPr>
          <a:noFill/>
          <a:ln>
            <a:solidFill>
              <a:schemeClr val="bg2">
                <a:lumMod val="90000"/>
              </a:schemeClr>
            </a:solidFill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 smtId="4294967295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  <a:ea typeface="+mn-ea"/>
                <a:cs typeface="+mn-cs"/>
              </a:defRPr>
            </a:pPr>
            <a:endParaRPr lang="zh-CN"/>
          </a:p>
        </c:txPr>
        <c:crossAx val="120913408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 w="9525" cap="flat" cmpd="sng" algn="ctr">
      <a:noFill/>
      <a:round/>
    </a:ln>
    <a:effectLst/>
  </c:spPr>
  <c:txPr>
    <a:bodyPr/>
    <a:lstStyle/>
    <a:p>
      <a:pPr>
        <a:defRPr smtId="4294967295">
          <a:solidFill>
            <a:schemeClr val="tx1">
              <a:lumMod val="50000"/>
              <a:lumOff val="50000"/>
            </a:schemeClr>
          </a:solidFill>
          <a:latin typeface="+mj-lt"/>
        </a:defRPr>
      </a:pPr>
      <a:endParaRPr lang="zh-CN"/>
    </a:p>
  </c:txPr>
  <c:externalData r:id="rId3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5.5498950183391571E-2"/>
          <c:y val="5.1251556724309921E-2"/>
          <c:w val="0.89465415477752686"/>
          <c:h val="0.83310478925704956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标题一</c:v>
                </c:pt>
              </c:strCache>
            </c:strRef>
          </c:tx>
          <c:spPr>
            <a:solidFill>
              <a:srgbClr val="294350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 smtId="4294967295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思源黑体 CN Light" panose="020B0300000000000000" pitchFamily="34" charset="-122"/>
                    <a:ea typeface="思源黑体 CN Light" panose="020B0300000000000000" pitchFamily="34" charset="-122"/>
                    <a:cs typeface="+mn-cs"/>
                  </a:defRPr>
                </a:pPr>
                <a:endParaRPr lang="zh-CN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</c:spPr>
                </c15:leaderLines>
              </c:ext>
            </c:extLst>
          </c:dLbls>
          <c:cat>
            <c:strRef>
              <c:f>Sheet1!$A$2:$A$5</c:f>
              <c:strCache>
                <c:ptCount val="4"/>
                <c:pt idx="0">
                  <c:v>添加标题1</c:v>
                </c:pt>
                <c:pt idx="1">
                  <c:v>添加标题2</c:v>
                </c:pt>
                <c:pt idx="2">
                  <c:v>添加标题3</c:v>
                </c:pt>
                <c:pt idx="3">
                  <c:v>添加标题4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4.5</c:v>
                </c:pt>
                <c:pt idx="1">
                  <c:v>2.5</c:v>
                </c:pt>
                <c:pt idx="2">
                  <c:v>3.2</c:v>
                </c:pt>
                <c:pt idx="3">
                  <c:v>3.7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B828-4768-81D7-8FF7D39A5A05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标题二</c:v>
                </c:pt>
              </c:strCache>
            </c:strRef>
          </c:tx>
          <c:spPr>
            <a:solidFill>
              <a:srgbClr val="FC8618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 smtId="4294967295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思源黑体 CN Light" panose="020B0300000000000000" pitchFamily="34" charset="-122"/>
                    <a:ea typeface="思源黑体 CN Light" panose="020B0300000000000000" pitchFamily="34" charset="-122"/>
                    <a:cs typeface="+mn-cs"/>
                  </a:defRPr>
                </a:pPr>
                <a:endParaRPr lang="zh-CN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</c:spPr>
                </c15:leaderLines>
              </c:ext>
            </c:extLst>
          </c:dLbls>
          <c:cat>
            <c:strRef>
              <c:f>Sheet1!$A$2:$A$5</c:f>
              <c:strCache>
                <c:ptCount val="4"/>
                <c:pt idx="0">
                  <c:v>添加标题1</c:v>
                </c:pt>
                <c:pt idx="1">
                  <c:v>添加标题2</c:v>
                </c:pt>
                <c:pt idx="2">
                  <c:v>添加标题3</c:v>
                </c:pt>
                <c:pt idx="3">
                  <c:v>添加标题4</c:v>
                </c:pt>
              </c:strCache>
            </c:strRef>
          </c:cat>
          <c:val>
            <c:numRef>
              <c:f>Sheet1!$C$2:$C$5</c:f>
              <c:numCache>
                <c:formatCode>General</c:formatCode>
                <c:ptCount val="4"/>
                <c:pt idx="0">
                  <c:v>2.5</c:v>
                </c:pt>
                <c:pt idx="1">
                  <c:v>4.2</c:v>
                </c:pt>
                <c:pt idx="2">
                  <c:v>1.6</c:v>
                </c:pt>
                <c:pt idx="3">
                  <c:v>2.4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B828-4768-81D7-8FF7D39A5A05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标题三</c:v>
                </c:pt>
              </c:strCache>
            </c:strRef>
          </c:tx>
          <c:spPr>
            <a:solidFill>
              <a:schemeClr val="bg1">
                <a:lumMod val="75000"/>
              </a:schemeClr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 smtId="4294967295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zh-CN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</c:spPr>
                </c15:leaderLines>
              </c:ext>
            </c:extLst>
          </c:dLbls>
          <c:cat>
            <c:strRef>
              <c:f>Sheet1!$A$2:$A$5</c:f>
              <c:strCache>
                <c:ptCount val="4"/>
                <c:pt idx="0">
                  <c:v>添加标题1</c:v>
                </c:pt>
                <c:pt idx="1">
                  <c:v>添加标题2</c:v>
                </c:pt>
                <c:pt idx="2">
                  <c:v>添加标题3</c:v>
                </c:pt>
                <c:pt idx="3">
                  <c:v>添加标题4</c:v>
                </c:pt>
              </c:strCache>
            </c:strRef>
          </c:cat>
          <c:val>
            <c:numRef>
              <c:f>Sheet1!$D$2:$D$5</c:f>
              <c:numCache>
                <c:formatCode>General</c:formatCode>
                <c:ptCount val="4"/>
                <c:pt idx="0">
                  <c:v>3</c:v>
                </c:pt>
                <c:pt idx="1">
                  <c:v>1</c:v>
                </c:pt>
                <c:pt idx="2">
                  <c:v>2</c:v>
                </c:pt>
                <c:pt idx="3">
                  <c:v>1.5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B828-4768-81D7-8FF7D39A5A0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124972544"/>
        <c:axId val="442419456"/>
      </c:barChart>
      <c:catAx>
        <c:axId val="124972544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 smtId="4294967295">
                <a:solidFill>
                  <a:schemeClr val="tx1">
                    <a:lumMod val="65000"/>
                    <a:lumOff val="35000"/>
                  </a:schemeClr>
                </a:solidFill>
                <a:latin typeface="思源黑体 CN Light" panose="020B0300000000000000" pitchFamily="34" charset="-122"/>
                <a:ea typeface="思源黑体 CN Light" panose="020B0300000000000000" pitchFamily="34" charset="-122"/>
                <a:cs typeface="+mn-cs"/>
              </a:defRPr>
            </a:pPr>
            <a:endParaRPr lang="zh-CN"/>
          </a:p>
        </c:txPr>
        <c:crossAx val="442419456"/>
        <c:crosses val="autoZero"/>
        <c:auto val="0"/>
        <c:lblAlgn val="ctr"/>
        <c:lblOffset val="100"/>
        <c:noMultiLvlLbl val="0"/>
      </c:catAx>
      <c:valAx>
        <c:axId val="442419456"/>
        <c:scaling>
          <c:orientation val="minMax"/>
          <c:max val="5"/>
        </c:scaling>
        <c:delete val="1"/>
        <c:axPos val="l"/>
        <c:numFmt formatCode="General" sourceLinked="1"/>
        <c:majorTickMark val="out"/>
        <c:minorTickMark val="none"/>
        <c:tickLblPos val="nextTo"/>
        <c:crossAx val="124972544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zero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zh-CN"/>
    </a:p>
  </c:txPr>
  <c:externalData r:id="rId1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28">
  <cs:axisTitle>
    <cs:lnRef idx="0"/>
    <cs:fillRef idx="0"/>
    <cs:effectRef idx="0"/>
    <cs:fontRef idx="minor">
      <a:schemeClr val="dk1">
        <a:lumMod val="75000"/>
        <a:lumOff val="25000"/>
      </a:schemeClr>
    </cs:fontRef>
    <cs:defRPr sz="1197" b="1" kern="1200"/>
  </cs:axisTitle>
  <cs:categoryAxis>
    <cs:lnRef idx="0"/>
    <cs:fillRef idx="0"/>
    <cs:effectRef idx="0"/>
    <cs:fontRef idx="minor">
      <a:schemeClr val="dk1">
        <a:lumMod val="75000"/>
        <a:lumOff val="25000"/>
      </a:schemeClr>
    </cs:fontRef>
    <cs:spPr>
      <a:ln w="19050" cap="flat" cmpd="sng" algn="ctr">
        <a:solidFill>
          <a:schemeClr val="dk1">
            <a:lumMod val="75000"/>
            <a:lumOff val="25000"/>
          </a:schemeClr>
        </a:solidFill>
        <a:round/>
      </a:ln>
    </cs:spPr>
    <cs:defRPr sz="1197" kern="1200" cap="all" baseline="0"/>
  </cs:categoryAxis>
  <cs:chartArea>
    <cs:lnRef idx="0"/>
    <cs:fillRef idx="0"/>
    <cs:effectRef idx="0"/>
    <cs:fontRef idx="minor">
      <a:schemeClr val="dk1"/>
    </cs:fontRef>
    <cs:spPr>
      <a:gradFill flip="none" rotWithShape="1">
        <a:gsLst>
          <a:gs pos="0">
            <a:schemeClr val="lt1"/>
          </a:gs>
          <a:gs pos="39000">
            <a:schemeClr val="lt1"/>
          </a:gs>
          <a:gs pos="100000">
            <a:schemeClr val="lt1">
              <a:lumMod val="75000"/>
            </a:schemeClr>
          </a:gs>
        </a:gsLst>
        <a:path path="circle">
          <a:fillToRect l="50000" t="-80000" r="50000" b="180000"/>
        </a:path>
        <a:tileRect/>
      </a:gradFill>
      <a:ln w="9525" cap="flat" cmpd="sng" algn="ctr">
        <a:solidFill>
          <a:schemeClr val="dk1">
            <a:lumMod val="25000"/>
            <a:lumOff val="75000"/>
          </a:schemeClr>
        </a:solidFill>
        <a:round/>
      </a:ln>
    </cs:spPr>
    <cs:defRPr sz="1197" kern="1200"/>
  </cs:chartArea>
  <cs:dataLabel>
    <cs:lnRef idx="0"/>
    <cs:fillRef idx="0">
      <cs:styleClr val="auto"/>
    </cs:fillRef>
    <cs:effectRef idx="0"/>
    <cs:fontRef idx="minor">
      <a:schemeClr val="lt1"/>
    </cs:fontRef>
    <cs:defRPr sz="1197" b="1" i="0" u="none" strike="noStrike" kern="1200" baseline="0"/>
  </cs:dataLabel>
  <cs:dataLabelCallout>
    <cs:lnRef idx="0"/>
    <cs:fillRef idx="0"/>
    <cs:effectRef idx="0"/>
    <cs:fontRef idx="minor">
      <a:schemeClr val="lt1"/>
    </cs:fontRef>
    <cs:spPr>
      <a:solidFill>
        <a:schemeClr val="dk1">
          <a:lumMod val="65000"/>
          <a:lumOff val="35000"/>
          <a:alpha val="75000"/>
        </a:schemeClr>
      </a:solidFill>
    </cs:spPr>
    <cs:defRPr sz="1197" b="1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>
          <a:alpha val="85000"/>
        </a:schemeClr>
      </a:solidFill>
      <a:ln w="9525" cap="flat" cmpd="sng" algn="ctr">
        <a:solidFill>
          <a:schemeClr val="lt1">
            <a:alpha val="50000"/>
          </a:schemeClr>
        </a:solidFill>
        <a:round/>
      </a:ln>
      <a:effectLst/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>
          <a:alpha val="85000"/>
        </a:schemeClr>
      </a:solidFill>
      <a:ln w="9525" cap="flat" cmpd="sng" algn="ctr">
        <a:solidFill>
          <a:schemeClr val="lt1">
            <a:alpha val="50000"/>
          </a:schemeClr>
        </a:solidFill>
        <a:round/>
      </a:ln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31750" cap="rnd">
        <a:solidFill>
          <a:schemeClr val="phClr"/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</cs:spPr>
  </cs:dataPointMarker>
  <cs:dataPointMarkerLayout symbol="circle" size="17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dk1">
        <a:lumMod val="75000"/>
        <a:lumOff val="25000"/>
      </a:schemeClr>
    </cs:fontRef>
    <cs:spPr>
      <a:ln w="9525">
        <a:solidFill>
          <a:schemeClr val="dk1">
            <a:lumMod val="35000"/>
            <a:lumOff val="65000"/>
          </a:schemeClr>
        </a:solidFill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50000"/>
          <a:lumOff val="50000"/>
        </a:schemeClr>
      </a:solidFill>
      <a:ln w="9525">
        <a:solidFill>
          <a:schemeClr val="dk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dk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 w="9525" cap="flat" cmpd="sng" algn="ctr">
        <a:gradFill>
          <a:gsLst>
            <a:gs pos="100000">
              <a:schemeClr val="dk1">
                <a:lumMod val="95000"/>
                <a:lumOff val="5000"/>
                <a:alpha val="42000"/>
              </a:schemeClr>
            </a:gs>
            <a:gs pos="0">
              <a:schemeClr val="lt1">
                <a:lumMod val="75000"/>
                <a:alpha val="36000"/>
              </a:schemeClr>
            </a:gs>
          </a:gsLst>
          <a:lin ang="5400000" scaled="0"/>
        </a:gradFill>
        <a:round/>
      </a:ln>
    </cs:spPr>
  </cs:gridlineMajor>
  <cs:gridlineMinor>
    <cs:lnRef idx="0"/>
    <cs:fillRef idx="0"/>
    <cs:effectRef idx="0"/>
    <cs:fontRef idx="minor">
      <a:schemeClr val="dk1"/>
    </cs:fontRef>
    <cs:spPr>
      <a:ln>
        <a:gradFill>
          <a:gsLst>
            <a:gs pos="100000">
              <a:schemeClr val="dk1">
                <a:lumMod val="95000"/>
                <a:lumOff val="5000"/>
                <a:alpha val="42000"/>
              </a:schemeClr>
            </a:gs>
            <a:gs pos="0">
              <a:schemeClr val="lt1">
                <a:lumMod val="75000"/>
                <a:alpha val="36000"/>
              </a:schemeClr>
            </a:gs>
          </a:gsLst>
          <a:lin ang="5400000" scaled="0"/>
        </a:gradFill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</a:ln>
    </cs:spPr>
  </cs:leaderLine>
  <cs:legend>
    <cs:lnRef idx="0"/>
    <cs:fillRef idx="0"/>
    <cs:effectRef idx="0"/>
    <cs:fontRef idx="minor">
      <a:schemeClr val="dk1">
        <a:lumMod val="75000"/>
        <a:lumOff val="25000"/>
      </a:schemeClr>
    </cs:fontRef>
    <cs:spPr>
      <a:solidFill>
        <a:schemeClr val="lt1">
          <a:lumMod val="95000"/>
          <a:alpha val="39000"/>
        </a:schemeClr>
      </a:solidFill>
    </cs:spPr>
    <cs:defRPr sz="1197" kern="1200"/>
  </cs:legend>
  <cs:plotArea>
    <cs:lnRef idx="0"/>
    <cs:fillRef idx="0"/>
    <cs:effectRef idx="0"/>
    <cs:fontRef idx="minor">
      <a:schemeClr val="dk1"/>
    </cs:fontRef>
  </cs:plotArea>
  <cs:plotArea3D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dk1">
        <a:lumMod val="75000"/>
        <a:lumOff val="25000"/>
      </a:schemeClr>
    </cs:fontRef>
    <cs:spPr>
      <a:ln w="31750" cap="flat" cmpd="sng" algn="ctr">
        <a:solidFill>
          <a:schemeClr val="dk1">
            <a:lumMod val="75000"/>
            <a:lumOff val="25000"/>
          </a:schemeClr>
        </a:solidFill>
        <a:round/>
      </a:ln>
    </cs:spPr>
    <cs:defRPr sz="1197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  <a:round/>
      </a:ln>
    </cs:spPr>
  </cs:seriesLine>
  <cs:title>
    <cs:lnRef idx="0"/>
    <cs:fillRef idx="0"/>
    <cs:effectRef idx="0"/>
    <cs:fontRef idx="minor">
      <a:schemeClr val="dk1">
        <a:lumMod val="75000"/>
        <a:lumOff val="25000"/>
      </a:schemeClr>
    </cs:fontRef>
    <cs:defRPr sz="2200" b="1" kern="120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dk1">
        <a:lumMod val="75000"/>
        <a:lumOff val="2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dk1">
            <a:lumMod val="65000"/>
            <a:lumOff val="35000"/>
          </a:schemeClr>
        </a:solidFill>
      </a:ln>
    </cs:spPr>
  </cs:upBar>
  <cs:valueAxis>
    <cs:lnRef idx="0"/>
    <cs:fillRef idx="0"/>
    <cs:effectRef idx="0"/>
    <cs:fontRef idx="minor">
      <a:schemeClr val="dk1">
        <a:lumMod val="75000"/>
        <a:lumOff val="25000"/>
      </a:schemeClr>
    </cs:fontRef>
    <cs:spPr>
      <a:ln>
        <a:noFill/>
      </a:ln>
    </cs:spPr>
    <cs:defRPr sz="1197" kern="1200"/>
  </cs:valueAxis>
  <cs:wall>
    <cs:lnRef idx="0"/>
    <cs:fillRef idx="0"/>
    <cs:effectRef idx="0"/>
    <cs:fontRef idx="minor">
      <a:schemeClr val="dk1"/>
    </cs:fontRef>
  </cs:wall>
</cs:chartStyl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36B0C42-7943-4789-BF6B-E3C69ABA4E8D}" type="datetimeFigureOut">
              <a:rPr lang="zh-CN" altLang="en-US" smtClean="0"/>
              <a:t>2020/5/29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D5694EB-4431-4F83-8645-2B895D336782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70840143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D5694EB-4431-4F83-8645-2B895D336782}" type="slidenum">
              <a:rPr lang="zh-CN" altLang="en-US" smtClean="0"/>
              <a:t>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3280404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D5694EB-4431-4F83-8645-2B895D336782}" type="slidenum">
              <a:rPr lang="zh-CN" altLang="en-US" smtClean="0"/>
              <a:t>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06830057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D5694EB-4431-4F83-8645-2B895D336782}" type="slidenum">
              <a:rPr lang="zh-CN" altLang="en-US" smtClean="0"/>
              <a:t>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03286949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D5694EB-4431-4F83-8645-2B895D336782}" type="slidenum">
              <a:rPr lang="zh-CN" altLang="en-US" smtClean="0"/>
              <a:t>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73173785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D5694EB-4431-4F83-8645-2B895D336782}" type="slidenum">
              <a:rPr lang="zh-CN" altLang="en-US" smtClean="0"/>
              <a:t>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41502605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D5694EB-4431-4F83-8645-2B895D336782}" type="slidenum">
              <a:rPr lang="zh-CN" altLang="en-US" smtClean="0"/>
              <a:t>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27291854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D5694EB-4431-4F83-8645-2B895D336782}" type="slidenum">
              <a:rPr lang="zh-CN" altLang="en-US" smtClean="0"/>
              <a:t>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9369081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D5694EB-4431-4F83-8645-2B895D336782}" type="slidenum">
              <a:rPr lang="zh-CN" altLang="en-US" smtClean="0"/>
              <a:t>10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165780846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D5694EB-4431-4F83-8645-2B895D336782}" type="slidenum">
              <a:rPr lang="zh-CN" altLang="en-US" smtClean="0"/>
              <a:t>11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878344243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D5694EB-4431-4F83-8645-2B895D336782}" type="slidenum">
              <a:rPr lang="zh-CN" altLang="en-US" smtClean="0"/>
              <a:t>12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129093193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D5694EB-4431-4F83-8645-2B895D336782}" type="slidenum">
              <a:rPr lang="zh-CN" altLang="en-US" smtClean="0"/>
              <a:t>13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192140308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D5694EB-4431-4F83-8645-2B895D336782}" type="slidenum">
              <a:rPr lang="zh-CN" altLang="en-US" smtClean="0"/>
              <a:t>14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369241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D5694EB-4431-4F83-8645-2B895D336782}" type="slidenum">
              <a:rPr lang="zh-CN" altLang="en-US" smtClean="0"/>
              <a:t>15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486266429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D5694EB-4431-4F83-8645-2B895D336782}" type="slidenum">
              <a:rPr lang="zh-CN" altLang="en-US" smtClean="0"/>
              <a:t>16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375947986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D5694EB-4431-4F83-8645-2B895D336782}" type="slidenum">
              <a:rPr lang="zh-CN" altLang="en-US" smtClean="0"/>
              <a:t>17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502541233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D5694EB-4431-4F83-8645-2B895D336782}" type="slidenum">
              <a:rPr lang="zh-CN" altLang="en-US" smtClean="0"/>
              <a:t>18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25031212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D5694EB-4431-4F83-8645-2B895D336782}" type="slidenum">
              <a:rPr lang="zh-CN" altLang="en-US" smtClean="0"/>
              <a:t>19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846768407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D5694EB-4431-4F83-8645-2B895D336782}" type="slidenum">
              <a:rPr lang="zh-CN" altLang="en-US" smtClean="0"/>
              <a:t>20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94380645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D5694EB-4431-4F83-8645-2B895D336782}" type="slidenum">
              <a:rPr lang="zh-CN" altLang="en-US" smtClean="0"/>
              <a:t>21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75680042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8" Type="http://schemas.openxmlformats.org/officeDocument/2006/relationships/slideMaster" Target="../slideMasters/slideMaster1.xml"/><Relationship Id="rId3" Type="http://schemas.openxmlformats.org/officeDocument/2006/relationships/tags" Target="../tags/tag4.xml"/><Relationship Id="rId7" Type="http://schemas.openxmlformats.org/officeDocument/2006/relationships/tags" Target="../tags/tag8.xml"/><Relationship Id="rId2" Type="http://schemas.openxmlformats.org/officeDocument/2006/relationships/tags" Target="../tags/tag3.xml"/><Relationship Id="rId1" Type="http://schemas.openxmlformats.org/officeDocument/2006/relationships/tags" Target="../tags/tag2.xml"/><Relationship Id="rId6" Type="http://schemas.openxmlformats.org/officeDocument/2006/relationships/tags" Target="../tags/tag7.xml"/><Relationship Id="rId5" Type="http://schemas.openxmlformats.org/officeDocument/2006/relationships/tags" Target="../tags/tag6.xml"/><Relationship Id="rId4" Type="http://schemas.openxmlformats.org/officeDocument/2006/relationships/tags" Target="../tags/tag5.xml"/><Relationship Id="rId9" Type="http://schemas.openxmlformats.org/officeDocument/2006/relationships/image" Target="../media/image1.pn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jpeg"/><Relationship Id="rId3" Type="http://schemas.openxmlformats.org/officeDocument/2006/relationships/tags" Target="../tags/tag11.xml"/><Relationship Id="rId7" Type="http://schemas.openxmlformats.org/officeDocument/2006/relationships/image" Target="../media/image2.jpeg"/><Relationship Id="rId2" Type="http://schemas.openxmlformats.org/officeDocument/2006/relationships/tags" Target="../tags/tag10.xml"/><Relationship Id="rId1" Type="http://schemas.openxmlformats.org/officeDocument/2006/relationships/tags" Target="../tags/tag9.xml"/><Relationship Id="rId6" Type="http://schemas.openxmlformats.org/officeDocument/2006/relationships/slideMaster" Target="../slideMasters/slideMaster1.xml"/><Relationship Id="rId5" Type="http://schemas.openxmlformats.org/officeDocument/2006/relationships/tags" Target="../tags/tag13.xml"/><Relationship Id="rId4" Type="http://schemas.openxmlformats.org/officeDocument/2006/relationships/tags" Target="../tags/tag12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 6">
            <a:extLst>
              <a:ext uri="{FF2B5EF4-FFF2-40B4-BE49-F238E27FC236}">
                <a16:creationId xmlns:a16="http://schemas.microsoft.com/office/drawing/2014/main" id="{6D1F31E8-257D-49CB-978C-C6CE1E21C872}"/>
              </a:ext>
            </a:extLst>
          </p:cNvPr>
          <p:cNvPicPr>
            <a:picLocks noChangeAspect="1"/>
          </p:cNvPicPr>
          <p:nvPr userDrawn="1"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229" y="283"/>
            <a:ext cx="7460887" cy="6857433"/>
          </a:xfrm>
          <a:prstGeom prst="rect">
            <a:avLst/>
          </a:prstGeom>
        </p:spPr>
      </p:pic>
      <p:grpSp>
        <p:nvGrpSpPr>
          <p:cNvPr id="8" name="组合 7">
            <a:extLst>
              <a:ext uri="{FF2B5EF4-FFF2-40B4-BE49-F238E27FC236}">
                <a16:creationId xmlns:a16="http://schemas.microsoft.com/office/drawing/2014/main" id="{49D8D4C6-D436-41F6-9985-F5ED7284E147}"/>
              </a:ext>
            </a:extLst>
          </p:cNvPr>
          <p:cNvGrpSpPr/>
          <p:nvPr userDrawn="1"/>
        </p:nvGrpSpPr>
        <p:grpSpPr>
          <a:xfrm>
            <a:off x="4171950" y="-1"/>
            <a:ext cx="3286708" cy="4133850"/>
            <a:chOff x="4171950" y="-1"/>
            <a:chExt cx="3286708" cy="4133850"/>
          </a:xfrm>
        </p:grpSpPr>
        <p:sp>
          <p:nvSpPr>
            <p:cNvPr id="9" name="平行四边形 8">
              <a:extLst>
                <a:ext uri="{FF2B5EF4-FFF2-40B4-BE49-F238E27FC236}">
                  <a16:creationId xmlns:a16="http://schemas.microsoft.com/office/drawing/2014/main" id="{7E8F9A79-C7B6-4D27-867B-184D202D4555}"/>
                </a:ext>
              </a:extLst>
            </p:cNvPr>
            <p:cNvSpPr/>
            <p:nvPr/>
          </p:nvSpPr>
          <p:spPr>
            <a:xfrm>
              <a:off x="4171950" y="-1"/>
              <a:ext cx="2552700" cy="4133850"/>
            </a:xfrm>
            <a:prstGeom prst="parallelogram">
              <a:avLst>
                <a:gd name="adj" fmla="val 66055"/>
              </a:avLst>
            </a:prstGeom>
            <a:solidFill>
              <a:srgbClr val="2943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0" name="平行四边形 9">
              <a:extLst>
                <a:ext uri="{FF2B5EF4-FFF2-40B4-BE49-F238E27FC236}">
                  <a16:creationId xmlns:a16="http://schemas.microsoft.com/office/drawing/2014/main" id="{92DD2462-FAE4-4663-B013-88312EDFDEDF}"/>
                </a:ext>
              </a:extLst>
            </p:cNvPr>
            <p:cNvSpPr/>
            <p:nvPr/>
          </p:nvSpPr>
          <p:spPr>
            <a:xfrm>
              <a:off x="5739493" y="-1"/>
              <a:ext cx="1719165" cy="2784021"/>
            </a:xfrm>
            <a:prstGeom prst="parallelogram">
              <a:avLst>
                <a:gd name="adj" fmla="val 66055"/>
              </a:avLst>
            </a:prstGeom>
            <a:solidFill>
              <a:srgbClr val="FC861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11" name="PA_椭圆 9">
            <a:extLst>
              <a:ext uri="{FF2B5EF4-FFF2-40B4-BE49-F238E27FC236}">
                <a16:creationId xmlns:a16="http://schemas.microsoft.com/office/drawing/2014/main" id="{6DE79634-D948-4906-BA2B-16013A1C39A0}"/>
              </a:ext>
            </a:extLst>
          </p:cNvPr>
          <p:cNvSpPr/>
          <p:nvPr userDrawn="1">
            <p:custDataLst>
              <p:tags r:id="rId1"/>
            </p:custDataLst>
          </p:nvPr>
        </p:nvSpPr>
        <p:spPr>
          <a:xfrm>
            <a:off x="10349802" y="532563"/>
            <a:ext cx="1205802" cy="1205802"/>
          </a:xfrm>
          <a:prstGeom prst="ellipse">
            <a:avLst/>
          </a:prstGeom>
          <a:solidFill>
            <a:srgbClr val="2943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" name="PA_椭圆 10">
            <a:extLst>
              <a:ext uri="{FF2B5EF4-FFF2-40B4-BE49-F238E27FC236}">
                <a16:creationId xmlns:a16="http://schemas.microsoft.com/office/drawing/2014/main" id="{FBDB1E86-34AA-4669-9E97-4777BDF3EBD9}"/>
              </a:ext>
            </a:extLst>
          </p:cNvPr>
          <p:cNvSpPr/>
          <p:nvPr userDrawn="1">
            <p:custDataLst>
              <p:tags r:id="rId2"/>
            </p:custDataLst>
          </p:nvPr>
        </p:nvSpPr>
        <p:spPr>
          <a:xfrm>
            <a:off x="9445449" y="1467059"/>
            <a:ext cx="904352" cy="904352"/>
          </a:xfrm>
          <a:prstGeom prst="ellipse">
            <a:avLst/>
          </a:prstGeom>
          <a:solidFill>
            <a:srgbClr val="FC861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3" name="PA_椭圆 11">
            <a:extLst>
              <a:ext uri="{FF2B5EF4-FFF2-40B4-BE49-F238E27FC236}">
                <a16:creationId xmlns:a16="http://schemas.microsoft.com/office/drawing/2014/main" id="{27B20D15-DA17-4A0C-8280-FD5090210618}"/>
              </a:ext>
            </a:extLst>
          </p:cNvPr>
          <p:cNvSpPr/>
          <p:nvPr userDrawn="1">
            <p:custDataLst>
              <p:tags r:id="rId3"/>
            </p:custDataLst>
          </p:nvPr>
        </p:nvSpPr>
        <p:spPr>
          <a:xfrm>
            <a:off x="8928515" y="538753"/>
            <a:ext cx="644110" cy="644110"/>
          </a:xfrm>
          <a:prstGeom prst="ellipse">
            <a:avLst/>
          </a:prstGeom>
          <a:solidFill>
            <a:srgbClr val="2943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4" name="PA_椭圆 12">
            <a:extLst>
              <a:ext uri="{FF2B5EF4-FFF2-40B4-BE49-F238E27FC236}">
                <a16:creationId xmlns:a16="http://schemas.microsoft.com/office/drawing/2014/main" id="{CE18444C-AD8F-4E44-A4D6-C6A820DA48E8}"/>
              </a:ext>
            </a:extLst>
          </p:cNvPr>
          <p:cNvSpPr/>
          <p:nvPr userDrawn="1">
            <p:custDataLst>
              <p:tags r:id="rId4"/>
            </p:custDataLst>
          </p:nvPr>
        </p:nvSpPr>
        <p:spPr>
          <a:xfrm flipV="1">
            <a:off x="10480621" y="2190751"/>
            <a:ext cx="472082" cy="472082"/>
          </a:xfrm>
          <a:prstGeom prst="ellipse">
            <a:avLst/>
          </a:prstGeom>
          <a:solidFill>
            <a:srgbClr val="FC861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5" name="PA_椭圆 13">
            <a:extLst>
              <a:ext uri="{FF2B5EF4-FFF2-40B4-BE49-F238E27FC236}">
                <a16:creationId xmlns:a16="http://schemas.microsoft.com/office/drawing/2014/main" id="{BB0D0030-3118-453F-B1A5-0BC1ECB2F8FF}"/>
              </a:ext>
            </a:extLst>
          </p:cNvPr>
          <p:cNvSpPr/>
          <p:nvPr userDrawn="1">
            <p:custDataLst>
              <p:tags r:id="rId5"/>
            </p:custDataLst>
          </p:nvPr>
        </p:nvSpPr>
        <p:spPr>
          <a:xfrm flipV="1">
            <a:off x="9771860" y="903610"/>
            <a:ext cx="321550" cy="321550"/>
          </a:xfrm>
          <a:prstGeom prst="ellipse">
            <a:avLst/>
          </a:prstGeom>
          <a:solidFill>
            <a:srgbClr val="FC861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6" name="PA_椭圆 14">
            <a:extLst>
              <a:ext uri="{FF2B5EF4-FFF2-40B4-BE49-F238E27FC236}">
                <a16:creationId xmlns:a16="http://schemas.microsoft.com/office/drawing/2014/main" id="{81E95EB5-FE06-4564-845A-B9E90EB35464}"/>
              </a:ext>
            </a:extLst>
          </p:cNvPr>
          <p:cNvSpPr/>
          <p:nvPr userDrawn="1">
            <p:custDataLst>
              <p:tags r:id="rId6"/>
            </p:custDataLst>
          </p:nvPr>
        </p:nvSpPr>
        <p:spPr>
          <a:xfrm flipV="1">
            <a:off x="8677230" y="1631107"/>
            <a:ext cx="181020" cy="181020"/>
          </a:xfrm>
          <a:prstGeom prst="ellipse">
            <a:avLst/>
          </a:prstGeom>
          <a:solidFill>
            <a:srgbClr val="FC861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7" name="PA_椭圆 15">
            <a:extLst>
              <a:ext uri="{FF2B5EF4-FFF2-40B4-BE49-F238E27FC236}">
                <a16:creationId xmlns:a16="http://schemas.microsoft.com/office/drawing/2014/main" id="{57CBC240-E88F-4EF5-A6EA-B9F1AD329307}"/>
              </a:ext>
            </a:extLst>
          </p:cNvPr>
          <p:cNvSpPr/>
          <p:nvPr userDrawn="1">
            <p:custDataLst>
              <p:tags r:id="rId7"/>
            </p:custDataLst>
          </p:nvPr>
        </p:nvSpPr>
        <p:spPr>
          <a:xfrm flipV="1">
            <a:off x="9024960" y="2233613"/>
            <a:ext cx="94576" cy="94576"/>
          </a:xfrm>
          <a:prstGeom prst="ellipse">
            <a:avLst/>
          </a:prstGeom>
          <a:solidFill>
            <a:srgbClr val="2943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159560525"/>
      </p:ext>
    </p:extLst>
  </p:cSld>
  <p:clrMapOvr>
    <a:masterClrMapping/>
  </p:clrMapOvr>
  <p:transition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1E210360-768F-475E-A4C2-AE0F3D44A63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18D6D7E2-5CE1-47EC-89EE-22BF5E6BDC7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4AC55C80-2A18-49CA-B672-0714F12A69E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4C0BEA-A093-4922-B0CE-E4D8477227BE}" type="datetimeFigureOut">
              <a:rPr lang="zh-CN" altLang="en-US" smtClean="0"/>
              <a:t>2020/5/29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F97BD46F-133A-4521-859F-55E7F877518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D6402ED9-AFC1-452A-AA86-EDA037C8CE6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EFE3FA-7A3B-44DD-9A48-17A56A70914F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069433782"/>
      </p:ext>
    </p:extLst>
  </p:cSld>
  <p:clrMapOvr>
    <a:masterClrMapping/>
  </p:clrMapOvr>
  <p:transition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4AB2A1A8-4856-43DD-83B2-F6ED4B32F54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D46C4FA2-E8F9-4FB2-A0FF-7B723717657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F7B744D3-498B-474A-8E63-BE7C85B1F74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4C0BEA-A093-4922-B0CE-E4D8477227BE}" type="datetimeFigureOut">
              <a:rPr lang="zh-CN" altLang="en-US" smtClean="0"/>
              <a:t>2020/5/29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53978159-9E3F-4FB8-A596-5015EA34218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0EDA0CC9-1B03-436A-85FB-FF3076001C2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EFE3FA-7A3B-44DD-9A48-17A56A70914F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548466385"/>
      </p:ext>
    </p:extLst>
  </p:cSld>
  <p:clrMapOvr>
    <a:masterClrMapping/>
  </p:clrMapOvr>
  <p:transition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B95846A2-B07B-4D0B-885D-7F719C6E060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A167FCD1-8CB2-4971-B4D4-873B5FB12B1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内容占位符 3">
            <a:extLst>
              <a:ext uri="{FF2B5EF4-FFF2-40B4-BE49-F238E27FC236}">
                <a16:creationId xmlns:a16="http://schemas.microsoft.com/office/drawing/2014/main" id="{F48C4BE7-9343-41B9-9BD1-C729DDA0D3D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id="{123644A7-C31F-481D-B9AA-18776C16279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4C0BEA-A093-4922-B0CE-E4D8477227BE}" type="datetimeFigureOut">
              <a:rPr lang="zh-CN" altLang="en-US" smtClean="0"/>
              <a:t>2020/5/29</a:t>
            </a:fld>
            <a:endParaRPr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id="{84048FCE-22E6-485B-BA61-1A5799B60AA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B9B632B3-407E-4324-A085-43B886C1999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EFE3FA-7A3B-44DD-9A48-17A56A70914F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316209894"/>
      </p:ext>
    </p:extLst>
  </p:cSld>
  <p:clrMapOvr>
    <a:masterClrMapping/>
  </p:clrMapOvr>
  <p:transition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44AD7F71-CACE-4952-BF2F-F29F2CE18A3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20DB91D1-16B3-4B33-81F9-7C6D99172C5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4" name="内容占位符 3">
            <a:extLst>
              <a:ext uri="{FF2B5EF4-FFF2-40B4-BE49-F238E27FC236}">
                <a16:creationId xmlns:a16="http://schemas.microsoft.com/office/drawing/2014/main" id="{39E04F9D-0C20-4FF1-B299-DB38BC43BDF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文本占位符 4">
            <a:extLst>
              <a:ext uri="{FF2B5EF4-FFF2-40B4-BE49-F238E27FC236}">
                <a16:creationId xmlns:a16="http://schemas.microsoft.com/office/drawing/2014/main" id="{D8E6EECA-612E-471F-B148-3422E70E39E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6" name="内容占位符 5">
            <a:extLst>
              <a:ext uri="{FF2B5EF4-FFF2-40B4-BE49-F238E27FC236}">
                <a16:creationId xmlns:a16="http://schemas.microsoft.com/office/drawing/2014/main" id="{E39368A6-67DE-4363-87B7-69B65F13B80A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7" name="日期占位符 6">
            <a:extLst>
              <a:ext uri="{FF2B5EF4-FFF2-40B4-BE49-F238E27FC236}">
                <a16:creationId xmlns:a16="http://schemas.microsoft.com/office/drawing/2014/main" id="{6161ED28-B317-4341-A381-3988D11D084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4C0BEA-A093-4922-B0CE-E4D8477227BE}" type="datetimeFigureOut">
              <a:rPr lang="zh-CN" altLang="en-US" smtClean="0"/>
              <a:t>2020/5/29</a:t>
            </a:fld>
            <a:endParaRPr lang="zh-CN" altLang="en-US"/>
          </a:p>
        </p:txBody>
      </p:sp>
      <p:sp>
        <p:nvSpPr>
          <p:cNvPr id="8" name="页脚占位符 7">
            <a:extLst>
              <a:ext uri="{FF2B5EF4-FFF2-40B4-BE49-F238E27FC236}">
                <a16:creationId xmlns:a16="http://schemas.microsoft.com/office/drawing/2014/main" id="{8A9D748E-413C-4396-998D-7B3779338A7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>
            <a:extLst>
              <a:ext uri="{FF2B5EF4-FFF2-40B4-BE49-F238E27FC236}">
                <a16:creationId xmlns:a16="http://schemas.microsoft.com/office/drawing/2014/main" id="{B6161DC3-214A-4FC4-A364-80CA67A4675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EFE3FA-7A3B-44DD-9A48-17A56A70914F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218347043"/>
      </p:ext>
    </p:extLst>
  </p:cSld>
  <p:clrMapOvr>
    <a:masterClrMapping/>
  </p:clrMapOvr>
  <p:transition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0469D74C-C5AC-4703-8D3C-440BF5F163C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>
            <a:extLst>
              <a:ext uri="{FF2B5EF4-FFF2-40B4-BE49-F238E27FC236}">
                <a16:creationId xmlns:a16="http://schemas.microsoft.com/office/drawing/2014/main" id="{B5932894-FF85-4B3E-9A71-7BCC2691155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4C0BEA-A093-4922-B0CE-E4D8477227BE}" type="datetimeFigureOut">
              <a:rPr lang="zh-CN" altLang="en-US" smtClean="0"/>
              <a:t>2020/5/29</a:t>
            </a:fld>
            <a:endParaRPr lang="zh-CN" altLang="en-US"/>
          </a:p>
        </p:txBody>
      </p:sp>
      <p:sp>
        <p:nvSpPr>
          <p:cNvPr id="4" name="页脚占位符 3">
            <a:extLst>
              <a:ext uri="{FF2B5EF4-FFF2-40B4-BE49-F238E27FC236}">
                <a16:creationId xmlns:a16="http://schemas.microsoft.com/office/drawing/2014/main" id="{4240803B-EA54-4CC5-8C6D-2CCBB8C344B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>
            <a:extLst>
              <a:ext uri="{FF2B5EF4-FFF2-40B4-BE49-F238E27FC236}">
                <a16:creationId xmlns:a16="http://schemas.microsoft.com/office/drawing/2014/main" id="{79B1CB30-6704-4C7E-91E7-09FDCDE45E2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EFE3FA-7A3B-44DD-9A48-17A56A70914F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652981152"/>
      </p:ext>
    </p:extLst>
  </p:cSld>
  <p:clrMapOvr>
    <a:masterClrMapping/>
  </p:clrMapOvr>
  <p:transition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>
            <a:extLst>
              <a:ext uri="{FF2B5EF4-FFF2-40B4-BE49-F238E27FC236}">
                <a16:creationId xmlns:a16="http://schemas.microsoft.com/office/drawing/2014/main" id="{55B109C7-CA3D-4641-9D17-5DA3B86373A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4C0BEA-A093-4922-B0CE-E4D8477227BE}" type="datetimeFigureOut">
              <a:rPr lang="zh-CN" altLang="en-US" smtClean="0"/>
              <a:t>2020/5/29</a:t>
            </a:fld>
            <a:endParaRPr lang="zh-CN" altLang="en-US"/>
          </a:p>
        </p:txBody>
      </p:sp>
      <p:sp>
        <p:nvSpPr>
          <p:cNvPr id="3" name="页脚占位符 2">
            <a:extLst>
              <a:ext uri="{FF2B5EF4-FFF2-40B4-BE49-F238E27FC236}">
                <a16:creationId xmlns:a16="http://schemas.microsoft.com/office/drawing/2014/main" id="{4B1A6C50-FA8D-4017-AFFF-309B2E3361B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05B1339A-72CE-4BBF-ADF5-EAF015D021B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EFE3FA-7A3B-44DD-9A48-17A56A70914F}" type="slidenum">
              <a:rPr lang="zh-CN" altLang="en-US" smtClean="0"/>
              <a:t>‹#›</a:t>
            </a:fld>
            <a:endParaRPr lang="zh-CN" altLang="en-US"/>
          </a:p>
        </p:txBody>
      </p:sp>
      <p:sp>
        <p:nvSpPr>
          <p:cNvPr id="5" name="椭圆 4">
            <a:extLst>
              <a:ext uri="{FF2B5EF4-FFF2-40B4-BE49-F238E27FC236}">
                <a16:creationId xmlns:a16="http://schemas.microsoft.com/office/drawing/2014/main" id="{D80D4AE8-9139-486D-8F34-33BD0C99669F}"/>
              </a:ext>
            </a:extLst>
          </p:cNvPr>
          <p:cNvSpPr/>
          <p:nvPr userDrawn="1"/>
        </p:nvSpPr>
        <p:spPr>
          <a:xfrm>
            <a:off x="10686790" y="5066463"/>
            <a:ext cx="1205802" cy="1205802"/>
          </a:xfrm>
          <a:prstGeom prst="ellipse">
            <a:avLst/>
          </a:prstGeom>
          <a:solidFill>
            <a:srgbClr val="294350">
              <a:alpha val="1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5" name="任意多边形: 形状 14">
            <a:extLst>
              <a:ext uri="{FF2B5EF4-FFF2-40B4-BE49-F238E27FC236}">
                <a16:creationId xmlns:a16="http://schemas.microsoft.com/office/drawing/2014/main" id="{44728BE5-E11E-4535-9FFF-B4D1CAC2CAA4}"/>
              </a:ext>
            </a:extLst>
          </p:cNvPr>
          <p:cNvSpPr/>
          <p:nvPr userDrawn="1"/>
        </p:nvSpPr>
        <p:spPr>
          <a:xfrm>
            <a:off x="9782437" y="6000960"/>
            <a:ext cx="904352" cy="874535"/>
          </a:xfrm>
          <a:custGeom>
            <a:avLst/>
            <a:gdLst>
              <a:gd name="connsiteX0" fmla="*/ 452176 w 904352"/>
              <a:gd name="connsiteY0" fmla="*/ 0 h 874535"/>
              <a:gd name="connsiteX1" fmla="*/ 904352 w 904352"/>
              <a:gd name="connsiteY1" fmla="*/ 452176 h 874535"/>
              <a:gd name="connsiteX2" fmla="*/ 628183 w 904352"/>
              <a:gd name="connsiteY2" fmla="*/ 868818 h 874535"/>
              <a:gd name="connsiteX3" fmla="*/ 609765 w 904352"/>
              <a:gd name="connsiteY3" fmla="*/ 874535 h 874535"/>
              <a:gd name="connsiteX4" fmla="*/ 294587 w 904352"/>
              <a:gd name="connsiteY4" fmla="*/ 874535 h 874535"/>
              <a:gd name="connsiteX5" fmla="*/ 276169 w 904352"/>
              <a:gd name="connsiteY5" fmla="*/ 868818 h 874535"/>
              <a:gd name="connsiteX6" fmla="*/ 0 w 904352"/>
              <a:gd name="connsiteY6" fmla="*/ 452176 h 874535"/>
              <a:gd name="connsiteX7" fmla="*/ 452176 w 904352"/>
              <a:gd name="connsiteY7" fmla="*/ 0 h 8745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904352" h="874535">
                <a:moveTo>
                  <a:pt x="452176" y="0"/>
                </a:moveTo>
                <a:cubicBezTo>
                  <a:pt x="701906" y="0"/>
                  <a:pt x="904352" y="202446"/>
                  <a:pt x="904352" y="452176"/>
                </a:cubicBezTo>
                <a:cubicBezTo>
                  <a:pt x="904352" y="639474"/>
                  <a:pt x="790476" y="800174"/>
                  <a:pt x="628183" y="868818"/>
                </a:cubicBezTo>
                <a:lnTo>
                  <a:pt x="609765" y="874535"/>
                </a:lnTo>
                <a:lnTo>
                  <a:pt x="294587" y="874535"/>
                </a:lnTo>
                <a:lnTo>
                  <a:pt x="276169" y="868818"/>
                </a:lnTo>
                <a:cubicBezTo>
                  <a:pt x="113876" y="800174"/>
                  <a:pt x="0" y="639474"/>
                  <a:pt x="0" y="452176"/>
                </a:cubicBezTo>
                <a:cubicBezTo>
                  <a:pt x="0" y="202446"/>
                  <a:pt x="202446" y="0"/>
                  <a:pt x="452176" y="0"/>
                </a:cubicBezTo>
                <a:close/>
              </a:path>
            </a:pathLst>
          </a:custGeom>
          <a:solidFill>
            <a:srgbClr val="FC8618">
              <a:alpha val="1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13" name="任意多边形: 形状 12">
            <a:extLst>
              <a:ext uri="{FF2B5EF4-FFF2-40B4-BE49-F238E27FC236}">
                <a16:creationId xmlns:a16="http://schemas.microsoft.com/office/drawing/2014/main" id="{36B361AA-D14B-4BE9-8A28-008144223A59}"/>
              </a:ext>
            </a:extLst>
          </p:cNvPr>
          <p:cNvSpPr/>
          <p:nvPr userDrawn="1"/>
        </p:nvSpPr>
        <p:spPr>
          <a:xfrm>
            <a:off x="8292377" y="6453136"/>
            <a:ext cx="644110" cy="404865"/>
          </a:xfrm>
          <a:custGeom>
            <a:avLst/>
            <a:gdLst>
              <a:gd name="connsiteX0" fmla="*/ 322055 w 644110"/>
              <a:gd name="connsiteY0" fmla="*/ 0 h 404865"/>
              <a:gd name="connsiteX1" fmla="*/ 644110 w 644110"/>
              <a:gd name="connsiteY1" fmla="*/ 322055 h 404865"/>
              <a:gd name="connsiteX2" fmla="*/ 627392 w 644110"/>
              <a:gd name="connsiteY2" fmla="*/ 404865 h 404865"/>
              <a:gd name="connsiteX3" fmla="*/ 16719 w 644110"/>
              <a:gd name="connsiteY3" fmla="*/ 404865 h 404865"/>
              <a:gd name="connsiteX4" fmla="*/ 0 w 644110"/>
              <a:gd name="connsiteY4" fmla="*/ 322055 h 404865"/>
              <a:gd name="connsiteX5" fmla="*/ 322055 w 644110"/>
              <a:gd name="connsiteY5" fmla="*/ 0 h 4048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644110" h="404865">
                <a:moveTo>
                  <a:pt x="322055" y="0"/>
                </a:moveTo>
                <a:cubicBezTo>
                  <a:pt x="499921" y="0"/>
                  <a:pt x="644110" y="144189"/>
                  <a:pt x="644110" y="322055"/>
                </a:cubicBezTo>
                <a:lnTo>
                  <a:pt x="627392" y="404865"/>
                </a:lnTo>
                <a:lnTo>
                  <a:pt x="16719" y="404865"/>
                </a:lnTo>
                <a:lnTo>
                  <a:pt x="0" y="322055"/>
                </a:lnTo>
                <a:cubicBezTo>
                  <a:pt x="0" y="144189"/>
                  <a:pt x="144189" y="0"/>
                  <a:pt x="322055" y="0"/>
                </a:cubicBezTo>
                <a:close/>
              </a:path>
            </a:pathLst>
          </a:custGeom>
          <a:solidFill>
            <a:srgbClr val="294350">
              <a:alpha val="1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8" name="椭圆 7">
            <a:extLst>
              <a:ext uri="{FF2B5EF4-FFF2-40B4-BE49-F238E27FC236}">
                <a16:creationId xmlns:a16="http://schemas.microsoft.com/office/drawing/2014/main" id="{DA470E1D-2BBA-44DE-BAE0-7A660666D648}"/>
              </a:ext>
            </a:extLst>
          </p:cNvPr>
          <p:cNvSpPr/>
          <p:nvPr userDrawn="1"/>
        </p:nvSpPr>
        <p:spPr>
          <a:xfrm flipV="1">
            <a:off x="11656551" y="6403412"/>
            <a:ext cx="472082" cy="472082"/>
          </a:xfrm>
          <a:prstGeom prst="ellipse">
            <a:avLst/>
          </a:prstGeom>
          <a:solidFill>
            <a:srgbClr val="FC8618">
              <a:alpha val="1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" name="椭圆 8">
            <a:extLst>
              <a:ext uri="{FF2B5EF4-FFF2-40B4-BE49-F238E27FC236}">
                <a16:creationId xmlns:a16="http://schemas.microsoft.com/office/drawing/2014/main" id="{0DB82FCE-8D43-4885-BA7B-3955A6E09D2B}"/>
              </a:ext>
            </a:extLst>
          </p:cNvPr>
          <p:cNvSpPr/>
          <p:nvPr userDrawn="1"/>
        </p:nvSpPr>
        <p:spPr>
          <a:xfrm flipV="1">
            <a:off x="10108848" y="5437510"/>
            <a:ext cx="321550" cy="321550"/>
          </a:xfrm>
          <a:prstGeom prst="ellipse">
            <a:avLst/>
          </a:prstGeom>
          <a:solidFill>
            <a:srgbClr val="FC8618">
              <a:alpha val="1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" name="椭圆 9">
            <a:extLst>
              <a:ext uri="{FF2B5EF4-FFF2-40B4-BE49-F238E27FC236}">
                <a16:creationId xmlns:a16="http://schemas.microsoft.com/office/drawing/2014/main" id="{4CF672B1-B474-4A5B-A0BA-136779A55E8D}"/>
              </a:ext>
            </a:extLst>
          </p:cNvPr>
          <p:cNvSpPr/>
          <p:nvPr userDrawn="1"/>
        </p:nvSpPr>
        <p:spPr>
          <a:xfrm flipV="1">
            <a:off x="9378718" y="6312902"/>
            <a:ext cx="181020" cy="181020"/>
          </a:xfrm>
          <a:prstGeom prst="ellipse">
            <a:avLst/>
          </a:prstGeom>
          <a:solidFill>
            <a:srgbClr val="FC8618">
              <a:alpha val="1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" name="椭圆 10">
            <a:extLst>
              <a:ext uri="{FF2B5EF4-FFF2-40B4-BE49-F238E27FC236}">
                <a16:creationId xmlns:a16="http://schemas.microsoft.com/office/drawing/2014/main" id="{8B745119-D145-416D-A398-EAB53BB1911A}"/>
              </a:ext>
            </a:extLst>
          </p:cNvPr>
          <p:cNvSpPr/>
          <p:nvPr userDrawn="1"/>
        </p:nvSpPr>
        <p:spPr>
          <a:xfrm flipV="1">
            <a:off x="9361948" y="6767513"/>
            <a:ext cx="94576" cy="94576"/>
          </a:xfrm>
          <a:prstGeom prst="ellipse">
            <a:avLst/>
          </a:prstGeom>
          <a:solidFill>
            <a:srgbClr val="294350">
              <a:alpha val="1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690008636"/>
      </p:ext>
    </p:extLst>
  </p:cSld>
  <p:clrMapOvr>
    <a:masterClrMapping/>
  </p:clrMapOvr>
  <p:transition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1_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A_任意多边形 46">
            <a:extLst>
              <a:ext uri="{FF2B5EF4-FFF2-40B4-BE49-F238E27FC236}">
                <a16:creationId xmlns:a16="http://schemas.microsoft.com/office/drawing/2014/main" id="{5DB94E86-051C-41EE-897D-6832BB4FE5C4}"/>
              </a:ext>
            </a:extLst>
          </p:cNvPr>
          <p:cNvSpPr/>
          <p:nvPr userDrawn="1">
            <p:custDataLst>
              <p:tags r:id="rId1"/>
            </p:custDataLst>
          </p:nvPr>
        </p:nvSpPr>
        <p:spPr>
          <a:xfrm>
            <a:off x="4317144" y="6034547"/>
            <a:ext cx="1322194" cy="831085"/>
          </a:xfrm>
          <a:custGeom>
            <a:avLst/>
            <a:gdLst>
              <a:gd name="connsiteX0" fmla="*/ 322055 w 644110"/>
              <a:gd name="connsiteY0" fmla="*/ 0 h 404865"/>
              <a:gd name="connsiteX1" fmla="*/ 644110 w 644110"/>
              <a:gd name="connsiteY1" fmla="*/ 322055 h 404865"/>
              <a:gd name="connsiteX2" fmla="*/ 627392 w 644110"/>
              <a:gd name="connsiteY2" fmla="*/ 404865 h 404865"/>
              <a:gd name="connsiteX3" fmla="*/ 16719 w 644110"/>
              <a:gd name="connsiteY3" fmla="*/ 404865 h 404865"/>
              <a:gd name="connsiteX4" fmla="*/ 0 w 644110"/>
              <a:gd name="connsiteY4" fmla="*/ 322055 h 404865"/>
              <a:gd name="connsiteX5" fmla="*/ 322055 w 644110"/>
              <a:gd name="connsiteY5" fmla="*/ 0 h 4048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644110" h="404865">
                <a:moveTo>
                  <a:pt x="322055" y="0"/>
                </a:moveTo>
                <a:cubicBezTo>
                  <a:pt x="499921" y="0"/>
                  <a:pt x="644110" y="144189"/>
                  <a:pt x="644110" y="322055"/>
                </a:cubicBezTo>
                <a:lnTo>
                  <a:pt x="627392" y="404865"/>
                </a:lnTo>
                <a:lnTo>
                  <a:pt x="16719" y="404865"/>
                </a:lnTo>
                <a:lnTo>
                  <a:pt x="0" y="322055"/>
                </a:lnTo>
                <a:cubicBezTo>
                  <a:pt x="0" y="144189"/>
                  <a:pt x="144189" y="0"/>
                  <a:pt x="322055" y="0"/>
                </a:cubicBezTo>
                <a:close/>
              </a:path>
            </a:pathLst>
          </a:custGeom>
          <a:solidFill>
            <a:srgbClr val="2943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6" name="PA_椭圆 47">
            <a:extLst>
              <a:ext uri="{FF2B5EF4-FFF2-40B4-BE49-F238E27FC236}">
                <a16:creationId xmlns:a16="http://schemas.microsoft.com/office/drawing/2014/main" id="{942CA61A-B685-4EE2-8F67-8CF21F16F9BF}"/>
              </a:ext>
            </a:extLst>
          </p:cNvPr>
          <p:cNvSpPr/>
          <p:nvPr userDrawn="1">
            <p:custDataLst>
              <p:tags r:id="rId2"/>
            </p:custDataLst>
          </p:nvPr>
        </p:nvSpPr>
        <p:spPr>
          <a:xfrm flipV="1">
            <a:off x="11222936" y="5888934"/>
            <a:ext cx="969064" cy="969064"/>
          </a:xfrm>
          <a:prstGeom prst="ellipse">
            <a:avLst/>
          </a:prstGeom>
          <a:solidFill>
            <a:srgbClr val="FC861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" name="PA_椭圆 48">
            <a:extLst>
              <a:ext uri="{FF2B5EF4-FFF2-40B4-BE49-F238E27FC236}">
                <a16:creationId xmlns:a16="http://schemas.microsoft.com/office/drawing/2014/main" id="{976ABFE4-F286-4E90-A652-74A9632FEE0D}"/>
              </a:ext>
            </a:extLst>
          </p:cNvPr>
          <p:cNvSpPr/>
          <p:nvPr userDrawn="1">
            <p:custDataLst>
              <p:tags r:id="rId3"/>
            </p:custDataLst>
          </p:nvPr>
        </p:nvSpPr>
        <p:spPr>
          <a:xfrm flipV="1">
            <a:off x="8045896" y="3906183"/>
            <a:ext cx="660060" cy="660060"/>
          </a:xfrm>
          <a:prstGeom prst="ellipse">
            <a:avLst/>
          </a:prstGeom>
          <a:solidFill>
            <a:srgbClr val="FC861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" name="PA_椭圆 49">
            <a:extLst>
              <a:ext uri="{FF2B5EF4-FFF2-40B4-BE49-F238E27FC236}">
                <a16:creationId xmlns:a16="http://schemas.microsoft.com/office/drawing/2014/main" id="{B18423C5-FDB7-4453-BB4B-DD65F89D5177}"/>
              </a:ext>
            </a:extLst>
          </p:cNvPr>
          <p:cNvSpPr/>
          <p:nvPr userDrawn="1">
            <p:custDataLst>
              <p:tags r:id="rId4"/>
            </p:custDataLst>
          </p:nvPr>
        </p:nvSpPr>
        <p:spPr>
          <a:xfrm flipV="1">
            <a:off x="6547125" y="5703140"/>
            <a:ext cx="371588" cy="371588"/>
          </a:xfrm>
          <a:prstGeom prst="ellipse">
            <a:avLst/>
          </a:prstGeom>
          <a:solidFill>
            <a:srgbClr val="FC861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" name="PA_椭圆 50">
            <a:extLst>
              <a:ext uri="{FF2B5EF4-FFF2-40B4-BE49-F238E27FC236}">
                <a16:creationId xmlns:a16="http://schemas.microsoft.com/office/drawing/2014/main" id="{EC1A729E-1243-429A-BD2E-D7E890F8A612}"/>
              </a:ext>
            </a:extLst>
          </p:cNvPr>
          <p:cNvSpPr/>
          <p:nvPr userDrawn="1">
            <p:custDataLst>
              <p:tags r:id="rId5"/>
            </p:custDataLst>
          </p:nvPr>
        </p:nvSpPr>
        <p:spPr>
          <a:xfrm flipV="1">
            <a:off x="6512701" y="6636340"/>
            <a:ext cx="194140" cy="194140"/>
          </a:xfrm>
          <a:prstGeom prst="ellipse">
            <a:avLst/>
          </a:prstGeom>
          <a:solidFill>
            <a:srgbClr val="2943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10" name="图片 9">
            <a:extLst>
              <a:ext uri="{FF2B5EF4-FFF2-40B4-BE49-F238E27FC236}">
                <a16:creationId xmlns:a16="http://schemas.microsoft.com/office/drawing/2014/main" id="{7DCCBCD4-636A-447C-B215-CDA119D427E2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533" t="401" r="5801" b="-401"/>
          <a:stretch/>
        </p:blipFill>
        <p:spPr>
          <a:xfrm>
            <a:off x="7358826" y="5035281"/>
            <a:ext cx="1795199" cy="1795199"/>
          </a:xfrm>
          <a:prstGeom prst="ellipse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11" name="图片 10">
            <a:extLst>
              <a:ext uri="{FF2B5EF4-FFF2-40B4-BE49-F238E27FC236}">
                <a16:creationId xmlns:a16="http://schemas.microsoft.com/office/drawing/2014/main" id="{7EB09601-F8AF-4804-B60F-050FBF289B13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2257" t="-258" r="1076" b="258"/>
          <a:stretch/>
        </p:blipFill>
        <p:spPr>
          <a:xfrm>
            <a:off x="9217833" y="2979818"/>
            <a:ext cx="2567874" cy="2567874"/>
          </a:xfrm>
          <a:prstGeom prst="ellipse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3215928622"/>
      </p:ext>
    </p:extLst>
  </p:cSld>
  <p:clrMapOvr>
    <a:masterClrMapping/>
  </p:clrMapOvr>
  <p:transition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C69CA999-4A4B-4A6E-AE6E-303DE25B934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E309B563-F7F5-419B-B8BB-292D4E0951D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文本占位符 3">
            <a:extLst>
              <a:ext uri="{FF2B5EF4-FFF2-40B4-BE49-F238E27FC236}">
                <a16:creationId xmlns:a16="http://schemas.microsoft.com/office/drawing/2014/main" id="{F58FC0F0-7D0C-4F34-8E6A-607DB09BF92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id="{C73D8D6F-CB9B-478D-B1E6-F0F52D59A55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4C0BEA-A093-4922-B0CE-E4D8477227BE}" type="datetimeFigureOut">
              <a:rPr lang="zh-CN" altLang="en-US" smtClean="0"/>
              <a:t>2020/5/29</a:t>
            </a:fld>
            <a:endParaRPr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id="{0B30B074-105C-42DF-B6A8-362302C8D6A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DBF01CF1-AE7D-442E-9443-8C3AAEB1442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EFE3FA-7A3B-44DD-9A48-17A56A70914F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194293614"/>
      </p:ext>
    </p:extLst>
  </p:cSld>
  <p:clrMapOvr>
    <a:masterClrMapping/>
  </p:clrMapOvr>
  <p:transition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2A04F2C1-3CF6-4855-A267-571D76ECAFB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图片占位符 2">
            <a:extLst>
              <a:ext uri="{FF2B5EF4-FFF2-40B4-BE49-F238E27FC236}">
                <a16:creationId xmlns:a16="http://schemas.microsoft.com/office/drawing/2014/main" id="{4CE5BE91-C6CB-43CC-8755-6332E392DF28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>
            <a:extLst>
              <a:ext uri="{FF2B5EF4-FFF2-40B4-BE49-F238E27FC236}">
                <a16:creationId xmlns:a16="http://schemas.microsoft.com/office/drawing/2014/main" id="{08BBAAA1-1204-49F0-9BBD-FDAA7DA2EDA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id="{0285AAB6-6D5D-4B73-ABAB-590A786F094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4C0BEA-A093-4922-B0CE-E4D8477227BE}" type="datetimeFigureOut">
              <a:rPr lang="zh-CN" altLang="en-US" smtClean="0"/>
              <a:t>2020/5/29</a:t>
            </a:fld>
            <a:endParaRPr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id="{B31C6CEB-A86A-4051-B19D-64931D4FE3B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7A34E600-1C68-4400-875E-EBF1E1BB5E4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EFE3FA-7A3B-44DD-9A48-17A56A70914F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163454452"/>
      </p:ext>
    </p:extLst>
  </p:cSld>
  <p:clrMapOvr>
    <a:masterClrMapping/>
  </p:clrMapOvr>
  <p:transition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0D6B6283-7D6C-45DB-AA65-30EBA5BB84C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>
            <a:extLst>
              <a:ext uri="{FF2B5EF4-FFF2-40B4-BE49-F238E27FC236}">
                <a16:creationId xmlns:a16="http://schemas.microsoft.com/office/drawing/2014/main" id="{3AC90CF9-A46E-4121-ABA0-6F4F5EBEB4F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1655C534-5D29-4ACD-B300-172D52624BB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4C0BEA-A093-4922-B0CE-E4D8477227BE}" type="datetimeFigureOut">
              <a:rPr lang="zh-CN" altLang="en-US" smtClean="0"/>
              <a:t>2020/5/29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F8AB7C63-BCB9-456B-A6D3-84F242182C3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29D6767A-E596-48BD-AD40-15CC0D10CD5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EFE3FA-7A3B-44DD-9A48-17A56A70914F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137242999"/>
      </p:ext>
    </p:extLst>
  </p:cSld>
  <p:clrMapOvr>
    <a:masterClrMapping/>
  </p:clrMapOvr>
  <p:transition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>
            <a:extLst>
              <a:ext uri="{FF2B5EF4-FFF2-40B4-BE49-F238E27FC236}">
                <a16:creationId xmlns:a16="http://schemas.microsoft.com/office/drawing/2014/main" id="{5E7FBF37-63FE-4EE6-88E1-16C17DAE33D8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>
            <a:extLst>
              <a:ext uri="{FF2B5EF4-FFF2-40B4-BE49-F238E27FC236}">
                <a16:creationId xmlns:a16="http://schemas.microsoft.com/office/drawing/2014/main" id="{175C08D6-7785-4380-9C05-E2BB3C17982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F11DF3E0-294D-438B-88F4-8987AC7EA99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4C0BEA-A093-4922-B0CE-E4D8477227BE}" type="datetimeFigureOut">
              <a:rPr lang="zh-CN" altLang="en-US" smtClean="0"/>
              <a:t>2020/5/29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4CF7F561-E3BB-4F9F-A858-0D1148642F7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585B6156-CEA2-4263-B576-E5157C71BB9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EFE3FA-7A3B-44DD-9A48-17A56A70914F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859071843"/>
      </p:ext>
    </p:extLst>
  </p:cSld>
  <p:clrMapOvr>
    <a:masterClrMapping/>
  </p:clrMapOvr>
  <p:transition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>
            <a:extLst>
              <a:ext uri="{FF2B5EF4-FFF2-40B4-BE49-F238E27FC236}">
                <a16:creationId xmlns:a16="http://schemas.microsoft.com/office/drawing/2014/main" id="{C0C9BEDD-2D4F-43A4-A9B8-AE9AA60BE2A6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707"/>
          </a:p>
        </p:txBody>
      </p:sp>
    </p:spTree>
    <p:extLst>
      <p:ext uri="{BB962C8B-B14F-4D97-AF65-F5344CB8AC3E}">
        <p14:creationId xmlns:p14="http://schemas.microsoft.com/office/powerpoint/2010/main" val="483503064"/>
      </p:ext>
    </p:extLst>
  </p:cSld>
  <p:clrMapOvr>
    <a:masterClrMapping/>
  </p:clrMapOvr>
  <p:transition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>
            <a:extLst>
              <a:ext uri="{FF2B5EF4-FFF2-40B4-BE49-F238E27FC236}">
                <a16:creationId xmlns:a16="http://schemas.microsoft.com/office/drawing/2014/main" id="{F46E21C7-8D0C-4160-AE82-F50C3C3FFC7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A5BD7E23-C4AB-4863-9130-674D5B3493A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E586BA12-AAD7-44D5-B88C-2E9F5F7FD58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D4C0BEA-A093-4922-B0CE-E4D8477227BE}" type="datetimeFigureOut">
              <a:rPr lang="zh-CN" altLang="en-US" smtClean="0"/>
              <a:t>2020/5/29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B8FBAC4C-D3B1-408F-9732-5D2CF842DCA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12F8008C-5BA0-4607-886B-F8621418B09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4EFE3FA-7A3B-44DD-9A48-17A56A70914F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83809886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60" r:id="rId8"/>
    <p:sldLayoutId id="2147483656" r:id="rId9"/>
    <p:sldLayoutId id="2147483657" r:id="rId10"/>
    <p:sldLayoutId id="2147483658" r:id="rId11"/>
    <p:sldLayoutId id="2147483659" r:id="rId12"/>
    <p:sldLayoutId id="2147483661" r:id="rId13"/>
  </p:sldLayoutIdLst>
  <p:transition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tags" Target="../tags/tag21.xml"/><Relationship Id="rId13" Type="http://schemas.openxmlformats.org/officeDocument/2006/relationships/image" Target="../media/image4.png"/><Relationship Id="rId3" Type="http://schemas.openxmlformats.org/officeDocument/2006/relationships/tags" Target="../tags/tag16.xml"/><Relationship Id="rId7" Type="http://schemas.openxmlformats.org/officeDocument/2006/relationships/tags" Target="../tags/tag20.xml"/><Relationship Id="rId12" Type="http://schemas.openxmlformats.org/officeDocument/2006/relationships/notesSlide" Target="../notesSlides/notesSlide1.xml"/><Relationship Id="rId2" Type="http://schemas.openxmlformats.org/officeDocument/2006/relationships/tags" Target="../tags/tag15.xml"/><Relationship Id="rId1" Type="http://schemas.openxmlformats.org/officeDocument/2006/relationships/tags" Target="../tags/tag14.xml"/><Relationship Id="rId6" Type="http://schemas.openxmlformats.org/officeDocument/2006/relationships/tags" Target="../tags/tag19.xml"/><Relationship Id="rId11" Type="http://schemas.openxmlformats.org/officeDocument/2006/relationships/slideLayout" Target="../slideLayouts/slideLayout7.xml"/><Relationship Id="rId5" Type="http://schemas.openxmlformats.org/officeDocument/2006/relationships/tags" Target="../tags/tag18.xml"/><Relationship Id="rId10" Type="http://schemas.openxmlformats.org/officeDocument/2006/relationships/tags" Target="../tags/tag23.xml"/><Relationship Id="rId4" Type="http://schemas.openxmlformats.org/officeDocument/2006/relationships/tags" Target="../tags/tag17.xml"/><Relationship Id="rId9" Type="http://schemas.openxmlformats.org/officeDocument/2006/relationships/tags" Target="../tags/tag2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8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tags" Target="../tags/tag31.xml"/><Relationship Id="rId3" Type="http://schemas.openxmlformats.org/officeDocument/2006/relationships/tags" Target="../tags/tag26.xml"/><Relationship Id="rId7" Type="http://schemas.openxmlformats.org/officeDocument/2006/relationships/tags" Target="../tags/tag30.xml"/><Relationship Id="rId12" Type="http://schemas.openxmlformats.org/officeDocument/2006/relationships/notesSlide" Target="../notesSlides/notesSlide3.xml"/><Relationship Id="rId2" Type="http://schemas.openxmlformats.org/officeDocument/2006/relationships/tags" Target="../tags/tag25.xml"/><Relationship Id="rId1" Type="http://schemas.openxmlformats.org/officeDocument/2006/relationships/tags" Target="../tags/tag24.xml"/><Relationship Id="rId6" Type="http://schemas.openxmlformats.org/officeDocument/2006/relationships/tags" Target="../tags/tag29.xml"/><Relationship Id="rId11" Type="http://schemas.openxmlformats.org/officeDocument/2006/relationships/slideLayout" Target="../slideLayouts/slideLayout7.xml"/><Relationship Id="rId5" Type="http://schemas.openxmlformats.org/officeDocument/2006/relationships/tags" Target="../tags/tag28.xml"/><Relationship Id="rId10" Type="http://schemas.openxmlformats.org/officeDocument/2006/relationships/tags" Target="../tags/tag33.xml"/><Relationship Id="rId4" Type="http://schemas.openxmlformats.org/officeDocument/2006/relationships/tags" Target="../tags/tag27.xml"/><Relationship Id="rId9" Type="http://schemas.openxmlformats.org/officeDocument/2006/relationships/tags" Target="../tags/tag32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tags" Target="../tags/tag41.xml"/><Relationship Id="rId13" Type="http://schemas.openxmlformats.org/officeDocument/2006/relationships/tags" Target="../tags/tag46.xml"/><Relationship Id="rId18" Type="http://schemas.openxmlformats.org/officeDocument/2006/relationships/notesSlide" Target="../notesSlides/notesSlide4.xml"/><Relationship Id="rId3" Type="http://schemas.openxmlformats.org/officeDocument/2006/relationships/tags" Target="../tags/tag36.xml"/><Relationship Id="rId21" Type="http://schemas.openxmlformats.org/officeDocument/2006/relationships/image" Target="../media/image7.jpeg"/><Relationship Id="rId7" Type="http://schemas.openxmlformats.org/officeDocument/2006/relationships/tags" Target="../tags/tag40.xml"/><Relationship Id="rId12" Type="http://schemas.openxmlformats.org/officeDocument/2006/relationships/tags" Target="../tags/tag45.xml"/><Relationship Id="rId17" Type="http://schemas.openxmlformats.org/officeDocument/2006/relationships/slideLayout" Target="../slideLayouts/slideLayout7.xml"/><Relationship Id="rId2" Type="http://schemas.openxmlformats.org/officeDocument/2006/relationships/tags" Target="../tags/tag35.xml"/><Relationship Id="rId16" Type="http://schemas.openxmlformats.org/officeDocument/2006/relationships/tags" Target="../tags/tag49.xml"/><Relationship Id="rId20" Type="http://schemas.openxmlformats.org/officeDocument/2006/relationships/image" Target="../media/image6.jpeg"/><Relationship Id="rId1" Type="http://schemas.openxmlformats.org/officeDocument/2006/relationships/tags" Target="../tags/tag34.xml"/><Relationship Id="rId6" Type="http://schemas.openxmlformats.org/officeDocument/2006/relationships/tags" Target="../tags/tag39.xml"/><Relationship Id="rId11" Type="http://schemas.openxmlformats.org/officeDocument/2006/relationships/tags" Target="../tags/tag44.xml"/><Relationship Id="rId5" Type="http://schemas.openxmlformats.org/officeDocument/2006/relationships/tags" Target="../tags/tag38.xml"/><Relationship Id="rId15" Type="http://schemas.openxmlformats.org/officeDocument/2006/relationships/tags" Target="../tags/tag48.xml"/><Relationship Id="rId10" Type="http://schemas.openxmlformats.org/officeDocument/2006/relationships/tags" Target="../tags/tag43.xml"/><Relationship Id="rId19" Type="http://schemas.openxmlformats.org/officeDocument/2006/relationships/image" Target="../media/image5.jpeg"/><Relationship Id="rId4" Type="http://schemas.openxmlformats.org/officeDocument/2006/relationships/tags" Target="../tags/tag37.xml"/><Relationship Id="rId9" Type="http://schemas.openxmlformats.org/officeDocument/2006/relationships/tags" Target="../tags/tag42.xml"/><Relationship Id="rId14" Type="http://schemas.openxmlformats.org/officeDocument/2006/relationships/tags" Target="../tags/tag47.xm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tags" Target="../tags/tag57.xml"/><Relationship Id="rId3" Type="http://schemas.openxmlformats.org/officeDocument/2006/relationships/tags" Target="../tags/tag52.xml"/><Relationship Id="rId7" Type="http://schemas.openxmlformats.org/officeDocument/2006/relationships/tags" Target="../tags/tag56.xml"/><Relationship Id="rId12" Type="http://schemas.openxmlformats.org/officeDocument/2006/relationships/notesSlide" Target="../notesSlides/notesSlide5.xml"/><Relationship Id="rId2" Type="http://schemas.openxmlformats.org/officeDocument/2006/relationships/tags" Target="../tags/tag51.xml"/><Relationship Id="rId1" Type="http://schemas.openxmlformats.org/officeDocument/2006/relationships/tags" Target="../tags/tag50.xml"/><Relationship Id="rId6" Type="http://schemas.openxmlformats.org/officeDocument/2006/relationships/tags" Target="../tags/tag55.xml"/><Relationship Id="rId11" Type="http://schemas.openxmlformats.org/officeDocument/2006/relationships/slideLayout" Target="../slideLayouts/slideLayout7.xml"/><Relationship Id="rId5" Type="http://schemas.openxmlformats.org/officeDocument/2006/relationships/tags" Target="../tags/tag54.xml"/><Relationship Id="rId10" Type="http://schemas.openxmlformats.org/officeDocument/2006/relationships/tags" Target="../tags/tag59.xml"/><Relationship Id="rId4" Type="http://schemas.openxmlformats.org/officeDocument/2006/relationships/tags" Target="../tags/tag53.xml"/><Relationship Id="rId9" Type="http://schemas.openxmlformats.org/officeDocument/2006/relationships/tags" Target="../tags/tag58.xml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7.xml"/><Relationship Id="rId3" Type="http://schemas.openxmlformats.org/officeDocument/2006/relationships/tags" Target="../tags/tag62.xml"/><Relationship Id="rId7" Type="http://schemas.openxmlformats.org/officeDocument/2006/relationships/tags" Target="../tags/tag66.xml"/><Relationship Id="rId2" Type="http://schemas.openxmlformats.org/officeDocument/2006/relationships/tags" Target="../tags/tag61.xml"/><Relationship Id="rId1" Type="http://schemas.openxmlformats.org/officeDocument/2006/relationships/tags" Target="../tags/tag60.xml"/><Relationship Id="rId6" Type="http://schemas.openxmlformats.org/officeDocument/2006/relationships/tags" Target="../tags/tag65.xml"/><Relationship Id="rId11" Type="http://schemas.openxmlformats.org/officeDocument/2006/relationships/image" Target="../media/image9.jpeg"/><Relationship Id="rId5" Type="http://schemas.openxmlformats.org/officeDocument/2006/relationships/tags" Target="../tags/tag64.xml"/><Relationship Id="rId10" Type="http://schemas.openxmlformats.org/officeDocument/2006/relationships/image" Target="../media/image8.jpeg"/><Relationship Id="rId4" Type="http://schemas.openxmlformats.org/officeDocument/2006/relationships/tags" Target="../tags/tag63.xml"/><Relationship Id="rId9" Type="http://schemas.openxmlformats.org/officeDocument/2006/relationships/notesSlide" Target="../notesSlides/notesSlide6.xml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tags" Target="../tags/tag74.xml"/><Relationship Id="rId13" Type="http://schemas.openxmlformats.org/officeDocument/2006/relationships/tags" Target="../tags/tag79.xml"/><Relationship Id="rId18" Type="http://schemas.openxmlformats.org/officeDocument/2006/relationships/tags" Target="../tags/tag84.xml"/><Relationship Id="rId26" Type="http://schemas.openxmlformats.org/officeDocument/2006/relationships/tags" Target="../tags/tag92.xml"/><Relationship Id="rId3" Type="http://schemas.openxmlformats.org/officeDocument/2006/relationships/tags" Target="../tags/tag69.xml"/><Relationship Id="rId21" Type="http://schemas.openxmlformats.org/officeDocument/2006/relationships/tags" Target="../tags/tag87.xml"/><Relationship Id="rId7" Type="http://schemas.openxmlformats.org/officeDocument/2006/relationships/tags" Target="../tags/tag73.xml"/><Relationship Id="rId12" Type="http://schemas.openxmlformats.org/officeDocument/2006/relationships/tags" Target="../tags/tag78.xml"/><Relationship Id="rId17" Type="http://schemas.openxmlformats.org/officeDocument/2006/relationships/tags" Target="../tags/tag83.xml"/><Relationship Id="rId25" Type="http://schemas.openxmlformats.org/officeDocument/2006/relationships/tags" Target="../tags/tag91.xml"/><Relationship Id="rId2" Type="http://schemas.openxmlformats.org/officeDocument/2006/relationships/tags" Target="../tags/tag68.xml"/><Relationship Id="rId16" Type="http://schemas.openxmlformats.org/officeDocument/2006/relationships/tags" Target="../tags/tag82.xml"/><Relationship Id="rId20" Type="http://schemas.openxmlformats.org/officeDocument/2006/relationships/tags" Target="../tags/tag86.xml"/><Relationship Id="rId29" Type="http://schemas.openxmlformats.org/officeDocument/2006/relationships/tags" Target="../tags/tag95.xml"/><Relationship Id="rId1" Type="http://schemas.openxmlformats.org/officeDocument/2006/relationships/tags" Target="../tags/tag67.xml"/><Relationship Id="rId6" Type="http://schemas.openxmlformats.org/officeDocument/2006/relationships/tags" Target="../tags/tag72.xml"/><Relationship Id="rId11" Type="http://schemas.openxmlformats.org/officeDocument/2006/relationships/tags" Target="../tags/tag77.xml"/><Relationship Id="rId24" Type="http://schemas.openxmlformats.org/officeDocument/2006/relationships/tags" Target="../tags/tag90.xml"/><Relationship Id="rId32" Type="http://schemas.openxmlformats.org/officeDocument/2006/relationships/notesSlide" Target="../notesSlides/notesSlide7.xml"/><Relationship Id="rId5" Type="http://schemas.openxmlformats.org/officeDocument/2006/relationships/tags" Target="../tags/tag71.xml"/><Relationship Id="rId15" Type="http://schemas.openxmlformats.org/officeDocument/2006/relationships/tags" Target="../tags/tag81.xml"/><Relationship Id="rId23" Type="http://schemas.openxmlformats.org/officeDocument/2006/relationships/tags" Target="../tags/tag89.xml"/><Relationship Id="rId28" Type="http://schemas.openxmlformats.org/officeDocument/2006/relationships/tags" Target="../tags/tag94.xml"/><Relationship Id="rId10" Type="http://schemas.openxmlformats.org/officeDocument/2006/relationships/tags" Target="../tags/tag76.xml"/><Relationship Id="rId19" Type="http://schemas.openxmlformats.org/officeDocument/2006/relationships/tags" Target="../tags/tag85.xml"/><Relationship Id="rId31" Type="http://schemas.openxmlformats.org/officeDocument/2006/relationships/slideLayout" Target="../slideLayouts/slideLayout7.xml"/><Relationship Id="rId4" Type="http://schemas.openxmlformats.org/officeDocument/2006/relationships/tags" Target="../tags/tag70.xml"/><Relationship Id="rId9" Type="http://schemas.openxmlformats.org/officeDocument/2006/relationships/tags" Target="../tags/tag75.xml"/><Relationship Id="rId14" Type="http://schemas.openxmlformats.org/officeDocument/2006/relationships/tags" Target="../tags/tag80.xml"/><Relationship Id="rId22" Type="http://schemas.openxmlformats.org/officeDocument/2006/relationships/tags" Target="../tags/tag88.xml"/><Relationship Id="rId27" Type="http://schemas.openxmlformats.org/officeDocument/2006/relationships/tags" Target="../tags/tag93.xml"/><Relationship Id="rId30" Type="http://schemas.openxmlformats.org/officeDocument/2006/relationships/tags" Target="../tags/tag96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8.xml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7.xml"/><Relationship Id="rId3" Type="http://schemas.openxmlformats.org/officeDocument/2006/relationships/tags" Target="../tags/tag99.xml"/><Relationship Id="rId7" Type="http://schemas.openxmlformats.org/officeDocument/2006/relationships/tags" Target="../tags/tag103.xml"/><Relationship Id="rId2" Type="http://schemas.openxmlformats.org/officeDocument/2006/relationships/tags" Target="../tags/tag98.xml"/><Relationship Id="rId1" Type="http://schemas.openxmlformats.org/officeDocument/2006/relationships/tags" Target="../tags/tag97.xml"/><Relationship Id="rId6" Type="http://schemas.openxmlformats.org/officeDocument/2006/relationships/tags" Target="../tags/tag102.xml"/><Relationship Id="rId5" Type="http://schemas.openxmlformats.org/officeDocument/2006/relationships/tags" Target="../tags/tag101.xml"/><Relationship Id="rId10" Type="http://schemas.openxmlformats.org/officeDocument/2006/relationships/chart" Target="../charts/chart1.xml"/><Relationship Id="rId4" Type="http://schemas.openxmlformats.org/officeDocument/2006/relationships/tags" Target="../tags/tag100.xml"/><Relationship Id="rId9" Type="http://schemas.openxmlformats.org/officeDocument/2006/relationships/notesSlide" Target="../notesSlides/notesSlide9.xml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7.xml"/><Relationship Id="rId13" Type="http://schemas.openxmlformats.org/officeDocument/2006/relationships/image" Target="../media/image12.jpeg"/><Relationship Id="rId3" Type="http://schemas.openxmlformats.org/officeDocument/2006/relationships/tags" Target="../tags/tag106.xml"/><Relationship Id="rId7" Type="http://schemas.openxmlformats.org/officeDocument/2006/relationships/tags" Target="../tags/tag110.xml"/><Relationship Id="rId12" Type="http://schemas.openxmlformats.org/officeDocument/2006/relationships/image" Target="../media/image2.jpeg"/><Relationship Id="rId2" Type="http://schemas.openxmlformats.org/officeDocument/2006/relationships/tags" Target="../tags/tag105.xml"/><Relationship Id="rId1" Type="http://schemas.openxmlformats.org/officeDocument/2006/relationships/tags" Target="../tags/tag104.xml"/><Relationship Id="rId6" Type="http://schemas.openxmlformats.org/officeDocument/2006/relationships/tags" Target="../tags/tag109.xml"/><Relationship Id="rId11" Type="http://schemas.openxmlformats.org/officeDocument/2006/relationships/image" Target="../media/image11.jpeg"/><Relationship Id="rId5" Type="http://schemas.openxmlformats.org/officeDocument/2006/relationships/tags" Target="../tags/tag108.xml"/><Relationship Id="rId10" Type="http://schemas.openxmlformats.org/officeDocument/2006/relationships/image" Target="../media/image10.jpeg"/><Relationship Id="rId4" Type="http://schemas.openxmlformats.org/officeDocument/2006/relationships/tags" Target="../tags/tag107.xml"/><Relationship Id="rId9" Type="http://schemas.openxmlformats.org/officeDocument/2006/relationships/notesSlide" Target="../notesSlides/notesSlide10.xml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tags" Target="../tags/tag118.xml"/><Relationship Id="rId13" Type="http://schemas.openxmlformats.org/officeDocument/2006/relationships/tags" Target="../tags/tag123.xml"/><Relationship Id="rId18" Type="http://schemas.openxmlformats.org/officeDocument/2006/relationships/tags" Target="../tags/tag128.xml"/><Relationship Id="rId26" Type="http://schemas.openxmlformats.org/officeDocument/2006/relationships/tags" Target="../tags/tag136.xml"/><Relationship Id="rId3" Type="http://schemas.openxmlformats.org/officeDocument/2006/relationships/tags" Target="../tags/tag113.xml"/><Relationship Id="rId21" Type="http://schemas.openxmlformats.org/officeDocument/2006/relationships/tags" Target="../tags/tag131.xml"/><Relationship Id="rId7" Type="http://schemas.openxmlformats.org/officeDocument/2006/relationships/tags" Target="../tags/tag117.xml"/><Relationship Id="rId12" Type="http://schemas.openxmlformats.org/officeDocument/2006/relationships/tags" Target="../tags/tag122.xml"/><Relationship Id="rId17" Type="http://schemas.openxmlformats.org/officeDocument/2006/relationships/tags" Target="../tags/tag127.xml"/><Relationship Id="rId25" Type="http://schemas.openxmlformats.org/officeDocument/2006/relationships/tags" Target="../tags/tag135.xml"/><Relationship Id="rId2" Type="http://schemas.openxmlformats.org/officeDocument/2006/relationships/tags" Target="../tags/tag112.xml"/><Relationship Id="rId16" Type="http://schemas.openxmlformats.org/officeDocument/2006/relationships/tags" Target="../tags/tag126.xml"/><Relationship Id="rId20" Type="http://schemas.openxmlformats.org/officeDocument/2006/relationships/tags" Target="../tags/tag130.xml"/><Relationship Id="rId29" Type="http://schemas.openxmlformats.org/officeDocument/2006/relationships/notesSlide" Target="../notesSlides/notesSlide11.xml"/><Relationship Id="rId1" Type="http://schemas.openxmlformats.org/officeDocument/2006/relationships/tags" Target="../tags/tag111.xml"/><Relationship Id="rId6" Type="http://schemas.openxmlformats.org/officeDocument/2006/relationships/tags" Target="../tags/tag116.xml"/><Relationship Id="rId11" Type="http://schemas.openxmlformats.org/officeDocument/2006/relationships/tags" Target="../tags/tag121.xml"/><Relationship Id="rId24" Type="http://schemas.openxmlformats.org/officeDocument/2006/relationships/tags" Target="../tags/tag134.xml"/><Relationship Id="rId5" Type="http://schemas.openxmlformats.org/officeDocument/2006/relationships/tags" Target="../tags/tag115.xml"/><Relationship Id="rId15" Type="http://schemas.openxmlformats.org/officeDocument/2006/relationships/tags" Target="../tags/tag125.xml"/><Relationship Id="rId23" Type="http://schemas.openxmlformats.org/officeDocument/2006/relationships/tags" Target="../tags/tag133.xml"/><Relationship Id="rId28" Type="http://schemas.openxmlformats.org/officeDocument/2006/relationships/slideLayout" Target="../slideLayouts/slideLayout7.xml"/><Relationship Id="rId10" Type="http://schemas.openxmlformats.org/officeDocument/2006/relationships/tags" Target="../tags/tag120.xml"/><Relationship Id="rId19" Type="http://schemas.openxmlformats.org/officeDocument/2006/relationships/tags" Target="../tags/tag129.xml"/><Relationship Id="rId4" Type="http://schemas.openxmlformats.org/officeDocument/2006/relationships/tags" Target="../tags/tag114.xml"/><Relationship Id="rId9" Type="http://schemas.openxmlformats.org/officeDocument/2006/relationships/tags" Target="../tags/tag119.xml"/><Relationship Id="rId14" Type="http://schemas.openxmlformats.org/officeDocument/2006/relationships/tags" Target="../tags/tag124.xml"/><Relationship Id="rId22" Type="http://schemas.openxmlformats.org/officeDocument/2006/relationships/tags" Target="../tags/tag132.xml"/><Relationship Id="rId27" Type="http://schemas.openxmlformats.org/officeDocument/2006/relationships/tags" Target="../tags/tag137.xml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tags" Target="../tags/tag145.xml"/><Relationship Id="rId13" Type="http://schemas.openxmlformats.org/officeDocument/2006/relationships/tags" Target="../tags/tag150.xml"/><Relationship Id="rId18" Type="http://schemas.openxmlformats.org/officeDocument/2006/relationships/tags" Target="../tags/tag155.xml"/><Relationship Id="rId3" Type="http://schemas.openxmlformats.org/officeDocument/2006/relationships/tags" Target="../tags/tag140.xml"/><Relationship Id="rId21" Type="http://schemas.openxmlformats.org/officeDocument/2006/relationships/notesSlide" Target="../notesSlides/notesSlide12.xml"/><Relationship Id="rId7" Type="http://schemas.openxmlformats.org/officeDocument/2006/relationships/tags" Target="../tags/tag144.xml"/><Relationship Id="rId12" Type="http://schemas.openxmlformats.org/officeDocument/2006/relationships/tags" Target="../tags/tag149.xml"/><Relationship Id="rId17" Type="http://schemas.openxmlformats.org/officeDocument/2006/relationships/tags" Target="../tags/tag154.xml"/><Relationship Id="rId25" Type="http://schemas.openxmlformats.org/officeDocument/2006/relationships/image" Target="../media/image16.jpeg"/><Relationship Id="rId2" Type="http://schemas.openxmlformats.org/officeDocument/2006/relationships/tags" Target="../tags/tag139.xml"/><Relationship Id="rId16" Type="http://schemas.openxmlformats.org/officeDocument/2006/relationships/tags" Target="../tags/tag153.xml"/><Relationship Id="rId20" Type="http://schemas.openxmlformats.org/officeDocument/2006/relationships/slideLayout" Target="../slideLayouts/slideLayout7.xml"/><Relationship Id="rId1" Type="http://schemas.openxmlformats.org/officeDocument/2006/relationships/tags" Target="../tags/tag138.xml"/><Relationship Id="rId6" Type="http://schemas.openxmlformats.org/officeDocument/2006/relationships/tags" Target="../tags/tag143.xml"/><Relationship Id="rId11" Type="http://schemas.openxmlformats.org/officeDocument/2006/relationships/tags" Target="../tags/tag148.xml"/><Relationship Id="rId24" Type="http://schemas.openxmlformats.org/officeDocument/2006/relationships/image" Target="../media/image15.jpeg"/><Relationship Id="rId5" Type="http://schemas.openxmlformats.org/officeDocument/2006/relationships/tags" Target="../tags/tag142.xml"/><Relationship Id="rId15" Type="http://schemas.openxmlformats.org/officeDocument/2006/relationships/tags" Target="../tags/tag152.xml"/><Relationship Id="rId23" Type="http://schemas.openxmlformats.org/officeDocument/2006/relationships/image" Target="../media/image14.jpeg"/><Relationship Id="rId10" Type="http://schemas.openxmlformats.org/officeDocument/2006/relationships/tags" Target="../tags/tag147.xml"/><Relationship Id="rId19" Type="http://schemas.openxmlformats.org/officeDocument/2006/relationships/tags" Target="../tags/tag156.xml"/><Relationship Id="rId4" Type="http://schemas.openxmlformats.org/officeDocument/2006/relationships/tags" Target="../tags/tag141.xml"/><Relationship Id="rId9" Type="http://schemas.openxmlformats.org/officeDocument/2006/relationships/tags" Target="../tags/tag146.xml"/><Relationship Id="rId14" Type="http://schemas.openxmlformats.org/officeDocument/2006/relationships/tags" Target="../tags/tag151.xml"/><Relationship Id="rId22" Type="http://schemas.openxmlformats.org/officeDocument/2006/relationships/image" Target="../media/image13.jpe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8.xml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7.xml"/><Relationship Id="rId13" Type="http://schemas.openxmlformats.org/officeDocument/2006/relationships/chart" Target="../charts/chart5.xml"/><Relationship Id="rId3" Type="http://schemas.openxmlformats.org/officeDocument/2006/relationships/tags" Target="../tags/tag159.xml"/><Relationship Id="rId7" Type="http://schemas.openxmlformats.org/officeDocument/2006/relationships/tags" Target="../tags/tag163.xml"/><Relationship Id="rId12" Type="http://schemas.openxmlformats.org/officeDocument/2006/relationships/chart" Target="../charts/chart4.xml"/><Relationship Id="rId2" Type="http://schemas.openxmlformats.org/officeDocument/2006/relationships/tags" Target="../tags/tag158.xml"/><Relationship Id="rId1" Type="http://schemas.openxmlformats.org/officeDocument/2006/relationships/tags" Target="../tags/tag157.xml"/><Relationship Id="rId6" Type="http://schemas.openxmlformats.org/officeDocument/2006/relationships/tags" Target="../tags/tag162.xml"/><Relationship Id="rId11" Type="http://schemas.openxmlformats.org/officeDocument/2006/relationships/chart" Target="../charts/chart3.xml"/><Relationship Id="rId5" Type="http://schemas.openxmlformats.org/officeDocument/2006/relationships/tags" Target="../tags/tag161.xml"/><Relationship Id="rId10" Type="http://schemas.openxmlformats.org/officeDocument/2006/relationships/chart" Target="../charts/chart2.xml"/><Relationship Id="rId4" Type="http://schemas.openxmlformats.org/officeDocument/2006/relationships/tags" Target="../tags/tag160.xml"/><Relationship Id="rId9" Type="http://schemas.openxmlformats.org/officeDocument/2006/relationships/notesSlide" Target="../notesSlides/notesSlide14.xml"/><Relationship Id="rId14" Type="http://schemas.openxmlformats.org/officeDocument/2006/relationships/chart" Target="../charts/chart6.xml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7.xml"/><Relationship Id="rId3" Type="http://schemas.openxmlformats.org/officeDocument/2006/relationships/tags" Target="../tags/tag166.xml"/><Relationship Id="rId7" Type="http://schemas.openxmlformats.org/officeDocument/2006/relationships/tags" Target="../tags/tag170.xml"/><Relationship Id="rId2" Type="http://schemas.openxmlformats.org/officeDocument/2006/relationships/tags" Target="../tags/tag165.xml"/><Relationship Id="rId1" Type="http://schemas.openxmlformats.org/officeDocument/2006/relationships/tags" Target="../tags/tag164.xml"/><Relationship Id="rId6" Type="http://schemas.openxmlformats.org/officeDocument/2006/relationships/tags" Target="../tags/tag169.xml"/><Relationship Id="rId5" Type="http://schemas.openxmlformats.org/officeDocument/2006/relationships/tags" Target="../tags/tag168.xml"/><Relationship Id="rId10" Type="http://schemas.openxmlformats.org/officeDocument/2006/relationships/chart" Target="../charts/chart7.xml"/><Relationship Id="rId4" Type="http://schemas.openxmlformats.org/officeDocument/2006/relationships/tags" Target="../tags/tag167.xml"/><Relationship Id="rId9" Type="http://schemas.openxmlformats.org/officeDocument/2006/relationships/notesSlide" Target="../notesSlides/notesSlide15.xml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7.xml"/><Relationship Id="rId13" Type="http://schemas.openxmlformats.org/officeDocument/2006/relationships/image" Target="../media/image20.png"/><Relationship Id="rId3" Type="http://schemas.openxmlformats.org/officeDocument/2006/relationships/tags" Target="../tags/tag173.xml"/><Relationship Id="rId7" Type="http://schemas.openxmlformats.org/officeDocument/2006/relationships/tags" Target="../tags/tag177.xml"/><Relationship Id="rId12" Type="http://schemas.openxmlformats.org/officeDocument/2006/relationships/image" Target="../media/image19.png"/><Relationship Id="rId2" Type="http://schemas.openxmlformats.org/officeDocument/2006/relationships/tags" Target="../tags/tag172.xml"/><Relationship Id="rId1" Type="http://schemas.openxmlformats.org/officeDocument/2006/relationships/tags" Target="../tags/tag171.xml"/><Relationship Id="rId6" Type="http://schemas.openxmlformats.org/officeDocument/2006/relationships/tags" Target="../tags/tag176.xml"/><Relationship Id="rId11" Type="http://schemas.openxmlformats.org/officeDocument/2006/relationships/image" Target="../media/image18.png"/><Relationship Id="rId5" Type="http://schemas.openxmlformats.org/officeDocument/2006/relationships/tags" Target="../tags/tag175.xml"/><Relationship Id="rId10" Type="http://schemas.openxmlformats.org/officeDocument/2006/relationships/image" Target="../media/image17.png"/><Relationship Id="rId4" Type="http://schemas.openxmlformats.org/officeDocument/2006/relationships/tags" Target="../tags/tag174.xml"/><Relationship Id="rId9" Type="http://schemas.openxmlformats.org/officeDocument/2006/relationships/notesSlide" Target="../notesSlides/notesSlide16.xml"/><Relationship Id="rId14" Type="http://schemas.openxmlformats.org/officeDocument/2006/relationships/image" Target="../media/image21.png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8.xml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7.xml"/><Relationship Id="rId3" Type="http://schemas.openxmlformats.org/officeDocument/2006/relationships/tags" Target="../tags/tag180.xml"/><Relationship Id="rId7" Type="http://schemas.openxmlformats.org/officeDocument/2006/relationships/tags" Target="../tags/tag184.xml"/><Relationship Id="rId2" Type="http://schemas.openxmlformats.org/officeDocument/2006/relationships/tags" Target="../tags/tag179.xml"/><Relationship Id="rId1" Type="http://schemas.openxmlformats.org/officeDocument/2006/relationships/tags" Target="../tags/tag178.xml"/><Relationship Id="rId6" Type="http://schemas.openxmlformats.org/officeDocument/2006/relationships/tags" Target="../tags/tag183.xml"/><Relationship Id="rId5" Type="http://schemas.openxmlformats.org/officeDocument/2006/relationships/tags" Target="../tags/tag182.xml"/><Relationship Id="rId4" Type="http://schemas.openxmlformats.org/officeDocument/2006/relationships/tags" Target="../tags/tag181.xml"/><Relationship Id="rId9" Type="http://schemas.openxmlformats.org/officeDocument/2006/relationships/notesSlide" Target="../notesSlides/notesSlide18.xml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7.xml"/><Relationship Id="rId13" Type="http://schemas.openxmlformats.org/officeDocument/2006/relationships/image" Target="../media/image24.png"/><Relationship Id="rId3" Type="http://schemas.openxmlformats.org/officeDocument/2006/relationships/tags" Target="../tags/tag187.xml"/><Relationship Id="rId7" Type="http://schemas.openxmlformats.org/officeDocument/2006/relationships/tags" Target="../tags/tag191.xml"/><Relationship Id="rId12" Type="http://schemas.openxmlformats.org/officeDocument/2006/relationships/image" Target="../media/image23.png"/><Relationship Id="rId2" Type="http://schemas.openxmlformats.org/officeDocument/2006/relationships/tags" Target="../tags/tag186.xml"/><Relationship Id="rId1" Type="http://schemas.openxmlformats.org/officeDocument/2006/relationships/tags" Target="../tags/tag185.xml"/><Relationship Id="rId6" Type="http://schemas.openxmlformats.org/officeDocument/2006/relationships/tags" Target="../tags/tag190.xml"/><Relationship Id="rId11" Type="http://schemas.openxmlformats.org/officeDocument/2006/relationships/image" Target="../media/image22.png"/><Relationship Id="rId5" Type="http://schemas.openxmlformats.org/officeDocument/2006/relationships/tags" Target="../tags/tag189.xml"/><Relationship Id="rId10" Type="http://schemas.openxmlformats.org/officeDocument/2006/relationships/chart" Target="../charts/chart8.xml"/><Relationship Id="rId4" Type="http://schemas.openxmlformats.org/officeDocument/2006/relationships/tags" Target="../tags/tag188.xml"/><Relationship Id="rId9" Type="http://schemas.openxmlformats.org/officeDocument/2006/relationships/notesSlide" Target="../notesSlides/notesSlide19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文本框 52">
            <a:extLst>
              <a:ext uri="{FF2B5EF4-FFF2-40B4-BE49-F238E27FC236}">
                <a16:creationId xmlns:a16="http://schemas.microsoft.com/office/drawing/2014/main" id="{17E61186-0A51-4491-B926-815B4DC361E8}"/>
              </a:ext>
            </a:extLst>
          </p:cNvPr>
          <p:cNvSpPr txBox="1"/>
          <p:nvPr/>
        </p:nvSpPr>
        <p:spPr>
          <a:xfrm>
            <a:off x="1180254" y="3292452"/>
            <a:ext cx="10104048" cy="4424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275" b="1" dirty="0">
                <a:solidFill>
                  <a:prstClr val="white"/>
                </a:solidFill>
                <a:latin typeface="Arial" panose="020F0502020204030204"/>
                <a:ea typeface="微软雅黑"/>
              </a:rPr>
              <a:t>本课件版权属广西中医药大学所有，仅作学习交流使用，不得用于商业用途。</a:t>
            </a:r>
          </a:p>
        </p:txBody>
      </p:sp>
      <p:grpSp>
        <p:nvGrpSpPr>
          <p:cNvPr id="54" name="组合 53">
            <a:extLst>
              <a:ext uri="{FF2B5EF4-FFF2-40B4-BE49-F238E27FC236}">
                <a16:creationId xmlns:a16="http://schemas.microsoft.com/office/drawing/2014/main" id="{1830FB2B-9F1E-4DD5-AC98-2B8A5A6958CC}"/>
              </a:ext>
            </a:extLst>
          </p:cNvPr>
          <p:cNvGrpSpPr/>
          <p:nvPr/>
        </p:nvGrpSpPr>
        <p:grpSpPr>
          <a:xfrm>
            <a:off x="3357637" y="2364861"/>
            <a:ext cx="4668316" cy="803736"/>
            <a:chOff x="2783470" y="2858688"/>
            <a:chExt cx="6625058" cy="1140624"/>
          </a:xfrm>
        </p:grpSpPr>
        <p:grpSp>
          <p:nvGrpSpPr>
            <p:cNvPr id="55" name="组合 54">
              <a:extLst>
                <a:ext uri="{FF2B5EF4-FFF2-40B4-BE49-F238E27FC236}">
                  <a16:creationId xmlns:a16="http://schemas.microsoft.com/office/drawing/2014/main" id="{7A710DF2-732E-46EA-93DE-9CA0E6E233F1}"/>
                </a:ext>
              </a:extLst>
            </p:cNvPr>
            <p:cNvGrpSpPr/>
            <p:nvPr/>
          </p:nvGrpSpPr>
          <p:grpSpPr>
            <a:xfrm>
              <a:off x="2809350" y="2858688"/>
              <a:ext cx="2158319" cy="884802"/>
              <a:chOff x="2809350" y="2858688"/>
              <a:chExt cx="2158319" cy="884802"/>
            </a:xfrm>
          </p:grpSpPr>
          <p:sp>
            <p:nvSpPr>
              <p:cNvPr id="101" name="Freeform 62">
                <a:extLst>
                  <a:ext uri="{FF2B5EF4-FFF2-40B4-BE49-F238E27FC236}">
                    <a16:creationId xmlns:a16="http://schemas.microsoft.com/office/drawing/2014/main" id="{D5E7EB67-D7E4-43E7-807B-9168A966AA16}"/>
                  </a:ext>
                </a:extLst>
              </p:cNvPr>
              <p:cNvSpPr>
                <a:spLocks/>
              </p:cNvSpPr>
              <p:nvPr/>
            </p:nvSpPr>
            <p:spPr bwMode="auto">
              <a:xfrm rot="16200000">
                <a:off x="3677466" y="2451220"/>
                <a:ext cx="882735" cy="1697671"/>
              </a:xfrm>
              <a:custGeom>
                <a:avLst/>
                <a:gdLst>
                  <a:gd name="T0" fmla="*/ 428 w 428"/>
                  <a:gd name="T1" fmla="*/ 753 h 756"/>
                  <a:gd name="T2" fmla="*/ 428 w 428"/>
                  <a:gd name="T3" fmla="*/ 756 h 756"/>
                  <a:gd name="T4" fmla="*/ 125 w 428"/>
                  <a:gd name="T5" fmla="*/ 596 h 756"/>
                  <a:gd name="T6" fmla="*/ 63 w 428"/>
                  <a:gd name="T7" fmla="*/ 427 h 756"/>
                  <a:gd name="T8" fmla="*/ 41 w 428"/>
                  <a:gd name="T9" fmla="*/ 216 h 756"/>
                  <a:gd name="T10" fmla="*/ 63 w 428"/>
                  <a:gd name="T11" fmla="*/ 230 h 756"/>
                  <a:gd name="T12" fmla="*/ 118 w 428"/>
                  <a:gd name="T13" fmla="*/ 291 h 756"/>
                  <a:gd name="T14" fmla="*/ 149 w 428"/>
                  <a:gd name="T15" fmla="*/ 414 h 756"/>
                  <a:gd name="T16" fmla="*/ 287 w 428"/>
                  <a:gd name="T17" fmla="*/ 583 h 756"/>
                  <a:gd name="T18" fmla="*/ 280 w 428"/>
                  <a:gd name="T19" fmla="*/ 499 h 756"/>
                  <a:gd name="T20" fmla="*/ 236 w 428"/>
                  <a:gd name="T21" fmla="*/ 351 h 756"/>
                  <a:gd name="T22" fmla="*/ 133 w 428"/>
                  <a:gd name="T23" fmla="*/ 262 h 756"/>
                  <a:gd name="T24" fmla="*/ 9 w 428"/>
                  <a:gd name="T25" fmla="*/ 3 h 756"/>
                  <a:gd name="T26" fmla="*/ 15 w 428"/>
                  <a:gd name="T27" fmla="*/ 10 h 756"/>
                  <a:gd name="T28" fmla="*/ 157 w 428"/>
                  <a:gd name="T29" fmla="*/ 144 h 756"/>
                  <a:gd name="T30" fmla="*/ 327 w 428"/>
                  <a:gd name="T31" fmla="*/ 267 h 756"/>
                  <a:gd name="T32" fmla="*/ 402 w 428"/>
                  <a:gd name="T33" fmla="*/ 484 h 756"/>
                  <a:gd name="T34" fmla="*/ 428 w 428"/>
                  <a:gd name="T35" fmla="*/ 753 h 75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428" h="756">
                    <a:moveTo>
                      <a:pt x="428" y="753"/>
                    </a:moveTo>
                    <a:cubicBezTo>
                      <a:pt x="428" y="754"/>
                      <a:pt x="428" y="755"/>
                      <a:pt x="428" y="756"/>
                    </a:cubicBezTo>
                    <a:cubicBezTo>
                      <a:pt x="307" y="720"/>
                      <a:pt x="198" y="680"/>
                      <a:pt x="125" y="596"/>
                    </a:cubicBezTo>
                    <a:cubicBezTo>
                      <a:pt x="88" y="554"/>
                      <a:pt x="67" y="498"/>
                      <a:pt x="63" y="427"/>
                    </a:cubicBezTo>
                    <a:cubicBezTo>
                      <a:pt x="58" y="354"/>
                      <a:pt x="64" y="276"/>
                      <a:pt x="41" y="216"/>
                    </a:cubicBezTo>
                    <a:cubicBezTo>
                      <a:pt x="50" y="218"/>
                      <a:pt x="57" y="225"/>
                      <a:pt x="63" y="230"/>
                    </a:cubicBezTo>
                    <a:cubicBezTo>
                      <a:pt x="85" y="248"/>
                      <a:pt x="103" y="268"/>
                      <a:pt x="118" y="291"/>
                    </a:cubicBezTo>
                    <a:cubicBezTo>
                      <a:pt x="140" y="324"/>
                      <a:pt x="141" y="366"/>
                      <a:pt x="149" y="414"/>
                    </a:cubicBezTo>
                    <a:cubicBezTo>
                      <a:pt x="163" y="503"/>
                      <a:pt x="223" y="544"/>
                      <a:pt x="287" y="583"/>
                    </a:cubicBezTo>
                    <a:cubicBezTo>
                      <a:pt x="277" y="559"/>
                      <a:pt x="280" y="528"/>
                      <a:pt x="280" y="499"/>
                    </a:cubicBezTo>
                    <a:cubicBezTo>
                      <a:pt x="281" y="433"/>
                      <a:pt x="267" y="386"/>
                      <a:pt x="236" y="351"/>
                    </a:cubicBezTo>
                    <a:cubicBezTo>
                      <a:pt x="207" y="318"/>
                      <a:pt x="168" y="291"/>
                      <a:pt x="133" y="262"/>
                    </a:cubicBezTo>
                    <a:cubicBezTo>
                      <a:pt x="61" y="203"/>
                      <a:pt x="0" y="140"/>
                      <a:pt x="9" y="3"/>
                    </a:cubicBezTo>
                    <a:cubicBezTo>
                      <a:pt x="11" y="0"/>
                      <a:pt x="14" y="8"/>
                      <a:pt x="15" y="10"/>
                    </a:cubicBezTo>
                    <a:cubicBezTo>
                      <a:pt x="52" y="67"/>
                      <a:pt x="101" y="107"/>
                      <a:pt x="157" y="144"/>
                    </a:cubicBezTo>
                    <a:cubicBezTo>
                      <a:pt x="215" y="183"/>
                      <a:pt x="280" y="215"/>
                      <a:pt x="327" y="267"/>
                    </a:cubicBezTo>
                    <a:cubicBezTo>
                      <a:pt x="374" y="320"/>
                      <a:pt x="398" y="391"/>
                      <a:pt x="402" y="484"/>
                    </a:cubicBezTo>
                    <a:cubicBezTo>
                      <a:pt x="407" y="584"/>
                      <a:pt x="393" y="685"/>
                      <a:pt x="428" y="753"/>
                    </a:cubicBezTo>
                    <a:close/>
                  </a:path>
                </a:pathLst>
              </a:custGeom>
              <a:solidFill>
                <a:srgbClr val="007F00"/>
              </a:solidFill>
              <a:ln>
                <a:noFill/>
              </a:ln>
              <a:effectLst>
                <a:outerShdw blurRad="50800" dist="38100" dir="8100000" algn="tr" rotWithShape="0">
                  <a:prstClr val="black">
                    <a:alpha val="40000"/>
                  </a:prstClr>
                </a:outerShdw>
              </a:effectLst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86699" tIns="43349" rIns="86699" bIns="43349" numCol="1" anchor="t" anchorCtr="0" compatLnSpc="1">
                <a:prstTxWarp prst="textNoShape">
                  <a:avLst/>
                </a:prstTxWarp>
              </a:bodyPr>
              <a:lstStyle/>
              <a:p>
                <a:pPr defTabSz="866943">
                  <a:defRPr/>
                </a:pPr>
                <a:endParaRPr lang="zh-CN" altLang="en-US" sz="1707" kern="0">
                  <a:solidFill>
                    <a:prstClr val="black"/>
                  </a:solidFill>
                  <a:latin typeface="Arial" panose="020F0502020204030204"/>
                  <a:ea typeface="微软雅黑"/>
                </a:endParaRPr>
              </a:p>
            </p:txBody>
          </p:sp>
          <p:sp>
            <p:nvSpPr>
              <p:cNvPr id="102" name="Freeform 63">
                <a:extLst>
                  <a:ext uri="{FF2B5EF4-FFF2-40B4-BE49-F238E27FC236}">
                    <a16:creationId xmlns:a16="http://schemas.microsoft.com/office/drawing/2014/main" id="{9D59A477-0B99-48C2-AFF4-E6172D29786D}"/>
                  </a:ext>
                </a:extLst>
              </p:cNvPr>
              <p:cNvSpPr>
                <a:spLocks/>
              </p:cNvSpPr>
              <p:nvPr/>
            </p:nvSpPr>
            <p:spPr bwMode="auto">
              <a:xfrm rot="16200000">
                <a:off x="3095585" y="2818582"/>
                <a:ext cx="835355" cy="1014462"/>
              </a:xfrm>
              <a:custGeom>
                <a:avLst/>
                <a:gdLst>
                  <a:gd name="T0" fmla="*/ 393 w 405"/>
                  <a:gd name="T1" fmla="*/ 453 h 453"/>
                  <a:gd name="T2" fmla="*/ 184 w 405"/>
                  <a:gd name="T3" fmla="*/ 242 h 453"/>
                  <a:gd name="T4" fmla="*/ 64 w 405"/>
                  <a:gd name="T5" fmla="*/ 150 h 453"/>
                  <a:gd name="T6" fmla="*/ 7 w 405"/>
                  <a:gd name="T7" fmla="*/ 0 h 453"/>
                  <a:gd name="T8" fmla="*/ 93 w 405"/>
                  <a:gd name="T9" fmla="*/ 117 h 453"/>
                  <a:gd name="T10" fmla="*/ 329 w 405"/>
                  <a:gd name="T11" fmla="*/ 288 h 453"/>
                  <a:gd name="T12" fmla="*/ 393 w 405"/>
                  <a:gd name="T13" fmla="*/ 453 h 45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405" h="453">
                    <a:moveTo>
                      <a:pt x="393" y="453"/>
                    </a:moveTo>
                    <a:cubicBezTo>
                      <a:pt x="356" y="348"/>
                      <a:pt x="272" y="297"/>
                      <a:pt x="184" y="242"/>
                    </a:cubicBezTo>
                    <a:cubicBezTo>
                      <a:pt x="141" y="215"/>
                      <a:pt x="99" y="187"/>
                      <a:pt x="64" y="150"/>
                    </a:cubicBezTo>
                    <a:cubicBezTo>
                      <a:pt x="31" y="115"/>
                      <a:pt x="0" y="69"/>
                      <a:pt x="7" y="0"/>
                    </a:cubicBezTo>
                    <a:cubicBezTo>
                      <a:pt x="30" y="47"/>
                      <a:pt x="57" y="84"/>
                      <a:pt x="93" y="117"/>
                    </a:cubicBezTo>
                    <a:cubicBezTo>
                      <a:pt x="164" y="181"/>
                      <a:pt x="260" y="219"/>
                      <a:pt x="329" y="288"/>
                    </a:cubicBezTo>
                    <a:cubicBezTo>
                      <a:pt x="367" y="325"/>
                      <a:pt x="405" y="379"/>
                      <a:pt x="393" y="453"/>
                    </a:cubicBezTo>
                    <a:close/>
                  </a:path>
                </a:pathLst>
              </a:custGeom>
              <a:solidFill>
                <a:srgbClr val="00FF00"/>
              </a:solidFill>
              <a:ln>
                <a:noFill/>
              </a:ln>
              <a:effectLst>
                <a:outerShdw blurRad="50800" dist="38100" dir="8100000" algn="tr" rotWithShape="0">
                  <a:prstClr val="black">
                    <a:alpha val="40000"/>
                  </a:prstClr>
                </a:outerShdw>
              </a:effectLst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86699" tIns="43349" rIns="86699" bIns="43349" numCol="1" anchor="t" anchorCtr="0" compatLnSpc="1">
                <a:prstTxWarp prst="textNoShape">
                  <a:avLst/>
                </a:prstTxWarp>
              </a:bodyPr>
              <a:lstStyle/>
              <a:p>
                <a:pPr defTabSz="866943">
                  <a:defRPr/>
                </a:pPr>
                <a:endParaRPr lang="zh-CN" altLang="en-US" sz="1707" kern="0">
                  <a:solidFill>
                    <a:prstClr val="black"/>
                  </a:solidFill>
                  <a:latin typeface="Arial" panose="020F0502020204030204"/>
                  <a:ea typeface="微软雅黑"/>
                </a:endParaRPr>
              </a:p>
            </p:txBody>
          </p:sp>
          <p:sp>
            <p:nvSpPr>
              <p:cNvPr id="103" name="Freeform 67">
                <a:extLst>
                  <a:ext uri="{FF2B5EF4-FFF2-40B4-BE49-F238E27FC236}">
                    <a16:creationId xmlns:a16="http://schemas.microsoft.com/office/drawing/2014/main" id="{BBB6C868-2D88-48D3-994E-DC851003C54C}"/>
                  </a:ext>
                </a:extLst>
              </p:cNvPr>
              <p:cNvSpPr>
                <a:spLocks/>
              </p:cNvSpPr>
              <p:nvPr/>
            </p:nvSpPr>
            <p:spPr bwMode="auto">
              <a:xfrm rot="16200000">
                <a:off x="2887240" y="2945834"/>
                <a:ext cx="693055" cy="848836"/>
              </a:xfrm>
              <a:custGeom>
                <a:avLst/>
                <a:gdLst>
                  <a:gd name="T0" fmla="*/ 336 w 336"/>
                  <a:gd name="T1" fmla="*/ 378 h 378"/>
                  <a:gd name="T2" fmla="*/ 142 w 336"/>
                  <a:gd name="T3" fmla="*/ 214 h 378"/>
                  <a:gd name="T4" fmla="*/ 0 w 336"/>
                  <a:gd name="T5" fmla="*/ 0 h 378"/>
                  <a:gd name="T6" fmla="*/ 270 w 336"/>
                  <a:gd name="T7" fmla="*/ 257 h 378"/>
                  <a:gd name="T8" fmla="*/ 336 w 336"/>
                  <a:gd name="T9" fmla="*/ 378 h 37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36" h="378">
                    <a:moveTo>
                      <a:pt x="336" y="378"/>
                    </a:moveTo>
                    <a:cubicBezTo>
                      <a:pt x="294" y="301"/>
                      <a:pt x="212" y="263"/>
                      <a:pt x="142" y="214"/>
                    </a:cubicBezTo>
                    <a:cubicBezTo>
                      <a:pt x="74" y="168"/>
                      <a:pt x="0" y="114"/>
                      <a:pt x="0" y="0"/>
                    </a:cubicBezTo>
                    <a:cubicBezTo>
                      <a:pt x="44" y="125"/>
                      <a:pt x="177" y="173"/>
                      <a:pt x="270" y="257"/>
                    </a:cubicBezTo>
                    <a:cubicBezTo>
                      <a:pt x="304" y="287"/>
                      <a:pt x="334" y="322"/>
                      <a:pt x="336" y="378"/>
                    </a:cubicBezTo>
                    <a:close/>
                  </a:path>
                </a:pathLst>
              </a:custGeom>
              <a:solidFill>
                <a:srgbClr val="99FF00"/>
              </a:solidFill>
              <a:ln>
                <a:noFill/>
              </a:ln>
              <a:effectLst>
                <a:outerShdw blurRad="50800" dist="38100" dir="8100000" algn="tr" rotWithShape="0">
                  <a:prstClr val="black">
                    <a:alpha val="40000"/>
                  </a:prstClr>
                </a:outerShdw>
              </a:effectLst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86699" tIns="43349" rIns="86699" bIns="43349" numCol="1" anchor="t" anchorCtr="0" compatLnSpc="1">
                <a:prstTxWarp prst="textNoShape">
                  <a:avLst/>
                </a:prstTxWarp>
              </a:bodyPr>
              <a:lstStyle/>
              <a:p>
                <a:pPr defTabSz="866943">
                  <a:defRPr/>
                </a:pPr>
                <a:endParaRPr lang="zh-CN" altLang="en-US" sz="1707" kern="0">
                  <a:solidFill>
                    <a:prstClr val="black"/>
                  </a:solidFill>
                  <a:latin typeface="Arial" panose="020F0502020204030204"/>
                  <a:ea typeface="微软雅黑"/>
                </a:endParaRPr>
              </a:p>
            </p:txBody>
          </p:sp>
        </p:grpSp>
        <p:sp>
          <p:nvSpPr>
            <p:cNvPr id="56" name="Freeform 77">
              <a:extLst>
                <a:ext uri="{FF2B5EF4-FFF2-40B4-BE49-F238E27FC236}">
                  <a16:creationId xmlns:a16="http://schemas.microsoft.com/office/drawing/2014/main" id="{75C805A6-2C25-4187-911F-3AFE322F54EA}"/>
                </a:ext>
              </a:extLst>
            </p:cNvPr>
            <p:cNvSpPr>
              <a:spLocks noEditPoints="1"/>
            </p:cNvSpPr>
            <p:nvPr/>
          </p:nvSpPr>
          <p:spPr bwMode="auto">
            <a:xfrm rot="16200000">
              <a:off x="3211822" y="3780894"/>
              <a:ext cx="183638" cy="191506"/>
            </a:xfrm>
            <a:custGeom>
              <a:avLst/>
              <a:gdLst>
                <a:gd name="T0" fmla="*/ 89 w 89"/>
                <a:gd name="T1" fmla="*/ 49 h 87"/>
                <a:gd name="T2" fmla="*/ 13 w 89"/>
                <a:gd name="T3" fmla="*/ 80 h 87"/>
                <a:gd name="T4" fmla="*/ 5 w 89"/>
                <a:gd name="T5" fmla="*/ 87 h 87"/>
                <a:gd name="T6" fmla="*/ 5 w 89"/>
                <a:gd name="T7" fmla="*/ 54 h 87"/>
                <a:gd name="T8" fmla="*/ 11 w 89"/>
                <a:gd name="T9" fmla="*/ 64 h 87"/>
                <a:gd name="T10" fmla="*/ 35 w 89"/>
                <a:gd name="T11" fmla="*/ 56 h 87"/>
                <a:gd name="T12" fmla="*/ 35 w 89"/>
                <a:gd name="T13" fmla="*/ 28 h 87"/>
                <a:gd name="T14" fmla="*/ 11 w 89"/>
                <a:gd name="T15" fmla="*/ 18 h 87"/>
                <a:gd name="T16" fmla="*/ 6 w 89"/>
                <a:gd name="T17" fmla="*/ 29 h 87"/>
                <a:gd name="T18" fmla="*/ 5 w 89"/>
                <a:gd name="T19" fmla="*/ 15 h 87"/>
                <a:gd name="T20" fmla="*/ 5 w 89"/>
                <a:gd name="T21" fmla="*/ 1 h 87"/>
                <a:gd name="T22" fmla="*/ 10 w 89"/>
                <a:gd name="T23" fmla="*/ 9 h 87"/>
                <a:gd name="T24" fmla="*/ 89 w 89"/>
                <a:gd name="T25" fmla="*/ 43 h 87"/>
                <a:gd name="T26" fmla="*/ 89 w 89"/>
                <a:gd name="T27" fmla="*/ 49 h 87"/>
                <a:gd name="T28" fmla="*/ 41 w 89"/>
                <a:gd name="T29" fmla="*/ 30 h 87"/>
                <a:gd name="T30" fmla="*/ 42 w 89"/>
                <a:gd name="T31" fmla="*/ 54 h 87"/>
                <a:gd name="T32" fmla="*/ 71 w 89"/>
                <a:gd name="T33" fmla="*/ 41 h 87"/>
                <a:gd name="T34" fmla="*/ 41 w 89"/>
                <a:gd name="T35" fmla="*/ 30 h 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89" h="87">
                  <a:moveTo>
                    <a:pt x="89" y="49"/>
                  </a:moveTo>
                  <a:cubicBezTo>
                    <a:pt x="64" y="59"/>
                    <a:pt x="39" y="70"/>
                    <a:pt x="13" y="80"/>
                  </a:cubicBezTo>
                  <a:cubicBezTo>
                    <a:pt x="9" y="80"/>
                    <a:pt x="11" y="87"/>
                    <a:pt x="5" y="87"/>
                  </a:cubicBezTo>
                  <a:cubicBezTo>
                    <a:pt x="3" y="79"/>
                    <a:pt x="3" y="62"/>
                    <a:pt x="5" y="54"/>
                  </a:cubicBezTo>
                  <a:cubicBezTo>
                    <a:pt x="11" y="54"/>
                    <a:pt x="7" y="63"/>
                    <a:pt x="11" y="64"/>
                  </a:cubicBezTo>
                  <a:cubicBezTo>
                    <a:pt x="20" y="62"/>
                    <a:pt x="27" y="58"/>
                    <a:pt x="35" y="56"/>
                  </a:cubicBezTo>
                  <a:cubicBezTo>
                    <a:pt x="35" y="46"/>
                    <a:pt x="35" y="37"/>
                    <a:pt x="35" y="28"/>
                  </a:cubicBezTo>
                  <a:cubicBezTo>
                    <a:pt x="28" y="24"/>
                    <a:pt x="20" y="21"/>
                    <a:pt x="11" y="18"/>
                  </a:cubicBezTo>
                  <a:cubicBezTo>
                    <a:pt x="7" y="19"/>
                    <a:pt x="11" y="28"/>
                    <a:pt x="6" y="29"/>
                  </a:cubicBezTo>
                  <a:cubicBezTo>
                    <a:pt x="0" y="28"/>
                    <a:pt x="5" y="20"/>
                    <a:pt x="5" y="15"/>
                  </a:cubicBezTo>
                  <a:cubicBezTo>
                    <a:pt x="5" y="10"/>
                    <a:pt x="2" y="4"/>
                    <a:pt x="5" y="1"/>
                  </a:cubicBezTo>
                  <a:cubicBezTo>
                    <a:pt x="10" y="0"/>
                    <a:pt x="8" y="7"/>
                    <a:pt x="10" y="9"/>
                  </a:cubicBezTo>
                  <a:cubicBezTo>
                    <a:pt x="35" y="21"/>
                    <a:pt x="63" y="32"/>
                    <a:pt x="89" y="43"/>
                  </a:cubicBezTo>
                  <a:cubicBezTo>
                    <a:pt x="89" y="45"/>
                    <a:pt x="89" y="47"/>
                    <a:pt x="89" y="49"/>
                  </a:cubicBezTo>
                  <a:close/>
                  <a:moveTo>
                    <a:pt x="41" y="30"/>
                  </a:moveTo>
                  <a:cubicBezTo>
                    <a:pt x="42" y="37"/>
                    <a:pt x="40" y="48"/>
                    <a:pt x="42" y="54"/>
                  </a:cubicBezTo>
                  <a:cubicBezTo>
                    <a:pt x="51" y="49"/>
                    <a:pt x="62" y="46"/>
                    <a:pt x="71" y="41"/>
                  </a:cubicBezTo>
                  <a:cubicBezTo>
                    <a:pt x="60" y="38"/>
                    <a:pt x="51" y="33"/>
                    <a:pt x="41" y="30"/>
                  </a:cubicBezTo>
                  <a:close/>
                </a:path>
              </a:pathLst>
            </a:custGeom>
            <a:solidFill>
              <a:sysClr val="window" lastClr="FFFFFF"/>
            </a:solidFill>
            <a:ln>
              <a:noFill/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86699" tIns="43349" rIns="86699" bIns="43349" numCol="1" anchor="t" anchorCtr="0" compatLnSpc="1">
              <a:prstTxWarp prst="textNoShape">
                <a:avLst/>
              </a:prstTxWarp>
            </a:bodyPr>
            <a:lstStyle/>
            <a:p>
              <a:pPr defTabSz="866943">
                <a:defRPr/>
              </a:pPr>
              <a:endParaRPr lang="zh-CN" altLang="en-US" sz="1707" kern="0">
                <a:solidFill>
                  <a:prstClr val="black"/>
                </a:solidFill>
                <a:latin typeface="Arial" panose="020F0502020204030204"/>
                <a:ea typeface="微软雅黑"/>
              </a:endParaRPr>
            </a:p>
          </p:txBody>
        </p:sp>
        <p:sp>
          <p:nvSpPr>
            <p:cNvPr id="57" name="Freeform 78">
              <a:extLst>
                <a:ext uri="{FF2B5EF4-FFF2-40B4-BE49-F238E27FC236}">
                  <a16:creationId xmlns:a16="http://schemas.microsoft.com/office/drawing/2014/main" id="{2A1488FA-86DD-4A56-89CB-CB12AE6D4FC5}"/>
                </a:ext>
              </a:extLst>
            </p:cNvPr>
            <p:cNvSpPr>
              <a:spLocks/>
            </p:cNvSpPr>
            <p:nvPr/>
          </p:nvSpPr>
          <p:spPr bwMode="auto">
            <a:xfrm rot="16200000">
              <a:off x="2779233" y="3782865"/>
              <a:ext cx="220684" cy="212209"/>
            </a:xfrm>
            <a:custGeom>
              <a:avLst/>
              <a:gdLst>
                <a:gd name="T0" fmla="*/ 18 w 107"/>
                <a:gd name="T1" fmla="*/ 60 h 95"/>
                <a:gd name="T2" fmla="*/ 18 w 107"/>
                <a:gd name="T3" fmla="*/ 40 h 95"/>
                <a:gd name="T4" fmla="*/ 50 w 107"/>
                <a:gd name="T5" fmla="*/ 8 h 95"/>
                <a:gd name="T6" fmla="*/ 71 w 107"/>
                <a:gd name="T7" fmla="*/ 8 h 95"/>
                <a:gd name="T8" fmla="*/ 99 w 107"/>
                <a:gd name="T9" fmla="*/ 83 h 95"/>
                <a:gd name="T10" fmla="*/ 76 w 107"/>
                <a:gd name="T11" fmla="*/ 82 h 95"/>
                <a:gd name="T12" fmla="*/ 89 w 107"/>
                <a:gd name="T13" fmla="*/ 74 h 95"/>
                <a:gd name="T14" fmla="*/ 96 w 107"/>
                <a:gd name="T15" fmla="*/ 52 h 95"/>
                <a:gd name="T16" fmla="*/ 29 w 107"/>
                <a:gd name="T17" fmla="*/ 71 h 95"/>
                <a:gd name="T18" fmla="*/ 52 w 107"/>
                <a:gd name="T19" fmla="*/ 71 h 95"/>
                <a:gd name="T20" fmla="*/ 58 w 107"/>
                <a:gd name="T21" fmla="*/ 59 h 95"/>
                <a:gd name="T22" fmla="*/ 60 w 107"/>
                <a:gd name="T23" fmla="*/ 75 h 95"/>
                <a:gd name="T24" fmla="*/ 60 w 107"/>
                <a:gd name="T25" fmla="*/ 93 h 95"/>
                <a:gd name="T26" fmla="*/ 52 w 107"/>
                <a:gd name="T27" fmla="*/ 85 h 95"/>
                <a:gd name="T28" fmla="*/ 24 w 107"/>
                <a:gd name="T29" fmla="*/ 85 h 95"/>
                <a:gd name="T30" fmla="*/ 18 w 107"/>
                <a:gd name="T31" fmla="*/ 60 h 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107" h="95">
                  <a:moveTo>
                    <a:pt x="18" y="60"/>
                  </a:moveTo>
                  <a:cubicBezTo>
                    <a:pt x="18" y="54"/>
                    <a:pt x="18" y="47"/>
                    <a:pt x="18" y="40"/>
                  </a:cubicBezTo>
                  <a:cubicBezTo>
                    <a:pt x="22" y="23"/>
                    <a:pt x="33" y="12"/>
                    <a:pt x="50" y="8"/>
                  </a:cubicBezTo>
                  <a:cubicBezTo>
                    <a:pt x="57" y="8"/>
                    <a:pt x="64" y="8"/>
                    <a:pt x="71" y="8"/>
                  </a:cubicBezTo>
                  <a:cubicBezTo>
                    <a:pt x="104" y="11"/>
                    <a:pt x="107" y="50"/>
                    <a:pt x="99" y="83"/>
                  </a:cubicBezTo>
                  <a:cubicBezTo>
                    <a:pt x="92" y="83"/>
                    <a:pt x="82" y="85"/>
                    <a:pt x="76" y="82"/>
                  </a:cubicBezTo>
                  <a:cubicBezTo>
                    <a:pt x="76" y="73"/>
                    <a:pt x="85" y="77"/>
                    <a:pt x="89" y="74"/>
                  </a:cubicBezTo>
                  <a:cubicBezTo>
                    <a:pt x="96" y="69"/>
                    <a:pt x="97" y="58"/>
                    <a:pt x="96" y="52"/>
                  </a:cubicBezTo>
                  <a:cubicBezTo>
                    <a:pt x="95" y="0"/>
                    <a:pt x="0" y="24"/>
                    <a:pt x="29" y="71"/>
                  </a:cubicBezTo>
                  <a:cubicBezTo>
                    <a:pt x="36" y="72"/>
                    <a:pt x="45" y="72"/>
                    <a:pt x="52" y="71"/>
                  </a:cubicBezTo>
                  <a:cubicBezTo>
                    <a:pt x="57" y="70"/>
                    <a:pt x="52" y="59"/>
                    <a:pt x="58" y="59"/>
                  </a:cubicBezTo>
                  <a:cubicBezTo>
                    <a:pt x="63" y="60"/>
                    <a:pt x="60" y="69"/>
                    <a:pt x="60" y="75"/>
                  </a:cubicBezTo>
                  <a:cubicBezTo>
                    <a:pt x="60" y="82"/>
                    <a:pt x="61" y="89"/>
                    <a:pt x="60" y="93"/>
                  </a:cubicBezTo>
                  <a:cubicBezTo>
                    <a:pt x="53" y="95"/>
                    <a:pt x="56" y="86"/>
                    <a:pt x="52" y="85"/>
                  </a:cubicBezTo>
                  <a:cubicBezTo>
                    <a:pt x="43" y="85"/>
                    <a:pt x="34" y="85"/>
                    <a:pt x="24" y="85"/>
                  </a:cubicBezTo>
                  <a:cubicBezTo>
                    <a:pt x="22" y="77"/>
                    <a:pt x="20" y="68"/>
                    <a:pt x="18" y="60"/>
                  </a:cubicBezTo>
                  <a:close/>
                </a:path>
              </a:pathLst>
            </a:custGeom>
            <a:solidFill>
              <a:sysClr val="window" lastClr="FFFFFF"/>
            </a:solidFill>
            <a:ln>
              <a:noFill/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86699" tIns="43349" rIns="86699" bIns="43349" numCol="1" anchor="t" anchorCtr="0" compatLnSpc="1">
              <a:prstTxWarp prst="textNoShape">
                <a:avLst/>
              </a:prstTxWarp>
            </a:bodyPr>
            <a:lstStyle/>
            <a:p>
              <a:pPr defTabSz="866943">
                <a:defRPr/>
              </a:pPr>
              <a:endParaRPr lang="zh-CN" altLang="en-US" sz="1707" kern="0">
                <a:solidFill>
                  <a:prstClr val="black"/>
                </a:solidFill>
                <a:latin typeface="Arial" panose="020F0502020204030204"/>
                <a:ea typeface="微软雅黑"/>
              </a:endParaRPr>
            </a:p>
          </p:txBody>
        </p:sp>
        <p:sp>
          <p:nvSpPr>
            <p:cNvPr id="58" name="Freeform 79">
              <a:extLst>
                <a:ext uri="{FF2B5EF4-FFF2-40B4-BE49-F238E27FC236}">
                  <a16:creationId xmlns:a16="http://schemas.microsoft.com/office/drawing/2014/main" id="{64E7EDC2-3ACA-439A-B3D3-9C3BF4118AB1}"/>
                </a:ext>
              </a:extLst>
            </p:cNvPr>
            <p:cNvSpPr>
              <a:spLocks/>
            </p:cNvSpPr>
            <p:nvPr/>
          </p:nvSpPr>
          <p:spPr bwMode="auto">
            <a:xfrm rot="16200000">
              <a:off x="3634278" y="3776656"/>
              <a:ext cx="218617" cy="222561"/>
            </a:xfrm>
            <a:custGeom>
              <a:avLst/>
              <a:gdLst>
                <a:gd name="T0" fmla="*/ 17 w 106"/>
                <a:gd name="T1" fmla="*/ 62 h 99"/>
                <a:gd name="T2" fmla="*/ 17 w 106"/>
                <a:gd name="T3" fmla="*/ 42 h 99"/>
                <a:gd name="T4" fmla="*/ 90 w 106"/>
                <a:gd name="T5" fmla="*/ 19 h 99"/>
                <a:gd name="T6" fmla="*/ 98 w 106"/>
                <a:gd name="T7" fmla="*/ 86 h 99"/>
                <a:gd name="T8" fmla="*/ 75 w 106"/>
                <a:gd name="T9" fmla="*/ 85 h 99"/>
                <a:gd name="T10" fmla="*/ 88 w 106"/>
                <a:gd name="T11" fmla="*/ 76 h 99"/>
                <a:gd name="T12" fmla="*/ 95 w 106"/>
                <a:gd name="T13" fmla="*/ 52 h 99"/>
                <a:gd name="T14" fmla="*/ 28 w 106"/>
                <a:gd name="T15" fmla="*/ 74 h 99"/>
                <a:gd name="T16" fmla="*/ 50 w 106"/>
                <a:gd name="T17" fmla="*/ 74 h 99"/>
                <a:gd name="T18" fmla="*/ 57 w 106"/>
                <a:gd name="T19" fmla="*/ 62 h 99"/>
                <a:gd name="T20" fmla="*/ 59 w 106"/>
                <a:gd name="T21" fmla="*/ 78 h 99"/>
                <a:gd name="T22" fmla="*/ 59 w 106"/>
                <a:gd name="T23" fmla="*/ 96 h 99"/>
                <a:gd name="T24" fmla="*/ 52 w 106"/>
                <a:gd name="T25" fmla="*/ 89 h 99"/>
                <a:gd name="T26" fmla="*/ 23 w 106"/>
                <a:gd name="T27" fmla="*/ 88 h 99"/>
                <a:gd name="T28" fmla="*/ 17 w 106"/>
                <a:gd name="T29" fmla="*/ 62 h 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06" h="99">
                  <a:moveTo>
                    <a:pt x="17" y="62"/>
                  </a:moveTo>
                  <a:cubicBezTo>
                    <a:pt x="17" y="56"/>
                    <a:pt x="17" y="49"/>
                    <a:pt x="17" y="42"/>
                  </a:cubicBezTo>
                  <a:cubicBezTo>
                    <a:pt x="20" y="11"/>
                    <a:pt x="67" y="0"/>
                    <a:pt x="90" y="19"/>
                  </a:cubicBezTo>
                  <a:cubicBezTo>
                    <a:pt x="106" y="34"/>
                    <a:pt x="102" y="61"/>
                    <a:pt x="98" y="86"/>
                  </a:cubicBezTo>
                  <a:cubicBezTo>
                    <a:pt x="91" y="85"/>
                    <a:pt x="79" y="89"/>
                    <a:pt x="75" y="85"/>
                  </a:cubicBezTo>
                  <a:cubicBezTo>
                    <a:pt x="76" y="77"/>
                    <a:pt x="84" y="79"/>
                    <a:pt x="88" y="76"/>
                  </a:cubicBezTo>
                  <a:cubicBezTo>
                    <a:pt x="95" y="70"/>
                    <a:pt x="96" y="60"/>
                    <a:pt x="95" y="52"/>
                  </a:cubicBezTo>
                  <a:cubicBezTo>
                    <a:pt x="91" y="5"/>
                    <a:pt x="0" y="25"/>
                    <a:pt x="28" y="74"/>
                  </a:cubicBezTo>
                  <a:cubicBezTo>
                    <a:pt x="35" y="74"/>
                    <a:pt x="43" y="74"/>
                    <a:pt x="50" y="74"/>
                  </a:cubicBezTo>
                  <a:cubicBezTo>
                    <a:pt x="56" y="74"/>
                    <a:pt x="51" y="63"/>
                    <a:pt x="57" y="62"/>
                  </a:cubicBezTo>
                  <a:cubicBezTo>
                    <a:pt x="62" y="63"/>
                    <a:pt x="59" y="72"/>
                    <a:pt x="59" y="78"/>
                  </a:cubicBezTo>
                  <a:cubicBezTo>
                    <a:pt x="59" y="85"/>
                    <a:pt x="60" y="92"/>
                    <a:pt x="59" y="96"/>
                  </a:cubicBezTo>
                  <a:cubicBezTo>
                    <a:pt x="52" y="99"/>
                    <a:pt x="56" y="90"/>
                    <a:pt x="52" y="89"/>
                  </a:cubicBezTo>
                  <a:cubicBezTo>
                    <a:pt x="44" y="87"/>
                    <a:pt x="33" y="89"/>
                    <a:pt x="23" y="88"/>
                  </a:cubicBezTo>
                  <a:cubicBezTo>
                    <a:pt x="21" y="80"/>
                    <a:pt x="19" y="71"/>
                    <a:pt x="17" y="62"/>
                  </a:cubicBezTo>
                  <a:close/>
                </a:path>
              </a:pathLst>
            </a:custGeom>
            <a:solidFill>
              <a:sysClr val="window" lastClr="FFFFFF"/>
            </a:solidFill>
            <a:ln>
              <a:noFill/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86699" tIns="43349" rIns="86699" bIns="43349" numCol="1" anchor="t" anchorCtr="0" compatLnSpc="1">
              <a:prstTxWarp prst="textNoShape">
                <a:avLst/>
              </a:prstTxWarp>
            </a:bodyPr>
            <a:lstStyle/>
            <a:p>
              <a:pPr defTabSz="866943">
                <a:defRPr/>
              </a:pPr>
              <a:endParaRPr lang="zh-CN" altLang="en-US" sz="1707" kern="0">
                <a:solidFill>
                  <a:prstClr val="black"/>
                </a:solidFill>
                <a:latin typeface="Arial" panose="020F0502020204030204"/>
                <a:ea typeface="微软雅黑"/>
              </a:endParaRPr>
            </a:p>
          </p:txBody>
        </p:sp>
        <p:sp>
          <p:nvSpPr>
            <p:cNvPr id="59" name="Freeform 80">
              <a:extLst>
                <a:ext uri="{FF2B5EF4-FFF2-40B4-BE49-F238E27FC236}">
                  <a16:creationId xmlns:a16="http://schemas.microsoft.com/office/drawing/2014/main" id="{E7E74B0A-4393-47B7-8BF3-23C9D3F0DCE2}"/>
                </a:ext>
              </a:extLst>
            </p:cNvPr>
            <p:cNvSpPr>
              <a:spLocks/>
            </p:cNvSpPr>
            <p:nvPr/>
          </p:nvSpPr>
          <p:spPr bwMode="auto">
            <a:xfrm rot="16200000">
              <a:off x="5360832" y="3786087"/>
              <a:ext cx="191906" cy="160451"/>
            </a:xfrm>
            <a:custGeom>
              <a:avLst/>
              <a:gdLst>
                <a:gd name="T0" fmla="*/ 0 w 93"/>
                <a:gd name="T1" fmla="*/ 46 h 72"/>
                <a:gd name="T2" fmla="*/ 0 w 93"/>
                <a:gd name="T3" fmla="*/ 27 h 72"/>
                <a:gd name="T4" fmla="*/ 4 w 93"/>
                <a:gd name="T5" fmla="*/ 9 h 72"/>
                <a:gd name="T6" fmla="*/ 28 w 93"/>
                <a:gd name="T7" fmla="*/ 11 h 72"/>
                <a:gd name="T8" fmla="*/ 28 w 93"/>
                <a:gd name="T9" fmla="*/ 16 h 72"/>
                <a:gd name="T10" fmla="*/ 13 w 93"/>
                <a:gd name="T11" fmla="*/ 22 h 72"/>
                <a:gd name="T12" fmla="*/ 20 w 93"/>
                <a:gd name="T13" fmla="*/ 54 h 72"/>
                <a:gd name="T14" fmla="*/ 52 w 93"/>
                <a:gd name="T15" fmla="*/ 12 h 72"/>
                <a:gd name="T16" fmla="*/ 81 w 93"/>
                <a:gd name="T17" fmla="*/ 62 h 72"/>
                <a:gd name="T18" fmla="*/ 62 w 93"/>
                <a:gd name="T19" fmla="*/ 61 h 72"/>
                <a:gd name="T20" fmla="*/ 76 w 93"/>
                <a:gd name="T21" fmla="*/ 49 h 72"/>
                <a:gd name="T22" fmla="*/ 66 w 93"/>
                <a:gd name="T23" fmla="*/ 23 h 72"/>
                <a:gd name="T24" fmla="*/ 35 w 93"/>
                <a:gd name="T25" fmla="*/ 64 h 72"/>
                <a:gd name="T26" fmla="*/ 0 w 93"/>
                <a:gd name="T27" fmla="*/ 46 h 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93" h="72">
                  <a:moveTo>
                    <a:pt x="0" y="46"/>
                  </a:moveTo>
                  <a:cubicBezTo>
                    <a:pt x="0" y="39"/>
                    <a:pt x="0" y="33"/>
                    <a:pt x="0" y="27"/>
                  </a:cubicBezTo>
                  <a:cubicBezTo>
                    <a:pt x="2" y="21"/>
                    <a:pt x="3" y="16"/>
                    <a:pt x="4" y="9"/>
                  </a:cubicBezTo>
                  <a:cubicBezTo>
                    <a:pt x="10" y="12"/>
                    <a:pt x="22" y="9"/>
                    <a:pt x="28" y="11"/>
                  </a:cubicBezTo>
                  <a:cubicBezTo>
                    <a:pt x="28" y="13"/>
                    <a:pt x="28" y="14"/>
                    <a:pt x="28" y="16"/>
                  </a:cubicBezTo>
                  <a:cubicBezTo>
                    <a:pt x="22" y="21"/>
                    <a:pt x="19" y="18"/>
                    <a:pt x="13" y="22"/>
                  </a:cubicBezTo>
                  <a:cubicBezTo>
                    <a:pt x="1" y="30"/>
                    <a:pt x="5" y="54"/>
                    <a:pt x="20" y="54"/>
                  </a:cubicBezTo>
                  <a:cubicBezTo>
                    <a:pt x="37" y="54"/>
                    <a:pt x="36" y="20"/>
                    <a:pt x="52" y="12"/>
                  </a:cubicBezTo>
                  <a:cubicBezTo>
                    <a:pt x="79" y="0"/>
                    <a:pt x="93" y="35"/>
                    <a:pt x="81" y="62"/>
                  </a:cubicBezTo>
                  <a:cubicBezTo>
                    <a:pt x="75" y="62"/>
                    <a:pt x="66" y="61"/>
                    <a:pt x="62" y="61"/>
                  </a:cubicBezTo>
                  <a:cubicBezTo>
                    <a:pt x="61" y="49"/>
                    <a:pt x="71" y="57"/>
                    <a:pt x="76" y="49"/>
                  </a:cubicBezTo>
                  <a:cubicBezTo>
                    <a:pt x="82" y="40"/>
                    <a:pt x="78" y="22"/>
                    <a:pt x="66" y="23"/>
                  </a:cubicBezTo>
                  <a:cubicBezTo>
                    <a:pt x="49" y="23"/>
                    <a:pt x="53" y="56"/>
                    <a:pt x="35" y="64"/>
                  </a:cubicBezTo>
                  <a:cubicBezTo>
                    <a:pt x="17" y="72"/>
                    <a:pt x="4" y="59"/>
                    <a:pt x="0" y="46"/>
                  </a:cubicBezTo>
                  <a:close/>
                </a:path>
              </a:pathLst>
            </a:custGeom>
            <a:solidFill>
              <a:sysClr val="window" lastClr="FFFFFF"/>
            </a:solidFill>
            <a:ln>
              <a:noFill/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86699" tIns="43349" rIns="86699" bIns="43349" numCol="1" anchor="t" anchorCtr="0" compatLnSpc="1">
              <a:prstTxWarp prst="textNoShape">
                <a:avLst/>
              </a:prstTxWarp>
            </a:bodyPr>
            <a:lstStyle/>
            <a:p>
              <a:pPr defTabSz="866943">
                <a:defRPr/>
              </a:pPr>
              <a:endParaRPr lang="zh-CN" altLang="en-US" sz="1707" kern="0">
                <a:solidFill>
                  <a:prstClr val="black"/>
                </a:solidFill>
                <a:latin typeface="Arial" panose="020F0502020204030204"/>
                <a:ea typeface="微软雅黑"/>
              </a:endParaRPr>
            </a:p>
          </p:txBody>
        </p:sp>
        <p:sp>
          <p:nvSpPr>
            <p:cNvPr id="60" name="Freeform 81">
              <a:extLst>
                <a:ext uri="{FF2B5EF4-FFF2-40B4-BE49-F238E27FC236}">
                  <a16:creationId xmlns:a16="http://schemas.microsoft.com/office/drawing/2014/main" id="{F4FFEA09-DA43-4F30-A47E-0AA8AE9D3C69}"/>
                </a:ext>
              </a:extLst>
            </p:cNvPr>
            <p:cNvSpPr>
              <a:spLocks noEditPoints="1"/>
            </p:cNvSpPr>
            <p:nvPr/>
          </p:nvSpPr>
          <p:spPr bwMode="auto">
            <a:xfrm rot="16200000">
              <a:off x="6091691" y="3737447"/>
              <a:ext cx="231177" cy="243264"/>
            </a:xfrm>
            <a:custGeom>
              <a:avLst/>
              <a:gdLst>
                <a:gd name="T0" fmla="*/ 6 w 112"/>
                <a:gd name="T1" fmla="*/ 67 h 109"/>
                <a:gd name="T2" fmla="*/ 6 w 112"/>
                <a:gd name="T3" fmla="*/ 46 h 109"/>
                <a:gd name="T4" fmla="*/ 26 w 112"/>
                <a:gd name="T5" fmla="*/ 18 h 109"/>
                <a:gd name="T6" fmla="*/ 85 w 112"/>
                <a:gd name="T7" fmla="*/ 80 h 109"/>
                <a:gd name="T8" fmla="*/ 6 w 112"/>
                <a:gd name="T9" fmla="*/ 67 h 109"/>
                <a:gd name="T10" fmla="*/ 12 w 112"/>
                <a:gd name="T11" fmla="*/ 64 h 109"/>
                <a:gd name="T12" fmla="*/ 84 w 112"/>
                <a:gd name="T13" fmla="*/ 49 h 109"/>
                <a:gd name="T14" fmla="*/ 12 w 112"/>
                <a:gd name="T15" fmla="*/ 64 h 1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12" h="109">
                  <a:moveTo>
                    <a:pt x="6" y="67"/>
                  </a:moveTo>
                  <a:cubicBezTo>
                    <a:pt x="6" y="60"/>
                    <a:pt x="6" y="53"/>
                    <a:pt x="6" y="46"/>
                  </a:cubicBezTo>
                  <a:cubicBezTo>
                    <a:pt x="8" y="33"/>
                    <a:pt x="17" y="22"/>
                    <a:pt x="26" y="18"/>
                  </a:cubicBezTo>
                  <a:cubicBezTo>
                    <a:pt x="61" y="0"/>
                    <a:pt x="112" y="36"/>
                    <a:pt x="85" y="80"/>
                  </a:cubicBezTo>
                  <a:cubicBezTo>
                    <a:pt x="68" y="109"/>
                    <a:pt x="9" y="100"/>
                    <a:pt x="6" y="67"/>
                  </a:cubicBezTo>
                  <a:close/>
                  <a:moveTo>
                    <a:pt x="12" y="64"/>
                  </a:moveTo>
                  <a:cubicBezTo>
                    <a:pt x="21" y="93"/>
                    <a:pt x="94" y="90"/>
                    <a:pt x="84" y="49"/>
                  </a:cubicBezTo>
                  <a:cubicBezTo>
                    <a:pt x="77" y="16"/>
                    <a:pt x="0" y="23"/>
                    <a:pt x="12" y="64"/>
                  </a:cubicBezTo>
                  <a:close/>
                </a:path>
              </a:pathLst>
            </a:custGeom>
            <a:solidFill>
              <a:sysClr val="window" lastClr="FFFFFF"/>
            </a:solidFill>
            <a:ln>
              <a:noFill/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86699" tIns="43349" rIns="86699" bIns="43349" numCol="1" anchor="t" anchorCtr="0" compatLnSpc="1">
              <a:prstTxWarp prst="textNoShape">
                <a:avLst/>
              </a:prstTxWarp>
            </a:bodyPr>
            <a:lstStyle/>
            <a:p>
              <a:pPr defTabSz="866943">
                <a:defRPr/>
              </a:pPr>
              <a:endParaRPr lang="zh-CN" altLang="en-US" sz="1707" kern="0">
                <a:solidFill>
                  <a:prstClr val="black"/>
                </a:solidFill>
                <a:latin typeface="Arial" panose="020F0502020204030204"/>
                <a:ea typeface="微软雅黑"/>
              </a:endParaRPr>
            </a:p>
          </p:txBody>
        </p:sp>
        <p:sp>
          <p:nvSpPr>
            <p:cNvPr id="61" name="Freeform 82">
              <a:extLst>
                <a:ext uri="{FF2B5EF4-FFF2-40B4-BE49-F238E27FC236}">
                  <a16:creationId xmlns:a16="http://schemas.microsoft.com/office/drawing/2014/main" id="{B95B4B0F-800B-4EA0-9AB0-8B8CCC2AB5FB}"/>
                </a:ext>
              </a:extLst>
            </p:cNvPr>
            <p:cNvSpPr>
              <a:spLocks/>
            </p:cNvSpPr>
            <p:nvPr/>
          </p:nvSpPr>
          <p:spPr bwMode="auto">
            <a:xfrm rot="16200000">
              <a:off x="6552305" y="3777794"/>
              <a:ext cx="189839" cy="191506"/>
            </a:xfrm>
            <a:custGeom>
              <a:avLst/>
              <a:gdLst>
                <a:gd name="T0" fmla="*/ 3 w 92"/>
                <a:gd name="T1" fmla="*/ 57 h 85"/>
                <a:gd name="T2" fmla="*/ 3 w 92"/>
                <a:gd name="T3" fmla="*/ 39 h 85"/>
                <a:gd name="T4" fmla="*/ 77 w 92"/>
                <a:gd name="T5" fmla="*/ 21 h 85"/>
                <a:gd name="T6" fmla="*/ 82 w 92"/>
                <a:gd name="T7" fmla="*/ 80 h 85"/>
                <a:gd name="T8" fmla="*/ 60 w 92"/>
                <a:gd name="T9" fmla="*/ 80 h 85"/>
                <a:gd name="T10" fmla="*/ 74 w 92"/>
                <a:gd name="T11" fmla="*/ 71 h 85"/>
                <a:gd name="T12" fmla="*/ 78 w 92"/>
                <a:gd name="T13" fmla="*/ 39 h 85"/>
                <a:gd name="T14" fmla="*/ 11 w 92"/>
                <a:gd name="T15" fmla="*/ 62 h 85"/>
                <a:gd name="T16" fmla="*/ 25 w 92"/>
                <a:gd name="T17" fmla="*/ 80 h 85"/>
                <a:gd name="T18" fmla="*/ 10 w 92"/>
                <a:gd name="T19" fmla="*/ 75 h 85"/>
                <a:gd name="T20" fmla="*/ 3 w 92"/>
                <a:gd name="T21" fmla="*/ 57 h 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92" h="85">
                  <a:moveTo>
                    <a:pt x="3" y="57"/>
                  </a:moveTo>
                  <a:cubicBezTo>
                    <a:pt x="3" y="51"/>
                    <a:pt x="3" y="45"/>
                    <a:pt x="3" y="39"/>
                  </a:cubicBezTo>
                  <a:cubicBezTo>
                    <a:pt x="6" y="8"/>
                    <a:pt x="57" y="0"/>
                    <a:pt x="77" y="21"/>
                  </a:cubicBezTo>
                  <a:cubicBezTo>
                    <a:pt x="92" y="36"/>
                    <a:pt x="90" y="59"/>
                    <a:pt x="82" y="80"/>
                  </a:cubicBezTo>
                  <a:cubicBezTo>
                    <a:pt x="74" y="79"/>
                    <a:pt x="66" y="83"/>
                    <a:pt x="60" y="80"/>
                  </a:cubicBezTo>
                  <a:cubicBezTo>
                    <a:pt x="59" y="70"/>
                    <a:pt x="69" y="74"/>
                    <a:pt x="74" y="71"/>
                  </a:cubicBezTo>
                  <a:cubicBezTo>
                    <a:pt x="84" y="65"/>
                    <a:pt x="84" y="50"/>
                    <a:pt x="78" y="39"/>
                  </a:cubicBezTo>
                  <a:cubicBezTo>
                    <a:pt x="65" y="12"/>
                    <a:pt x="0" y="23"/>
                    <a:pt x="11" y="62"/>
                  </a:cubicBezTo>
                  <a:cubicBezTo>
                    <a:pt x="14" y="70"/>
                    <a:pt x="21" y="73"/>
                    <a:pt x="25" y="80"/>
                  </a:cubicBezTo>
                  <a:cubicBezTo>
                    <a:pt x="21" y="85"/>
                    <a:pt x="14" y="78"/>
                    <a:pt x="10" y="75"/>
                  </a:cubicBezTo>
                  <a:cubicBezTo>
                    <a:pt x="6" y="70"/>
                    <a:pt x="4" y="62"/>
                    <a:pt x="3" y="57"/>
                  </a:cubicBezTo>
                  <a:close/>
                </a:path>
              </a:pathLst>
            </a:custGeom>
            <a:solidFill>
              <a:sysClr val="window" lastClr="FFFFFF"/>
            </a:solidFill>
            <a:ln>
              <a:noFill/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86699" tIns="43349" rIns="86699" bIns="43349" numCol="1" anchor="t" anchorCtr="0" compatLnSpc="1">
              <a:prstTxWarp prst="textNoShape">
                <a:avLst/>
              </a:prstTxWarp>
            </a:bodyPr>
            <a:lstStyle/>
            <a:p>
              <a:pPr defTabSz="866943">
                <a:defRPr/>
              </a:pPr>
              <a:endParaRPr lang="zh-CN" altLang="en-US" sz="1707" kern="0">
                <a:solidFill>
                  <a:prstClr val="black"/>
                </a:solidFill>
                <a:latin typeface="Arial" panose="020F0502020204030204"/>
                <a:ea typeface="微软雅黑"/>
              </a:endParaRPr>
            </a:p>
          </p:txBody>
        </p:sp>
        <p:sp>
          <p:nvSpPr>
            <p:cNvPr id="62" name="Freeform 83">
              <a:extLst>
                <a:ext uri="{FF2B5EF4-FFF2-40B4-BE49-F238E27FC236}">
                  <a16:creationId xmlns:a16="http://schemas.microsoft.com/office/drawing/2014/main" id="{633B385E-6C2B-4E7C-A567-640D631BF122}"/>
                </a:ext>
              </a:extLst>
            </p:cNvPr>
            <p:cNvSpPr>
              <a:spLocks/>
            </p:cNvSpPr>
            <p:nvPr/>
          </p:nvSpPr>
          <p:spPr bwMode="auto">
            <a:xfrm rot="16200000">
              <a:off x="7486029" y="3778845"/>
              <a:ext cx="196040" cy="170802"/>
            </a:xfrm>
            <a:custGeom>
              <a:avLst/>
              <a:gdLst>
                <a:gd name="T0" fmla="*/ 0 w 95"/>
                <a:gd name="T1" fmla="*/ 49 h 74"/>
                <a:gd name="T2" fmla="*/ 0 w 95"/>
                <a:gd name="T3" fmla="*/ 31 h 74"/>
                <a:gd name="T4" fmla="*/ 4 w 95"/>
                <a:gd name="T5" fmla="*/ 14 h 74"/>
                <a:gd name="T6" fmla="*/ 28 w 95"/>
                <a:gd name="T7" fmla="*/ 16 h 74"/>
                <a:gd name="T8" fmla="*/ 28 w 95"/>
                <a:gd name="T9" fmla="*/ 20 h 74"/>
                <a:gd name="T10" fmla="*/ 15 w 95"/>
                <a:gd name="T11" fmla="*/ 24 h 74"/>
                <a:gd name="T12" fmla="*/ 21 w 95"/>
                <a:gd name="T13" fmla="*/ 58 h 74"/>
                <a:gd name="T14" fmla="*/ 50 w 95"/>
                <a:gd name="T15" fmla="*/ 17 h 74"/>
                <a:gd name="T16" fmla="*/ 81 w 95"/>
                <a:gd name="T17" fmla="*/ 65 h 74"/>
                <a:gd name="T18" fmla="*/ 62 w 95"/>
                <a:gd name="T19" fmla="*/ 65 h 74"/>
                <a:gd name="T20" fmla="*/ 62 w 95"/>
                <a:gd name="T21" fmla="*/ 61 h 74"/>
                <a:gd name="T22" fmla="*/ 70 w 95"/>
                <a:gd name="T23" fmla="*/ 57 h 74"/>
                <a:gd name="T24" fmla="*/ 67 w 95"/>
                <a:gd name="T25" fmla="*/ 26 h 74"/>
                <a:gd name="T26" fmla="*/ 33 w 95"/>
                <a:gd name="T27" fmla="*/ 68 h 74"/>
                <a:gd name="T28" fmla="*/ 0 w 95"/>
                <a:gd name="T29" fmla="*/ 49 h 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95" h="74">
                  <a:moveTo>
                    <a:pt x="0" y="49"/>
                  </a:moveTo>
                  <a:cubicBezTo>
                    <a:pt x="0" y="43"/>
                    <a:pt x="0" y="37"/>
                    <a:pt x="0" y="31"/>
                  </a:cubicBezTo>
                  <a:cubicBezTo>
                    <a:pt x="1" y="25"/>
                    <a:pt x="3" y="20"/>
                    <a:pt x="4" y="14"/>
                  </a:cubicBezTo>
                  <a:cubicBezTo>
                    <a:pt x="13" y="14"/>
                    <a:pt x="22" y="13"/>
                    <a:pt x="28" y="16"/>
                  </a:cubicBezTo>
                  <a:cubicBezTo>
                    <a:pt x="28" y="17"/>
                    <a:pt x="28" y="19"/>
                    <a:pt x="28" y="20"/>
                  </a:cubicBezTo>
                  <a:cubicBezTo>
                    <a:pt x="22" y="24"/>
                    <a:pt x="20" y="22"/>
                    <a:pt x="15" y="24"/>
                  </a:cubicBezTo>
                  <a:cubicBezTo>
                    <a:pt x="1" y="31"/>
                    <a:pt x="4" y="59"/>
                    <a:pt x="21" y="58"/>
                  </a:cubicBezTo>
                  <a:cubicBezTo>
                    <a:pt x="37" y="57"/>
                    <a:pt x="36" y="26"/>
                    <a:pt x="50" y="17"/>
                  </a:cubicBezTo>
                  <a:cubicBezTo>
                    <a:pt x="76" y="0"/>
                    <a:pt x="95" y="38"/>
                    <a:pt x="81" y="65"/>
                  </a:cubicBezTo>
                  <a:cubicBezTo>
                    <a:pt x="75" y="65"/>
                    <a:pt x="67" y="67"/>
                    <a:pt x="62" y="65"/>
                  </a:cubicBezTo>
                  <a:cubicBezTo>
                    <a:pt x="62" y="63"/>
                    <a:pt x="62" y="62"/>
                    <a:pt x="62" y="61"/>
                  </a:cubicBezTo>
                  <a:cubicBezTo>
                    <a:pt x="61" y="56"/>
                    <a:pt x="68" y="59"/>
                    <a:pt x="70" y="57"/>
                  </a:cubicBezTo>
                  <a:cubicBezTo>
                    <a:pt x="83" y="52"/>
                    <a:pt x="80" y="26"/>
                    <a:pt x="67" y="26"/>
                  </a:cubicBezTo>
                  <a:cubicBezTo>
                    <a:pt x="49" y="26"/>
                    <a:pt x="53" y="61"/>
                    <a:pt x="33" y="68"/>
                  </a:cubicBezTo>
                  <a:cubicBezTo>
                    <a:pt x="18" y="74"/>
                    <a:pt x="5" y="65"/>
                    <a:pt x="0" y="49"/>
                  </a:cubicBezTo>
                  <a:close/>
                </a:path>
              </a:pathLst>
            </a:custGeom>
            <a:solidFill>
              <a:sysClr val="window" lastClr="FFFFFF"/>
            </a:solidFill>
            <a:ln>
              <a:noFill/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86699" tIns="43349" rIns="86699" bIns="43349" numCol="1" anchor="t" anchorCtr="0" compatLnSpc="1">
              <a:prstTxWarp prst="textNoShape">
                <a:avLst/>
              </a:prstTxWarp>
            </a:bodyPr>
            <a:lstStyle/>
            <a:p>
              <a:pPr defTabSz="866943">
                <a:defRPr/>
              </a:pPr>
              <a:endParaRPr lang="zh-CN" altLang="en-US" sz="1707" kern="0">
                <a:solidFill>
                  <a:prstClr val="black"/>
                </a:solidFill>
                <a:latin typeface="Arial" panose="020F0502020204030204"/>
                <a:ea typeface="微软雅黑"/>
              </a:endParaRPr>
            </a:p>
          </p:txBody>
        </p:sp>
        <p:sp>
          <p:nvSpPr>
            <p:cNvPr id="63" name="Freeform 84">
              <a:extLst>
                <a:ext uri="{FF2B5EF4-FFF2-40B4-BE49-F238E27FC236}">
                  <a16:creationId xmlns:a16="http://schemas.microsoft.com/office/drawing/2014/main" id="{19F53A6E-962F-4476-A7D0-60690CE1747B}"/>
                </a:ext>
              </a:extLst>
            </p:cNvPr>
            <p:cNvSpPr>
              <a:spLocks/>
            </p:cNvSpPr>
            <p:nvPr/>
          </p:nvSpPr>
          <p:spPr bwMode="auto">
            <a:xfrm rot="16200000">
              <a:off x="8699248" y="3784012"/>
              <a:ext cx="202240" cy="170802"/>
            </a:xfrm>
            <a:custGeom>
              <a:avLst/>
              <a:gdLst>
                <a:gd name="T0" fmla="*/ 4 w 98"/>
                <a:gd name="T1" fmla="*/ 49 h 75"/>
                <a:gd name="T2" fmla="*/ 4 w 98"/>
                <a:gd name="T3" fmla="*/ 31 h 75"/>
                <a:gd name="T4" fmla="*/ 44 w 98"/>
                <a:gd name="T5" fmla="*/ 1 h 75"/>
                <a:gd name="T6" fmla="*/ 84 w 98"/>
                <a:gd name="T7" fmla="*/ 72 h 75"/>
                <a:gd name="T8" fmla="*/ 61 w 98"/>
                <a:gd name="T9" fmla="*/ 71 h 75"/>
                <a:gd name="T10" fmla="*/ 74 w 98"/>
                <a:gd name="T11" fmla="*/ 63 h 75"/>
                <a:gd name="T12" fmla="*/ 81 w 98"/>
                <a:gd name="T13" fmla="*/ 34 h 75"/>
                <a:gd name="T14" fmla="*/ 12 w 98"/>
                <a:gd name="T15" fmla="*/ 53 h 75"/>
                <a:gd name="T16" fmla="*/ 19 w 98"/>
                <a:gd name="T17" fmla="*/ 64 h 75"/>
                <a:gd name="T18" fmla="*/ 26 w 98"/>
                <a:gd name="T19" fmla="*/ 73 h 75"/>
                <a:gd name="T20" fmla="*/ 4 w 98"/>
                <a:gd name="T21" fmla="*/ 49 h 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98" h="75">
                  <a:moveTo>
                    <a:pt x="4" y="49"/>
                  </a:moveTo>
                  <a:cubicBezTo>
                    <a:pt x="4" y="43"/>
                    <a:pt x="4" y="37"/>
                    <a:pt x="4" y="31"/>
                  </a:cubicBezTo>
                  <a:cubicBezTo>
                    <a:pt x="8" y="11"/>
                    <a:pt x="23" y="1"/>
                    <a:pt x="44" y="1"/>
                  </a:cubicBezTo>
                  <a:cubicBezTo>
                    <a:pt x="82" y="0"/>
                    <a:pt x="98" y="34"/>
                    <a:pt x="84" y="72"/>
                  </a:cubicBezTo>
                  <a:cubicBezTo>
                    <a:pt x="78" y="72"/>
                    <a:pt x="65" y="75"/>
                    <a:pt x="61" y="71"/>
                  </a:cubicBezTo>
                  <a:cubicBezTo>
                    <a:pt x="61" y="62"/>
                    <a:pt x="70" y="65"/>
                    <a:pt x="74" y="63"/>
                  </a:cubicBezTo>
                  <a:cubicBezTo>
                    <a:pt x="84" y="57"/>
                    <a:pt x="85" y="45"/>
                    <a:pt x="81" y="34"/>
                  </a:cubicBezTo>
                  <a:cubicBezTo>
                    <a:pt x="73" y="5"/>
                    <a:pt x="0" y="10"/>
                    <a:pt x="12" y="53"/>
                  </a:cubicBezTo>
                  <a:cubicBezTo>
                    <a:pt x="14" y="58"/>
                    <a:pt x="16" y="61"/>
                    <a:pt x="19" y="64"/>
                  </a:cubicBezTo>
                  <a:cubicBezTo>
                    <a:pt x="21" y="66"/>
                    <a:pt x="28" y="67"/>
                    <a:pt x="26" y="73"/>
                  </a:cubicBezTo>
                  <a:cubicBezTo>
                    <a:pt x="15" y="75"/>
                    <a:pt x="6" y="60"/>
                    <a:pt x="4" y="49"/>
                  </a:cubicBezTo>
                  <a:close/>
                </a:path>
              </a:pathLst>
            </a:custGeom>
            <a:solidFill>
              <a:sysClr val="window" lastClr="FFFFFF"/>
            </a:solidFill>
            <a:ln>
              <a:noFill/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86699" tIns="43349" rIns="86699" bIns="43349" numCol="1" anchor="t" anchorCtr="0" compatLnSpc="1">
              <a:prstTxWarp prst="textNoShape">
                <a:avLst/>
              </a:prstTxWarp>
            </a:bodyPr>
            <a:lstStyle/>
            <a:p>
              <a:pPr defTabSz="866943">
                <a:defRPr/>
              </a:pPr>
              <a:endParaRPr lang="zh-CN" altLang="en-US" sz="1707" kern="0">
                <a:solidFill>
                  <a:prstClr val="black"/>
                </a:solidFill>
                <a:latin typeface="Arial" panose="020F0502020204030204"/>
                <a:ea typeface="微软雅黑"/>
              </a:endParaRPr>
            </a:p>
          </p:txBody>
        </p:sp>
        <p:sp>
          <p:nvSpPr>
            <p:cNvPr id="64" name="Freeform 85">
              <a:extLst>
                <a:ext uri="{FF2B5EF4-FFF2-40B4-BE49-F238E27FC236}">
                  <a16:creationId xmlns:a16="http://schemas.microsoft.com/office/drawing/2014/main" id="{19FC3B1B-9B4A-4004-BC2D-6B4E84228433}"/>
                </a:ext>
              </a:extLst>
            </p:cNvPr>
            <p:cNvSpPr>
              <a:spLocks/>
            </p:cNvSpPr>
            <p:nvPr/>
          </p:nvSpPr>
          <p:spPr bwMode="auto">
            <a:xfrm rot="16200000">
              <a:off x="3027038" y="3781416"/>
              <a:ext cx="175371" cy="186330"/>
            </a:xfrm>
            <a:custGeom>
              <a:avLst/>
              <a:gdLst>
                <a:gd name="T0" fmla="*/ 0 w 85"/>
                <a:gd name="T1" fmla="*/ 52 h 84"/>
                <a:gd name="T2" fmla="*/ 0 w 85"/>
                <a:gd name="T3" fmla="*/ 30 h 84"/>
                <a:gd name="T4" fmla="*/ 75 w 85"/>
                <a:gd name="T5" fmla="*/ 10 h 84"/>
                <a:gd name="T6" fmla="*/ 82 w 85"/>
                <a:gd name="T7" fmla="*/ 0 h 84"/>
                <a:gd name="T8" fmla="*/ 83 w 85"/>
                <a:gd name="T9" fmla="*/ 33 h 84"/>
                <a:gd name="T10" fmla="*/ 76 w 85"/>
                <a:gd name="T11" fmla="*/ 24 h 84"/>
                <a:gd name="T12" fmla="*/ 13 w 85"/>
                <a:gd name="T13" fmla="*/ 28 h 84"/>
                <a:gd name="T14" fmla="*/ 12 w 85"/>
                <a:gd name="T15" fmla="*/ 61 h 84"/>
                <a:gd name="T16" fmla="*/ 74 w 85"/>
                <a:gd name="T17" fmla="*/ 67 h 84"/>
                <a:gd name="T18" fmla="*/ 82 w 85"/>
                <a:gd name="T19" fmla="*/ 56 h 84"/>
                <a:gd name="T20" fmla="*/ 83 w 85"/>
                <a:gd name="T21" fmla="*/ 83 h 84"/>
                <a:gd name="T22" fmla="*/ 74 w 85"/>
                <a:gd name="T23" fmla="*/ 74 h 84"/>
                <a:gd name="T24" fmla="*/ 0 w 85"/>
                <a:gd name="T25" fmla="*/ 52 h 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85" h="84">
                  <a:moveTo>
                    <a:pt x="0" y="52"/>
                  </a:moveTo>
                  <a:cubicBezTo>
                    <a:pt x="0" y="45"/>
                    <a:pt x="0" y="38"/>
                    <a:pt x="0" y="30"/>
                  </a:cubicBezTo>
                  <a:cubicBezTo>
                    <a:pt x="3" y="2"/>
                    <a:pt x="45" y="12"/>
                    <a:pt x="75" y="10"/>
                  </a:cubicBezTo>
                  <a:cubicBezTo>
                    <a:pt x="80" y="10"/>
                    <a:pt x="77" y="0"/>
                    <a:pt x="82" y="0"/>
                  </a:cubicBezTo>
                  <a:cubicBezTo>
                    <a:pt x="85" y="6"/>
                    <a:pt x="82" y="26"/>
                    <a:pt x="83" y="33"/>
                  </a:cubicBezTo>
                  <a:cubicBezTo>
                    <a:pt x="77" y="35"/>
                    <a:pt x="79" y="27"/>
                    <a:pt x="76" y="24"/>
                  </a:cubicBezTo>
                  <a:cubicBezTo>
                    <a:pt x="57" y="26"/>
                    <a:pt x="25" y="18"/>
                    <a:pt x="13" y="28"/>
                  </a:cubicBezTo>
                  <a:cubicBezTo>
                    <a:pt x="5" y="35"/>
                    <a:pt x="6" y="54"/>
                    <a:pt x="12" y="61"/>
                  </a:cubicBezTo>
                  <a:cubicBezTo>
                    <a:pt x="23" y="73"/>
                    <a:pt x="56" y="64"/>
                    <a:pt x="74" y="67"/>
                  </a:cubicBezTo>
                  <a:cubicBezTo>
                    <a:pt x="80" y="66"/>
                    <a:pt x="76" y="56"/>
                    <a:pt x="82" y="56"/>
                  </a:cubicBezTo>
                  <a:cubicBezTo>
                    <a:pt x="85" y="60"/>
                    <a:pt x="82" y="78"/>
                    <a:pt x="83" y="83"/>
                  </a:cubicBezTo>
                  <a:cubicBezTo>
                    <a:pt x="76" y="84"/>
                    <a:pt x="80" y="75"/>
                    <a:pt x="74" y="74"/>
                  </a:cubicBezTo>
                  <a:cubicBezTo>
                    <a:pt x="44" y="73"/>
                    <a:pt x="3" y="81"/>
                    <a:pt x="0" y="52"/>
                  </a:cubicBezTo>
                  <a:close/>
                </a:path>
              </a:pathLst>
            </a:custGeom>
            <a:solidFill>
              <a:sysClr val="window" lastClr="FFFFFF"/>
            </a:solidFill>
            <a:ln>
              <a:noFill/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86699" tIns="43349" rIns="86699" bIns="43349" numCol="1" anchor="t" anchorCtr="0" compatLnSpc="1">
              <a:prstTxWarp prst="textNoShape">
                <a:avLst/>
              </a:prstTxWarp>
            </a:bodyPr>
            <a:lstStyle/>
            <a:p>
              <a:pPr defTabSz="866943">
                <a:defRPr/>
              </a:pPr>
              <a:endParaRPr lang="zh-CN" altLang="en-US" sz="1707" kern="0">
                <a:solidFill>
                  <a:prstClr val="black"/>
                </a:solidFill>
                <a:latin typeface="Arial" panose="020F0502020204030204"/>
                <a:ea typeface="微软雅黑"/>
              </a:endParaRPr>
            </a:p>
          </p:txBody>
        </p:sp>
        <p:sp>
          <p:nvSpPr>
            <p:cNvPr id="65" name="Freeform 86">
              <a:extLst>
                <a:ext uri="{FF2B5EF4-FFF2-40B4-BE49-F238E27FC236}">
                  <a16:creationId xmlns:a16="http://schemas.microsoft.com/office/drawing/2014/main" id="{E21B5B24-10A3-4E59-9DCE-29A33AABC05E}"/>
                </a:ext>
              </a:extLst>
            </p:cNvPr>
            <p:cNvSpPr>
              <a:spLocks/>
            </p:cNvSpPr>
            <p:nvPr/>
          </p:nvSpPr>
          <p:spPr bwMode="auto">
            <a:xfrm rot="16200000">
              <a:off x="3434383" y="3775719"/>
              <a:ext cx="183638" cy="201857"/>
            </a:xfrm>
            <a:custGeom>
              <a:avLst/>
              <a:gdLst>
                <a:gd name="T0" fmla="*/ 3 w 89"/>
                <a:gd name="T1" fmla="*/ 78 h 88"/>
                <a:gd name="T2" fmla="*/ 3 w 89"/>
                <a:gd name="T3" fmla="*/ 73 h 88"/>
                <a:gd name="T4" fmla="*/ 71 w 89"/>
                <a:gd name="T5" fmla="*/ 17 h 88"/>
                <a:gd name="T6" fmla="*/ 11 w 89"/>
                <a:gd name="T7" fmla="*/ 18 h 88"/>
                <a:gd name="T8" fmla="*/ 6 w 89"/>
                <a:gd name="T9" fmla="*/ 28 h 88"/>
                <a:gd name="T10" fmla="*/ 5 w 89"/>
                <a:gd name="T11" fmla="*/ 14 h 88"/>
                <a:gd name="T12" fmla="*/ 5 w 89"/>
                <a:gd name="T13" fmla="*/ 0 h 88"/>
                <a:gd name="T14" fmla="*/ 12 w 89"/>
                <a:gd name="T15" fmla="*/ 10 h 88"/>
                <a:gd name="T16" fmla="*/ 79 w 89"/>
                <a:gd name="T17" fmla="*/ 10 h 88"/>
                <a:gd name="T18" fmla="*/ 85 w 89"/>
                <a:gd name="T19" fmla="*/ 1 h 88"/>
                <a:gd name="T20" fmla="*/ 86 w 89"/>
                <a:gd name="T21" fmla="*/ 22 h 88"/>
                <a:gd name="T22" fmla="*/ 73 w 89"/>
                <a:gd name="T23" fmla="*/ 34 h 88"/>
                <a:gd name="T24" fmla="*/ 29 w 89"/>
                <a:gd name="T25" fmla="*/ 71 h 88"/>
                <a:gd name="T26" fmla="*/ 79 w 89"/>
                <a:gd name="T27" fmla="*/ 70 h 88"/>
                <a:gd name="T28" fmla="*/ 84 w 89"/>
                <a:gd name="T29" fmla="*/ 60 h 88"/>
                <a:gd name="T30" fmla="*/ 86 w 89"/>
                <a:gd name="T31" fmla="*/ 73 h 88"/>
                <a:gd name="T32" fmla="*/ 86 w 89"/>
                <a:gd name="T33" fmla="*/ 87 h 88"/>
                <a:gd name="T34" fmla="*/ 79 w 89"/>
                <a:gd name="T35" fmla="*/ 79 h 88"/>
                <a:gd name="T36" fmla="*/ 3 w 89"/>
                <a:gd name="T37" fmla="*/ 78 h 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89" h="88">
                  <a:moveTo>
                    <a:pt x="3" y="78"/>
                  </a:moveTo>
                  <a:cubicBezTo>
                    <a:pt x="3" y="76"/>
                    <a:pt x="3" y="74"/>
                    <a:pt x="3" y="73"/>
                  </a:cubicBezTo>
                  <a:cubicBezTo>
                    <a:pt x="26" y="55"/>
                    <a:pt x="49" y="37"/>
                    <a:pt x="71" y="17"/>
                  </a:cubicBezTo>
                  <a:cubicBezTo>
                    <a:pt x="51" y="18"/>
                    <a:pt x="29" y="16"/>
                    <a:pt x="11" y="18"/>
                  </a:cubicBezTo>
                  <a:cubicBezTo>
                    <a:pt x="7" y="19"/>
                    <a:pt x="11" y="27"/>
                    <a:pt x="6" y="28"/>
                  </a:cubicBezTo>
                  <a:cubicBezTo>
                    <a:pt x="0" y="27"/>
                    <a:pt x="5" y="19"/>
                    <a:pt x="5" y="14"/>
                  </a:cubicBezTo>
                  <a:cubicBezTo>
                    <a:pt x="5" y="9"/>
                    <a:pt x="1" y="2"/>
                    <a:pt x="5" y="0"/>
                  </a:cubicBezTo>
                  <a:cubicBezTo>
                    <a:pt x="11" y="0"/>
                    <a:pt x="8" y="8"/>
                    <a:pt x="12" y="10"/>
                  </a:cubicBezTo>
                  <a:cubicBezTo>
                    <a:pt x="35" y="10"/>
                    <a:pt x="57" y="10"/>
                    <a:pt x="79" y="10"/>
                  </a:cubicBezTo>
                  <a:cubicBezTo>
                    <a:pt x="83" y="8"/>
                    <a:pt x="80" y="0"/>
                    <a:pt x="85" y="1"/>
                  </a:cubicBezTo>
                  <a:cubicBezTo>
                    <a:pt x="86" y="6"/>
                    <a:pt x="88" y="17"/>
                    <a:pt x="86" y="22"/>
                  </a:cubicBezTo>
                  <a:cubicBezTo>
                    <a:pt x="85" y="26"/>
                    <a:pt x="77" y="31"/>
                    <a:pt x="73" y="34"/>
                  </a:cubicBezTo>
                  <a:cubicBezTo>
                    <a:pt x="58" y="47"/>
                    <a:pt x="40" y="60"/>
                    <a:pt x="29" y="71"/>
                  </a:cubicBezTo>
                  <a:cubicBezTo>
                    <a:pt x="45" y="70"/>
                    <a:pt x="64" y="72"/>
                    <a:pt x="79" y="70"/>
                  </a:cubicBezTo>
                  <a:cubicBezTo>
                    <a:pt x="83" y="69"/>
                    <a:pt x="80" y="61"/>
                    <a:pt x="84" y="60"/>
                  </a:cubicBezTo>
                  <a:cubicBezTo>
                    <a:pt x="89" y="60"/>
                    <a:pt x="86" y="68"/>
                    <a:pt x="86" y="73"/>
                  </a:cubicBezTo>
                  <a:cubicBezTo>
                    <a:pt x="86" y="79"/>
                    <a:pt x="87" y="85"/>
                    <a:pt x="86" y="87"/>
                  </a:cubicBezTo>
                  <a:cubicBezTo>
                    <a:pt x="80" y="88"/>
                    <a:pt x="82" y="81"/>
                    <a:pt x="79" y="79"/>
                  </a:cubicBezTo>
                  <a:cubicBezTo>
                    <a:pt x="56" y="76"/>
                    <a:pt x="28" y="78"/>
                    <a:pt x="3" y="78"/>
                  </a:cubicBezTo>
                  <a:close/>
                </a:path>
              </a:pathLst>
            </a:custGeom>
            <a:solidFill>
              <a:sysClr val="window" lastClr="FFFFFF"/>
            </a:solidFill>
            <a:ln>
              <a:noFill/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86699" tIns="43349" rIns="86699" bIns="43349" numCol="1" anchor="t" anchorCtr="0" compatLnSpc="1">
              <a:prstTxWarp prst="textNoShape">
                <a:avLst/>
              </a:prstTxWarp>
            </a:bodyPr>
            <a:lstStyle/>
            <a:p>
              <a:pPr defTabSz="866943">
                <a:defRPr/>
              </a:pPr>
              <a:endParaRPr lang="zh-CN" altLang="en-US" sz="1707" kern="0">
                <a:solidFill>
                  <a:prstClr val="black"/>
                </a:solidFill>
                <a:latin typeface="Arial" panose="020F0502020204030204"/>
                <a:ea typeface="微软雅黑"/>
              </a:endParaRPr>
            </a:p>
          </p:txBody>
        </p:sp>
        <p:sp>
          <p:nvSpPr>
            <p:cNvPr id="66" name="Freeform 87">
              <a:extLst>
                <a:ext uri="{FF2B5EF4-FFF2-40B4-BE49-F238E27FC236}">
                  <a16:creationId xmlns:a16="http://schemas.microsoft.com/office/drawing/2014/main" id="{7969709A-404A-4A16-B1C5-1B111C53509D}"/>
                </a:ext>
              </a:extLst>
            </p:cNvPr>
            <p:cNvSpPr>
              <a:spLocks/>
            </p:cNvSpPr>
            <p:nvPr/>
          </p:nvSpPr>
          <p:spPr bwMode="auto">
            <a:xfrm rot="16200000">
              <a:off x="3875361" y="3776752"/>
              <a:ext cx="181571" cy="201857"/>
            </a:xfrm>
            <a:custGeom>
              <a:avLst/>
              <a:gdLst>
                <a:gd name="T0" fmla="*/ 87 w 88"/>
                <a:gd name="T1" fmla="*/ 5 h 89"/>
                <a:gd name="T2" fmla="*/ 86 w 88"/>
                <a:gd name="T3" fmla="*/ 39 h 89"/>
                <a:gd name="T4" fmla="*/ 80 w 88"/>
                <a:gd name="T5" fmla="*/ 31 h 89"/>
                <a:gd name="T6" fmla="*/ 55 w 88"/>
                <a:gd name="T7" fmla="*/ 47 h 89"/>
                <a:gd name="T8" fmla="*/ 79 w 88"/>
                <a:gd name="T9" fmla="*/ 66 h 89"/>
                <a:gd name="T10" fmla="*/ 85 w 88"/>
                <a:gd name="T11" fmla="*/ 57 h 89"/>
                <a:gd name="T12" fmla="*/ 86 w 88"/>
                <a:gd name="T13" fmla="*/ 84 h 89"/>
                <a:gd name="T14" fmla="*/ 80 w 88"/>
                <a:gd name="T15" fmla="*/ 77 h 89"/>
                <a:gd name="T16" fmla="*/ 50 w 88"/>
                <a:gd name="T17" fmla="*/ 53 h 89"/>
                <a:gd name="T18" fmla="*/ 9 w 88"/>
                <a:gd name="T19" fmla="*/ 81 h 89"/>
                <a:gd name="T20" fmla="*/ 5 w 88"/>
                <a:gd name="T21" fmla="*/ 88 h 89"/>
                <a:gd name="T22" fmla="*/ 5 w 88"/>
                <a:gd name="T23" fmla="*/ 54 h 89"/>
                <a:gd name="T24" fmla="*/ 10 w 88"/>
                <a:gd name="T25" fmla="*/ 62 h 89"/>
                <a:gd name="T26" fmla="*/ 39 w 88"/>
                <a:gd name="T27" fmla="*/ 43 h 89"/>
                <a:gd name="T28" fmla="*/ 10 w 88"/>
                <a:gd name="T29" fmla="*/ 22 h 89"/>
                <a:gd name="T30" fmla="*/ 6 w 88"/>
                <a:gd name="T31" fmla="*/ 31 h 89"/>
                <a:gd name="T32" fmla="*/ 5 w 88"/>
                <a:gd name="T33" fmla="*/ 15 h 89"/>
                <a:gd name="T34" fmla="*/ 5 w 88"/>
                <a:gd name="T35" fmla="*/ 2 h 89"/>
                <a:gd name="T36" fmla="*/ 10 w 88"/>
                <a:gd name="T37" fmla="*/ 9 h 89"/>
                <a:gd name="T38" fmla="*/ 45 w 88"/>
                <a:gd name="T39" fmla="*/ 38 h 89"/>
                <a:gd name="T40" fmla="*/ 83 w 88"/>
                <a:gd name="T41" fmla="*/ 5 h 89"/>
                <a:gd name="T42" fmla="*/ 87 w 88"/>
                <a:gd name="T43" fmla="*/ 5 h 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88" h="89">
                  <a:moveTo>
                    <a:pt x="87" y="5"/>
                  </a:moveTo>
                  <a:cubicBezTo>
                    <a:pt x="85" y="14"/>
                    <a:pt x="87" y="31"/>
                    <a:pt x="86" y="39"/>
                  </a:cubicBezTo>
                  <a:cubicBezTo>
                    <a:pt x="80" y="41"/>
                    <a:pt x="83" y="33"/>
                    <a:pt x="80" y="31"/>
                  </a:cubicBezTo>
                  <a:cubicBezTo>
                    <a:pt x="72" y="36"/>
                    <a:pt x="65" y="42"/>
                    <a:pt x="55" y="47"/>
                  </a:cubicBezTo>
                  <a:cubicBezTo>
                    <a:pt x="62" y="55"/>
                    <a:pt x="72" y="59"/>
                    <a:pt x="79" y="66"/>
                  </a:cubicBezTo>
                  <a:cubicBezTo>
                    <a:pt x="84" y="66"/>
                    <a:pt x="80" y="57"/>
                    <a:pt x="85" y="57"/>
                  </a:cubicBezTo>
                  <a:cubicBezTo>
                    <a:pt x="88" y="61"/>
                    <a:pt x="85" y="79"/>
                    <a:pt x="86" y="84"/>
                  </a:cubicBezTo>
                  <a:cubicBezTo>
                    <a:pt x="80" y="86"/>
                    <a:pt x="82" y="79"/>
                    <a:pt x="80" y="77"/>
                  </a:cubicBezTo>
                  <a:cubicBezTo>
                    <a:pt x="71" y="67"/>
                    <a:pt x="60" y="61"/>
                    <a:pt x="50" y="53"/>
                  </a:cubicBezTo>
                  <a:cubicBezTo>
                    <a:pt x="36" y="62"/>
                    <a:pt x="22" y="71"/>
                    <a:pt x="9" y="81"/>
                  </a:cubicBezTo>
                  <a:cubicBezTo>
                    <a:pt x="8" y="84"/>
                    <a:pt x="10" y="89"/>
                    <a:pt x="5" y="88"/>
                  </a:cubicBezTo>
                  <a:cubicBezTo>
                    <a:pt x="3" y="80"/>
                    <a:pt x="5" y="63"/>
                    <a:pt x="5" y="54"/>
                  </a:cubicBezTo>
                  <a:cubicBezTo>
                    <a:pt x="11" y="52"/>
                    <a:pt x="8" y="60"/>
                    <a:pt x="10" y="62"/>
                  </a:cubicBezTo>
                  <a:cubicBezTo>
                    <a:pt x="21" y="57"/>
                    <a:pt x="29" y="49"/>
                    <a:pt x="39" y="43"/>
                  </a:cubicBezTo>
                  <a:cubicBezTo>
                    <a:pt x="30" y="35"/>
                    <a:pt x="21" y="28"/>
                    <a:pt x="10" y="22"/>
                  </a:cubicBezTo>
                  <a:cubicBezTo>
                    <a:pt x="6" y="22"/>
                    <a:pt x="11" y="31"/>
                    <a:pt x="6" y="31"/>
                  </a:cubicBezTo>
                  <a:cubicBezTo>
                    <a:pt x="0" y="29"/>
                    <a:pt x="5" y="20"/>
                    <a:pt x="5" y="15"/>
                  </a:cubicBezTo>
                  <a:cubicBezTo>
                    <a:pt x="5" y="10"/>
                    <a:pt x="2" y="5"/>
                    <a:pt x="5" y="2"/>
                  </a:cubicBezTo>
                  <a:cubicBezTo>
                    <a:pt x="10" y="0"/>
                    <a:pt x="8" y="7"/>
                    <a:pt x="10" y="9"/>
                  </a:cubicBezTo>
                  <a:cubicBezTo>
                    <a:pt x="20" y="21"/>
                    <a:pt x="33" y="29"/>
                    <a:pt x="45" y="38"/>
                  </a:cubicBezTo>
                  <a:cubicBezTo>
                    <a:pt x="58" y="27"/>
                    <a:pt x="77" y="23"/>
                    <a:pt x="83" y="5"/>
                  </a:cubicBezTo>
                  <a:cubicBezTo>
                    <a:pt x="85" y="5"/>
                    <a:pt x="86" y="5"/>
                    <a:pt x="87" y="5"/>
                  </a:cubicBezTo>
                  <a:close/>
                </a:path>
              </a:pathLst>
            </a:custGeom>
            <a:solidFill>
              <a:sysClr val="window" lastClr="FFFFFF"/>
            </a:solidFill>
            <a:ln>
              <a:noFill/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86699" tIns="43349" rIns="86699" bIns="43349" numCol="1" anchor="t" anchorCtr="0" compatLnSpc="1">
              <a:prstTxWarp prst="textNoShape">
                <a:avLst/>
              </a:prstTxWarp>
            </a:bodyPr>
            <a:lstStyle/>
            <a:p>
              <a:pPr defTabSz="866943">
                <a:defRPr/>
              </a:pPr>
              <a:endParaRPr lang="zh-CN" altLang="en-US" sz="1707" kern="0">
                <a:solidFill>
                  <a:prstClr val="black"/>
                </a:solidFill>
                <a:latin typeface="Arial" panose="020F0502020204030204"/>
                <a:ea typeface="微软雅黑"/>
              </a:endParaRPr>
            </a:p>
          </p:txBody>
        </p:sp>
        <p:sp>
          <p:nvSpPr>
            <p:cNvPr id="67" name="Freeform 88">
              <a:extLst>
                <a:ext uri="{FF2B5EF4-FFF2-40B4-BE49-F238E27FC236}">
                  <a16:creationId xmlns:a16="http://schemas.microsoft.com/office/drawing/2014/main" id="{B627F535-1E1B-4F5C-8095-EAE8C2F46532}"/>
                </a:ext>
              </a:extLst>
            </p:cNvPr>
            <p:cNvSpPr>
              <a:spLocks/>
            </p:cNvSpPr>
            <p:nvPr/>
          </p:nvSpPr>
          <p:spPr bwMode="auto">
            <a:xfrm rot="16200000">
              <a:off x="4038912" y="3835762"/>
              <a:ext cx="175371" cy="77637"/>
            </a:xfrm>
            <a:custGeom>
              <a:avLst/>
              <a:gdLst>
                <a:gd name="T0" fmla="*/ 83 w 85"/>
                <a:gd name="T1" fmla="*/ 33 h 35"/>
                <a:gd name="T2" fmla="*/ 76 w 85"/>
                <a:gd name="T3" fmla="*/ 25 h 35"/>
                <a:gd name="T4" fmla="*/ 9 w 85"/>
                <a:gd name="T5" fmla="*/ 25 h 35"/>
                <a:gd name="T6" fmla="*/ 2 w 85"/>
                <a:gd name="T7" fmla="*/ 33 h 35"/>
                <a:gd name="T8" fmla="*/ 2 w 85"/>
                <a:gd name="T9" fmla="*/ 1 h 35"/>
                <a:gd name="T10" fmla="*/ 8 w 85"/>
                <a:gd name="T11" fmla="*/ 9 h 35"/>
                <a:gd name="T12" fmla="*/ 74 w 85"/>
                <a:gd name="T13" fmla="*/ 10 h 35"/>
                <a:gd name="T14" fmla="*/ 82 w 85"/>
                <a:gd name="T15" fmla="*/ 1 h 35"/>
                <a:gd name="T16" fmla="*/ 83 w 85"/>
                <a:gd name="T17" fmla="*/ 33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85" h="35">
                  <a:moveTo>
                    <a:pt x="83" y="33"/>
                  </a:moveTo>
                  <a:cubicBezTo>
                    <a:pt x="77" y="35"/>
                    <a:pt x="79" y="27"/>
                    <a:pt x="76" y="25"/>
                  </a:cubicBezTo>
                  <a:cubicBezTo>
                    <a:pt x="56" y="23"/>
                    <a:pt x="30" y="23"/>
                    <a:pt x="9" y="25"/>
                  </a:cubicBezTo>
                  <a:cubicBezTo>
                    <a:pt x="4" y="25"/>
                    <a:pt x="8" y="34"/>
                    <a:pt x="2" y="33"/>
                  </a:cubicBezTo>
                  <a:cubicBezTo>
                    <a:pt x="1" y="26"/>
                    <a:pt x="0" y="8"/>
                    <a:pt x="2" y="1"/>
                  </a:cubicBezTo>
                  <a:cubicBezTo>
                    <a:pt x="8" y="0"/>
                    <a:pt x="5" y="8"/>
                    <a:pt x="8" y="9"/>
                  </a:cubicBezTo>
                  <a:cubicBezTo>
                    <a:pt x="25" y="7"/>
                    <a:pt x="58" y="16"/>
                    <a:pt x="74" y="10"/>
                  </a:cubicBezTo>
                  <a:cubicBezTo>
                    <a:pt x="80" y="8"/>
                    <a:pt x="77" y="2"/>
                    <a:pt x="82" y="1"/>
                  </a:cubicBezTo>
                  <a:cubicBezTo>
                    <a:pt x="85" y="6"/>
                    <a:pt x="83" y="26"/>
                    <a:pt x="83" y="33"/>
                  </a:cubicBezTo>
                  <a:close/>
                </a:path>
              </a:pathLst>
            </a:custGeom>
            <a:solidFill>
              <a:sysClr val="window" lastClr="FFFFFF"/>
            </a:solidFill>
            <a:ln>
              <a:noFill/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86699" tIns="43349" rIns="86699" bIns="43349" numCol="1" anchor="t" anchorCtr="0" compatLnSpc="1">
              <a:prstTxWarp prst="textNoShape">
                <a:avLst/>
              </a:prstTxWarp>
            </a:bodyPr>
            <a:lstStyle/>
            <a:p>
              <a:pPr defTabSz="866943">
                <a:defRPr/>
              </a:pPr>
              <a:endParaRPr lang="zh-CN" altLang="en-US" sz="1707" kern="0">
                <a:solidFill>
                  <a:prstClr val="black"/>
                </a:solidFill>
                <a:latin typeface="Arial" panose="020F0502020204030204"/>
                <a:ea typeface="微软雅黑"/>
              </a:endParaRPr>
            </a:p>
          </p:txBody>
        </p:sp>
        <p:sp>
          <p:nvSpPr>
            <p:cNvPr id="68" name="Freeform 89">
              <a:extLst>
                <a:ext uri="{FF2B5EF4-FFF2-40B4-BE49-F238E27FC236}">
                  <a16:creationId xmlns:a16="http://schemas.microsoft.com/office/drawing/2014/main" id="{815A36AF-E6A8-4C27-9F2C-3FCD3A8EB9B1}"/>
                </a:ext>
              </a:extLst>
            </p:cNvPr>
            <p:cNvSpPr>
              <a:spLocks/>
            </p:cNvSpPr>
            <p:nvPr/>
          </p:nvSpPr>
          <p:spPr bwMode="auto">
            <a:xfrm rot="16200000">
              <a:off x="4261473" y="3778828"/>
              <a:ext cx="175371" cy="191506"/>
            </a:xfrm>
            <a:custGeom>
              <a:avLst/>
              <a:gdLst>
                <a:gd name="T0" fmla="*/ 0 w 85"/>
                <a:gd name="T1" fmla="*/ 52 h 84"/>
                <a:gd name="T2" fmla="*/ 0 w 85"/>
                <a:gd name="T3" fmla="*/ 30 h 84"/>
                <a:gd name="T4" fmla="*/ 75 w 85"/>
                <a:gd name="T5" fmla="*/ 10 h 84"/>
                <a:gd name="T6" fmla="*/ 82 w 85"/>
                <a:gd name="T7" fmla="*/ 1 h 84"/>
                <a:gd name="T8" fmla="*/ 83 w 85"/>
                <a:gd name="T9" fmla="*/ 33 h 84"/>
                <a:gd name="T10" fmla="*/ 76 w 85"/>
                <a:gd name="T11" fmla="*/ 25 h 84"/>
                <a:gd name="T12" fmla="*/ 17 w 85"/>
                <a:gd name="T13" fmla="*/ 26 h 84"/>
                <a:gd name="T14" fmla="*/ 12 w 85"/>
                <a:gd name="T15" fmla="*/ 62 h 84"/>
                <a:gd name="T16" fmla="*/ 74 w 85"/>
                <a:gd name="T17" fmla="*/ 67 h 84"/>
                <a:gd name="T18" fmla="*/ 82 w 85"/>
                <a:gd name="T19" fmla="*/ 56 h 84"/>
                <a:gd name="T20" fmla="*/ 83 w 85"/>
                <a:gd name="T21" fmla="*/ 83 h 84"/>
                <a:gd name="T22" fmla="*/ 74 w 85"/>
                <a:gd name="T23" fmla="*/ 74 h 84"/>
                <a:gd name="T24" fmla="*/ 0 w 85"/>
                <a:gd name="T25" fmla="*/ 52 h 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85" h="84">
                  <a:moveTo>
                    <a:pt x="0" y="52"/>
                  </a:moveTo>
                  <a:cubicBezTo>
                    <a:pt x="0" y="45"/>
                    <a:pt x="0" y="38"/>
                    <a:pt x="0" y="30"/>
                  </a:cubicBezTo>
                  <a:cubicBezTo>
                    <a:pt x="3" y="2"/>
                    <a:pt x="45" y="12"/>
                    <a:pt x="75" y="10"/>
                  </a:cubicBezTo>
                  <a:cubicBezTo>
                    <a:pt x="80" y="10"/>
                    <a:pt x="77" y="0"/>
                    <a:pt x="82" y="1"/>
                  </a:cubicBezTo>
                  <a:cubicBezTo>
                    <a:pt x="85" y="6"/>
                    <a:pt x="82" y="26"/>
                    <a:pt x="83" y="33"/>
                  </a:cubicBezTo>
                  <a:cubicBezTo>
                    <a:pt x="77" y="35"/>
                    <a:pt x="80" y="27"/>
                    <a:pt x="76" y="25"/>
                  </a:cubicBezTo>
                  <a:cubicBezTo>
                    <a:pt x="60" y="25"/>
                    <a:pt x="33" y="19"/>
                    <a:pt x="17" y="26"/>
                  </a:cubicBezTo>
                  <a:cubicBezTo>
                    <a:pt x="7" y="31"/>
                    <a:pt x="3" y="52"/>
                    <a:pt x="12" y="62"/>
                  </a:cubicBezTo>
                  <a:cubicBezTo>
                    <a:pt x="23" y="74"/>
                    <a:pt x="54" y="63"/>
                    <a:pt x="74" y="67"/>
                  </a:cubicBezTo>
                  <a:cubicBezTo>
                    <a:pt x="80" y="66"/>
                    <a:pt x="76" y="56"/>
                    <a:pt x="82" y="56"/>
                  </a:cubicBezTo>
                  <a:cubicBezTo>
                    <a:pt x="85" y="60"/>
                    <a:pt x="82" y="78"/>
                    <a:pt x="83" y="83"/>
                  </a:cubicBezTo>
                  <a:cubicBezTo>
                    <a:pt x="76" y="84"/>
                    <a:pt x="80" y="75"/>
                    <a:pt x="74" y="74"/>
                  </a:cubicBezTo>
                  <a:cubicBezTo>
                    <a:pt x="43" y="73"/>
                    <a:pt x="3" y="81"/>
                    <a:pt x="0" y="52"/>
                  </a:cubicBezTo>
                  <a:close/>
                </a:path>
              </a:pathLst>
            </a:custGeom>
            <a:solidFill>
              <a:sysClr val="window" lastClr="FFFFFF"/>
            </a:solidFill>
            <a:ln>
              <a:noFill/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86699" tIns="43349" rIns="86699" bIns="43349" numCol="1" anchor="t" anchorCtr="0" compatLnSpc="1">
              <a:prstTxWarp prst="textNoShape">
                <a:avLst/>
              </a:prstTxWarp>
            </a:bodyPr>
            <a:lstStyle/>
            <a:p>
              <a:pPr defTabSz="866943">
                <a:defRPr/>
              </a:pPr>
              <a:endParaRPr lang="zh-CN" altLang="en-US" sz="1707" kern="0">
                <a:solidFill>
                  <a:prstClr val="black"/>
                </a:solidFill>
                <a:latin typeface="Arial" panose="020F0502020204030204"/>
                <a:ea typeface="微软雅黑"/>
              </a:endParaRPr>
            </a:p>
          </p:txBody>
        </p:sp>
        <p:sp>
          <p:nvSpPr>
            <p:cNvPr id="69" name="Freeform 90">
              <a:extLst>
                <a:ext uri="{FF2B5EF4-FFF2-40B4-BE49-F238E27FC236}">
                  <a16:creationId xmlns:a16="http://schemas.microsoft.com/office/drawing/2014/main" id="{3E0DF416-29E2-4F3A-A61A-BE4D1452A900}"/>
                </a:ext>
              </a:extLst>
            </p:cNvPr>
            <p:cNvSpPr>
              <a:spLocks/>
            </p:cNvSpPr>
            <p:nvPr/>
          </p:nvSpPr>
          <p:spPr bwMode="auto">
            <a:xfrm rot="16200000">
              <a:off x="4474724" y="3775719"/>
              <a:ext cx="183638" cy="201857"/>
            </a:xfrm>
            <a:custGeom>
              <a:avLst/>
              <a:gdLst>
                <a:gd name="T0" fmla="*/ 3 w 89"/>
                <a:gd name="T1" fmla="*/ 77 h 88"/>
                <a:gd name="T2" fmla="*/ 3 w 89"/>
                <a:gd name="T3" fmla="*/ 73 h 88"/>
                <a:gd name="T4" fmla="*/ 72 w 89"/>
                <a:gd name="T5" fmla="*/ 17 h 88"/>
                <a:gd name="T6" fmla="*/ 11 w 89"/>
                <a:gd name="T7" fmla="*/ 18 h 88"/>
                <a:gd name="T8" fmla="*/ 6 w 89"/>
                <a:gd name="T9" fmla="*/ 27 h 88"/>
                <a:gd name="T10" fmla="*/ 5 w 89"/>
                <a:gd name="T11" fmla="*/ 14 h 88"/>
                <a:gd name="T12" fmla="*/ 5 w 89"/>
                <a:gd name="T13" fmla="*/ 0 h 88"/>
                <a:gd name="T14" fmla="*/ 12 w 89"/>
                <a:gd name="T15" fmla="*/ 9 h 88"/>
                <a:gd name="T16" fmla="*/ 79 w 89"/>
                <a:gd name="T17" fmla="*/ 9 h 88"/>
                <a:gd name="T18" fmla="*/ 85 w 89"/>
                <a:gd name="T19" fmla="*/ 1 h 88"/>
                <a:gd name="T20" fmla="*/ 86 w 89"/>
                <a:gd name="T21" fmla="*/ 22 h 88"/>
                <a:gd name="T22" fmla="*/ 73 w 89"/>
                <a:gd name="T23" fmla="*/ 34 h 88"/>
                <a:gd name="T24" fmla="*/ 29 w 89"/>
                <a:gd name="T25" fmla="*/ 71 h 88"/>
                <a:gd name="T26" fmla="*/ 79 w 89"/>
                <a:gd name="T27" fmla="*/ 70 h 88"/>
                <a:gd name="T28" fmla="*/ 84 w 89"/>
                <a:gd name="T29" fmla="*/ 60 h 88"/>
                <a:gd name="T30" fmla="*/ 86 w 89"/>
                <a:gd name="T31" fmla="*/ 73 h 88"/>
                <a:gd name="T32" fmla="*/ 86 w 89"/>
                <a:gd name="T33" fmla="*/ 87 h 88"/>
                <a:gd name="T34" fmla="*/ 80 w 89"/>
                <a:gd name="T35" fmla="*/ 79 h 88"/>
                <a:gd name="T36" fmla="*/ 3 w 89"/>
                <a:gd name="T37" fmla="*/ 77 h 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89" h="88">
                  <a:moveTo>
                    <a:pt x="3" y="77"/>
                  </a:moveTo>
                  <a:cubicBezTo>
                    <a:pt x="3" y="76"/>
                    <a:pt x="3" y="74"/>
                    <a:pt x="3" y="73"/>
                  </a:cubicBezTo>
                  <a:cubicBezTo>
                    <a:pt x="26" y="55"/>
                    <a:pt x="49" y="35"/>
                    <a:pt x="72" y="17"/>
                  </a:cubicBezTo>
                  <a:cubicBezTo>
                    <a:pt x="52" y="17"/>
                    <a:pt x="30" y="16"/>
                    <a:pt x="11" y="18"/>
                  </a:cubicBezTo>
                  <a:cubicBezTo>
                    <a:pt x="7" y="18"/>
                    <a:pt x="11" y="27"/>
                    <a:pt x="6" y="27"/>
                  </a:cubicBezTo>
                  <a:cubicBezTo>
                    <a:pt x="0" y="27"/>
                    <a:pt x="5" y="19"/>
                    <a:pt x="5" y="14"/>
                  </a:cubicBezTo>
                  <a:cubicBezTo>
                    <a:pt x="5" y="9"/>
                    <a:pt x="1" y="2"/>
                    <a:pt x="5" y="0"/>
                  </a:cubicBezTo>
                  <a:cubicBezTo>
                    <a:pt x="11" y="0"/>
                    <a:pt x="8" y="8"/>
                    <a:pt x="12" y="9"/>
                  </a:cubicBezTo>
                  <a:cubicBezTo>
                    <a:pt x="35" y="9"/>
                    <a:pt x="57" y="9"/>
                    <a:pt x="79" y="9"/>
                  </a:cubicBezTo>
                  <a:cubicBezTo>
                    <a:pt x="83" y="8"/>
                    <a:pt x="80" y="0"/>
                    <a:pt x="85" y="1"/>
                  </a:cubicBezTo>
                  <a:cubicBezTo>
                    <a:pt x="86" y="5"/>
                    <a:pt x="88" y="16"/>
                    <a:pt x="86" y="22"/>
                  </a:cubicBezTo>
                  <a:cubicBezTo>
                    <a:pt x="85" y="25"/>
                    <a:pt x="77" y="31"/>
                    <a:pt x="73" y="34"/>
                  </a:cubicBezTo>
                  <a:cubicBezTo>
                    <a:pt x="58" y="46"/>
                    <a:pt x="40" y="60"/>
                    <a:pt x="29" y="71"/>
                  </a:cubicBezTo>
                  <a:cubicBezTo>
                    <a:pt x="45" y="70"/>
                    <a:pt x="64" y="72"/>
                    <a:pt x="79" y="70"/>
                  </a:cubicBezTo>
                  <a:cubicBezTo>
                    <a:pt x="84" y="69"/>
                    <a:pt x="80" y="61"/>
                    <a:pt x="84" y="60"/>
                  </a:cubicBezTo>
                  <a:cubicBezTo>
                    <a:pt x="89" y="60"/>
                    <a:pt x="86" y="68"/>
                    <a:pt x="86" y="73"/>
                  </a:cubicBezTo>
                  <a:cubicBezTo>
                    <a:pt x="86" y="79"/>
                    <a:pt x="87" y="84"/>
                    <a:pt x="86" y="87"/>
                  </a:cubicBezTo>
                  <a:cubicBezTo>
                    <a:pt x="81" y="88"/>
                    <a:pt x="82" y="82"/>
                    <a:pt x="80" y="79"/>
                  </a:cubicBezTo>
                  <a:cubicBezTo>
                    <a:pt x="58" y="75"/>
                    <a:pt x="28" y="78"/>
                    <a:pt x="3" y="77"/>
                  </a:cubicBezTo>
                  <a:close/>
                </a:path>
              </a:pathLst>
            </a:custGeom>
            <a:solidFill>
              <a:sysClr val="window" lastClr="FFFFFF"/>
            </a:solidFill>
            <a:ln>
              <a:noFill/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86699" tIns="43349" rIns="86699" bIns="43349" numCol="1" anchor="t" anchorCtr="0" compatLnSpc="1">
              <a:prstTxWarp prst="textNoShape">
                <a:avLst/>
              </a:prstTxWarp>
            </a:bodyPr>
            <a:lstStyle/>
            <a:p>
              <a:pPr defTabSz="866943">
                <a:defRPr/>
              </a:pPr>
              <a:endParaRPr lang="zh-CN" altLang="en-US" sz="1707" kern="0">
                <a:solidFill>
                  <a:prstClr val="black"/>
                </a:solidFill>
                <a:latin typeface="Arial" panose="020F0502020204030204"/>
                <a:ea typeface="微软雅黑"/>
              </a:endParaRPr>
            </a:p>
          </p:txBody>
        </p:sp>
        <p:sp>
          <p:nvSpPr>
            <p:cNvPr id="70" name="Freeform 91">
              <a:extLst>
                <a:ext uri="{FF2B5EF4-FFF2-40B4-BE49-F238E27FC236}">
                  <a16:creationId xmlns:a16="http://schemas.microsoft.com/office/drawing/2014/main" id="{BBB3F713-3DAF-400D-BFC3-13410254273E}"/>
                </a:ext>
              </a:extLst>
            </p:cNvPr>
            <p:cNvSpPr>
              <a:spLocks/>
            </p:cNvSpPr>
            <p:nvPr/>
          </p:nvSpPr>
          <p:spPr bwMode="auto">
            <a:xfrm rot="16200000">
              <a:off x="4644484" y="3835762"/>
              <a:ext cx="175371" cy="77637"/>
            </a:xfrm>
            <a:custGeom>
              <a:avLst/>
              <a:gdLst>
                <a:gd name="T0" fmla="*/ 83 w 85"/>
                <a:gd name="T1" fmla="*/ 34 h 35"/>
                <a:gd name="T2" fmla="*/ 76 w 85"/>
                <a:gd name="T3" fmla="*/ 25 h 35"/>
                <a:gd name="T4" fmla="*/ 9 w 85"/>
                <a:gd name="T5" fmla="*/ 25 h 35"/>
                <a:gd name="T6" fmla="*/ 2 w 85"/>
                <a:gd name="T7" fmla="*/ 34 h 35"/>
                <a:gd name="T8" fmla="*/ 2 w 85"/>
                <a:gd name="T9" fmla="*/ 1 h 35"/>
                <a:gd name="T10" fmla="*/ 7 w 85"/>
                <a:gd name="T11" fmla="*/ 9 h 35"/>
                <a:gd name="T12" fmla="*/ 75 w 85"/>
                <a:gd name="T13" fmla="*/ 10 h 35"/>
                <a:gd name="T14" fmla="*/ 82 w 85"/>
                <a:gd name="T15" fmla="*/ 1 h 35"/>
                <a:gd name="T16" fmla="*/ 83 w 85"/>
                <a:gd name="T17" fmla="*/ 34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85" h="35">
                  <a:moveTo>
                    <a:pt x="83" y="34"/>
                  </a:moveTo>
                  <a:cubicBezTo>
                    <a:pt x="77" y="35"/>
                    <a:pt x="80" y="27"/>
                    <a:pt x="76" y="25"/>
                  </a:cubicBezTo>
                  <a:cubicBezTo>
                    <a:pt x="56" y="24"/>
                    <a:pt x="29" y="24"/>
                    <a:pt x="9" y="25"/>
                  </a:cubicBezTo>
                  <a:cubicBezTo>
                    <a:pt x="4" y="26"/>
                    <a:pt x="8" y="34"/>
                    <a:pt x="2" y="34"/>
                  </a:cubicBezTo>
                  <a:cubicBezTo>
                    <a:pt x="0" y="26"/>
                    <a:pt x="1" y="11"/>
                    <a:pt x="2" y="1"/>
                  </a:cubicBezTo>
                  <a:cubicBezTo>
                    <a:pt x="7" y="0"/>
                    <a:pt x="5" y="7"/>
                    <a:pt x="7" y="9"/>
                  </a:cubicBezTo>
                  <a:cubicBezTo>
                    <a:pt x="26" y="13"/>
                    <a:pt x="55" y="11"/>
                    <a:pt x="75" y="10"/>
                  </a:cubicBezTo>
                  <a:cubicBezTo>
                    <a:pt x="80" y="10"/>
                    <a:pt x="77" y="1"/>
                    <a:pt x="82" y="1"/>
                  </a:cubicBezTo>
                  <a:cubicBezTo>
                    <a:pt x="85" y="7"/>
                    <a:pt x="83" y="27"/>
                    <a:pt x="83" y="34"/>
                  </a:cubicBezTo>
                  <a:close/>
                </a:path>
              </a:pathLst>
            </a:custGeom>
            <a:solidFill>
              <a:sysClr val="window" lastClr="FFFFFF"/>
            </a:solidFill>
            <a:ln>
              <a:noFill/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86699" tIns="43349" rIns="86699" bIns="43349" numCol="1" anchor="t" anchorCtr="0" compatLnSpc="1">
              <a:prstTxWarp prst="textNoShape">
                <a:avLst/>
              </a:prstTxWarp>
            </a:bodyPr>
            <a:lstStyle/>
            <a:p>
              <a:pPr defTabSz="866943">
                <a:defRPr/>
              </a:pPr>
              <a:endParaRPr lang="zh-CN" altLang="en-US" sz="1707" kern="0">
                <a:solidFill>
                  <a:prstClr val="black"/>
                </a:solidFill>
                <a:latin typeface="Arial" panose="020F0502020204030204"/>
                <a:ea typeface="微软雅黑"/>
              </a:endParaRPr>
            </a:p>
          </p:txBody>
        </p:sp>
        <p:sp>
          <p:nvSpPr>
            <p:cNvPr id="71" name="Freeform 92">
              <a:extLst>
                <a:ext uri="{FF2B5EF4-FFF2-40B4-BE49-F238E27FC236}">
                  <a16:creationId xmlns:a16="http://schemas.microsoft.com/office/drawing/2014/main" id="{5216B909-50D4-40E9-B08A-C979D5461F23}"/>
                </a:ext>
              </a:extLst>
            </p:cNvPr>
            <p:cNvSpPr>
              <a:spLocks/>
            </p:cNvSpPr>
            <p:nvPr/>
          </p:nvSpPr>
          <p:spPr bwMode="auto">
            <a:xfrm rot="16200000">
              <a:off x="4804934" y="3778828"/>
              <a:ext cx="175371" cy="191506"/>
            </a:xfrm>
            <a:custGeom>
              <a:avLst/>
              <a:gdLst>
                <a:gd name="T0" fmla="*/ 0 w 85"/>
                <a:gd name="T1" fmla="*/ 47 h 86"/>
                <a:gd name="T2" fmla="*/ 0 w 85"/>
                <a:gd name="T3" fmla="*/ 40 h 86"/>
                <a:gd name="T4" fmla="*/ 77 w 85"/>
                <a:gd name="T5" fmla="*/ 7 h 86"/>
                <a:gd name="T6" fmla="*/ 82 w 85"/>
                <a:gd name="T7" fmla="*/ 1 h 86"/>
                <a:gd name="T8" fmla="*/ 82 w 85"/>
                <a:gd name="T9" fmla="*/ 35 h 86"/>
                <a:gd name="T10" fmla="*/ 76 w 85"/>
                <a:gd name="T11" fmla="*/ 24 h 86"/>
                <a:gd name="T12" fmla="*/ 18 w 85"/>
                <a:gd name="T13" fmla="*/ 47 h 86"/>
                <a:gd name="T14" fmla="*/ 76 w 85"/>
                <a:gd name="T15" fmla="*/ 69 h 86"/>
                <a:gd name="T16" fmla="*/ 82 w 85"/>
                <a:gd name="T17" fmla="*/ 59 h 86"/>
                <a:gd name="T18" fmla="*/ 83 w 85"/>
                <a:gd name="T19" fmla="*/ 85 h 86"/>
                <a:gd name="T20" fmla="*/ 75 w 85"/>
                <a:gd name="T21" fmla="*/ 77 h 86"/>
                <a:gd name="T22" fmla="*/ 0 w 85"/>
                <a:gd name="T23" fmla="*/ 47 h 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85" h="86">
                  <a:moveTo>
                    <a:pt x="0" y="47"/>
                  </a:moveTo>
                  <a:cubicBezTo>
                    <a:pt x="0" y="44"/>
                    <a:pt x="0" y="42"/>
                    <a:pt x="0" y="40"/>
                  </a:cubicBezTo>
                  <a:cubicBezTo>
                    <a:pt x="25" y="28"/>
                    <a:pt x="53" y="20"/>
                    <a:pt x="77" y="7"/>
                  </a:cubicBezTo>
                  <a:cubicBezTo>
                    <a:pt x="80" y="6"/>
                    <a:pt x="77" y="0"/>
                    <a:pt x="82" y="1"/>
                  </a:cubicBezTo>
                  <a:cubicBezTo>
                    <a:pt x="84" y="8"/>
                    <a:pt x="85" y="28"/>
                    <a:pt x="82" y="35"/>
                  </a:cubicBezTo>
                  <a:cubicBezTo>
                    <a:pt x="77" y="35"/>
                    <a:pt x="80" y="26"/>
                    <a:pt x="76" y="24"/>
                  </a:cubicBezTo>
                  <a:cubicBezTo>
                    <a:pt x="56" y="31"/>
                    <a:pt x="38" y="40"/>
                    <a:pt x="18" y="47"/>
                  </a:cubicBezTo>
                  <a:cubicBezTo>
                    <a:pt x="37" y="54"/>
                    <a:pt x="56" y="62"/>
                    <a:pt x="76" y="69"/>
                  </a:cubicBezTo>
                  <a:cubicBezTo>
                    <a:pt x="81" y="68"/>
                    <a:pt x="76" y="58"/>
                    <a:pt x="82" y="59"/>
                  </a:cubicBezTo>
                  <a:cubicBezTo>
                    <a:pt x="85" y="63"/>
                    <a:pt x="82" y="80"/>
                    <a:pt x="83" y="85"/>
                  </a:cubicBezTo>
                  <a:cubicBezTo>
                    <a:pt x="77" y="86"/>
                    <a:pt x="79" y="79"/>
                    <a:pt x="75" y="77"/>
                  </a:cubicBezTo>
                  <a:cubicBezTo>
                    <a:pt x="50" y="67"/>
                    <a:pt x="25" y="56"/>
                    <a:pt x="0" y="47"/>
                  </a:cubicBezTo>
                  <a:close/>
                </a:path>
              </a:pathLst>
            </a:custGeom>
            <a:solidFill>
              <a:sysClr val="window" lastClr="FFFFFF"/>
            </a:solidFill>
            <a:ln>
              <a:noFill/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86699" tIns="43349" rIns="86699" bIns="43349" numCol="1" anchor="t" anchorCtr="0" compatLnSpc="1">
              <a:prstTxWarp prst="textNoShape">
                <a:avLst/>
              </a:prstTxWarp>
            </a:bodyPr>
            <a:lstStyle/>
            <a:p>
              <a:pPr defTabSz="866943">
                <a:defRPr/>
              </a:pPr>
              <a:endParaRPr lang="zh-CN" altLang="en-US" sz="1707" kern="0">
                <a:solidFill>
                  <a:prstClr val="black"/>
                </a:solidFill>
                <a:latin typeface="Arial" panose="020F0502020204030204"/>
                <a:ea typeface="微软雅黑"/>
              </a:endParaRPr>
            </a:p>
          </p:txBody>
        </p:sp>
        <p:sp>
          <p:nvSpPr>
            <p:cNvPr id="72" name="Freeform 93">
              <a:extLst>
                <a:ext uri="{FF2B5EF4-FFF2-40B4-BE49-F238E27FC236}">
                  <a16:creationId xmlns:a16="http://schemas.microsoft.com/office/drawing/2014/main" id="{B2156739-4657-4AD5-91F4-20E8473598A6}"/>
                </a:ext>
              </a:extLst>
            </p:cNvPr>
            <p:cNvSpPr>
              <a:spLocks/>
            </p:cNvSpPr>
            <p:nvPr/>
          </p:nvSpPr>
          <p:spPr bwMode="auto">
            <a:xfrm rot="16200000">
              <a:off x="5000582" y="3795389"/>
              <a:ext cx="177437" cy="160451"/>
            </a:xfrm>
            <a:custGeom>
              <a:avLst/>
              <a:gdLst>
                <a:gd name="T0" fmla="*/ 85 w 86"/>
                <a:gd name="T1" fmla="*/ 62 h 72"/>
                <a:gd name="T2" fmla="*/ 65 w 86"/>
                <a:gd name="T3" fmla="*/ 63 h 72"/>
                <a:gd name="T4" fmla="*/ 75 w 86"/>
                <a:gd name="T5" fmla="*/ 54 h 72"/>
                <a:gd name="T6" fmla="*/ 78 w 86"/>
                <a:gd name="T7" fmla="*/ 26 h 72"/>
                <a:gd name="T8" fmla="*/ 50 w 86"/>
                <a:gd name="T9" fmla="*/ 25 h 72"/>
                <a:gd name="T10" fmla="*/ 50 w 86"/>
                <a:gd name="T11" fmla="*/ 46 h 72"/>
                <a:gd name="T12" fmla="*/ 60 w 86"/>
                <a:gd name="T13" fmla="*/ 53 h 72"/>
                <a:gd name="T14" fmla="*/ 31 w 86"/>
                <a:gd name="T15" fmla="*/ 54 h 72"/>
                <a:gd name="T16" fmla="*/ 40 w 86"/>
                <a:gd name="T17" fmla="*/ 48 h 72"/>
                <a:gd name="T18" fmla="*/ 42 w 86"/>
                <a:gd name="T19" fmla="*/ 25 h 72"/>
                <a:gd name="T20" fmla="*/ 9 w 86"/>
                <a:gd name="T21" fmla="*/ 25 h 72"/>
                <a:gd name="T22" fmla="*/ 11 w 86"/>
                <a:gd name="T23" fmla="*/ 57 h 72"/>
                <a:gd name="T24" fmla="*/ 26 w 86"/>
                <a:gd name="T25" fmla="*/ 69 h 72"/>
                <a:gd name="T26" fmla="*/ 2 w 86"/>
                <a:gd name="T27" fmla="*/ 67 h 72"/>
                <a:gd name="T28" fmla="*/ 3 w 86"/>
                <a:gd name="T29" fmla="*/ 0 h 72"/>
                <a:gd name="T30" fmla="*/ 9 w 86"/>
                <a:gd name="T31" fmla="*/ 10 h 72"/>
                <a:gd name="T32" fmla="*/ 76 w 86"/>
                <a:gd name="T33" fmla="*/ 11 h 72"/>
                <a:gd name="T34" fmla="*/ 83 w 86"/>
                <a:gd name="T35" fmla="*/ 1 h 72"/>
                <a:gd name="T36" fmla="*/ 85 w 86"/>
                <a:gd name="T37" fmla="*/ 62 h 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86" h="72">
                  <a:moveTo>
                    <a:pt x="85" y="62"/>
                  </a:moveTo>
                  <a:cubicBezTo>
                    <a:pt x="80" y="64"/>
                    <a:pt x="68" y="63"/>
                    <a:pt x="65" y="63"/>
                  </a:cubicBezTo>
                  <a:cubicBezTo>
                    <a:pt x="64" y="55"/>
                    <a:pt x="72" y="58"/>
                    <a:pt x="75" y="54"/>
                  </a:cubicBezTo>
                  <a:cubicBezTo>
                    <a:pt x="79" y="48"/>
                    <a:pt x="78" y="37"/>
                    <a:pt x="78" y="26"/>
                  </a:cubicBezTo>
                  <a:cubicBezTo>
                    <a:pt x="71" y="24"/>
                    <a:pt x="59" y="26"/>
                    <a:pt x="50" y="25"/>
                  </a:cubicBezTo>
                  <a:cubicBezTo>
                    <a:pt x="48" y="30"/>
                    <a:pt x="48" y="41"/>
                    <a:pt x="50" y="46"/>
                  </a:cubicBezTo>
                  <a:cubicBezTo>
                    <a:pt x="50" y="51"/>
                    <a:pt x="60" y="48"/>
                    <a:pt x="60" y="53"/>
                  </a:cubicBezTo>
                  <a:cubicBezTo>
                    <a:pt x="55" y="56"/>
                    <a:pt x="38" y="54"/>
                    <a:pt x="31" y="54"/>
                  </a:cubicBezTo>
                  <a:cubicBezTo>
                    <a:pt x="30" y="48"/>
                    <a:pt x="37" y="50"/>
                    <a:pt x="40" y="48"/>
                  </a:cubicBezTo>
                  <a:cubicBezTo>
                    <a:pt x="43" y="43"/>
                    <a:pt x="42" y="34"/>
                    <a:pt x="42" y="25"/>
                  </a:cubicBezTo>
                  <a:cubicBezTo>
                    <a:pt x="31" y="25"/>
                    <a:pt x="20" y="25"/>
                    <a:pt x="9" y="25"/>
                  </a:cubicBezTo>
                  <a:cubicBezTo>
                    <a:pt x="8" y="37"/>
                    <a:pt x="6" y="49"/>
                    <a:pt x="11" y="57"/>
                  </a:cubicBezTo>
                  <a:cubicBezTo>
                    <a:pt x="15" y="64"/>
                    <a:pt x="23" y="61"/>
                    <a:pt x="26" y="69"/>
                  </a:cubicBezTo>
                  <a:cubicBezTo>
                    <a:pt x="21" y="72"/>
                    <a:pt x="10" y="66"/>
                    <a:pt x="2" y="67"/>
                  </a:cubicBezTo>
                  <a:cubicBezTo>
                    <a:pt x="3" y="44"/>
                    <a:pt x="0" y="20"/>
                    <a:pt x="3" y="0"/>
                  </a:cubicBezTo>
                  <a:cubicBezTo>
                    <a:pt x="9" y="0"/>
                    <a:pt x="6" y="9"/>
                    <a:pt x="9" y="10"/>
                  </a:cubicBezTo>
                  <a:cubicBezTo>
                    <a:pt x="30" y="12"/>
                    <a:pt x="54" y="10"/>
                    <a:pt x="76" y="11"/>
                  </a:cubicBezTo>
                  <a:cubicBezTo>
                    <a:pt x="81" y="10"/>
                    <a:pt x="78" y="2"/>
                    <a:pt x="83" y="1"/>
                  </a:cubicBezTo>
                  <a:cubicBezTo>
                    <a:pt x="86" y="16"/>
                    <a:pt x="82" y="44"/>
                    <a:pt x="85" y="62"/>
                  </a:cubicBezTo>
                  <a:close/>
                </a:path>
              </a:pathLst>
            </a:custGeom>
            <a:solidFill>
              <a:sysClr val="window" lastClr="FFFFFF"/>
            </a:solidFill>
            <a:ln>
              <a:noFill/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86699" tIns="43349" rIns="86699" bIns="43349" numCol="1" anchor="t" anchorCtr="0" compatLnSpc="1">
              <a:prstTxWarp prst="textNoShape">
                <a:avLst/>
              </a:prstTxWarp>
            </a:bodyPr>
            <a:lstStyle/>
            <a:p>
              <a:pPr defTabSz="866943">
                <a:defRPr/>
              </a:pPr>
              <a:endParaRPr lang="zh-CN" altLang="en-US" sz="1707" kern="0">
                <a:solidFill>
                  <a:prstClr val="black"/>
                </a:solidFill>
                <a:latin typeface="Arial" panose="020F0502020204030204"/>
                <a:ea typeface="微软雅黑"/>
              </a:endParaRPr>
            </a:p>
          </p:txBody>
        </p:sp>
        <p:sp>
          <p:nvSpPr>
            <p:cNvPr id="73" name="Freeform 94">
              <a:extLst>
                <a:ext uri="{FF2B5EF4-FFF2-40B4-BE49-F238E27FC236}">
                  <a16:creationId xmlns:a16="http://schemas.microsoft.com/office/drawing/2014/main" id="{D2668E69-2F16-43F0-8A12-35FFB007673A}"/>
                </a:ext>
              </a:extLst>
            </p:cNvPr>
            <p:cNvSpPr>
              <a:spLocks noEditPoints="1"/>
            </p:cNvSpPr>
            <p:nvPr/>
          </p:nvSpPr>
          <p:spPr bwMode="auto">
            <a:xfrm rot="16200000">
              <a:off x="5182266" y="3782458"/>
              <a:ext cx="191906" cy="175978"/>
            </a:xfrm>
            <a:custGeom>
              <a:avLst/>
              <a:gdLst>
                <a:gd name="T0" fmla="*/ 44 w 93"/>
                <a:gd name="T1" fmla="*/ 47 h 77"/>
                <a:gd name="T2" fmla="*/ 11 w 93"/>
                <a:gd name="T3" fmla="*/ 68 h 77"/>
                <a:gd name="T4" fmla="*/ 4 w 93"/>
                <a:gd name="T5" fmla="*/ 77 h 77"/>
                <a:gd name="T6" fmla="*/ 3 w 93"/>
                <a:gd name="T7" fmla="*/ 60 h 77"/>
                <a:gd name="T8" fmla="*/ 40 w 93"/>
                <a:gd name="T9" fmla="*/ 25 h 77"/>
                <a:gd name="T10" fmla="*/ 10 w 93"/>
                <a:gd name="T11" fmla="*/ 26 h 77"/>
                <a:gd name="T12" fmla="*/ 5 w 93"/>
                <a:gd name="T13" fmla="*/ 35 h 77"/>
                <a:gd name="T14" fmla="*/ 4 w 93"/>
                <a:gd name="T15" fmla="*/ 19 h 77"/>
                <a:gd name="T16" fmla="*/ 4 w 93"/>
                <a:gd name="T17" fmla="*/ 2 h 77"/>
                <a:gd name="T18" fmla="*/ 10 w 93"/>
                <a:gd name="T19" fmla="*/ 10 h 77"/>
                <a:gd name="T20" fmla="*/ 78 w 93"/>
                <a:gd name="T21" fmla="*/ 10 h 77"/>
                <a:gd name="T22" fmla="*/ 84 w 93"/>
                <a:gd name="T23" fmla="*/ 1 h 77"/>
                <a:gd name="T24" fmla="*/ 75 w 93"/>
                <a:gd name="T25" fmla="*/ 65 h 77"/>
                <a:gd name="T26" fmla="*/ 44 w 93"/>
                <a:gd name="T27" fmla="*/ 47 h 77"/>
                <a:gd name="T28" fmla="*/ 80 w 93"/>
                <a:gd name="T29" fmla="*/ 28 h 77"/>
                <a:gd name="T30" fmla="*/ 46 w 93"/>
                <a:gd name="T31" fmla="*/ 25 h 77"/>
                <a:gd name="T32" fmla="*/ 80 w 93"/>
                <a:gd name="T33" fmla="*/ 28 h 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93" h="77">
                  <a:moveTo>
                    <a:pt x="44" y="47"/>
                  </a:moveTo>
                  <a:cubicBezTo>
                    <a:pt x="37" y="59"/>
                    <a:pt x="21" y="60"/>
                    <a:pt x="11" y="68"/>
                  </a:cubicBezTo>
                  <a:cubicBezTo>
                    <a:pt x="8" y="71"/>
                    <a:pt x="9" y="76"/>
                    <a:pt x="4" y="77"/>
                  </a:cubicBezTo>
                  <a:cubicBezTo>
                    <a:pt x="0" y="75"/>
                    <a:pt x="4" y="65"/>
                    <a:pt x="3" y="60"/>
                  </a:cubicBezTo>
                  <a:cubicBezTo>
                    <a:pt x="12" y="45"/>
                    <a:pt x="43" y="52"/>
                    <a:pt x="40" y="25"/>
                  </a:cubicBezTo>
                  <a:cubicBezTo>
                    <a:pt x="30" y="26"/>
                    <a:pt x="18" y="24"/>
                    <a:pt x="10" y="26"/>
                  </a:cubicBezTo>
                  <a:cubicBezTo>
                    <a:pt x="6" y="27"/>
                    <a:pt x="10" y="34"/>
                    <a:pt x="5" y="35"/>
                  </a:cubicBezTo>
                  <a:cubicBezTo>
                    <a:pt x="0" y="33"/>
                    <a:pt x="4" y="25"/>
                    <a:pt x="4" y="19"/>
                  </a:cubicBezTo>
                  <a:cubicBezTo>
                    <a:pt x="4" y="13"/>
                    <a:pt x="1" y="7"/>
                    <a:pt x="4" y="2"/>
                  </a:cubicBezTo>
                  <a:cubicBezTo>
                    <a:pt x="10" y="1"/>
                    <a:pt x="7" y="8"/>
                    <a:pt x="10" y="10"/>
                  </a:cubicBezTo>
                  <a:cubicBezTo>
                    <a:pt x="31" y="11"/>
                    <a:pt x="58" y="11"/>
                    <a:pt x="78" y="10"/>
                  </a:cubicBezTo>
                  <a:cubicBezTo>
                    <a:pt x="83" y="9"/>
                    <a:pt x="79" y="0"/>
                    <a:pt x="84" y="1"/>
                  </a:cubicBezTo>
                  <a:cubicBezTo>
                    <a:pt x="84" y="20"/>
                    <a:pt x="93" y="58"/>
                    <a:pt x="75" y="65"/>
                  </a:cubicBezTo>
                  <a:cubicBezTo>
                    <a:pt x="61" y="71"/>
                    <a:pt x="45" y="62"/>
                    <a:pt x="44" y="47"/>
                  </a:cubicBezTo>
                  <a:close/>
                  <a:moveTo>
                    <a:pt x="80" y="28"/>
                  </a:moveTo>
                  <a:cubicBezTo>
                    <a:pt x="74" y="22"/>
                    <a:pt x="57" y="27"/>
                    <a:pt x="46" y="25"/>
                  </a:cubicBezTo>
                  <a:cubicBezTo>
                    <a:pt x="36" y="60"/>
                    <a:pt x="88" y="64"/>
                    <a:pt x="80" y="28"/>
                  </a:cubicBezTo>
                  <a:close/>
                </a:path>
              </a:pathLst>
            </a:custGeom>
            <a:solidFill>
              <a:sysClr val="window" lastClr="FFFFFF"/>
            </a:solidFill>
            <a:ln>
              <a:noFill/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86699" tIns="43349" rIns="86699" bIns="43349" numCol="1" anchor="t" anchorCtr="0" compatLnSpc="1">
              <a:prstTxWarp prst="textNoShape">
                <a:avLst/>
              </a:prstTxWarp>
            </a:bodyPr>
            <a:lstStyle/>
            <a:p>
              <a:pPr defTabSz="866943">
                <a:defRPr/>
              </a:pPr>
              <a:endParaRPr lang="zh-CN" altLang="en-US" sz="1707" kern="0">
                <a:solidFill>
                  <a:prstClr val="black"/>
                </a:solidFill>
                <a:latin typeface="Arial" panose="020F0502020204030204"/>
                <a:ea typeface="微软雅黑"/>
              </a:endParaRPr>
            </a:p>
          </p:txBody>
        </p:sp>
        <p:sp>
          <p:nvSpPr>
            <p:cNvPr id="74" name="Freeform 95">
              <a:extLst>
                <a:ext uri="{FF2B5EF4-FFF2-40B4-BE49-F238E27FC236}">
                  <a16:creationId xmlns:a16="http://schemas.microsoft.com/office/drawing/2014/main" id="{92D0E9B6-511D-4BFD-852E-D9B89251AC36}"/>
                </a:ext>
              </a:extLst>
            </p:cNvPr>
            <p:cNvSpPr>
              <a:spLocks/>
            </p:cNvSpPr>
            <p:nvPr/>
          </p:nvSpPr>
          <p:spPr bwMode="auto">
            <a:xfrm rot="16200000">
              <a:off x="5519198" y="3835762"/>
              <a:ext cx="175371" cy="77637"/>
            </a:xfrm>
            <a:custGeom>
              <a:avLst/>
              <a:gdLst>
                <a:gd name="T0" fmla="*/ 83 w 85"/>
                <a:gd name="T1" fmla="*/ 34 h 35"/>
                <a:gd name="T2" fmla="*/ 74 w 85"/>
                <a:gd name="T3" fmla="*/ 24 h 35"/>
                <a:gd name="T4" fmla="*/ 9 w 85"/>
                <a:gd name="T5" fmla="*/ 25 h 35"/>
                <a:gd name="T6" fmla="*/ 2 w 85"/>
                <a:gd name="T7" fmla="*/ 34 h 35"/>
                <a:gd name="T8" fmla="*/ 2 w 85"/>
                <a:gd name="T9" fmla="*/ 1 h 35"/>
                <a:gd name="T10" fmla="*/ 7 w 85"/>
                <a:gd name="T11" fmla="*/ 9 h 35"/>
                <a:gd name="T12" fmla="*/ 75 w 85"/>
                <a:gd name="T13" fmla="*/ 10 h 35"/>
                <a:gd name="T14" fmla="*/ 82 w 85"/>
                <a:gd name="T15" fmla="*/ 1 h 35"/>
                <a:gd name="T16" fmla="*/ 83 w 85"/>
                <a:gd name="T17" fmla="*/ 34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85" h="35">
                  <a:moveTo>
                    <a:pt x="83" y="34"/>
                  </a:moveTo>
                  <a:cubicBezTo>
                    <a:pt x="76" y="35"/>
                    <a:pt x="80" y="25"/>
                    <a:pt x="74" y="24"/>
                  </a:cubicBezTo>
                  <a:cubicBezTo>
                    <a:pt x="53" y="25"/>
                    <a:pt x="29" y="23"/>
                    <a:pt x="9" y="25"/>
                  </a:cubicBezTo>
                  <a:cubicBezTo>
                    <a:pt x="4" y="25"/>
                    <a:pt x="8" y="34"/>
                    <a:pt x="2" y="34"/>
                  </a:cubicBezTo>
                  <a:cubicBezTo>
                    <a:pt x="0" y="26"/>
                    <a:pt x="1" y="11"/>
                    <a:pt x="2" y="1"/>
                  </a:cubicBezTo>
                  <a:cubicBezTo>
                    <a:pt x="7" y="0"/>
                    <a:pt x="6" y="6"/>
                    <a:pt x="7" y="9"/>
                  </a:cubicBezTo>
                  <a:cubicBezTo>
                    <a:pt x="26" y="12"/>
                    <a:pt x="55" y="11"/>
                    <a:pt x="75" y="10"/>
                  </a:cubicBezTo>
                  <a:cubicBezTo>
                    <a:pt x="80" y="9"/>
                    <a:pt x="77" y="1"/>
                    <a:pt x="82" y="1"/>
                  </a:cubicBezTo>
                  <a:cubicBezTo>
                    <a:pt x="85" y="7"/>
                    <a:pt x="83" y="27"/>
                    <a:pt x="83" y="34"/>
                  </a:cubicBezTo>
                  <a:close/>
                </a:path>
              </a:pathLst>
            </a:custGeom>
            <a:solidFill>
              <a:sysClr val="window" lastClr="FFFFFF"/>
            </a:solidFill>
            <a:ln>
              <a:noFill/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86699" tIns="43349" rIns="86699" bIns="43349" numCol="1" anchor="t" anchorCtr="0" compatLnSpc="1">
              <a:prstTxWarp prst="textNoShape">
                <a:avLst/>
              </a:prstTxWarp>
            </a:bodyPr>
            <a:lstStyle/>
            <a:p>
              <a:pPr defTabSz="866943">
                <a:defRPr/>
              </a:pPr>
              <a:endParaRPr lang="zh-CN" altLang="en-US" sz="1707" kern="0">
                <a:solidFill>
                  <a:prstClr val="black"/>
                </a:solidFill>
                <a:latin typeface="Arial" panose="020F0502020204030204"/>
                <a:ea typeface="微软雅黑"/>
              </a:endParaRPr>
            </a:p>
          </p:txBody>
        </p:sp>
        <p:sp>
          <p:nvSpPr>
            <p:cNvPr id="75" name="Freeform 96">
              <a:extLst>
                <a:ext uri="{FF2B5EF4-FFF2-40B4-BE49-F238E27FC236}">
                  <a16:creationId xmlns:a16="http://schemas.microsoft.com/office/drawing/2014/main" id="{5EBAEE22-7F68-466D-BA8F-AB63F324BE2E}"/>
                </a:ext>
              </a:extLst>
            </p:cNvPr>
            <p:cNvSpPr>
              <a:spLocks/>
            </p:cNvSpPr>
            <p:nvPr/>
          </p:nvSpPr>
          <p:spPr bwMode="auto">
            <a:xfrm rot="16200000">
              <a:off x="5659467" y="3790725"/>
              <a:ext cx="179504" cy="175978"/>
            </a:xfrm>
            <a:custGeom>
              <a:avLst/>
              <a:gdLst>
                <a:gd name="T0" fmla="*/ 87 w 87"/>
                <a:gd name="T1" fmla="*/ 5 h 77"/>
                <a:gd name="T2" fmla="*/ 87 w 87"/>
                <a:gd name="T3" fmla="*/ 75 h 77"/>
                <a:gd name="T4" fmla="*/ 66 w 87"/>
                <a:gd name="T5" fmla="*/ 74 h 77"/>
                <a:gd name="T6" fmla="*/ 77 w 87"/>
                <a:gd name="T7" fmla="*/ 67 h 77"/>
                <a:gd name="T8" fmla="*/ 80 w 87"/>
                <a:gd name="T9" fmla="*/ 46 h 77"/>
                <a:gd name="T10" fmla="*/ 12 w 87"/>
                <a:gd name="T11" fmla="*/ 47 h 77"/>
                <a:gd name="T12" fmla="*/ 6 w 87"/>
                <a:gd name="T13" fmla="*/ 58 h 77"/>
                <a:gd name="T14" fmla="*/ 5 w 87"/>
                <a:gd name="T15" fmla="*/ 45 h 77"/>
                <a:gd name="T16" fmla="*/ 5 w 87"/>
                <a:gd name="T17" fmla="*/ 21 h 77"/>
                <a:gd name="T18" fmla="*/ 10 w 87"/>
                <a:gd name="T19" fmla="*/ 31 h 77"/>
                <a:gd name="T20" fmla="*/ 79 w 87"/>
                <a:gd name="T21" fmla="*/ 33 h 77"/>
                <a:gd name="T22" fmla="*/ 78 w 87"/>
                <a:gd name="T23" fmla="*/ 16 h 77"/>
                <a:gd name="T24" fmla="*/ 66 w 87"/>
                <a:gd name="T25" fmla="*/ 7 h 77"/>
                <a:gd name="T26" fmla="*/ 87 w 87"/>
                <a:gd name="T27" fmla="*/ 5 h 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87" h="77">
                  <a:moveTo>
                    <a:pt x="87" y="5"/>
                  </a:moveTo>
                  <a:cubicBezTo>
                    <a:pt x="85" y="27"/>
                    <a:pt x="86" y="54"/>
                    <a:pt x="87" y="75"/>
                  </a:cubicBezTo>
                  <a:cubicBezTo>
                    <a:pt x="81" y="73"/>
                    <a:pt x="72" y="77"/>
                    <a:pt x="66" y="74"/>
                  </a:cubicBezTo>
                  <a:cubicBezTo>
                    <a:pt x="64" y="66"/>
                    <a:pt x="73" y="69"/>
                    <a:pt x="77" y="67"/>
                  </a:cubicBezTo>
                  <a:cubicBezTo>
                    <a:pt x="80" y="62"/>
                    <a:pt x="81" y="55"/>
                    <a:pt x="80" y="46"/>
                  </a:cubicBezTo>
                  <a:cubicBezTo>
                    <a:pt x="58" y="47"/>
                    <a:pt x="33" y="45"/>
                    <a:pt x="12" y="47"/>
                  </a:cubicBezTo>
                  <a:cubicBezTo>
                    <a:pt x="7" y="48"/>
                    <a:pt x="10" y="57"/>
                    <a:pt x="6" y="58"/>
                  </a:cubicBezTo>
                  <a:cubicBezTo>
                    <a:pt x="0" y="57"/>
                    <a:pt x="4" y="49"/>
                    <a:pt x="5" y="45"/>
                  </a:cubicBezTo>
                  <a:cubicBezTo>
                    <a:pt x="5" y="36"/>
                    <a:pt x="1" y="26"/>
                    <a:pt x="5" y="21"/>
                  </a:cubicBezTo>
                  <a:cubicBezTo>
                    <a:pt x="11" y="20"/>
                    <a:pt x="8" y="28"/>
                    <a:pt x="10" y="31"/>
                  </a:cubicBezTo>
                  <a:cubicBezTo>
                    <a:pt x="30" y="35"/>
                    <a:pt x="57" y="32"/>
                    <a:pt x="79" y="33"/>
                  </a:cubicBezTo>
                  <a:cubicBezTo>
                    <a:pt x="81" y="26"/>
                    <a:pt x="81" y="20"/>
                    <a:pt x="78" y="16"/>
                  </a:cubicBezTo>
                  <a:cubicBezTo>
                    <a:pt x="75" y="10"/>
                    <a:pt x="68" y="13"/>
                    <a:pt x="66" y="7"/>
                  </a:cubicBezTo>
                  <a:cubicBezTo>
                    <a:pt x="69" y="0"/>
                    <a:pt x="80" y="7"/>
                    <a:pt x="87" y="5"/>
                  </a:cubicBezTo>
                  <a:close/>
                </a:path>
              </a:pathLst>
            </a:custGeom>
            <a:solidFill>
              <a:sysClr val="window" lastClr="FFFFFF"/>
            </a:solidFill>
            <a:ln>
              <a:noFill/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86699" tIns="43349" rIns="86699" bIns="43349" numCol="1" anchor="t" anchorCtr="0" compatLnSpc="1">
              <a:prstTxWarp prst="textNoShape">
                <a:avLst/>
              </a:prstTxWarp>
            </a:bodyPr>
            <a:lstStyle/>
            <a:p>
              <a:pPr defTabSz="866943">
                <a:defRPr/>
              </a:pPr>
              <a:endParaRPr lang="zh-CN" altLang="en-US" sz="1707" kern="0">
                <a:solidFill>
                  <a:prstClr val="black"/>
                </a:solidFill>
                <a:latin typeface="Arial" panose="020F0502020204030204"/>
                <a:ea typeface="微软雅黑"/>
              </a:endParaRPr>
            </a:p>
          </p:txBody>
        </p:sp>
        <p:sp>
          <p:nvSpPr>
            <p:cNvPr id="76" name="Freeform 97">
              <a:extLst>
                <a:ext uri="{FF2B5EF4-FFF2-40B4-BE49-F238E27FC236}">
                  <a16:creationId xmlns:a16="http://schemas.microsoft.com/office/drawing/2014/main" id="{C6695F3F-0495-4A12-B055-49FE2CDDE1FB}"/>
                </a:ext>
              </a:extLst>
            </p:cNvPr>
            <p:cNvSpPr>
              <a:spLocks/>
            </p:cNvSpPr>
            <p:nvPr/>
          </p:nvSpPr>
          <p:spPr bwMode="auto">
            <a:xfrm rot="16200000">
              <a:off x="5852527" y="3781928"/>
              <a:ext cx="181571" cy="191506"/>
            </a:xfrm>
            <a:custGeom>
              <a:avLst/>
              <a:gdLst>
                <a:gd name="T0" fmla="*/ 87 w 88"/>
                <a:gd name="T1" fmla="*/ 0 h 84"/>
                <a:gd name="T2" fmla="*/ 86 w 88"/>
                <a:gd name="T3" fmla="*/ 34 h 84"/>
                <a:gd name="T4" fmla="*/ 81 w 88"/>
                <a:gd name="T5" fmla="*/ 26 h 84"/>
                <a:gd name="T6" fmla="*/ 48 w 88"/>
                <a:gd name="T7" fmla="*/ 45 h 84"/>
                <a:gd name="T8" fmla="*/ 79 w 88"/>
                <a:gd name="T9" fmla="*/ 65 h 84"/>
                <a:gd name="T10" fmla="*/ 85 w 88"/>
                <a:gd name="T11" fmla="*/ 58 h 84"/>
                <a:gd name="T12" fmla="*/ 86 w 88"/>
                <a:gd name="T13" fmla="*/ 82 h 84"/>
                <a:gd name="T14" fmla="*/ 80 w 88"/>
                <a:gd name="T15" fmla="*/ 76 h 84"/>
                <a:gd name="T16" fmla="*/ 41 w 88"/>
                <a:gd name="T17" fmla="*/ 48 h 84"/>
                <a:gd name="T18" fmla="*/ 11 w 88"/>
                <a:gd name="T19" fmla="*/ 49 h 84"/>
                <a:gd name="T20" fmla="*/ 6 w 88"/>
                <a:gd name="T21" fmla="*/ 60 h 84"/>
                <a:gd name="T22" fmla="*/ 5 w 88"/>
                <a:gd name="T23" fmla="*/ 48 h 84"/>
                <a:gd name="T24" fmla="*/ 5 w 88"/>
                <a:gd name="T25" fmla="*/ 22 h 84"/>
                <a:gd name="T26" fmla="*/ 10 w 88"/>
                <a:gd name="T27" fmla="*/ 33 h 84"/>
                <a:gd name="T28" fmla="*/ 40 w 88"/>
                <a:gd name="T29" fmla="*/ 34 h 84"/>
                <a:gd name="T30" fmla="*/ 60 w 88"/>
                <a:gd name="T31" fmla="*/ 21 h 84"/>
                <a:gd name="T32" fmla="*/ 83 w 88"/>
                <a:gd name="T33" fmla="*/ 0 h 84"/>
                <a:gd name="T34" fmla="*/ 87 w 88"/>
                <a:gd name="T35" fmla="*/ 0 h 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88" h="84">
                  <a:moveTo>
                    <a:pt x="87" y="0"/>
                  </a:moveTo>
                  <a:cubicBezTo>
                    <a:pt x="85" y="10"/>
                    <a:pt x="87" y="26"/>
                    <a:pt x="86" y="34"/>
                  </a:cubicBezTo>
                  <a:cubicBezTo>
                    <a:pt x="80" y="36"/>
                    <a:pt x="82" y="29"/>
                    <a:pt x="81" y="26"/>
                  </a:cubicBezTo>
                  <a:cubicBezTo>
                    <a:pt x="71" y="29"/>
                    <a:pt x="60" y="40"/>
                    <a:pt x="48" y="45"/>
                  </a:cubicBezTo>
                  <a:cubicBezTo>
                    <a:pt x="57" y="53"/>
                    <a:pt x="68" y="59"/>
                    <a:pt x="79" y="65"/>
                  </a:cubicBezTo>
                  <a:cubicBezTo>
                    <a:pt x="84" y="65"/>
                    <a:pt x="80" y="57"/>
                    <a:pt x="85" y="58"/>
                  </a:cubicBezTo>
                  <a:cubicBezTo>
                    <a:pt x="88" y="62"/>
                    <a:pt x="86" y="77"/>
                    <a:pt x="86" y="82"/>
                  </a:cubicBezTo>
                  <a:cubicBezTo>
                    <a:pt x="81" y="84"/>
                    <a:pt x="82" y="78"/>
                    <a:pt x="80" y="76"/>
                  </a:cubicBezTo>
                  <a:cubicBezTo>
                    <a:pt x="68" y="66"/>
                    <a:pt x="54" y="58"/>
                    <a:pt x="41" y="48"/>
                  </a:cubicBezTo>
                  <a:cubicBezTo>
                    <a:pt x="31" y="48"/>
                    <a:pt x="20" y="47"/>
                    <a:pt x="11" y="49"/>
                  </a:cubicBezTo>
                  <a:cubicBezTo>
                    <a:pt x="7" y="51"/>
                    <a:pt x="10" y="59"/>
                    <a:pt x="6" y="60"/>
                  </a:cubicBezTo>
                  <a:cubicBezTo>
                    <a:pt x="0" y="60"/>
                    <a:pt x="4" y="52"/>
                    <a:pt x="5" y="48"/>
                  </a:cubicBezTo>
                  <a:cubicBezTo>
                    <a:pt x="5" y="39"/>
                    <a:pt x="1" y="28"/>
                    <a:pt x="5" y="22"/>
                  </a:cubicBezTo>
                  <a:cubicBezTo>
                    <a:pt x="11" y="22"/>
                    <a:pt x="8" y="30"/>
                    <a:pt x="10" y="33"/>
                  </a:cubicBezTo>
                  <a:cubicBezTo>
                    <a:pt x="20" y="34"/>
                    <a:pt x="31" y="37"/>
                    <a:pt x="40" y="34"/>
                  </a:cubicBezTo>
                  <a:cubicBezTo>
                    <a:pt x="46" y="33"/>
                    <a:pt x="52" y="26"/>
                    <a:pt x="60" y="21"/>
                  </a:cubicBezTo>
                  <a:cubicBezTo>
                    <a:pt x="70" y="15"/>
                    <a:pt x="81" y="12"/>
                    <a:pt x="83" y="0"/>
                  </a:cubicBezTo>
                  <a:cubicBezTo>
                    <a:pt x="85" y="0"/>
                    <a:pt x="86" y="0"/>
                    <a:pt x="87" y="0"/>
                  </a:cubicBezTo>
                  <a:close/>
                </a:path>
              </a:pathLst>
            </a:custGeom>
            <a:solidFill>
              <a:sysClr val="window" lastClr="FFFFFF"/>
            </a:solidFill>
            <a:ln>
              <a:noFill/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86699" tIns="43349" rIns="86699" bIns="43349" numCol="1" anchor="t" anchorCtr="0" compatLnSpc="1">
              <a:prstTxWarp prst="textNoShape">
                <a:avLst/>
              </a:prstTxWarp>
            </a:bodyPr>
            <a:lstStyle/>
            <a:p>
              <a:pPr defTabSz="866943">
                <a:defRPr/>
              </a:pPr>
              <a:endParaRPr lang="zh-CN" altLang="en-US" sz="1707" kern="0">
                <a:solidFill>
                  <a:prstClr val="black"/>
                </a:solidFill>
                <a:latin typeface="Arial" panose="020F0502020204030204"/>
                <a:ea typeface="微软雅黑"/>
              </a:endParaRPr>
            </a:p>
          </p:txBody>
        </p:sp>
        <p:sp>
          <p:nvSpPr>
            <p:cNvPr id="77" name="Freeform 98">
              <a:extLst>
                <a:ext uri="{FF2B5EF4-FFF2-40B4-BE49-F238E27FC236}">
                  <a16:creationId xmlns:a16="http://schemas.microsoft.com/office/drawing/2014/main" id="{BC770C08-19CC-4BC0-9C53-5D0859BD3EC1}"/>
                </a:ext>
              </a:extLst>
            </p:cNvPr>
            <p:cNvSpPr>
              <a:spLocks/>
            </p:cNvSpPr>
            <p:nvPr/>
          </p:nvSpPr>
          <p:spPr bwMode="auto">
            <a:xfrm rot="16200000">
              <a:off x="6325594" y="3802631"/>
              <a:ext cx="177437" cy="150099"/>
            </a:xfrm>
            <a:custGeom>
              <a:avLst/>
              <a:gdLst>
                <a:gd name="T0" fmla="*/ 86 w 86"/>
                <a:gd name="T1" fmla="*/ 62 h 66"/>
                <a:gd name="T2" fmla="*/ 65 w 86"/>
                <a:gd name="T3" fmla="*/ 61 h 66"/>
                <a:gd name="T4" fmla="*/ 77 w 86"/>
                <a:gd name="T5" fmla="*/ 53 h 66"/>
                <a:gd name="T6" fmla="*/ 79 w 86"/>
                <a:gd name="T7" fmla="*/ 27 h 66"/>
                <a:gd name="T8" fmla="*/ 49 w 86"/>
                <a:gd name="T9" fmla="*/ 25 h 66"/>
                <a:gd name="T10" fmla="*/ 50 w 86"/>
                <a:gd name="T11" fmla="*/ 48 h 66"/>
                <a:gd name="T12" fmla="*/ 60 w 86"/>
                <a:gd name="T13" fmla="*/ 54 h 66"/>
                <a:gd name="T14" fmla="*/ 31 w 86"/>
                <a:gd name="T15" fmla="*/ 55 h 66"/>
                <a:gd name="T16" fmla="*/ 41 w 86"/>
                <a:gd name="T17" fmla="*/ 49 h 66"/>
                <a:gd name="T18" fmla="*/ 42 w 86"/>
                <a:gd name="T19" fmla="*/ 25 h 66"/>
                <a:gd name="T20" fmla="*/ 11 w 86"/>
                <a:gd name="T21" fmla="*/ 26 h 66"/>
                <a:gd name="T22" fmla="*/ 5 w 86"/>
                <a:gd name="T23" fmla="*/ 36 h 66"/>
                <a:gd name="T24" fmla="*/ 4 w 86"/>
                <a:gd name="T25" fmla="*/ 15 h 66"/>
                <a:gd name="T26" fmla="*/ 4 w 86"/>
                <a:gd name="T27" fmla="*/ 1 h 66"/>
                <a:gd name="T28" fmla="*/ 10 w 86"/>
                <a:gd name="T29" fmla="*/ 10 h 66"/>
                <a:gd name="T30" fmla="*/ 76 w 86"/>
                <a:gd name="T31" fmla="*/ 11 h 66"/>
                <a:gd name="T32" fmla="*/ 84 w 86"/>
                <a:gd name="T33" fmla="*/ 2 h 66"/>
                <a:gd name="T34" fmla="*/ 86 w 86"/>
                <a:gd name="T35" fmla="*/ 3 h 66"/>
                <a:gd name="T36" fmla="*/ 86 w 86"/>
                <a:gd name="T37" fmla="*/ 62 h 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86" h="66">
                  <a:moveTo>
                    <a:pt x="86" y="62"/>
                  </a:moveTo>
                  <a:cubicBezTo>
                    <a:pt x="80" y="61"/>
                    <a:pt x="69" y="66"/>
                    <a:pt x="65" y="61"/>
                  </a:cubicBezTo>
                  <a:cubicBezTo>
                    <a:pt x="67" y="54"/>
                    <a:pt x="74" y="58"/>
                    <a:pt x="77" y="53"/>
                  </a:cubicBezTo>
                  <a:cubicBezTo>
                    <a:pt x="82" y="46"/>
                    <a:pt x="78" y="38"/>
                    <a:pt x="79" y="27"/>
                  </a:cubicBezTo>
                  <a:cubicBezTo>
                    <a:pt x="73" y="23"/>
                    <a:pt x="59" y="26"/>
                    <a:pt x="49" y="25"/>
                  </a:cubicBezTo>
                  <a:cubicBezTo>
                    <a:pt x="48" y="31"/>
                    <a:pt x="46" y="43"/>
                    <a:pt x="50" y="48"/>
                  </a:cubicBezTo>
                  <a:cubicBezTo>
                    <a:pt x="53" y="52"/>
                    <a:pt x="56" y="50"/>
                    <a:pt x="60" y="54"/>
                  </a:cubicBezTo>
                  <a:cubicBezTo>
                    <a:pt x="58" y="59"/>
                    <a:pt x="36" y="57"/>
                    <a:pt x="31" y="55"/>
                  </a:cubicBezTo>
                  <a:cubicBezTo>
                    <a:pt x="31" y="49"/>
                    <a:pt x="40" y="53"/>
                    <a:pt x="41" y="49"/>
                  </a:cubicBezTo>
                  <a:cubicBezTo>
                    <a:pt x="42" y="42"/>
                    <a:pt x="42" y="33"/>
                    <a:pt x="42" y="25"/>
                  </a:cubicBezTo>
                  <a:cubicBezTo>
                    <a:pt x="32" y="25"/>
                    <a:pt x="20" y="24"/>
                    <a:pt x="11" y="26"/>
                  </a:cubicBezTo>
                  <a:cubicBezTo>
                    <a:pt x="6" y="26"/>
                    <a:pt x="10" y="35"/>
                    <a:pt x="5" y="36"/>
                  </a:cubicBezTo>
                  <a:cubicBezTo>
                    <a:pt x="0" y="34"/>
                    <a:pt x="4" y="23"/>
                    <a:pt x="4" y="15"/>
                  </a:cubicBezTo>
                  <a:cubicBezTo>
                    <a:pt x="3" y="10"/>
                    <a:pt x="0" y="3"/>
                    <a:pt x="4" y="1"/>
                  </a:cubicBezTo>
                  <a:cubicBezTo>
                    <a:pt x="10" y="0"/>
                    <a:pt x="7" y="9"/>
                    <a:pt x="10" y="10"/>
                  </a:cubicBezTo>
                  <a:cubicBezTo>
                    <a:pt x="27" y="8"/>
                    <a:pt x="60" y="17"/>
                    <a:pt x="76" y="11"/>
                  </a:cubicBezTo>
                  <a:cubicBezTo>
                    <a:pt x="82" y="9"/>
                    <a:pt x="79" y="4"/>
                    <a:pt x="84" y="2"/>
                  </a:cubicBezTo>
                  <a:cubicBezTo>
                    <a:pt x="85" y="2"/>
                    <a:pt x="86" y="2"/>
                    <a:pt x="86" y="3"/>
                  </a:cubicBezTo>
                  <a:cubicBezTo>
                    <a:pt x="84" y="21"/>
                    <a:pt x="85" y="44"/>
                    <a:pt x="86" y="62"/>
                  </a:cubicBezTo>
                  <a:close/>
                </a:path>
              </a:pathLst>
            </a:custGeom>
            <a:solidFill>
              <a:sysClr val="window" lastClr="FFFFFF"/>
            </a:solidFill>
            <a:ln>
              <a:noFill/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86699" tIns="43349" rIns="86699" bIns="43349" numCol="1" anchor="t" anchorCtr="0" compatLnSpc="1">
              <a:prstTxWarp prst="textNoShape">
                <a:avLst/>
              </a:prstTxWarp>
            </a:bodyPr>
            <a:lstStyle/>
            <a:p>
              <a:pPr defTabSz="866943">
                <a:defRPr/>
              </a:pPr>
              <a:endParaRPr lang="zh-CN" altLang="en-US" sz="1707" kern="0">
                <a:solidFill>
                  <a:prstClr val="black"/>
                </a:solidFill>
                <a:latin typeface="Arial" panose="020F0502020204030204"/>
                <a:ea typeface="微软雅黑"/>
              </a:endParaRPr>
            </a:p>
          </p:txBody>
        </p:sp>
        <p:sp>
          <p:nvSpPr>
            <p:cNvPr id="78" name="Freeform 99">
              <a:extLst>
                <a:ext uri="{FF2B5EF4-FFF2-40B4-BE49-F238E27FC236}">
                  <a16:creationId xmlns:a16="http://schemas.microsoft.com/office/drawing/2014/main" id="{83C4D1BD-F2C6-4F5B-9DAF-6FDACAEE8BFE}"/>
                </a:ext>
              </a:extLst>
            </p:cNvPr>
            <p:cNvSpPr>
              <a:spLocks/>
            </p:cNvSpPr>
            <p:nvPr/>
          </p:nvSpPr>
          <p:spPr bwMode="auto">
            <a:xfrm rot="16200000">
              <a:off x="6779000" y="3776752"/>
              <a:ext cx="181571" cy="201857"/>
            </a:xfrm>
            <a:custGeom>
              <a:avLst/>
              <a:gdLst>
                <a:gd name="T0" fmla="*/ 86 w 88"/>
                <a:gd name="T1" fmla="*/ 33 h 90"/>
                <a:gd name="T2" fmla="*/ 78 w 88"/>
                <a:gd name="T3" fmla="*/ 24 h 90"/>
                <a:gd name="T4" fmla="*/ 53 w 88"/>
                <a:gd name="T5" fmla="*/ 24 h 90"/>
                <a:gd name="T6" fmla="*/ 52 w 88"/>
                <a:gd name="T7" fmla="*/ 64 h 90"/>
                <a:gd name="T8" fmla="*/ 77 w 88"/>
                <a:gd name="T9" fmla="*/ 64 h 90"/>
                <a:gd name="T10" fmla="*/ 85 w 88"/>
                <a:gd name="T11" fmla="*/ 55 h 90"/>
                <a:gd name="T12" fmla="*/ 86 w 88"/>
                <a:gd name="T13" fmla="*/ 88 h 90"/>
                <a:gd name="T14" fmla="*/ 80 w 88"/>
                <a:gd name="T15" fmla="*/ 79 h 90"/>
                <a:gd name="T16" fmla="*/ 14 w 88"/>
                <a:gd name="T17" fmla="*/ 79 h 90"/>
                <a:gd name="T18" fmla="*/ 6 w 88"/>
                <a:gd name="T19" fmla="*/ 88 h 90"/>
                <a:gd name="T20" fmla="*/ 5 w 88"/>
                <a:gd name="T21" fmla="*/ 72 h 90"/>
                <a:gd name="T22" fmla="*/ 5 w 88"/>
                <a:gd name="T23" fmla="*/ 55 h 90"/>
                <a:gd name="T24" fmla="*/ 11 w 88"/>
                <a:gd name="T25" fmla="*/ 63 h 90"/>
                <a:gd name="T26" fmla="*/ 45 w 88"/>
                <a:gd name="T27" fmla="*/ 64 h 90"/>
                <a:gd name="T28" fmla="*/ 45 w 88"/>
                <a:gd name="T29" fmla="*/ 24 h 90"/>
                <a:gd name="T30" fmla="*/ 14 w 88"/>
                <a:gd name="T31" fmla="*/ 24 h 90"/>
                <a:gd name="T32" fmla="*/ 5 w 88"/>
                <a:gd name="T33" fmla="*/ 33 h 90"/>
                <a:gd name="T34" fmla="*/ 5 w 88"/>
                <a:gd name="T35" fmla="*/ 1 h 90"/>
                <a:gd name="T36" fmla="*/ 10 w 88"/>
                <a:gd name="T37" fmla="*/ 8 h 90"/>
                <a:gd name="T38" fmla="*/ 78 w 88"/>
                <a:gd name="T39" fmla="*/ 9 h 90"/>
                <a:gd name="T40" fmla="*/ 85 w 88"/>
                <a:gd name="T41" fmla="*/ 1 h 90"/>
                <a:gd name="T42" fmla="*/ 86 w 88"/>
                <a:gd name="T43" fmla="*/ 33 h 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88" h="90">
                  <a:moveTo>
                    <a:pt x="86" y="33"/>
                  </a:moveTo>
                  <a:cubicBezTo>
                    <a:pt x="79" y="34"/>
                    <a:pt x="83" y="25"/>
                    <a:pt x="78" y="24"/>
                  </a:cubicBezTo>
                  <a:cubicBezTo>
                    <a:pt x="70" y="24"/>
                    <a:pt x="61" y="24"/>
                    <a:pt x="53" y="24"/>
                  </a:cubicBezTo>
                  <a:cubicBezTo>
                    <a:pt x="50" y="35"/>
                    <a:pt x="52" y="51"/>
                    <a:pt x="52" y="64"/>
                  </a:cubicBezTo>
                  <a:cubicBezTo>
                    <a:pt x="60" y="64"/>
                    <a:pt x="69" y="64"/>
                    <a:pt x="77" y="64"/>
                  </a:cubicBezTo>
                  <a:cubicBezTo>
                    <a:pt x="83" y="64"/>
                    <a:pt x="79" y="54"/>
                    <a:pt x="85" y="55"/>
                  </a:cubicBezTo>
                  <a:cubicBezTo>
                    <a:pt x="88" y="60"/>
                    <a:pt x="86" y="81"/>
                    <a:pt x="86" y="88"/>
                  </a:cubicBezTo>
                  <a:cubicBezTo>
                    <a:pt x="80" y="90"/>
                    <a:pt x="83" y="81"/>
                    <a:pt x="80" y="79"/>
                  </a:cubicBezTo>
                  <a:cubicBezTo>
                    <a:pt x="64" y="82"/>
                    <a:pt x="30" y="73"/>
                    <a:pt x="14" y="79"/>
                  </a:cubicBezTo>
                  <a:cubicBezTo>
                    <a:pt x="8" y="81"/>
                    <a:pt x="10" y="85"/>
                    <a:pt x="6" y="88"/>
                  </a:cubicBezTo>
                  <a:cubicBezTo>
                    <a:pt x="0" y="86"/>
                    <a:pt x="4" y="78"/>
                    <a:pt x="5" y="72"/>
                  </a:cubicBezTo>
                  <a:cubicBezTo>
                    <a:pt x="5" y="66"/>
                    <a:pt x="2" y="60"/>
                    <a:pt x="5" y="55"/>
                  </a:cubicBezTo>
                  <a:cubicBezTo>
                    <a:pt x="11" y="54"/>
                    <a:pt x="7" y="62"/>
                    <a:pt x="11" y="63"/>
                  </a:cubicBezTo>
                  <a:cubicBezTo>
                    <a:pt x="21" y="65"/>
                    <a:pt x="34" y="64"/>
                    <a:pt x="45" y="64"/>
                  </a:cubicBezTo>
                  <a:cubicBezTo>
                    <a:pt x="45" y="51"/>
                    <a:pt x="45" y="37"/>
                    <a:pt x="45" y="24"/>
                  </a:cubicBezTo>
                  <a:cubicBezTo>
                    <a:pt x="35" y="26"/>
                    <a:pt x="22" y="21"/>
                    <a:pt x="14" y="24"/>
                  </a:cubicBezTo>
                  <a:cubicBezTo>
                    <a:pt x="8" y="26"/>
                    <a:pt x="11" y="31"/>
                    <a:pt x="5" y="33"/>
                  </a:cubicBezTo>
                  <a:cubicBezTo>
                    <a:pt x="3" y="26"/>
                    <a:pt x="4" y="10"/>
                    <a:pt x="5" y="1"/>
                  </a:cubicBezTo>
                  <a:cubicBezTo>
                    <a:pt x="10" y="0"/>
                    <a:pt x="8" y="6"/>
                    <a:pt x="10" y="8"/>
                  </a:cubicBezTo>
                  <a:cubicBezTo>
                    <a:pt x="29" y="12"/>
                    <a:pt x="58" y="11"/>
                    <a:pt x="78" y="9"/>
                  </a:cubicBezTo>
                  <a:cubicBezTo>
                    <a:pt x="83" y="9"/>
                    <a:pt x="80" y="0"/>
                    <a:pt x="85" y="1"/>
                  </a:cubicBezTo>
                  <a:cubicBezTo>
                    <a:pt x="88" y="6"/>
                    <a:pt x="86" y="26"/>
                    <a:pt x="86" y="33"/>
                  </a:cubicBezTo>
                  <a:close/>
                </a:path>
              </a:pathLst>
            </a:custGeom>
            <a:solidFill>
              <a:sysClr val="window" lastClr="FFFFFF"/>
            </a:solidFill>
            <a:ln>
              <a:noFill/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86699" tIns="43349" rIns="86699" bIns="43349" numCol="1" anchor="t" anchorCtr="0" compatLnSpc="1">
              <a:prstTxWarp prst="textNoShape">
                <a:avLst/>
              </a:prstTxWarp>
            </a:bodyPr>
            <a:lstStyle/>
            <a:p>
              <a:pPr defTabSz="866943">
                <a:defRPr/>
              </a:pPr>
              <a:endParaRPr lang="zh-CN" altLang="en-US" sz="1707" kern="0">
                <a:solidFill>
                  <a:prstClr val="black"/>
                </a:solidFill>
                <a:latin typeface="Arial" panose="020F0502020204030204"/>
                <a:ea typeface="微软雅黑"/>
              </a:endParaRPr>
            </a:p>
          </p:txBody>
        </p:sp>
        <p:sp>
          <p:nvSpPr>
            <p:cNvPr id="79" name="Freeform 100">
              <a:extLst>
                <a:ext uri="{FF2B5EF4-FFF2-40B4-BE49-F238E27FC236}">
                  <a16:creationId xmlns:a16="http://schemas.microsoft.com/office/drawing/2014/main" id="{DEB59EAF-43B1-4BA9-A3BF-B5FC0844651A}"/>
                </a:ext>
              </a:extLst>
            </p:cNvPr>
            <p:cNvSpPr>
              <a:spLocks/>
            </p:cNvSpPr>
            <p:nvPr/>
          </p:nvSpPr>
          <p:spPr bwMode="auto">
            <a:xfrm rot="16200000">
              <a:off x="6952902" y="3835762"/>
              <a:ext cx="175371" cy="77637"/>
            </a:xfrm>
            <a:custGeom>
              <a:avLst/>
              <a:gdLst>
                <a:gd name="T0" fmla="*/ 83 w 85"/>
                <a:gd name="T1" fmla="*/ 34 h 35"/>
                <a:gd name="T2" fmla="*/ 74 w 85"/>
                <a:gd name="T3" fmla="*/ 24 h 35"/>
                <a:gd name="T4" fmla="*/ 11 w 85"/>
                <a:gd name="T5" fmla="*/ 24 h 35"/>
                <a:gd name="T6" fmla="*/ 2 w 85"/>
                <a:gd name="T7" fmla="*/ 34 h 35"/>
                <a:gd name="T8" fmla="*/ 2 w 85"/>
                <a:gd name="T9" fmla="*/ 1 h 35"/>
                <a:gd name="T10" fmla="*/ 7 w 85"/>
                <a:gd name="T11" fmla="*/ 9 h 35"/>
                <a:gd name="T12" fmla="*/ 75 w 85"/>
                <a:gd name="T13" fmla="*/ 10 h 35"/>
                <a:gd name="T14" fmla="*/ 82 w 85"/>
                <a:gd name="T15" fmla="*/ 1 h 35"/>
                <a:gd name="T16" fmla="*/ 83 w 85"/>
                <a:gd name="T17" fmla="*/ 34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85" h="35">
                  <a:moveTo>
                    <a:pt x="83" y="34"/>
                  </a:moveTo>
                  <a:cubicBezTo>
                    <a:pt x="76" y="35"/>
                    <a:pt x="80" y="25"/>
                    <a:pt x="74" y="24"/>
                  </a:cubicBezTo>
                  <a:cubicBezTo>
                    <a:pt x="57" y="29"/>
                    <a:pt x="26" y="19"/>
                    <a:pt x="11" y="24"/>
                  </a:cubicBezTo>
                  <a:cubicBezTo>
                    <a:pt x="5" y="27"/>
                    <a:pt x="8" y="32"/>
                    <a:pt x="2" y="34"/>
                  </a:cubicBezTo>
                  <a:cubicBezTo>
                    <a:pt x="0" y="26"/>
                    <a:pt x="1" y="11"/>
                    <a:pt x="2" y="1"/>
                  </a:cubicBezTo>
                  <a:cubicBezTo>
                    <a:pt x="7" y="0"/>
                    <a:pt x="6" y="6"/>
                    <a:pt x="7" y="9"/>
                  </a:cubicBezTo>
                  <a:cubicBezTo>
                    <a:pt x="26" y="13"/>
                    <a:pt x="55" y="11"/>
                    <a:pt x="75" y="10"/>
                  </a:cubicBezTo>
                  <a:cubicBezTo>
                    <a:pt x="80" y="10"/>
                    <a:pt x="77" y="1"/>
                    <a:pt x="82" y="1"/>
                  </a:cubicBezTo>
                  <a:cubicBezTo>
                    <a:pt x="85" y="7"/>
                    <a:pt x="83" y="27"/>
                    <a:pt x="83" y="34"/>
                  </a:cubicBezTo>
                  <a:close/>
                </a:path>
              </a:pathLst>
            </a:custGeom>
            <a:solidFill>
              <a:sysClr val="window" lastClr="FFFFFF"/>
            </a:solidFill>
            <a:ln>
              <a:noFill/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86699" tIns="43349" rIns="86699" bIns="43349" numCol="1" anchor="t" anchorCtr="0" compatLnSpc="1">
              <a:prstTxWarp prst="textNoShape">
                <a:avLst/>
              </a:prstTxWarp>
            </a:bodyPr>
            <a:lstStyle/>
            <a:p>
              <a:pPr defTabSz="866943">
                <a:defRPr/>
              </a:pPr>
              <a:endParaRPr lang="zh-CN" altLang="en-US" sz="1707" kern="0">
                <a:solidFill>
                  <a:prstClr val="black"/>
                </a:solidFill>
                <a:latin typeface="Arial" panose="020F0502020204030204"/>
                <a:ea typeface="微软雅黑"/>
              </a:endParaRPr>
            </a:p>
          </p:txBody>
        </p:sp>
        <p:sp>
          <p:nvSpPr>
            <p:cNvPr id="80" name="Freeform 101">
              <a:extLst>
                <a:ext uri="{FF2B5EF4-FFF2-40B4-BE49-F238E27FC236}">
                  <a16:creationId xmlns:a16="http://schemas.microsoft.com/office/drawing/2014/main" id="{B629671C-5B72-4C18-90F8-DC1B2C59938E}"/>
                </a:ext>
              </a:extLst>
            </p:cNvPr>
            <p:cNvSpPr>
              <a:spLocks/>
            </p:cNvSpPr>
            <p:nvPr/>
          </p:nvSpPr>
          <p:spPr bwMode="auto">
            <a:xfrm rot="16200000">
              <a:off x="7123192" y="3779340"/>
              <a:ext cx="181571" cy="196682"/>
            </a:xfrm>
            <a:custGeom>
              <a:avLst/>
              <a:gdLst>
                <a:gd name="T0" fmla="*/ 3 w 88"/>
                <a:gd name="T1" fmla="*/ 78 h 89"/>
                <a:gd name="T2" fmla="*/ 3 w 88"/>
                <a:gd name="T3" fmla="*/ 73 h 89"/>
                <a:gd name="T4" fmla="*/ 72 w 88"/>
                <a:gd name="T5" fmla="*/ 17 h 89"/>
                <a:gd name="T6" fmla="*/ 12 w 88"/>
                <a:gd name="T7" fmla="*/ 18 h 89"/>
                <a:gd name="T8" fmla="*/ 6 w 88"/>
                <a:gd name="T9" fmla="*/ 27 h 89"/>
                <a:gd name="T10" fmla="*/ 5 w 88"/>
                <a:gd name="T11" fmla="*/ 14 h 89"/>
                <a:gd name="T12" fmla="*/ 5 w 88"/>
                <a:gd name="T13" fmla="*/ 0 h 89"/>
                <a:gd name="T14" fmla="*/ 13 w 88"/>
                <a:gd name="T15" fmla="*/ 10 h 89"/>
                <a:gd name="T16" fmla="*/ 78 w 88"/>
                <a:gd name="T17" fmla="*/ 10 h 89"/>
                <a:gd name="T18" fmla="*/ 85 w 88"/>
                <a:gd name="T19" fmla="*/ 1 h 89"/>
                <a:gd name="T20" fmla="*/ 86 w 88"/>
                <a:gd name="T21" fmla="*/ 22 h 89"/>
                <a:gd name="T22" fmla="*/ 57 w 88"/>
                <a:gd name="T23" fmla="*/ 46 h 89"/>
                <a:gd name="T24" fmla="*/ 28 w 88"/>
                <a:gd name="T25" fmla="*/ 71 h 89"/>
                <a:gd name="T26" fmla="*/ 78 w 88"/>
                <a:gd name="T27" fmla="*/ 70 h 89"/>
                <a:gd name="T28" fmla="*/ 85 w 88"/>
                <a:gd name="T29" fmla="*/ 61 h 89"/>
                <a:gd name="T30" fmla="*/ 86 w 88"/>
                <a:gd name="T31" fmla="*/ 88 h 89"/>
                <a:gd name="T32" fmla="*/ 77 w 88"/>
                <a:gd name="T33" fmla="*/ 78 h 89"/>
                <a:gd name="T34" fmla="*/ 3 w 88"/>
                <a:gd name="T35" fmla="*/ 78 h 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88" h="89">
                  <a:moveTo>
                    <a:pt x="3" y="78"/>
                  </a:moveTo>
                  <a:cubicBezTo>
                    <a:pt x="3" y="77"/>
                    <a:pt x="3" y="75"/>
                    <a:pt x="3" y="73"/>
                  </a:cubicBezTo>
                  <a:cubicBezTo>
                    <a:pt x="26" y="55"/>
                    <a:pt x="49" y="36"/>
                    <a:pt x="72" y="17"/>
                  </a:cubicBezTo>
                  <a:cubicBezTo>
                    <a:pt x="52" y="17"/>
                    <a:pt x="30" y="15"/>
                    <a:pt x="12" y="18"/>
                  </a:cubicBezTo>
                  <a:cubicBezTo>
                    <a:pt x="8" y="18"/>
                    <a:pt x="10" y="26"/>
                    <a:pt x="6" y="27"/>
                  </a:cubicBezTo>
                  <a:cubicBezTo>
                    <a:pt x="0" y="26"/>
                    <a:pt x="5" y="18"/>
                    <a:pt x="5" y="14"/>
                  </a:cubicBezTo>
                  <a:cubicBezTo>
                    <a:pt x="5" y="9"/>
                    <a:pt x="2" y="4"/>
                    <a:pt x="5" y="0"/>
                  </a:cubicBezTo>
                  <a:cubicBezTo>
                    <a:pt x="11" y="0"/>
                    <a:pt x="8" y="9"/>
                    <a:pt x="13" y="10"/>
                  </a:cubicBezTo>
                  <a:cubicBezTo>
                    <a:pt x="35" y="10"/>
                    <a:pt x="57" y="10"/>
                    <a:pt x="78" y="10"/>
                  </a:cubicBezTo>
                  <a:cubicBezTo>
                    <a:pt x="83" y="10"/>
                    <a:pt x="79" y="1"/>
                    <a:pt x="85" y="1"/>
                  </a:cubicBezTo>
                  <a:cubicBezTo>
                    <a:pt x="86" y="6"/>
                    <a:pt x="88" y="16"/>
                    <a:pt x="86" y="22"/>
                  </a:cubicBezTo>
                  <a:cubicBezTo>
                    <a:pt x="83" y="31"/>
                    <a:pt x="66" y="40"/>
                    <a:pt x="57" y="46"/>
                  </a:cubicBezTo>
                  <a:cubicBezTo>
                    <a:pt x="46" y="56"/>
                    <a:pt x="36" y="65"/>
                    <a:pt x="28" y="71"/>
                  </a:cubicBezTo>
                  <a:cubicBezTo>
                    <a:pt x="44" y="71"/>
                    <a:pt x="63" y="73"/>
                    <a:pt x="78" y="70"/>
                  </a:cubicBezTo>
                  <a:cubicBezTo>
                    <a:pt x="84" y="70"/>
                    <a:pt x="80" y="61"/>
                    <a:pt x="85" y="61"/>
                  </a:cubicBezTo>
                  <a:cubicBezTo>
                    <a:pt x="88" y="65"/>
                    <a:pt x="86" y="82"/>
                    <a:pt x="86" y="88"/>
                  </a:cubicBezTo>
                  <a:cubicBezTo>
                    <a:pt x="79" y="89"/>
                    <a:pt x="83" y="79"/>
                    <a:pt x="77" y="78"/>
                  </a:cubicBezTo>
                  <a:cubicBezTo>
                    <a:pt x="53" y="78"/>
                    <a:pt x="28" y="78"/>
                    <a:pt x="3" y="78"/>
                  </a:cubicBezTo>
                  <a:close/>
                </a:path>
              </a:pathLst>
            </a:custGeom>
            <a:solidFill>
              <a:sysClr val="window" lastClr="FFFFFF"/>
            </a:solidFill>
            <a:ln>
              <a:noFill/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86699" tIns="43349" rIns="86699" bIns="43349" numCol="1" anchor="t" anchorCtr="0" compatLnSpc="1">
              <a:prstTxWarp prst="textNoShape">
                <a:avLst/>
              </a:prstTxWarp>
            </a:bodyPr>
            <a:lstStyle/>
            <a:p>
              <a:pPr defTabSz="866943">
                <a:defRPr/>
              </a:pPr>
              <a:endParaRPr lang="zh-CN" altLang="en-US" sz="1707" kern="0">
                <a:solidFill>
                  <a:prstClr val="black"/>
                </a:solidFill>
                <a:latin typeface="Arial" panose="020F0502020204030204"/>
                <a:ea typeface="微软雅黑"/>
              </a:endParaRPr>
            </a:p>
          </p:txBody>
        </p:sp>
        <p:sp>
          <p:nvSpPr>
            <p:cNvPr id="81" name="Freeform 102">
              <a:extLst>
                <a:ext uri="{FF2B5EF4-FFF2-40B4-BE49-F238E27FC236}">
                  <a16:creationId xmlns:a16="http://schemas.microsoft.com/office/drawing/2014/main" id="{58896B36-3770-45B5-9081-AFB2DB74D326}"/>
                </a:ext>
              </a:extLst>
            </p:cNvPr>
            <p:cNvSpPr>
              <a:spLocks/>
            </p:cNvSpPr>
            <p:nvPr/>
          </p:nvSpPr>
          <p:spPr bwMode="auto">
            <a:xfrm rot="16200000">
              <a:off x="7330738" y="3796422"/>
              <a:ext cx="175371" cy="160451"/>
            </a:xfrm>
            <a:custGeom>
              <a:avLst/>
              <a:gdLst>
                <a:gd name="T0" fmla="*/ 85 w 85"/>
                <a:gd name="T1" fmla="*/ 63 h 72"/>
                <a:gd name="T2" fmla="*/ 65 w 85"/>
                <a:gd name="T3" fmla="*/ 62 h 72"/>
                <a:gd name="T4" fmla="*/ 76 w 85"/>
                <a:gd name="T5" fmla="*/ 53 h 72"/>
                <a:gd name="T6" fmla="*/ 77 w 85"/>
                <a:gd name="T7" fmla="*/ 26 h 72"/>
                <a:gd name="T8" fmla="*/ 50 w 85"/>
                <a:gd name="T9" fmla="*/ 25 h 72"/>
                <a:gd name="T10" fmla="*/ 51 w 85"/>
                <a:gd name="T11" fmla="*/ 47 h 72"/>
                <a:gd name="T12" fmla="*/ 60 w 85"/>
                <a:gd name="T13" fmla="*/ 52 h 72"/>
                <a:gd name="T14" fmla="*/ 31 w 85"/>
                <a:gd name="T15" fmla="*/ 53 h 72"/>
                <a:gd name="T16" fmla="*/ 41 w 85"/>
                <a:gd name="T17" fmla="*/ 47 h 72"/>
                <a:gd name="T18" fmla="*/ 42 w 85"/>
                <a:gd name="T19" fmla="*/ 25 h 72"/>
                <a:gd name="T20" fmla="*/ 9 w 85"/>
                <a:gd name="T21" fmla="*/ 25 h 72"/>
                <a:gd name="T22" fmla="*/ 14 w 85"/>
                <a:gd name="T23" fmla="*/ 61 h 72"/>
                <a:gd name="T24" fmla="*/ 26 w 85"/>
                <a:gd name="T25" fmla="*/ 68 h 72"/>
                <a:gd name="T26" fmla="*/ 2 w 85"/>
                <a:gd name="T27" fmla="*/ 66 h 72"/>
                <a:gd name="T28" fmla="*/ 3 w 85"/>
                <a:gd name="T29" fmla="*/ 0 h 72"/>
                <a:gd name="T30" fmla="*/ 8 w 85"/>
                <a:gd name="T31" fmla="*/ 10 h 72"/>
                <a:gd name="T32" fmla="*/ 76 w 85"/>
                <a:gd name="T33" fmla="*/ 11 h 72"/>
                <a:gd name="T34" fmla="*/ 83 w 85"/>
                <a:gd name="T35" fmla="*/ 2 h 72"/>
                <a:gd name="T36" fmla="*/ 85 w 85"/>
                <a:gd name="T37" fmla="*/ 3 h 72"/>
                <a:gd name="T38" fmla="*/ 85 w 85"/>
                <a:gd name="T39" fmla="*/ 63 h 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85" h="72">
                  <a:moveTo>
                    <a:pt x="85" y="63"/>
                  </a:moveTo>
                  <a:cubicBezTo>
                    <a:pt x="78" y="61"/>
                    <a:pt x="69" y="67"/>
                    <a:pt x="65" y="62"/>
                  </a:cubicBezTo>
                  <a:cubicBezTo>
                    <a:pt x="66" y="54"/>
                    <a:pt x="73" y="58"/>
                    <a:pt x="76" y="53"/>
                  </a:cubicBezTo>
                  <a:cubicBezTo>
                    <a:pt x="81" y="46"/>
                    <a:pt x="78" y="36"/>
                    <a:pt x="77" y="26"/>
                  </a:cubicBezTo>
                  <a:cubicBezTo>
                    <a:pt x="70" y="24"/>
                    <a:pt x="59" y="26"/>
                    <a:pt x="50" y="25"/>
                  </a:cubicBezTo>
                  <a:cubicBezTo>
                    <a:pt x="48" y="31"/>
                    <a:pt x="48" y="43"/>
                    <a:pt x="51" y="47"/>
                  </a:cubicBezTo>
                  <a:cubicBezTo>
                    <a:pt x="52" y="51"/>
                    <a:pt x="59" y="48"/>
                    <a:pt x="60" y="52"/>
                  </a:cubicBezTo>
                  <a:cubicBezTo>
                    <a:pt x="58" y="57"/>
                    <a:pt x="36" y="56"/>
                    <a:pt x="31" y="53"/>
                  </a:cubicBezTo>
                  <a:cubicBezTo>
                    <a:pt x="31" y="48"/>
                    <a:pt x="40" y="51"/>
                    <a:pt x="41" y="47"/>
                  </a:cubicBezTo>
                  <a:cubicBezTo>
                    <a:pt x="43" y="41"/>
                    <a:pt x="42" y="33"/>
                    <a:pt x="42" y="25"/>
                  </a:cubicBezTo>
                  <a:cubicBezTo>
                    <a:pt x="31" y="25"/>
                    <a:pt x="20" y="25"/>
                    <a:pt x="9" y="25"/>
                  </a:cubicBezTo>
                  <a:cubicBezTo>
                    <a:pt x="8" y="39"/>
                    <a:pt x="6" y="54"/>
                    <a:pt x="14" y="61"/>
                  </a:cubicBezTo>
                  <a:cubicBezTo>
                    <a:pt x="18" y="64"/>
                    <a:pt x="24" y="61"/>
                    <a:pt x="26" y="68"/>
                  </a:cubicBezTo>
                  <a:cubicBezTo>
                    <a:pt x="21" y="72"/>
                    <a:pt x="9" y="66"/>
                    <a:pt x="2" y="66"/>
                  </a:cubicBezTo>
                  <a:cubicBezTo>
                    <a:pt x="4" y="44"/>
                    <a:pt x="0" y="19"/>
                    <a:pt x="3" y="0"/>
                  </a:cubicBezTo>
                  <a:cubicBezTo>
                    <a:pt x="8" y="0"/>
                    <a:pt x="6" y="7"/>
                    <a:pt x="8" y="10"/>
                  </a:cubicBezTo>
                  <a:cubicBezTo>
                    <a:pt x="27" y="13"/>
                    <a:pt x="56" y="12"/>
                    <a:pt x="76" y="11"/>
                  </a:cubicBezTo>
                  <a:cubicBezTo>
                    <a:pt x="81" y="10"/>
                    <a:pt x="78" y="2"/>
                    <a:pt x="83" y="2"/>
                  </a:cubicBezTo>
                  <a:cubicBezTo>
                    <a:pt x="84" y="2"/>
                    <a:pt x="85" y="2"/>
                    <a:pt x="85" y="3"/>
                  </a:cubicBezTo>
                  <a:cubicBezTo>
                    <a:pt x="83" y="21"/>
                    <a:pt x="84" y="44"/>
                    <a:pt x="85" y="63"/>
                  </a:cubicBezTo>
                  <a:close/>
                </a:path>
              </a:pathLst>
            </a:custGeom>
            <a:solidFill>
              <a:sysClr val="window" lastClr="FFFFFF"/>
            </a:solidFill>
            <a:ln>
              <a:noFill/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86699" tIns="43349" rIns="86699" bIns="43349" numCol="1" anchor="t" anchorCtr="0" compatLnSpc="1">
              <a:prstTxWarp prst="textNoShape">
                <a:avLst/>
              </a:prstTxWarp>
            </a:bodyPr>
            <a:lstStyle/>
            <a:p>
              <a:pPr defTabSz="866943">
                <a:defRPr/>
              </a:pPr>
              <a:endParaRPr lang="zh-CN" altLang="en-US" sz="1707" kern="0">
                <a:solidFill>
                  <a:prstClr val="black"/>
                </a:solidFill>
                <a:latin typeface="Arial" panose="020F0502020204030204"/>
                <a:ea typeface="微软雅黑"/>
              </a:endParaRPr>
            </a:p>
          </p:txBody>
        </p:sp>
        <p:sp>
          <p:nvSpPr>
            <p:cNvPr id="82" name="Freeform 103">
              <a:extLst>
                <a:ext uri="{FF2B5EF4-FFF2-40B4-BE49-F238E27FC236}">
                  <a16:creationId xmlns:a16="http://schemas.microsoft.com/office/drawing/2014/main" id="{4B2FC449-AA4A-4019-B738-2E62B6C5C9A2}"/>
                </a:ext>
              </a:extLst>
            </p:cNvPr>
            <p:cNvSpPr>
              <a:spLocks/>
            </p:cNvSpPr>
            <p:nvPr/>
          </p:nvSpPr>
          <p:spPr bwMode="auto">
            <a:xfrm rot="16200000">
              <a:off x="7686836" y="3795389"/>
              <a:ext cx="177437" cy="160451"/>
            </a:xfrm>
            <a:custGeom>
              <a:avLst/>
              <a:gdLst>
                <a:gd name="T0" fmla="*/ 85 w 86"/>
                <a:gd name="T1" fmla="*/ 62 h 72"/>
                <a:gd name="T2" fmla="*/ 65 w 86"/>
                <a:gd name="T3" fmla="*/ 63 h 72"/>
                <a:gd name="T4" fmla="*/ 75 w 86"/>
                <a:gd name="T5" fmla="*/ 54 h 72"/>
                <a:gd name="T6" fmla="*/ 78 w 86"/>
                <a:gd name="T7" fmla="*/ 26 h 72"/>
                <a:gd name="T8" fmla="*/ 50 w 86"/>
                <a:gd name="T9" fmla="*/ 26 h 72"/>
                <a:gd name="T10" fmla="*/ 50 w 86"/>
                <a:gd name="T11" fmla="*/ 46 h 72"/>
                <a:gd name="T12" fmla="*/ 60 w 86"/>
                <a:gd name="T13" fmla="*/ 53 h 72"/>
                <a:gd name="T14" fmla="*/ 31 w 86"/>
                <a:gd name="T15" fmla="*/ 54 h 72"/>
                <a:gd name="T16" fmla="*/ 40 w 86"/>
                <a:gd name="T17" fmla="*/ 49 h 72"/>
                <a:gd name="T18" fmla="*/ 42 w 86"/>
                <a:gd name="T19" fmla="*/ 26 h 72"/>
                <a:gd name="T20" fmla="*/ 9 w 86"/>
                <a:gd name="T21" fmla="*/ 26 h 72"/>
                <a:gd name="T22" fmla="*/ 12 w 86"/>
                <a:gd name="T23" fmla="*/ 59 h 72"/>
                <a:gd name="T24" fmla="*/ 26 w 86"/>
                <a:gd name="T25" fmla="*/ 69 h 72"/>
                <a:gd name="T26" fmla="*/ 2 w 86"/>
                <a:gd name="T27" fmla="*/ 67 h 72"/>
                <a:gd name="T28" fmla="*/ 3 w 86"/>
                <a:gd name="T29" fmla="*/ 1 h 72"/>
                <a:gd name="T30" fmla="*/ 9 w 86"/>
                <a:gd name="T31" fmla="*/ 10 h 72"/>
                <a:gd name="T32" fmla="*/ 76 w 86"/>
                <a:gd name="T33" fmla="*/ 11 h 72"/>
                <a:gd name="T34" fmla="*/ 83 w 86"/>
                <a:gd name="T35" fmla="*/ 2 h 72"/>
                <a:gd name="T36" fmla="*/ 85 w 86"/>
                <a:gd name="T37" fmla="*/ 62 h 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86" h="72">
                  <a:moveTo>
                    <a:pt x="85" y="62"/>
                  </a:moveTo>
                  <a:cubicBezTo>
                    <a:pt x="80" y="64"/>
                    <a:pt x="68" y="63"/>
                    <a:pt x="65" y="63"/>
                  </a:cubicBezTo>
                  <a:cubicBezTo>
                    <a:pt x="64" y="55"/>
                    <a:pt x="72" y="58"/>
                    <a:pt x="75" y="54"/>
                  </a:cubicBezTo>
                  <a:cubicBezTo>
                    <a:pt x="79" y="48"/>
                    <a:pt x="78" y="37"/>
                    <a:pt x="78" y="26"/>
                  </a:cubicBezTo>
                  <a:cubicBezTo>
                    <a:pt x="71" y="24"/>
                    <a:pt x="59" y="26"/>
                    <a:pt x="50" y="26"/>
                  </a:cubicBezTo>
                  <a:cubicBezTo>
                    <a:pt x="48" y="30"/>
                    <a:pt x="48" y="41"/>
                    <a:pt x="50" y="46"/>
                  </a:cubicBezTo>
                  <a:cubicBezTo>
                    <a:pt x="50" y="51"/>
                    <a:pt x="60" y="48"/>
                    <a:pt x="60" y="53"/>
                  </a:cubicBezTo>
                  <a:cubicBezTo>
                    <a:pt x="55" y="56"/>
                    <a:pt x="37" y="53"/>
                    <a:pt x="31" y="54"/>
                  </a:cubicBezTo>
                  <a:cubicBezTo>
                    <a:pt x="30" y="48"/>
                    <a:pt x="37" y="51"/>
                    <a:pt x="40" y="49"/>
                  </a:cubicBezTo>
                  <a:cubicBezTo>
                    <a:pt x="43" y="43"/>
                    <a:pt x="42" y="34"/>
                    <a:pt x="42" y="26"/>
                  </a:cubicBezTo>
                  <a:cubicBezTo>
                    <a:pt x="31" y="26"/>
                    <a:pt x="20" y="26"/>
                    <a:pt x="9" y="26"/>
                  </a:cubicBezTo>
                  <a:cubicBezTo>
                    <a:pt x="8" y="38"/>
                    <a:pt x="6" y="52"/>
                    <a:pt x="12" y="59"/>
                  </a:cubicBezTo>
                  <a:cubicBezTo>
                    <a:pt x="17" y="65"/>
                    <a:pt x="24" y="61"/>
                    <a:pt x="26" y="69"/>
                  </a:cubicBezTo>
                  <a:cubicBezTo>
                    <a:pt x="21" y="72"/>
                    <a:pt x="10" y="66"/>
                    <a:pt x="2" y="67"/>
                  </a:cubicBezTo>
                  <a:cubicBezTo>
                    <a:pt x="3" y="44"/>
                    <a:pt x="0" y="20"/>
                    <a:pt x="3" y="1"/>
                  </a:cubicBezTo>
                  <a:cubicBezTo>
                    <a:pt x="9" y="0"/>
                    <a:pt x="6" y="9"/>
                    <a:pt x="9" y="10"/>
                  </a:cubicBezTo>
                  <a:cubicBezTo>
                    <a:pt x="30" y="12"/>
                    <a:pt x="54" y="11"/>
                    <a:pt x="76" y="11"/>
                  </a:cubicBezTo>
                  <a:cubicBezTo>
                    <a:pt x="81" y="10"/>
                    <a:pt x="78" y="2"/>
                    <a:pt x="83" y="2"/>
                  </a:cubicBezTo>
                  <a:cubicBezTo>
                    <a:pt x="86" y="16"/>
                    <a:pt x="82" y="44"/>
                    <a:pt x="85" y="62"/>
                  </a:cubicBezTo>
                  <a:close/>
                </a:path>
              </a:pathLst>
            </a:custGeom>
            <a:solidFill>
              <a:sysClr val="window" lastClr="FFFFFF"/>
            </a:solidFill>
            <a:ln>
              <a:noFill/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86699" tIns="43349" rIns="86699" bIns="43349" numCol="1" anchor="t" anchorCtr="0" compatLnSpc="1">
              <a:prstTxWarp prst="textNoShape">
                <a:avLst/>
              </a:prstTxWarp>
            </a:bodyPr>
            <a:lstStyle/>
            <a:p>
              <a:pPr defTabSz="866943">
                <a:defRPr/>
              </a:pPr>
              <a:endParaRPr lang="zh-CN" altLang="en-US" sz="1707" kern="0">
                <a:solidFill>
                  <a:prstClr val="black"/>
                </a:solidFill>
                <a:latin typeface="Arial" panose="020F0502020204030204"/>
                <a:ea typeface="微软雅黑"/>
              </a:endParaRPr>
            </a:p>
          </p:txBody>
        </p:sp>
        <p:sp>
          <p:nvSpPr>
            <p:cNvPr id="83" name="Freeform 104">
              <a:extLst>
                <a:ext uri="{FF2B5EF4-FFF2-40B4-BE49-F238E27FC236}">
                  <a16:creationId xmlns:a16="http://schemas.microsoft.com/office/drawing/2014/main" id="{DEB9A798-E44E-4B7E-A6B3-4599E0550A19}"/>
                </a:ext>
              </a:extLst>
            </p:cNvPr>
            <p:cNvSpPr>
              <a:spLocks/>
            </p:cNvSpPr>
            <p:nvPr/>
          </p:nvSpPr>
          <p:spPr bwMode="auto">
            <a:xfrm rot="16200000">
              <a:off x="7955467" y="3762779"/>
              <a:ext cx="183638" cy="227737"/>
            </a:xfrm>
            <a:custGeom>
              <a:avLst/>
              <a:gdLst>
                <a:gd name="T0" fmla="*/ 87 w 89"/>
                <a:gd name="T1" fmla="*/ 27 h 102"/>
                <a:gd name="T2" fmla="*/ 28 w 89"/>
                <a:gd name="T3" fmla="*/ 51 h 102"/>
                <a:gd name="T4" fmla="*/ 87 w 89"/>
                <a:gd name="T5" fmla="*/ 78 h 102"/>
                <a:gd name="T6" fmla="*/ 86 w 89"/>
                <a:gd name="T7" fmla="*/ 102 h 102"/>
                <a:gd name="T8" fmla="*/ 77 w 89"/>
                <a:gd name="T9" fmla="*/ 92 h 102"/>
                <a:gd name="T10" fmla="*/ 6 w 89"/>
                <a:gd name="T11" fmla="*/ 102 h 102"/>
                <a:gd name="T12" fmla="*/ 5 w 89"/>
                <a:gd name="T13" fmla="*/ 85 h 102"/>
                <a:gd name="T14" fmla="*/ 5 w 89"/>
                <a:gd name="T15" fmla="*/ 69 h 102"/>
                <a:gd name="T16" fmla="*/ 11 w 89"/>
                <a:gd name="T17" fmla="*/ 78 h 102"/>
                <a:gd name="T18" fmla="*/ 72 w 89"/>
                <a:gd name="T19" fmla="*/ 79 h 102"/>
                <a:gd name="T20" fmla="*/ 4 w 89"/>
                <a:gd name="T21" fmla="*/ 49 h 102"/>
                <a:gd name="T22" fmla="*/ 73 w 89"/>
                <a:gd name="T23" fmla="*/ 18 h 102"/>
                <a:gd name="T24" fmla="*/ 12 w 89"/>
                <a:gd name="T25" fmla="*/ 18 h 102"/>
                <a:gd name="T26" fmla="*/ 5 w 89"/>
                <a:gd name="T27" fmla="*/ 27 h 102"/>
                <a:gd name="T28" fmla="*/ 5 w 89"/>
                <a:gd name="T29" fmla="*/ 1 h 102"/>
                <a:gd name="T30" fmla="*/ 13 w 89"/>
                <a:gd name="T31" fmla="*/ 11 h 102"/>
                <a:gd name="T32" fmla="*/ 79 w 89"/>
                <a:gd name="T33" fmla="*/ 11 h 102"/>
                <a:gd name="T34" fmla="*/ 85 w 89"/>
                <a:gd name="T35" fmla="*/ 2 h 102"/>
                <a:gd name="T36" fmla="*/ 87 w 89"/>
                <a:gd name="T37" fmla="*/ 27 h 1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89" h="102">
                  <a:moveTo>
                    <a:pt x="87" y="27"/>
                  </a:moveTo>
                  <a:cubicBezTo>
                    <a:pt x="67" y="34"/>
                    <a:pt x="48" y="44"/>
                    <a:pt x="28" y="51"/>
                  </a:cubicBezTo>
                  <a:cubicBezTo>
                    <a:pt x="45" y="62"/>
                    <a:pt x="68" y="68"/>
                    <a:pt x="87" y="78"/>
                  </a:cubicBezTo>
                  <a:cubicBezTo>
                    <a:pt x="85" y="85"/>
                    <a:pt x="87" y="97"/>
                    <a:pt x="86" y="102"/>
                  </a:cubicBezTo>
                  <a:cubicBezTo>
                    <a:pt x="80" y="102"/>
                    <a:pt x="83" y="93"/>
                    <a:pt x="77" y="92"/>
                  </a:cubicBezTo>
                  <a:cubicBezTo>
                    <a:pt x="55" y="96"/>
                    <a:pt x="11" y="83"/>
                    <a:pt x="6" y="102"/>
                  </a:cubicBezTo>
                  <a:cubicBezTo>
                    <a:pt x="0" y="100"/>
                    <a:pt x="5" y="91"/>
                    <a:pt x="5" y="85"/>
                  </a:cubicBezTo>
                  <a:cubicBezTo>
                    <a:pt x="5" y="79"/>
                    <a:pt x="1" y="72"/>
                    <a:pt x="5" y="69"/>
                  </a:cubicBezTo>
                  <a:cubicBezTo>
                    <a:pt x="11" y="69"/>
                    <a:pt x="8" y="77"/>
                    <a:pt x="11" y="78"/>
                  </a:cubicBezTo>
                  <a:cubicBezTo>
                    <a:pt x="30" y="80"/>
                    <a:pt x="52" y="78"/>
                    <a:pt x="72" y="79"/>
                  </a:cubicBezTo>
                  <a:cubicBezTo>
                    <a:pt x="50" y="68"/>
                    <a:pt x="26" y="60"/>
                    <a:pt x="4" y="49"/>
                  </a:cubicBezTo>
                  <a:cubicBezTo>
                    <a:pt x="23" y="36"/>
                    <a:pt x="49" y="29"/>
                    <a:pt x="73" y="18"/>
                  </a:cubicBezTo>
                  <a:cubicBezTo>
                    <a:pt x="55" y="17"/>
                    <a:pt x="30" y="17"/>
                    <a:pt x="12" y="18"/>
                  </a:cubicBezTo>
                  <a:cubicBezTo>
                    <a:pt x="7" y="19"/>
                    <a:pt x="11" y="27"/>
                    <a:pt x="5" y="27"/>
                  </a:cubicBezTo>
                  <a:cubicBezTo>
                    <a:pt x="3" y="21"/>
                    <a:pt x="4" y="8"/>
                    <a:pt x="5" y="1"/>
                  </a:cubicBezTo>
                  <a:cubicBezTo>
                    <a:pt x="11" y="0"/>
                    <a:pt x="8" y="10"/>
                    <a:pt x="13" y="11"/>
                  </a:cubicBezTo>
                  <a:cubicBezTo>
                    <a:pt x="35" y="11"/>
                    <a:pt x="57" y="11"/>
                    <a:pt x="79" y="11"/>
                  </a:cubicBezTo>
                  <a:cubicBezTo>
                    <a:pt x="84" y="10"/>
                    <a:pt x="80" y="1"/>
                    <a:pt x="85" y="2"/>
                  </a:cubicBezTo>
                  <a:cubicBezTo>
                    <a:pt x="89" y="6"/>
                    <a:pt x="84" y="20"/>
                    <a:pt x="87" y="27"/>
                  </a:cubicBezTo>
                  <a:close/>
                </a:path>
              </a:pathLst>
            </a:custGeom>
            <a:solidFill>
              <a:sysClr val="window" lastClr="FFFFFF"/>
            </a:solidFill>
            <a:ln>
              <a:noFill/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86699" tIns="43349" rIns="86699" bIns="43349" numCol="1" anchor="t" anchorCtr="0" compatLnSpc="1">
              <a:prstTxWarp prst="textNoShape">
                <a:avLst/>
              </a:prstTxWarp>
            </a:bodyPr>
            <a:lstStyle/>
            <a:p>
              <a:pPr defTabSz="866943">
                <a:defRPr/>
              </a:pPr>
              <a:endParaRPr lang="zh-CN" altLang="en-US" sz="1707" kern="0">
                <a:solidFill>
                  <a:prstClr val="black"/>
                </a:solidFill>
                <a:latin typeface="Arial" panose="020F0502020204030204"/>
                <a:ea typeface="微软雅黑"/>
              </a:endParaRPr>
            </a:p>
          </p:txBody>
        </p:sp>
        <p:sp>
          <p:nvSpPr>
            <p:cNvPr id="84" name="Freeform 105">
              <a:extLst>
                <a:ext uri="{FF2B5EF4-FFF2-40B4-BE49-F238E27FC236}">
                  <a16:creationId xmlns:a16="http://schemas.microsoft.com/office/drawing/2014/main" id="{C47272EF-5773-4E29-8B5C-FBEB0C53FDEC}"/>
                </a:ext>
              </a:extLst>
            </p:cNvPr>
            <p:cNvSpPr>
              <a:spLocks/>
            </p:cNvSpPr>
            <p:nvPr/>
          </p:nvSpPr>
          <p:spPr bwMode="auto">
            <a:xfrm rot="16200000">
              <a:off x="8186303" y="3792801"/>
              <a:ext cx="177437" cy="165626"/>
            </a:xfrm>
            <a:custGeom>
              <a:avLst/>
              <a:gdLst>
                <a:gd name="T0" fmla="*/ 85 w 86"/>
                <a:gd name="T1" fmla="*/ 62 h 72"/>
                <a:gd name="T2" fmla="*/ 65 w 86"/>
                <a:gd name="T3" fmla="*/ 62 h 72"/>
                <a:gd name="T4" fmla="*/ 75 w 86"/>
                <a:gd name="T5" fmla="*/ 54 h 72"/>
                <a:gd name="T6" fmla="*/ 78 w 86"/>
                <a:gd name="T7" fmla="*/ 26 h 72"/>
                <a:gd name="T8" fmla="*/ 50 w 86"/>
                <a:gd name="T9" fmla="*/ 25 h 72"/>
                <a:gd name="T10" fmla="*/ 50 w 86"/>
                <a:gd name="T11" fmla="*/ 45 h 72"/>
                <a:gd name="T12" fmla="*/ 60 w 86"/>
                <a:gd name="T13" fmla="*/ 53 h 72"/>
                <a:gd name="T14" fmla="*/ 31 w 86"/>
                <a:gd name="T15" fmla="*/ 54 h 72"/>
                <a:gd name="T16" fmla="*/ 40 w 86"/>
                <a:gd name="T17" fmla="*/ 48 h 72"/>
                <a:gd name="T18" fmla="*/ 42 w 86"/>
                <a:gd name="T19" fmla="*/ 25 h 72"/>
                <a:gd name="T20" fmla="*/ 9 w 86"/>
                <a:gd name="T21" fmla="*/ 25 h 72"/>
                <a:gd name="T22" fmla="*/ 13 w 86"/>
                <a:gd name="T23" fmla="*/ 60 h 72"/>
                <a:gd name="T24" fmla="*/ 26 w 86"/>
                <a:gd name="T25" fmla="*/ 68 h 72"/>
                <a:gd name="T26" fmla="*/ 2 w 86"/>
                <a:gd name="T27" fmla="*/ 67 h 72"/>
                <a:gd name="T28" fmla="*/ 3 w 86"/>
                <a:gd name="T29" fmla="*/ 0 h 72"/>
                <a:gd name="T30" fmla="*/ 9 w 86"/>
                <a:gd name="T31" fmla="*/ 10 h 72"/>
                <a:gd name="T32" fmla="*/ 76 w 86"/>
                <a:gd name="T33" fmla="*/ 11 h 72"/>
                <a:gd name="T34" fmla="*/ 83 w 86"/>
                <a:gd name="T35" fmla="*/ 1 h 72"/>
                <a:gd name="T36" fmla="*/ 85 w 86"/>
                <a:gd name="T37" fmla="*/ 62 h 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86" h="72">
                  <a:moveTo>
                    <a:pt x="85" y="62"/>
                  </a:moveTo>
                  <a:cubicBezTo>
                    <a:pt x="80" y="63"/>
                    <a:pt x="70" y="64"/>
                    <a:pt x="65" y="62"/>
                  </a:cubicBezTo>
                  <a:cubicBezTo>
                    <a:pt x="64" y="55"/>
                    <a:pt x="73" y="57"/>
                    <a:pt x="75" y="54"/>
                  </a:cubicBezTo>
                  <a:cubicBezTo>
                    <a:pt x="79" y="48"/>
                    <a:pt x="78" y="36"/>
                    <a:pt x="78" y="26"/>
                  </a:cubicBezTo>
                  <a:cubicBezTo>
                    <a:pt x="71" y="24"/>
                    <a:pt x="59" y="26"/>
                    <a:pt x="50" y="25"/>
                  </a:cubicBezTo>
                  <a:cubicBezTo>
                    <a:pt x="48" y="30"/>
                    <a:pt x="48" y="41"/>
                    <a:pt x="50" y="45"/>
                  </a:cubicBezTo>
                  <a:cubicBezTo>
                    <a:pt x="50" y="51"/>
                    <a:pt x="60" y="47"/>
                    <a:pt x="60" y="53"/>
                  </a:cubicBezTo>
                  <a:cubicBezTo>
                    <a:pt x="55" y="56"/>
                    <a:pt x="37" y="53"/>
                    <a:pt x="31" y="54"/>
                  </a:cubicBezTo>
                  <a:cubicBezTo>
                    <a:pt x="30" y="48"/>
                    <a:pt x="37" y="50"/>
                    <a:pt x="40" y="48"/>
                  </a:cubicBezTo>
                  <a:cubicBezTo>
                    <a:pt x="43" y="43"/>
                    <a:pt x="42" y="33"/>
                    <a:pt x="42" y="25"/>
                  </a:cubicBezTo>
                  <a:cubicBezTo>
                    <a:pt x="31" y="25"/>
                    <a:pt x="20" y="25"/>
                    <a:pt x="9" y="25"/>
                  </a:cubicBezTo>
                  <a:cubicBezTo>
                    <a:pt x="8" y="38"/>
                    <a:pt x="6" y="53"/>
                    <a:pt x="13" y="60"/>
                  </a:cubicBezTo>
                  <a:cubicBezTo>
                    <a:pt x="18" y="64"/>
                    <a:pt x="25" y="60"/>
                    <a:pt x="26" y="68"/>
                  </a:cubicBezTo>
                  <a:cubicBezTo>
                    <a:pt x="21" y="72"/>
                    <a:pt x="10" y="65"/>
                    <a:pt x="2" y="67"/>
                  </a:cubicBezTo>
                  <a:cubicBezTo>
                    <a:pt x="3" y="44"/>
                    <a:pt x="0" y="19"/>
                    <a:pt x="3" y="0"/>
                  </a:cubicBezTo>
                  <a:cubicBezTo>
                    <a:pt x="9" y="0"/>
                    <a:pt x="6" y="8"/>
                    <a:pt x="9" y="10"/>
                  </a:cubicBezTo>
                  <a:cubicBezTo>
                    <a:pt x="30" y="12"/>
                    <a:pt x="54" y="10"/>
                    <a:pt x="76" y="11"/>
                  </a:cubicBezTo>
                  <a:cubicBezTo>
                    <a:pt x="81" y="10"/>
                    <a:pt x="78" y="1"/>
                    <a:pt x="83" y="1"/>
                  </a:cubicBezTo>
                  <a:cubicBezTo>
                    <a:pt x="86" y="16"/>
                    <a:pt x="82" y="44"/>
                    <a:pt x="85" y="62"/>
                  </a:cubicBezTo>
                  <a:close/>
                </a:path>
              </a:pathLst>
            </a:custGeom>
            <a:solidFill>
              <a:sysClr val="window" lastClr="FFFFFF"/>
            </a:solidFill>
            <a:ln>
              <a:noFill/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86699" tIns="43349" rIns="86699" bIns="43349" numCol="1" anchor="t" anchorCtr="0" compatLnSpc="1">
              <a:prstTxWarp prst="textNoShape">
                <a:avLst/>
              </a:prstTxWarp>
            </a:bodyPr>
            <a:lstStyle/>
            <a:p>
              <a:pPr defTabSz="866943">
                <a:defRPr/>
              </a:pPr>
              <a:endParaRPr lang="zh-CN" altLang="en-US" sz="1707" kern="0">
                <a:solidFill>
                  <a:prstClr val="black"/>
                </a:solidFill>
                <a:latin typeface="Arial" panose="020F0502020204030204"/>
                <a:ea typeface="微软雅黑"/>
              </a:endParaRPr>
            </a:p>
          </p:txBody>
        </p:sp>
        <p:sp>
          <p:nvSpPr>
            <p:cNvPr id="85" name="Freeform 106">
              <a:extLst>
                <a:ext uri="{FF2B5EF4-FFF2-40B4-BE49-F238E27FC236}">
                  <a16:creationId xmlns:a16="http://schemas.microsoft.com/office/drawing/2014/main" id="{ABFCFBD0-8CCC-4A89-B8BC-5DD64FCD06EC}"/>
                </a:ext>
              </a:extLst>
            </p:cNvPr>
            <p:cNvSpPr>
              <a:spLocks noEditPoints="1"/>
            </p:cNvSpPr>
            <p:nvPr/>
          </p:nvSpPr>
          <p:spPr bwMode="auto">
            <a:xfrm rot="16200000">
              <a:off x="8373163" y="3782962"/>
              <a:ext cx="191906" cy="191506"/>
            </a:xfrm>
            <a:custGeom>
              <a:avLst/>
              <a:gdLst>
                <a:gd name="T0" fmla="*/ 8 w 93"/>
                <a:gd name="T1" fmla="*/ 1 h 86"/>
                <a:gd name="T2" fmla="*/ 13 w 93"/>
                <a:gd name="T3" fmla="*/ 11 h 86"/>
                <a:gd name="T4" fmla="*/ 82 w 93"/>
                <a:gd name="T5" fmla="*/ 12 h 86"/>
                <a:gd name="T6" fmla="*/ 88 w 93"/>
                <a:gd name="T7" fmla="*/ 3 h 86"/>
                <a:gd name="T8" fmla="*/ 90 w 93"/>
                <a:gd name="T9" fmla="*/ 4 h 86"/>
                <a:gd name="T10" fmla="*/ 50 w 93"/>
                <a:gd name="T11" fmla="*/ 86 h 86"/>
                <a:gd name="T12" fmla="*/ 8 w 93"/>
                <a:gd name="T13" fmla="*/ 1 h 86"/>
                <a:gd name="T14" fmla="*/ 16 w 93"/>
                <a:gd name="T15" fmla="*/ 56 h 86"/>
                <a:gd name="T16" fmla="*/ 80 w 93"/>
                <a:gd name="T17" fmla="*/ 57 h 86"/>
                <a:gd name="T18" fmla="*/ 84 w 93"/>
                <a:gd name="T19" fmla="*/ 30 h 86"/>
                <a:gd name="T20" fmla="*/ 82 w 93"/>
                <a:gd name="T21" fmla="*/ 27 h 86"/>
                <a:gd name="T22" fmla="*/ 14 w 93"/>
                <a:gd name="T23" fmla="*/ 27 h 86"/>
                <a:gd name="T24" fmla="*/ 16 w 93"/>
                <a:gd name="T25" fmla="*/ 56 h 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93" h="86">
                  <a:moveTo>
                    <a:pt x="8" y="1"/>
                  </a:moveTo>
                  <a:cubicBezTo>
                    <a:pt x="14" y="0"/>
                    <a:pt x="10" y="10"/>
                    <a:pt x="13" y="11"/>
                  </a:cubicBezTo>
                  <a:cubicBezTo>
                    <a:pt x="34" y="13"/>
                    <a:pt x="60" y="11"/>
                    <a:pt x="82" y="12"/>
                  </a:cubicBezTo>
                  <a:cubicBezTo>
                    <a:pt x="87" y="11"/>
                    <a:pt x="83" y="2"/>
                    <a:pt x="88" y="3"/>
                  </a:cubicBezTo>
                  <a:cubicBezTo>
                    <a:pt x="89" y="3"/>
                    <a:pt x="90" y="3"/>
                    <a:pt x="90" y="4"/>
                  </a:cubicBezTo>
                  <a:cubicBezTo>
                    <a:pt x="93" y="46"/>
                    <a:pt x="92" y="86"/>
                    <a:pt x="50" y="86"/>
                  </a:cubicBezTo>
                  <a:cubicBezTo>
                    <a:pt x="8" y="86"/>
                    <a:pt x="0" y="44"/>
                    <a:pt x="8" y="1"/>
                  </a:cubicBezTo>
                  <a:close/>
                  <a:moveTo>
                    <a:pt x="16" y="56"/>
                  </a:moveTo>
                  <a:cubicBezTo>
                    <a:pt x="27" y="78"/>
                    <a:pt x="70" y="75"/>
                    <a:pt x="80" y="57"/>
                  </a:cubicBezTo>
                  <a:cubicBezTo>
                    <a:pt x="84" y="50"/>
                    <a:pt x="84" y="41"/>
                    <a:pt x="84" y="30"/>
                  </a:cubicBezTo>
                  <a:cubicBezTo>
                    <a:pt x="84" y="29"/>
                    <a:pt x="83" y="28"/>
                    <a:pt x="82" y="27"/>
                  </a:cubicBezTo>
                  <a:cubicBezTo>
                    <a:pt x="62" y="25"/>
                    <a:pt x="35" y="25"/>
                    <a:pt x="14" y="27"/>
                  </a:cubicBezTo>
                  <a:cubicBezTo>
                    <a:pt x="11" y="39"/>
                    <a:pt x="12" y="48"/>
                    <a:pt x="16" y="56"/>
                  </a:cubicBezTo>
                  <a:close/>
                </a:path>
              </a:pathLst>
            </a:custGeom>
            <a:solidFill>
              <a:sysClr val="window" lastClr="FFFFFF"/>
            </a:solidFill>
            <a:ln>
              <a:noFill/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86699" tIns="43349" rIns="86699" bIns="43349" numCol="1" anchor="t" anchorCtr="0" compatLnSpc="1">
              <a:prstTxWarp prst="textNoShape">
                <a:avLst/>
              </a:prstTxWarp>
            </a:bodyPr>
            <a:lstStyle/>
            <a:p>
              <a:pPr defTabSz="866943">
                <a:defRPr/>
              </a:pPr>
              <a:endParaRPr lang="zh-CN" altLang="en-US" sz="1707" kern="0">
                <a:solidFill>
                  <a:prstClr val="black"/>
                </a:solidFill>
                <a:latin typeface="Arial" panose="020F0502020204030204"/>
                <a:ea typeface="微软雅黑"/>
              </a:endParaRPr>
            </a:p>
          </p:txBody>
        </p:sp>
        <p:sp>
          <p:nvSpPr>
            <p:cNvPr id="86" name="Freeform 107">
              <a:extLst>
                <a:ext uri="{FF2B5EF4-FFF2-40B4-BE49-F238E27FC236}">
                  <a16:creationId xmlns:a16="http://schemas.microsoft.com/office/drawing/2014/main" id="{F342AF01-9522-4075-B136-0950BA4EDFF8}"/>
                </a:ext>
              </a:extLst>
            </p:cNvPr>
            <p:cNvSpPr>
              <a:spLocks/>
            </p:cNvSpPr>
            <p:nvPr/>
          </p:nvSpPr>
          <p:spPr bwMode="auto">
            <a:xfrm rot="16200000">
              <a:off x="8554820" y="3838350"/>
              <a:ext cx="175371" cy="72461"/>
            </a:xfrm>
            <a:custGeom>
              <a:avLst/>
              <a:gdLst>
                <a:gd name="T0" fmla="*/ 83 w 85"/>
                <a:gd name="T1" fmla="*/ 33 h 34"/>
                <a:gd name="T2" fmla="*/ 76 w 85"/>
                <a:gd name="T3" fmla="*/ 25 h 34"/>
                <a:gd name="T4" fmla="*/ 9 w 85"/>
                <a:gd name="T5" fmla="*/ 25 h 34"/>
                <a:gd name="T6" fmla="*/ 2 w 85"/>
                <a:gd name="T7" fmla="*/ 33 h 34"/>
                <a:gd name="T8" fmla="*/ 2 w 85"/>
                <a:gd name="T9" fmla="*/ 1 h 34"/>
                <a:gd name="T10" fmla="*/ 8 w 85"/>
                <a:gd name="T11" fmla="*/ 9 h 34"/>
                <a:gd name="T12" fmla="*/ 75 w 85"/>
                <a:gd name="T13" fmla="*/ 9 h 34"/>
                <a:gd name="T14" fmla="*/ 82 w 85"/>
                <a:gd name="T15" fmla="*/ 1 h 34"/>
                <a:gd name="T16" fmla="*/ 83 w 85"/>
                <a:gd name="T17" fmla="*/ 33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85" h="34">
                  <a:moveTo>
                    <a:pt x="83" y="33"/>
                  </a:moveTo>
                  <a:cubicBezTo>
                    <a:pt x="77" y="34"/>
                    <a:pt x="79" y="27"/>
                    <a:pt x="76" y="25"/>
                  </a:cubicBezTo>
                  <a:cubicBezTo>
                    <a:pt x="56" y="23"/>
                    <a:pt x="29" y="23"/>
                    <a:pt x="9" y="25"/>
                  </a:cubicBezTo>
                  <a:cubicBezTo>
                    <a:pt x="4" y="25"/>
                    <a:pt x="8" y="34"/>
                    <a:pt x="2" y="33"/>
                  </a:cubicBezTo>
                  <a:cubicBezTo>
                    <a:pt x="1" y="26"/>
                    <a:pt x="0" y="8"/>
                    <a:pt x="2" y="1"/>
                  </a:cubicBezTo>
                  <a:cubicBezTo>
                    <a:pt x="8" y="0"/>
                    <a:pt x="5" y="8"/>
                    <a:pt x="8" y="9"/>
                  </a:cubicBezTo>
                  <a:cubicBezTo>
                    <a:pt x="29" y="11"/>
                    <a:pt x="55" y="11"/>
                    <a:pt x="75" y="9"/>
                  </a:cubicBezTo>
                  <a:cubicBezTo>
                    <a:pt x="80" y="9"/>
                    <a:pt x="77" y="0"/>
                    <a:pt x="82" y="1"/>
                  </a:cubicBezTo>
                  <a:cubicBezTo>
                    <a:pt x="85" y="6"/>
                    <a:pt x="83" y="26"/>
                    <a:pt x="83" y="33"/>
                  </a:cubicBezTo>
                  <a:close/>
                </a:path>
              </a:pathLst>
            </a:custGeom>
            <a:solidFill>
              <a:sysClr val="window" lastClr="FFFFFF"/>
            </a:solidFill>
            <a:ln>
              <a:noFill/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86699" tIns="43349" rIns="86699" bIns="43349" numCol="1" anchor="t" anchorCtr="0" compatLnSpc="1">
              <a:prstTxWarp prst="textNoShape">
                <a:avLst/>
              </a:prstTxWarp>
            </a:bodyPr>
            <a:lstStyle/>
            <a:p>
              <a:pPr defTabSz="866943">
                <a:defRPr/>
              </a:pPr>
              <a:endParaRPr lang="zh-CN" altLang="en-US" sz="1707" kern="0">
                <a:solidFill>
                  <a:prstClr val="black"/>
                </a:solidFill>
                <a:latin typeface="Arial" panose="020F0502020204030204"/>
                <a:ea typeface="微软雅黑"/>
              </a:endParaRPr>
            </a:p>
          </p:txBody>
        </p:sp>
        <p:sp>
          <p:nvSpPr>
            <p:cNvPr id="87" name="Freeform 108">
              <a:extLst>
                <a:ext uri="{FF2B5EF4-FFF2-40B4-BE49-F238E27FC236}">
                  <a16:creationId xmlns:a16="http://schemas.microsoft.com/office/drawing/2014/main" id="{E12648BE-FC22-4AAF-AA8D-C4E693392532}"/>
                </a:ext>
              </a:extLst>
            </p:cNvPr>
            <p:cNvSpPr>
              <a:spLocks/>
            </p:cNvSpPr>
            <p:nvPr/>
          </p:nvSpPr>
          <p:spPr bwMode="auto">
            <a:xfrm rot="16200000">
              <a:off x="8867958" y="3835762"/>
              <a:ext cx="175371" cy="77637"/>
            </a:xfrm>
            <a:custGeom>
              <a:avLst/>
              <a:gdLst>
                <a:gd name="T0" fmla="*/ 83 w 85"/>
                <a:gd name="T1" fmla="*/ 34 h 34"/>
                <a:gd name="T2" fmla="*/ 74 w 85"/>
                <a:gd name="T3" fmla="*/ 24 h 34"/>
                <a:gd name="T4" fmla="*/ 11 w 85"/>
                <a:gd name="T5" fmla="*/ 24 h 34"/>
                <a:gd name="T6" fmla="*/ 2 w 85"/>
                <a:gd name="T7" fmla="*/ 34 h 34"/>
                <a:gd name="T8" fmla="*/ 2 w 85"/>
                <a:gd name="T9" fmla="*/ 1 h 34"/>
                <a:gd name="T10" fmla="*/ 7 w 85"/>
                <a:gd name="T11" fmla="*/ 9 h 34"/>
                <a:gd name="T12" fmla="*/ 75 w 85"/>
                <a:gd name="T13" fmla="*/ 10 h 34"/>
                <a:gd name="T14" fmla="*/ 82 w 85"/>
                <a:gd name="T15" fmla="*/ 1 h 34"/>
                <a:gd name="T16" fmla="*/ 83 w 85"/>
                <a:gd name="T17" fmla="*/ 34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85" h="34">
                  <a:moveTo>
                    <a:pt x="83" y="34"/>
                  </a:moveTo>
                  <a:cubicBezTo>
                    <a:pt x="76" y="34"/>
                    <a:pt x="80" y="25"/>
                    <a:pt x="74" y="24"/>
                  </a:cubicBezTo>
                  <a:cubicBezTo>
                    <a:pt x="57" y="28"/>
                    <a:pt x="26" y="18"/>
                    <a:pt x="11" y="24"/>
                  </a:cubicBezTo>
                  <a:cubicBezTo>
                    <a:pt x="5" y="26"/>
                    <a:pt x="8" y="31"/>
                    <a:pt x="2" y="34"/>
                  </a:cubicBezTo>
                  <a:cubicBezTo>
                    <a:pt x="0" y="26"/>
                    <a:pt x="1" y="11"/>
                    <a:pt x="2" y="1"/>
                  </a:cubicBezTo>
                  <a:cubicBezTo>
                    <a:pt x="7" y="0"/>
                    <a:pt x="6" y="6"/>
                    <a:pt x="7" y="9"/>
                  </a:cubicBezTo>
                  <a:cubicBezTo>
                    <a:pt x="26" y="12"/>
                    <a:pt x="55" y="11"/>
                    <a:pt x="75" y="10"/>
                  </a:cubicBezTo>
                  <a:cubicBezTo>
                    <a:pt x="80" y="9"/>
                    <a:pt x="77" y="0"/>
                    <a:pt x="82" y="1"/>
                  </a:cubicBezTo>
                  <a:cubicBezTo>
                    <a:pt x="85" y="6"/>
                    <a:pt x="83" y="27"/>
                    <a:pt x="83" y="34"/>
                  </a:cubicBezTo>
                  <a:close/>
                </a:path>
              </a:pathLst>
            </a:custGeom>
            <a:solidFill>
              <a:sysClr val="window" lastClr="FFFFFF"/>
            </a:solidFill>
            <a:ln>
              <a:noFill/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86699" tIns="43349" rIns="86699" bIns="43349" numCol="1" anchor="t" anchorCtr="0" compatLnSpc="1">
              <a:prstTxWarp prst="textNoShape">
                <a:avLst/>
              </a:prstTxWarp>
            </a:bodyPr>
            <a:lstStyle/>
            <a:p>
              <a:pPr defTabSz="866943">
                <a:defRPr/>
              </a:pPr>
              <a:endParaRPr lang="zh-CN" altLang="en-US" sz="1707" kern="0">
                <a:solidFill>
                  <a:prstClr val="black"/>
                </a:solidFill>
                <a:latin typeface="Arial" panose="020F0502020204030204"/>
                <a:ea typeface="微软雅黑"/>
              </a:endParaRPr>
            </a:p>
          </p:txBody>
        </p:sp>
        <p:sp>
          <p:nvSpPr>
            <p:cNvPr id="88" name="Freeform 109">
              <a:extLst>
                <a:ext uri="{FF2B5EF4-FFF2-40B4-BE49-F238E27FC236}">
                  <a16:creationId xmlns:a16="http://schemas.microsoft.com/office/drawing/2014/main" id="{8390B394-B8A7-4F43-A01E-4209941568F3}"/>
                </a:ext>
              </a:extLst>
            </p:cNvPr>
            <p:cNvSpPr>
              <a:spLocks/>
            </p:cNvSpPr>
            <p:nvPr/>
          </p:nvSpPr>
          <p:spPr bwMode="auto">
            <a:xfrm rot="16200000">
              <a:off x="9033072" y="3779340"/>
              <a:ext cx="181571" cy="196682"/>
            </a:xfrm>
            <a:custGeom>
              <a:avLst/>
              <a:gdLst>
                <a:gd name="T0" fmla="*/ 3 w 88"/>
                <a:gd name="T1" fmla="*/ 79 h 89"/>
                <a:gd name="T2" fmla="*/ 3 w 88"/>
                <a:gd name="T3" fmla="*/ 74 h 89"/>
                <a:gd name="T4" fmla="*/ 72 w 88"/>
                <a:gd name="T5" fmla="*/ 17 h 89"/>
                <a:gd name="T6" fmla="*/ 12 w 88"/>
                <a:gd name="T7" fmla="*/ 18 h 89"/>
                <a:gd name="T8" fmla="*/ 6 w 88"/>
                <a:gd name="T9" fmla="*/ 28 h 89"/>
                <a:gd name="T10" fmla="*/ 5 w 88"/>
                <a:gd name="T11" fmla="*/ 14 h 89"/>
                <a:gd name="T12" fmla="*/ 5 w 88"/>
                <a:gd name="T13" fmla="*/ 1 h 89"/>
                <a:gd name="T14" fmla="*/ 13 w 88"/>
                <a:gd name="T15" fmla="*/ 10 h 89"/>
                <a:gd name="T16" fmla="*/ 78 w 88"/>
                <a:gd name="T17" fmla="*/ 10 h 89"/>
                <a:gd name="T18" fmla="*/ 85 w 88"/>
                <a:gd name="T19" fmla="*/ 2 h 89"/>
                <a:gd name="T20" fmla="*/ 86 w 88"/>
                <a:gd name="T21" fmla="*/ 22 h 89"/>
                <a:gd name="T22" fmla="*/ 73 w 88"/>
                <a:gd name="T23" fmla="*/ 35 h 89"/>
                <a:gd name="T24" fmla="*/ 28 w 88"/>
                <a:gd name="T25" fmla="*/ 72 h 89"/>
                <a:gd name="T26" fmla="*/ 78 w 88"/>
                <a:gd name="T27" fmla="*/ 71 h 89"/>
                <a:gd name="T28" fmla="*/ 85 w 88"/>
                <a:gd name="T29" fmla="*/ 61 h 89"/>
                <a:gd name="T30" fmla="*/ 86 w 88"/>
                <a:gd name="T31" fmla="*/ 88 h 89"/>
                <a:gd name="T32" fmla="*/ 77 w 88"/>
                <a:gd name="T33" fmla="*/ 79 h 89"/>
                <a:gd name="T34" fmla="*/ 3 w 88"/>
                <a:gd name="T35" fmla="*/ 79 h 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88" h="89">
                  <a:moveTo>
                    <a:pt x="3" y="79"/>
                  </a:moveTo>
                  <a:cubicBezTo>
                    <a:pt x="3" y="77"/>
                    <a:pt x="3" y="75"/>
                    <a:pt x="3" y="74"/>
                  </a:cubicBezTo>
                  <a:cubicBezTo>
                    <a:pt x="26" y="55"/>
                    <a:pt x="49" y="37"/>
                    <a:pt x="72" y="17"/>
                  </a:cubicBezTo>
                  <a:cubicBezTo>
                    <a:pt x="52" y="18"/>
                    <a:pt x="30" y="16"/>
                    <a:pt x="12" y="18"/>
                  </a:cubicBezTo>
                  <a:cubicBezTo>
                    <a:pt x="8" y="19"/>
                    <a:pt x="10" y="27"/>
                    <a:pt x="6" y="28"/>
                  </a:cubicBezTo>
                  <a:cubicBezTo>
                    <a:pt x="0" y="27"/>
                    <a:pt x="5" y="19"/>
                    <a:pt x="5" y="14"/>
                  </a:cubicBezTo>
                  <a:cubicBezTo>
                    <a:pt x="5" y="9"/>
                    <a:pt x="2" y="4"/>
                    <a:pt x="5" y="1"/>
                  </a:cubicBezTo>
                  <a:cubicBezTo>
                    <a:pt x="11" y="0"/>
                    <a:pt x="8" y="10"/>
                    <a:pt x="13" y="10"/>
                  </a:cubicBezTo>
                  <a:cubicBezTo>
                    <a:pt x="35" y="10"/>
                    <a:pt x="57" y="10"/>
                    <a:pt x="78" y="10"/>
                  </a:cubicBezTo>
                  <a:cubicBezTo>
                    <a:pt x="83" y="10"/>
                    <a:pt x="79" y="1"/>
                    <a:pt x="85" y="2"/>
                  </a:cubicBezTo>
                  <a:cubicBezTo>
                    <a:pt x="86" y="6"/>
                    <a:pt x="88" y="17"/>
                    <a:pt x="86" y="22"/>
                  </a:cubicBezTo>
                  <a:cubicBezTo>
                    <a:pt x="85" y="26"/>
                    <a:pt x="77" y="32"/>
                    <a:pt x="73" y="35"/>
                  </a:cubicBezTo>
                  <a:cubicBezTo>
                    <a:pt x="58" y="48"/>
                    <a:pt x="39" y="61"/>
                    <a:pt x="28" y="72"/>
                  </a:cubicBezTo>
                  <a:cubicBezTo>
                    <a:pt x="44" y="71"/>
                    <a:pt x="63" y="73"/>
                    <a:pt x="78" y="71"/>
                  </a:cubicBezTo>
                  <a:cubicBezTo>
                    <a:pt x="84" y="71"/>
                    <a:pt x="80" y="61"/>
                    <a:pt x="85" y="61"/>
                  </a:cubicBezTo>
                  <a:cubicBezTo>
                    <a:pt x="88" y="65"/>
                    <a:pt x="86" y="83"/>
                    <a:pt x="86" y="88"/>
                  </a:cubicBezTo>
                  <a:cubicBezTo>
                    <a:pt x="79" y="89"/>
                    <a:pt x="83" y="79"/>
                    <a:pt x="77" y="79"/>
                  </a:cubicBezTo>
                  <a:cubicBezTo>
                    <a:pt x="53" y="79"/>
                    <a:pt x="28" y="79"/>
                    <a:pt x="3" y="79"/>
                  </a:cubicBezTo>
                  <a:close/>
                </a:path>
              </a:pathLst>
            </a:custGeom>
            <a:solidFill>
              <a:sysClr val="window" lastClr="FFFFFF"/>
            </a:solidFill>
            <a:ln>
              <a:noFill/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86699" tIns="43349" rIns="86699" bIns="43349" numCol="1" anchor="t" anchorCtr="0" compatLnSpc="1">
              <a:prstTxWarp prst="textNoShape">
                <a:avLst/>
              </a:prstTxWarp>
            </a:bodyPr>
            <a:lstStyle/>
            <a:p>
              <a:pPr defTabSz="866943">
                <a:defRPr/>
              </a:pPr>
              <a:endParaRPr lang="zh-CN" altLang="en-US" sz="1707" kern="0">
                <a:solidFill>
                  <a:prstClr val="black"/>
                </a:solidFill>
                <a:latin typeface="Arial" panose="020F0502020204030204"/>
                <a:ea typeface="微软雅黑"/>
              </a:endParaRPr>
            </a:p>
          </p:txBody>
        </p:sp>
        <p:sp>
          <p:nvSpPr>
            <p:cNvPr id="89" name="Freeform 110">
              <a:extLst>
                <a:ext uri="{FF2B5EF4-FFF2-40B4-BE49-F238E27FC236}">
                  <a16:creationId xmlns:a16="http://schemas.microsoft.com/office/drawing/2014/main" id="{AF32666C-82A9-4AEB-990E-1BDD329588D1}"/>
                </a:ext>
              </a:extLst>
            </p:cNvPr>
            <p:cNvSpPr>
              <a:spLocks/>
            </p:cNvSpPr>
            <p:nvPr/>
          </p:nvSpPr>
          <p:spPr bwMode="auto">
            <a:xfrm rot="16200000">
              <a:off x="9239584" y="3795389"/>
              <a:ext cx="177437" cy="160451"/>
            </a:xfrm>
            <a:custGeom>
              <a:avLst/>
              <a:gdLst>
                <a:gd name="T0" fmla="*/ 26 w 86"/>
                <a:gd name="T1" fmla="*/ 70 h 70"/>
                <a:gd name="T2" fmla="*/ 22 w 86"/>
                <a:gd name="T3" fmla="*/ 70 h 70"/>
                <a:gd name="T4" fmla="*/ 2 w 86"/>
                <a:gd name="T5" fmla="*/ 66 h 70"/>
                <a:gd name="T6" fmla="*/ 3 w 86"/>
                <a:gd name="T7" fmla="*/ 0 h 70"/>
                <a:gd name="T8" fmla="*/ 8 w 86"/>
                <a:gd name="T9" fmla="*/ 9 h 70"/>
                <a:gd name="T10" fmla="*/ 76 w 86"/>
                <a:gd name="T11" fmla="*/ 10 h 70"/>
                <a:gd name="T12" fmla="*/ 83 w 86"/>
                <a:gd name="T13" fmla="*/ 2 h 70"/>
                <a:gd name="T14" fmla="*/ 85 w 86"/>
                <a:gd name="T15" fmla="*/ 62 h 70"/>
                <a:gd name="T16" fmla="*/ 65 w 86"/>
                <a:gd name="T17" fmla="*/ 61 h 70"/>
                <a:gd name="T18" fmla="*/ 76 w 86"/>
                <a:gd name="T19" fmla="*/ 53 h 70"/>
                <a:gd name="T20" fmla="*/ 77 w 86"/>
                <a:gd name="T21" fmla="*/ 26 h 70"/>
                <a:gd name="T22" fmla="*/ 50 w 86"/>
                <a:gd name="T23" fmla="*/ 25 h 70"/>
                <a:gd name="T24" fmla="*/ 60 w 86"/>
                <a:gd name="T25" fmla="*/ 52 h 70"/>
                <a:gd name="T26" fmla="*/ 47 w 86"/>
                <a:gd name="T27" fmla="*/ 54 h 70"/>
                <a:gd name="T28" fmla="*/ 31 w 86"/>
                <a:gd name="T29" fmla="*/ 53 h 70"/>
                <a:gd name="T30" fmla="*/ 41 w 86"/>
                <a:gd name="T31" fmla="*/ 47 h 70"/>
                <a:gd name="T32" fmla="*/ 42 w 86"/>
                <a:gd name="T33" fmla="*/ 25 h 70"/>
                <a:gd name="T34" fmla="*/ 9 w 86"/>
                <a:gd name="T35" fmla="*/ 25 h 70"/>
                <a:gd name="T36" fmla="*/ 26 w 86"/>
                <a:gd name="T37" fmla="*/ 65 h 70"/>
                <a:gd name="T38" fmla="*/ 26 w 86"/>
                <a:gd name="T39" fmla="*/ 70 h 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86" h="70">
                  <a:moveTo>
                    <a:pt x="26" y="70"/>
                  </a:moveTo>
                  <a:cubicBezTo>
                    <a:pt x="24" y="70"/>
                    <a:pt x="23" y="70"/>
                    <a:pt x="22" y="70"/>
                  </a:cubicBezTo>
                  <a:cubicBezTo>
                    <a:pt x="16" y="68"/>
                    <a:pt x="8" y="67"/>
                    <a:pt x="2" y="66"/>
                  </a:cubicBezTo>
                  <a:cubicBezTo>
                    <a:pt x="4" y="43"/>
                    <a:pt x="0" y="18"/>
                    <a:pt x="3" y="0"/>
                  </a:cubicBezTo>
                  <a:cubicBezTo>
                    <a:pt x="8" y="0"/>
                    <a:pt x="6" y="7"/>
                    <a:pt x="8" y="9"/>
                  </a:cubicBezTo>
                  <a:cubicBezTo>
                    <a:pt x="27" y="13"/>
                    <a:pt x="56" y="11"/>
                    <a:pt x="76" y="10"/>
                  </a:cubicBezTo>
                  <a:cubicBezTo>
                    <a:pt x="81" y="10"/>
                    <a:pt x="78" y="1"/>
                    <a:pt x="83" y="2"/>
                  </a:cubicBezTo>
                  <a:cubicBezTo>
                    <a:pt x="86" y="16"/>
                    <a:pt x="83" y="45"/>
                    <a:pt x="85" y="62"/>
                  </a:cubicBezTo>
                  <a:cubicBezTo>
                    <a:pt x="78" y="60"/>
                    <a:pt x="69" y="66"/>
                    <a:pt x="65" y="61"/>
                  </a:cubicBezTo>
                  <a:cubicBezTo>
                    <a:pt x="66" y="54"/>
                    <a:pt x="73" y="58"/>
                    <a:pt x="76" y="53"/>
                  </a:cubicBezTo>
                  <a:cubicBezTo>
                    <a:pt x="81" y="46"/>
                    <a:pt x="78" y="35"/>
                    <a:pt x="77" y="26"/>
                  </a:cubicBezTo>
                  <a:cubicBezTo>
                    <a:pt x="70" y="23"/>
                    <a:pt x="59" y="25"/>
                    <a:pt x="50" y="25"/>
                  </a:cubicBezTo>
                  <a:cubicBezTo>
                    <a:pt x="46" y="39"/>
                    <a:pt x="50" y="51"/>
                    <a:pt x="60" y="52"/>
                  </a:cubicBezTo>
                  <a:cubicBezTo>
                    <a:pt x="60" y="57"/>
                    <a:pt x="52" y="54"/>
                    <a:pt x="47" y="54"/>
                  </a:cubicBezTo>
                  <a:cubicBezTo>
                    <a:pt x="41" y="55"/>
                    <a:pt x="33" y="56"/>
                    <a:pt x="31" y="53"/>
                  </a:cubicBezTo>
                  <a:cubicBezTo>
                    <a:pt x="31" y="47"/>
                    <a:pt x="40" y="51"/>
                    <a:pt x="41" y="47"/>
                  </a:cubicBezTo>
                  <a:cubicBezTo>
                    <a:pt x="43" y="41"/>
                    <a:pt x="42" y="32"/>
                    <a:pt x="42" y="25"/>
                  </a:cubicBezTo>
                  <a:cubicBezTo>
                    <a:pt x="31" y="25"/>
                    <a:pt x="20" y="25"/>
                    <a:pt x="9" y="25"/>
                  </a:cubicBezTo>
                  <a:cubicBezTo>
                    <a:pt x="6" y="43"/>
                    <a:pt x="8" y="64"/>
                    <a:pt x="26" y="65"/>
                  </a:cubicBezTo>
                  <a:cubicBezTo>
                    <a:pt x="26" y="67"/>
                    <a:pt x="26" y="68"/>
                    <a:pt x="26" y="70"/>
                  </a:cubicBezTo>
                  <a:close/>
                </a:path>
              </a:pathLst>
            </a:custGeom>
            <a:solidFill>
              <a:sysClr val="window" lastClr="FFFFFF"/>
            </a:solidFill>
            <a:ln>
              <a:noFill/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86699" tIns="43349" rIns="86699" bIns="43349" numCol="1" anchor="t" anchorCtr="0" compatLnSpc="1">
              <a:prstTxWarp prst="textNoShape">
                <a:avLst/>
              </a:prstTxWarp>
            </a:bodyPr>
            <a:lstStyle/>
            <a:p>
              <a:pPr defTabSz="866943">
                <a:defRPr/>
              </a:pPr>
              <a:endParaRPr lang="zh-CN" altLang="en-US" sz="1707" kern="0">
                <a:solidFill>
                  <a:prstClr val="black"/>
                </a:solidFill>
                <a:latin typeface="Arial" panose="020F0502020204030204"/>
                <a:ea typeface="微软雅黑"/>
              </a:endParaRPr>
            </a:p>
          </p:txBody>
        </p:sp>
        <p:grpSp>
          <p:nvGrpSpPr>
            <p:cNvPr id="90" name="组合 89">
              <a:extLst>
                <a:ext uri="{FF2B5EF4-FFF2-40B4-BE49-F238E27FC236}">
                  <a16:creationId xmlns:a16="http://schemas.microsoft.com/office/drawing/2014/main" id="{24243DF2-E5C5-44E3-859D-6EFCB893691C}"/>
                </a:ext>
              </a:extLst>
            </p:cNvPr>
            <p:cNvGrpSpPr/>
            <p:nvPr/>
          </p:nvGrpSpPr>
          <p:grpSpPr>
            <a:xfrm>
              <a:off x="5019428" y="2976185"/>
              <a:ext cx="4389099" cy="674611"/>
              <a:chOff x="5019428" y="2976185"/>
              <a:chExt cx="4389099" cy="674611"/>
            </a:xfrm>
          </p:grpSpPr>
          <p:sp>
            <p:nvSpPr>
              <p:cNvPr id="91" name="Freeform 64">
                <a:extLst>
                  <a:ext uri="{FF2B5EF4-FFF2-40B4-BE49-F238E27FC236}">
                    <a16:creationId xmlns:a16="http://schemas.microsoft.com/office/drawing/2014/main" id="{4910A599-65BB-4339-A101-B356CEB18EC4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 rot="16200000">
                <a:off x="6222442" y="3061951"/>
                <a:ext cx="668411" cy="496879"/>
              </a:xfrm>
              <a:custGeom>
                <a:avLst/>
                <a:gdLst>
                  <a:gd name="T0" fmla="*/ 278 w 324"/>
                  <a:gd name="T1" fmla="*/ 124 h 223"/>
                  <a:gd name="T2" fmla="*/ 277 w 324"/>
                  <a:gd name="T3" fmla="*/ 160 h 223"/>
                  <a:gd name="T4" fmla="*/ 249 w 324"/>
                  <a:gd name="T5" fmla="*/ 219 h 223"/>
                  <a:gd name="T6" fmla="*/ 220 w 324"/>
                  <a:gd name="T7" fmla="*/ 221 h 223"/>
                  <a:gd name="T8" fmla="*/ 171 w 324"/>
                  <a:gd name="T9" fmla="*/ 148 h 223"/>
                  <a:gd name="T10" fmla="*/ 136 w 324"/>
                  <a:gd name="T11" fmla="*/ 178 h 223"/>
                  <a:gd name="T12" fmla="*/ 120 w 324"/>
                  <a:gd name="T13" fmla="*/ 121 h 223"/>
                  <a:gd name="T14" fmla="*/ 10 w 324"/>
                  <a:gd name="T15" fmla="*/ 113 h 223"/>
                  <a:gd name="T16" fmla="*/ 0 w 324"/>
                  <a:gd name="T17" fmla="*/ 100 h 223"/>
                  <a:gd name="T18" fmla="*/ 19 w 324"/>
                  <a:gd name="T19" fmla="*/ 87 h 223"/>
                  <a:gd name="T20" fmla="*/ 109 w 324"/>
                  <a:gd name="T21" fmla="*/ 90 h 223"/>
                  <a:gd name="T22" fmla="*/ 118 w 324"/>
                  <a:gd name="T23" fmla="*/ 53 h 223"/>
                  <a:gd name="T24" fmla="*/ 151 w 324"/>
                  <a:gd name="T25" fmla="*/ 49 h 223"/>
                  <a:gd name="T26" fmla="*/ 154 w 324"/>
                  <a:gd name="T27" fmla="*/ 38 h 223"/>
                  <a:gd name="T28" fmla="*/ 185 w 324"/>
                  <a:gd name="T29" fmla="*/ 16 h 223"/>
                  <a:gd name="T30" fmla="*/ 192 w 324"/>
                  <a:gd name="T31" fmla="*/ 15 h 223"/>
                  <a:gd name="T32" fmla="*/ 195 w 324"/>
                  <a:gd name="T33" fmla="*/ 11 h 223"/>
                  <a:gd name="T34" fmla="*/ 200 w 324"/>
                  <a:gd name="T35" fmla="*/ 12 h 223"/>
                  <a:gd name="T36" fmla="*/ 230 w 324"/>
                  <a:gd name="T37" fmla="*/ 4 h 223"/>
                  <a:gd name="T38" fmla="*/ 222 w 324"/>
                  <a:gd name="T39" fmla="*/ 27 h 223"/>
                  <a:gd name="T40" fmla="*/ 169 w 324"/>
                  <a:gd name="T41" fmla="*/ 56 h 223"/>
                  <a:gd name="T42" fmla="*/ 158 w 324"/>
                  <a:gd name="T43" fmla="*/ 55 h 223"/>
                  <a:gd name="T44" fmla="*/ 161 w 324"/>
                  <a:gd name="T45" fmla="*/ 66 h 223"/>
                  <a:gd name="T46" fmla="*/ 166 w 324"/>
                  <a:gd name="T47" fmla="*/ 68 h 223"/>
                  <a:gd name="T48" fmla="*/ 176 w 324"/>
                  <a:gd name="T49" fmla="*/ 89 h 223"/>
                  <a:gd name="T50" fmla="*/ 232 w 324"/>
                  <a:gd name="T51" fmla="*/ 90 h 223"/>
                  <a:gd name="T52" fmla="*/ 218 w 324"/>
                  <a:gd name="T53" fmla="*/ 68 h 223"/>
                  <a:gd name="T54" fmla="*/ 226 w 324"/>
                  <a:gd name="T55" fmla="*/ 32 h 223"/>
                  <a:gd name="T56" fmla="*/ 240 w 324"/>
                  <a:gd name="T57" fmla="*/ 32 h 223"/>
                  <a:gd name="T58" fmla="*/ 266 w 324"/>
                  <a:gd name="T59" fmla="*/ 93 h 223"/>
                  <a:gd name="T60" fmla="*/ 289 w 324"/>
                  <a:gd name="T61" fmla="*/ 96 h 223"/>
                  <a:gd name="T62" fmla="*/ 303 w 324"/>
                  <a:gd name="T63" fmla="*/ 93 h 223"/>
                  <a:gd name="T64" fmla="*/ 321 w 324"/>
                  <a:gd name="T65" fmla="*/ 81 h 223"/>
                  <a:gd name="T66" fmla="*/ 300 w 324"/>
                  <a:gd name="T67" fmla="*/ 125 h 223"/>
                  <a:gd name="T68" fmla="*/ 278 w 324"/>
                  <a:gd name="T69" fmla="*/ 124 h 223"/>
                  <a:gd name="T70" fmla="*/ 242 w 324"/>
                  <a:gd name="T71" fmla="*/ 122 h 223"/>
                  <a:gd name="T72" fmla="*/ 193 w 324"/>
                  <a:gd name="T73" fmla="*/ 116 h 223"/>
                  <a:gd name="T74" fmla="*/ 241 w 324"/>
                  <a:gd name="T75" fmla="*/ 175 h 223"/>
                  <a:gd name="T76" fmla="*/ 242 w 324"/>
                  <a:gd name="T77" fmla="*/ 122 h 22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</a:cxnLst>
                <a:rect l="0" t="0" r="r" b="b"/>
                <a:pathLst>
                  <a:path w="324" h="223">
                    <a:moveTo>
                      <a:pt x="278" y="124"/>
                    </a:moveTo>
                    <a:cubicBezTo>
                      <a:pt x="272" y="135"/>
                      <a:pt x="277" y="148"/>
                      <a:pt x="277" y="160"/>
                    </a:cubicBezTo>
                    <a:cubicBezTo>
                      <a:pt x="277" y="186"/>
                      <a:pt x="269" y="212"/>
                      <a:pt x="249" y="219"/>
                    </a:cubicBezTo>
                    <a:cubicBezTo>
                      <a:pt x="241" y="222"/>
                      <a:pt x="230" y="223"/>
                      <a:pt x="220" y="221"/>
                    </a:cubicBezTo>
                    <a:cubicBezTo>
                      <a:pt x="201" y="200"/>
                      <a:pt x="190" y="170"/>
                      <a:pt x="171" y="148"/>
                    </a:cubicBezTo>
                    <a:cubicBezTo>
                      <a:pt x="165" y="162"/>
                      <a:pt x="155" y="191"/>
                      <a:pt x="136" y="178"/>
                    </a:cubicBezTo>
                    <a:cubicBezTo>
                      <a:pt x="124" y="169"/>
                      <a:pt x="128" y="137"/>
                      <a:pt x="120" y="121"/>
                    </a:cubicBezTo>
                    <a:cubicBezTo>
                      <a:pt x="87" y="118"/>
                      <a:pt x="48" y="107"/>
                      <a:pt x="10" y="113"/>
                    </a:cubicBezTo>
                    <a:cubicBezTo>
                      <a:pt x="3" y="110"/>
                      <a:pt x="7" y="102"/>
                      <a:pt x="0" y="100"/>
                    </a:cubicBezTo>
                    <a:cubicBezTo>
                      <a:pt x="7" y="97"/>
                      <a:pt x="12" y="89"/>
                      <a:pt x="19" y="87"/>
                    </a:cubicBezTo>
                    <a:cubicBezTo>
                      <a:pt x="44" y="78"/>
                      <a:pt x="80" y="93"/>
                      <a:pt x="109" y="90"/>
                    </a:cubicBezTo>
                    <a:cubicBezTo>
                      <a:pt x="105" y="77"/>
                      <a:pt x="115" y="63"/>
                      <a:pt x="118" y="53"/>
                    </a:cubicBezTo>
                    <a:cubicBezTo>
                      <a:pt x="131" y="54"/>
                      <a:pt x="143" y="44"/>
                      <a:pt x="151" y="49"/>
                    </a:cubicBezTo>
                    <a:cubicBezTo>
                      <a:pt x="151" y="45"/>
                      <a:pt x="153" y="42"/>
                      <a:pt x="154" y="38"/>
                    </a:cubicBezTo>
                    <a:cubicBezTo>
                      <a:pt x="163" y="29"/>
                      <a:pt x="171" y="21"/>
                      <a:pt x="185" y="16"/>
                    </a:cubicBezTo>
                    <a:cubicBezTo>
                      <a:pt x="187" y="15"/>
                      <a:pt x="190" y="16"/>
                      <a:pt x="192" y="15"/>
                    </a:cubicBezTo>
                    <a:cubicBezTo>
                      <a:pt x="194" y="14"/>
                      <a:pt x="194" y="11"/>
                      <a:pt x="195" y="11"/>
                    </a:cubicBezTo>
                    <a:cubicBezTo>
                      <a:pt x="197" y="11"/>
                      <a:pt x="198" y="13"/>
                      <a:pt x="200" y="12"/>
                    </a:cubicBezTo>
                    <a:cubicBezTo>
                      <a:pt x="209" y="9"/>
                      <a:pt x="217" y="0"/>
                      <a:pt x="230" y="4"/>
                    </a:cubicBezTo>
                    <a:cubicBezTo>
                      <a:pt x="234" y="11"/>
                      <a:pt x="227" y="22"/>
                      <a:pt x="222" y="27"/>
                    </a:cubicBezTo>
                    <a:cubicBezTo>
                      <a:pt x="215" y="34"/>
                      <a:pt x="185" y="54"/>
                      <a:pt x="169" y="56"/>
                    </a:cubicBezTo>
                    <a:cubicBezTo>
                      <a:pt x="165" y="57"/>
                      <a:pt x="161" y="56"/>
                      <a:pt x="158" y="55"/>
                    </a:cubicBezTo>
                    <a:cubicBezTo>
                      <a:pt x="155" y="62"/>
                      <a:pt x="163" y="59"/>
                      <a:pt x="161" y="66"/>
                    </a:cubicBezTo>
                    <a:cubicBezTo>
                      <a:pt x="162" y="68"/>
                      <a:pt x="166" y="66"/>
                      <a:pt x="166" y="68"/>
                    </a:cubicBezTo>
                    <a:cubicBezTo>
                      <a:pt x="164" y="80"/>
                      <a:pt x="176" y="78"/>
                      <a:pt x="176" y="89"/>
                    </a:cubicBezTo>
                    <a:cubicBezTo>
                      <a:pt x="196" y="89"/>
                      <a:pt x="214" y="94"/>
                      <a:pt x="232" y="90"/>
                    </a:cubicBezTo>
                    <a:cubicBezTo>
                      <a:pt x="231" y="79"/>
                      <a:pt x="223" y="75"/>
                      <a:pt x="218" y="68"/>
                    </a:cubicBezTo>
                    <a:cubicBezTo>
                      <a:pt x="217" y="52"/>
                      <a:pt x="220" y="40"/>
                      <a:pt x="226" y="32"/>
                    </a:cubicBezTo>
                    <a:cubicBezTo>
                      <a:pt x="230" y="31"/>
                      <a:pt x="235" y="31"/>
                      <a:pt x="240" y="32"/>
                    </a:cubicBezTo>
                    <a:cubicBezTo>
                      <a:pt x="248" y="53"/>
                      <a:pt x="256" y="74"/>
                      <a:pt x="266" y="93"/>
                    </a:cubicBezTo>
                    <a:cubicBezTo>
                      <a:pt x="275" y="92"/>
                      <a:pt x="282" y="97"/>
                      <a:pt x="289" y="96"/>
                    </a:cubicBezTo>
                    <a:cubicBezTo>
                      <a:pt x="294" y="96"/>
                      <a:pt x="298" y="91"/>
                      <a:pt x="303" y="93"/>
                    </a:cubicBezTo>
                    <a:cubicBezTo>
                      <a:pt x="307" y="87"/>
                      <a:pt x="312" y="79"/>
                      <a:pt x="321" y="81"/>
                    </a:cubicBezTo>
                    <a:cubicBezTo>
                      <a:pt x="324" y="103"/>
                      <a:pt x="312" y="117"/>
                      <a:pt x="300" y="125"/>
                    </a:cubicBezTo>
                    <a:cubicBezTo>
                      <a:pt x="292" y="125"/>
                      <a:pt x="284" y="125"/>
                      <a:pt x="278" y="124"/>
                    </a:cubicBezTo>
                    <a:close/>
                    <a:moveTo>
                      <a:pt x="242" y="122"/>
                    </a:moveTo>
                    <a:cubicBezTo>
                      <a:pt x="226" y="114"/>
                      <a:pt x="213" y="121"/>
                      <a:pt x="193" y="116"/>
                    </a:cubicBezTo>
                    <a:cubicBezTo>
                      <a:pt x="206" y="138"/>
                      <a:pt x="217" y="163"/>
                      <a:pt x="241" y="175"/>
                    </a:cubicBezTo>
                    <a:cubicBezTo>
                      <a:pt x="244" y="161"/>
                      <a:pt x="249" y="138"/>
                      <a:pt x="242" y="122"/>
                    </a:cubicBezTo>
                    <a:close/>
                  </a:path>
                </a:pathLst>
              </a:custGeom>
              <a:solidFill>
                <a:sysClr val="window" lastClr="FFFFFF"/>
              </a:solidFill>
              <a:ln>
                <a:noFill/>
              </a:ln>
              <a:effectLst>
                <a:outerShdw blurRad="50800" dist="38100" dir="8100000" algn="tr" rotWithShape="0">
                  <a:prstClr val="black">
                    <a:alpha val="40000"/>
                  </a:prstClr>
                </a:outerShdw>
              </a:effectLst>
            </p:spPr>
            <p:txBody>
              <a:bodyPr vert="horz" wrap="square" lIns="86699" tIns="43349" rIns="86699" bIns="43349" numCol="1" anchor="t" anchorCtr="0" compatLnSpc="1">
                <a:prstTxWarp prst="textNoShape">
                  <a:avLst/>
                </a:prstTxWarp>
              </a:bodyPr>
              <a:lstStyle/>
              <a:p>
                <a:pPr defTabSz="866943">
                  <a:defRPr/>
                </a:pPr>
                <a:endParaRPr lang="zh-CN" altLang="en-US" sz="1707" kern="0">
                  <a:solidFill>
                    <a:prstClr val="black"/>
                  </a:solidFill>
                  <a:latin typeface="Arial" panose="020F0502020204030204"/>
                  <a:ea typeface="微软雅黑"/>
                </a:endParaRPr>
              </a:p>
            </p:txBody>
          </p:sp>
          <p:sp>
            <p:nvSpPr>
              <p:cNvPr id="92" name="Freeform 65">
                <a:extLst>
                  <a:ext uri="{FF2B5EF4-FFF2-40B4-BE49-F238E27FC236}">
                    <a16:creationId xmlns:a16="http://schemas.microsoft.com/office/drawing/2014/main" id="{7B3E68DF-3D84-4FDF-ABCC-2E808857FE5C}"/>
                  </a:ext>
                </a:extLst>
              </p:cNvPr>
              <p:cNvSpPr>
                <a:spLocks/>
              </p:cNvSpPr>
              <p:nvPr/>
            </p:nvSpPr>
            <p:spPr bwMode="auto">
              <a:xfrm rot="16200000">
                <a:off x="4931595" y="3066084"/>
                <a:ext cx="672545" cy="496879"/>
              </a:xfrm>
              <a:custGeom>
                <a:avLst/>
                <a:gdLst>
                  <a:gd name="T0" fmla="*/ 260 w 326"/>
                  <a:gd name="T1" fmla="*/ 148 h 222"/>
                  <a:gd name="T2" fmla="*/ 224 w 326"/>
                  <a:gd name="T3" fmla="*/ 222 h 222"/>
                  <a:gd name="T4" fmla="*/ 220 w 326"/>
                  <a:gd name="T5" fmla="*/ 174 h 222"/>
                  <a:gd name="T6" fmla="*/ 214 w 326"/>
                  <a:gd name="T7" fmla="*/ 140 h 222"/>
                  <a:gd name="T8" fmla="*/ 217 w 326"/>
                  <a:gd name="T9" fmla="*/ 133 h 222"/>
                  <a:gd name="T10" fmla="*/ 197 w 326"/>
                  <a:gd name="T11" fmla="*/ 68 h 222"/>
                  <a:gd name="T12" fmla="*/ 169 w 326"/>
                  <a:gd name="T13" fmla="*/ 80 h 222"/>
                  <a:gd name="T14" fmla="*/ 149 w 326"/>
                  <a:gd name="T15" fmla="*/ 72 h 222"/>
                  <a:gd name="T16" fmla="*/ 108 w 326"/>
                  <a:gd name="T17" fmla="*/ 64 h 222"/>
                  <a:gd name="T18" fmla="*/ 76 w 326"/>
                  <a:gd name="T19" fmla="*/ 60 h 222"/>
                  <a:gd name="T20" fmla="*/ 31 w 326"/>
                  <a:gd name="T21" fmla="*/ 44 h 222"/>
                  <a:gd name="T22" fmla="*/ 17 w 326"/>
                  <a:gd name="T23" fmla="*/ 32 h 222"/>
                  <a:gd name="T24" fmla="*/ 8 w 326"/>
                  <a:gd name="T25" fmla="*/ 32 h 222"/>
                  <a:gd name="T26" fmla="*/ 27 w 326"/>
                  <a:gd name="T27" fmla="*/ 1 h 222"/>
                  <a:gd name="T28" fmla="*/ 60 w 326"/>
                  <a:gd name="T29" fmla="*/ 6 h 222"/>
                  <a:gd name="T30" fmla="*/ 125 w 326"/>
                  <a:gd name="T31" fmla="*/ 41 h 222"/>
                  <a:gd name="T32" fmla="*/ 192 w 326"/>
                  <a:gd name="T33" fmla="*/ 57 h 222"/>
                  <a:gd name="T34" fmla="*/ 187 w 326"/>
                  <a:gd name="T35" fmla="*/ 15 h 222"/>
                  <a:gd name="T36" fmla="*/ 219 w 326"/>
                  <a:gd name="T37" fmla="*/ 5 h 222"/>
                  <a:gd name="T38" fmla="*/ 247 w 326"/>
                  <a:gd name="T39" fmla="*/ 99 h 222"/>
                  <a:gd name="T40" fmla="*/ 272 w 326"/>
                  <a:gd name="T41" fmla="*/ 84 h 222"/>
                  <a:gd name="T42" fmla="*/ 285 w 326"/>
                  <a:gd name="T43" fmla="*/ 84 h 222"/>
                  <a:gd name="T44" fmla="*/ 290 w 326"/>
                  <a:gd name="T45" fmla="*/ 87 h 222"/>
                  <a:gd name="T46" fmla="*/ 310 w 326"/>
                  <a:gd name="T47" fmla="*/ 75 h 222"/>
                  <a:gd name="T48" fmla="*/ 317 w 326"/>
                  <a:gd name="T49" fmla="*/ 68 h 222"/>
                  <a:gd name="T50" fmla="*/ 321 w 326"/>
                  <a:gd name="T51" fmla="*/ 93 h 222"/>
                  <a:gd name="T52" fmla="*/ 305 w 326"/>
                  <a:gd name="T53" fmla="*/ 125 h 222"/>
                  <a:gd name="T54" fmla="*/ 286 w 326"/>
                  <a:gd name="T55" fmla="*/ 143 h 222"/>
                  <a:gd name="T56" fmla="*/ 260 w 326"/>
                  <a:gd name="T57" fmla="*/ 148 h 22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</a:cxnLst>
                <a:rect l="0" t="0" r="r" b="b"/>
                <a:pathLst>
                  <a:path w="326" h="222">
                    <a:moveTo>
                      <a:pt x="260" y="148"/>
                    </a:moveTo>
                    <a:cubicBezTo>
                      <a:pt x="264" y="185"/>
                      <a:pt x="261" y="222"/>
                      <a:pt x="224" y="222"/>
                    </a:cubicBezTo>
                    <a:cubicBezTo>
                      <a:pt x="216" y="211"/>
                      <a:pt x="221" y="192"/>
                      <a:pt x="220" y="174"/>
                    </a:cubicBezTo>
                    <a:cubicBezTo>
                      <a:pt x="220" y="162"/>
                      <a:pt x="218" y="150"/>
                      <a:pt x="214" y="140"/>
                    </a:cubicBezTo>
                    <a:cubicBezTo>
                      <a:pt x="215" y="137"/>
                      <a:pt x="216" y="135"/>
                      <a:pt x="217" y="133"/>
                    </a:cubicBezTo>
                    <a:cubicBezTo>
                      <a:pt x="215" y="109"/>
                      <a:pt x="208" y="86"/>
                      <a:pt x="197" y="68"/>
                    </a:cubicBezTo>
                    <a:cubicBezTo>
                      <a:pt x="191" y="75"/>
                      <a:pt x="184" y="84"/>
                      <a:pt x="169" y="80"/>
                    </a:cubicBezTo>
                    <a:cubicBezTo>
                      <a:pt x="162" y="78"/>
                      <a:pt x="157" y="73"/>
                      <a:pt x="149" y="72"/>
                    </a:cubicBezTo>
                    <a:cubicBezTo>
                      <a:pt x="134" y="70"/>
                      <a:pt x="122" y="66"/>
                      <a:pt x="108" y="64"/>
                    </a:cubicBezTo>
                    <a:cubicBezTo>
                      <a:pt x="97" y="62"/>
                      <a:pt x="86" y="62"/>
                      <a:pt x="76" y="60"/>
                    </a:cubicBezTo>
                    <a:cubicBezTo>
                      <a:pt x="59" y="56"/>
                      <a:pt x="46" y="45"/>
                      <a:pt x="31" y="44"/>
                    </a:cubicBezTo>
                    <a:cubicBezTo>
                      <a:pt x="29" y="37"/>
                      <a:pt x="18" y="40"/>
                      <a:pt x="17" y="32"/>
                    </a:cubicBezTo>
                    <a:cubicBezTo>
                      <a:pt x="13" y="34"/>
                      <a:pt x="12" y="34"/>
                      <a:pt x="8" y="32"/>
                    </a:cubicBezTo>
                    <a:cubicBezTo>
                      <a:pt x="0" y="14"/>
                      <a:pt x="19" y="9"/>
                      <a:pt x="27" y="1"/>
                    </a:cubicBezTo>
                    <a:cubicBezTo>
                      <a:pt x="39" y="2"/>
                      <a:pt x="48" y="5"/>
                      <a:pt x="60" y="6"/>
                    </a:cubicBezTo>
                    <a:cubicBezTo>
                      <a:pt x="79" y="20"/>
                      <a:pt x="108" y="24"/>
                      <a:pt x="125" y="41"/>
                    </a:cubicBezTo>
                    <a:cubicBezTo>
                      <a:pt x="150" y="43"/>
                      <a:pt x="166" y="63"/>
                      <a:pt x="192" y="57"/>
                    </a:cubicBezTo>
                    <a:cubicBezTo>
                      <a:pt x="188" y="44"/>
                      <a:pt x="181" y="30"/>
                      <a:pt x="187" y="15"/>
                    </a:cubicBezTo>
                    <a:cubicBezTo>
                      <a:pt x="196" y="9"/>
                      <a:pt x="208" y="0"/>
                      <a:pt x="219" y="5"/>
                    </a:cubicBezTo>
                    <a:cubicBezTo>
                      <a:pt x="220" y="42"/>
                      <a:pt x="239" y="67"/>
                      <a:pt x="247" y="99"/>
                    </a:cubicBezTo>
                    <a:cubicBezTo>
                      <a:pt x="255" y="98"/>
                      <a:pt x="264" y="89"/>
                      <a:pt x="272" y="84"/>
                    </a:cubicBezTo>
                    <a:cubicBezTo>
                      <a:pt x="277" y="84"/>
                      <a:pt x="281" y="83"/>
                      <a:pt x="285" y="84"/>
                    </a:cubicBezTo>
                    <a:cubicBezTo>
                      <a:pt x="286" y="84"/>
                      <a:pt x="291" y="87"/>
                      <a:pt x="290" y="87"/>
                    </a:cubicBezTo>
                    <a:cubicBezTo>
                      <a:pt x="298" y="86"/>
                      <a:pt x="300" y="76"/>
                      <a:pt x="310" y="75"/>
                    </a:cubicBezTo>
                    <a:cubicBezTo>
                      <a:pt x="312" y="72"/>
                      <a:pt x="313" y="68"/>
                      <a:pt x="317" y="68"/>
                    </a:cubicBezTo>
                    <a:cubicBezTo>
                      <a:pt x="326" y="73"/>
                      <a:pt x="321" y="83"/>
                      <a:pt x="321" y="93"/>
                    </a:cubicBezTo>
                    <a:cubicBezTo>
                      <a:pt x="321" y="102"/>
                      <a:pt x="311" y="118"/>
                      <a:pt x="305" y="125"/>
                    </a:cubicBezTo>
                    <a:cubicBezTo>
                      <a:pt x="300" y="131"/>
                      <a:pt x="292" y="135"/>
                      <a:pt x="286" y="143"/>
                    </a:cubicBezTo>
                    <a:cubicBezTo>
                      <a:pt x="276" y="142"/>
                      <a:pt x="269" y="151"/>
                      <a:pt x="260" y="148"/>
                    </a:cubicBezTo>
                    <a:close/>
                  </a:path>
                </a:pathLst>
              </a:custGeom>
              <a:solidFill>
                <a:sysClr val="window" lastClr="FFFFFF"/>
              </a:solidFill>
              <a:ln>
                <a:noFill/>
              </a:ln>
              <a:effectLst>
                <a:outerShdw blurRad="50800" dist="38100" dir="8100000" algn="tr" rotWithShape="0">
                  <a:prstClr val="black">
                    <a:alpha val="40000"/>
                  </a:prstClr>
                </a:outerShdw>
              </a:effectLst>
            </p:spPr>
            <p:txBody>
              <a:bodyPr vert="horz" wrap="square" lIns="86699" tIns="43349" rIns="86699" bIns="43349" numCol="1" anchor="t" anchorCtr="0" compatLnSpc="1">
                <a:prstTxWarp prst="textNoShape">
                  <a:avLst/>
                </a:prstTxWarp>
              </a:bodyPr>
              <a:lstStyle/>
              <a:p>
                <a:pPr defTabSz="866943">
                  <a:defRPr/>
                </a:pPr>
                <a:endParaRPr lang="zh-CN" altLang="en-US" sz="1707" kern="0">
                  <a:solidFill>
                    <a:prstClr val="black"/>
                  </a:solidFill>
                  <a:latin typeface="Arial" panose="020F0502020204030204"/>
                  <a:ea typeface="微软雅黑"/>
                </a:endParaRPr>
              </a:p>
            </p:txBody>
          </p:sp>
          <p:sp>
            <p:nvSpPr>
              <p:cNvPr id="93" name="Freeform 66">
                <a:extLst>
                  <a:ext uri="{FF2B5EF4-FFF2-40B4-BE49-F238E27FC236}">
                    <a16:creationId xmlns:a16="http://schemas.microsoft.com/office/drawing/2014/main" id="{A7D18E60-8FCC-4B7E-8A52-44F5C29E0268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 rot="16200000">
                <a:off x="7405093" y="3079032"/>
                <a:ext cx="637407" cy="460648"/>
              </a:xfrm>
              <a:custGeom>
                <a:avLst/>
                <a:gdLst>
                  <a:gd name="T0" fmla="*/ 242 w 309"/>
                  <a:gd name="T1" fmla="*/ 168 h 206"/>
                  <a:gd name="T2" fmla="*/ 232 w 309"/>
                  <a:gd name="T3" fmla="*/ 206 h 206"/>
                  <a:gd name="T4" fmla="*/ 217 w 309"/>
                  <a:gd name="T5" fmla="*/ 155 h 206"/>
                  <a:gd name="T6" fmla="*/ 188 w 309"/>
                  <a:gd name="T7" fmla="*/ 131 h 206"/>
                  <a:gd name="T8" fmla="*/ 183 w 309"/>
                  <a:gd name="T9" fmla="*/ 123 h 206"/>
                  <a:gd name="T10" fmla="*/ 176 w 309"/>
                  <a:gd name="T11" fmla="*/ 120 h 206"/>
                  <a:gd name="T12" fmla="*/ 165 w 309"/>
                  <a:gd name="T13" fmla="*/ 103 h 206"/>
                  <a:gd name="T14" fmla="*/ 171 w 309"/>
                  <a:gd name="T15" fmla="*/ 100 h 206"/>
                  <a:gd name="T16" fmla="*/ 159 w 309"/>
                  <a:gd name="T17" fmla="*/ 97 h 206"/>
                  <a:gd name="T18" fmla="*/ 128 w 309"/>
                  <a:gd name="T19" fmla="*/ 52 h 206"/>
                  <a:gd name="T20" fmla="*/ 125 w 309"/>
                  <a:gd name="T21" fmla="*/ 64 h 206"/>
                  <a:gd name="T22" fmla="*/ 109 w 309"/>
                  <a:gd name="T23" fmla="*/ 73 h 206"/>
                  <a:gd name="T24" fmla="*/ 90 w 309"/>
                  <a:gd name="T25" fmla="*/ 70 h 206"/>
                  <a:gd name="T26" fmla="*/ 70 w 309"/>
                  <a:gd name="T27" fmla="*/ 76 h 206"/>
                  <a:gd name="T28" fmla="*/ 128 w 309"/>
                  <a:gd name="T29" fmla="*/ 110 h 206"/>
                  <a:gd name="T30" fmla="*/ 69 w 309"/>
                  <a:gd name="T31" fmla="*/ 88 h 206"/>
                  <a:gd name="T32" fmla="*/ 53 w 309"/>
                  <a:gd name="T33" fmla="*/ 77 h 206"/>
                  <a:gd name="T34" fmla="*/ 37 w 309"/>
                  <a:gd name="T35" fmla="*/ 75 h 206"/>
                  <a:gd name="T36" fmla="*/ 19 w 309"/>
                  <a:gd name="T37" fmla="*/ 66 h 206"/>
                  <a:gd name="T38" fmla="*/ 0 w 309"/>
                  <a:gd name="T39" fmla="*/ 60 h 206"/>
                  <a:gd name="T40" fmla="*/ 1 w 309"/>
                  <a:gd name="T41" fmla="*/ 48 h 206"/>
                  <a:gd name="T42" fmla="*/ 43 w 309"/>
                  <a:gd name="T43" fmla="*/ 49 h 206"/>
                  <a:gd name="T44" fmla="*/ 69 w 309"/>
                  <a:gd name="T45" fmla="*/ 57 h 206"/>
                  <a:gd name="T46" fmla="*/ 81 w 309"/>
                  <a:gd name="T47" fmla="*/ 42 h 206"/>
                  <a:gd name="T48" fmla="*/ 101 w 309"/>
                  <a:gd name="T49" fmla="*/ 43 h 206"/>
                  <a:gd name="T50" fmla="*/ 117 w 309"/>
                  <a:gd name="T51" fmla="*/ 3 h 206"/>
                  <a:gd name="T52" fmla="*/ 135 w 309"/>
                  <a:gd name="T53" fmla="*/ 17 h 206"/>
                  <a:gd name="T54" fmla="*/ 171 w 309"/>
                  <a:gd name="T55" fmla="*/ 75 h 206"/>
                  <a:gd name="T56" fmla="*/ 182 w 309"/>
                  <a:gd name="T57" fmla="*/ 85 h 206"/>
                  <a:gd name="T58" fmla="*/ 184 w 309"/>
                  <a:gd name="T59" fmla="*/ 78 h 206"/>
                  <a:gd name="T60" fmla="*/ 201 w 309"/>
                  <a:gd name="T61" fmla="*/ 74 h 206"/>
                  <a:gd name="T62" fmla="*/ 200 w 309"/>
                  <a:gd name="T63" fmla="*/ 15 h 206"/>
                  <a:gd name="T64" fmla="*/ 221 w 309"/>
                  <a:gd name="T65" fmla="*/ 19 h 206"/>
                  <a:gd name="T66" fmla="*/ 231 w 309"/>
                  <a:gd name="T67" fmla="*/ 40 h 206"/>
                  <a:gd name="T68" fmla="*/ 214 w 309"/>
                  <a:gd name="T69" fmla="*/ 36 h 206"/>
                  <a:gd name="T70" fmla="*/ 223 w 309"/>
                  <a:gd name="T71" fmla="*/ 74 h 206"/>
                  <a:gd name="T72" fmla="*/ 275 w 309"/>
                  <a:gd name="T73" fmla="*/ 75 h 206"/>
                  <a:gd name="T74" fmla="*/ 296 w 309"/>
                  <a:gd name="T75" fmla="*/ 65 h 206"/>
                  <a:gd name="T76" fmla="*/ 228 w 309"/>
                  <a:gd name="T77" fmla="*/ 91 h 206"/>
                  <a:gd name="T78" fmla="*/ 237 w 309"/>
                  <a:gd name="T79" fmla="*/ 137 h 206"/>
                  <a:gd name="T80" fmla="*/ 267 w 309"/>
                  <a:gd name="T81" fmla="*/ 156 h 206"/>
                  <a:gd name="T82" fmla="*/ 292 w 309"/>
                  <a:gd name="T83" fmla="*/ 173 h 206"/>
                  <a:gd name="T84" fmla="*/ 305 w 309"/>
                  <a:gd name="T85" fmla="*/ 176 h 206"/>
                  <a:gd name="T86" fmla="*/ 289 w 309"/>
                  <a:gd name="T87" fmla="*/ 200 h 206"/>
                  <a:gd name="T88" fmla="*/ 271 w 309"/>
                  <a:gd name="T89" fmla="*/ 188 h 206"/>
                  <a:gd name="T90" fmla="*/ 242 w 309"/>
                  <a:gd name="T91" fmla="*/ 168 h 206"/>
                  <a:gd name="T92" fmla="*/ 205 w 309"/>
                  <a:gd name="T93" fmla="*/ 92 h 206"/>
                  <a:gd name="T94" fmla="*/ 180 w 309"/>
                  <a:gd name="T95" fmla="*/ 91 h 206"/>
                  <a:gd name="T96" fmla="*/ 173 w 309"/>
                  <a:gd name="T97" fmla="*/ 99 h 206"/>
                  <a:gd name="T98" fmla="*/ 210 w 309"/>
                  <a:gd name="T99" fmla="*/ 120 h 206"/>
                  <a:gd name="T100" fmla="*/ 205 w 309"/>
                  <a:gd name="T101" fmla="*/ 92 h 20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</a:cxnLst>
                <a:rect l="0" t="0" r="r" b="b"/>
                <a:pathLst>
                  <a:path w="309" h="206">
                    <a:moveTo>
                      <a:pt x="242" y="168"/>
                    </a:moveTo>
                    <a:cubicBezTo>
                      <a:pt x="240" y="181"/>
                      <a:pt x="244" y="200"/>
                      <a:pt x="232" y="206"/>
                    </a:cubicBezTo>
                    <a:cubicBezTo>
                      <a:pt x="210" y="203"/>
                      <a:pt x="224" y="176"/>
                      <a:pt x="217" y="155"/>
                    </a:cubicBezTo>
                    <a:cubicBezTo>
                      <a:pt x="212" y="141"/>
                      <a:pt x="197" y="139"/>
                      <a:pt x="188" y="131"/>
                    </a:cubicBezTo>
                    <a:cubicBezTo>
                      <a:pt x="186" y="129"/>
                      <a:pt x="186" y="125"/>
                      <a:pt x="183" y="123"/>
                    </a:cubicBezTo>
                    <a:cubicBezTo>
                      <a:pt x="181" y="121"/>
                      <a:pt x="178" y="122"/>
                      <a:pt x="176" y="120"/>
                    </a:cubicBezTo>
                    <a:cubicBezTo>
                      <a:pt x="169" y="116"/>
                      <a:pt x="166" y="106"/>
                      <a:pt x="165" y="103"/>
                    </a:cubicBezTo>
                    <a:cubicBezTo>
                      <a:pt x="165" y="100"/>
                      <a:pt x="168" y="101"/>
                      <a:pt x="171" y="100"/>
                    </a:cubicBezTo>
                    <a:cubicBezTo>
                      <a:pt x="168" y="98"/>
                      <a:pt x="161" y="100"/>
                      <a:pt x="159" y="97"/>
                    </a:cubicBezTo>
                    <a:cubicBezTo>
                      <a:pt x="147" y="84"/>
                      <a:pt x="137" y="68"/>
                      <a:pt x="128" y="52"/>
                    </a:cubicBezTo>
                    <a:cubicBezTo>
                      <a:pt x="126" y="55"/>
                      <a:pt x="125" y="59"/>
                      <a:pt x="125" y="64"/>
                    </a:cubicBezTo>
                    <a:cubicBezTo>
                      <a:pt x="118" y="66"/>
                      <a:pt x="116" y="72"/>
                      <a:pt x="109" y="73"/>
                    </a:cubicBezTo>
                    <a:cubicBezTo>
                      <a:pt x="104" y="74"/>
                      <a:pt x="97" y="70"/>
                      <a:pt x="90" y="70"/>
                    </a:cubicBezTo>
                    <a:cubicBezTo>
                      <a:pt x="83" y="71"/>
                      <a:pt x="77" y="76"/>
                      <a:pt x="70" y="76"/>
                    </a:cubicBezTo>
                    <a:cubicBezTo>
                      <a:pt x="87" y="90"/>
                      <a:pt x="114" y="93"/>
                      <a:pt x="128" y="110"/>
                    </a:cubicBezTo>
                    <a:cubicBezTo>
                      <a:pt x="112" y="98"/>
                      <a:pt x="89" y="97"/>
                      <a:pt x="69" y="88"/>
                    </a:cubicBezTo>
                    <a:cubicBezTo>
                      <a:pt x="63" y="85"/>
                      <a:pt x="59" y="79"/>
                      <a:pt x="53" y="77"/>
                    </a:cubicBezTo>
                    <a:cubicBezTo>
                      <a:pt x="48" y="76"/>
                      <a:pt x="42" y="77"/>
                      <a:pt x="37" y="75"/>
                    </a:cubicBezTo>
                    <a:cubicBezTo>
                      <a:pt x="31" y="73"/>
                      <a:pt x="25" y="67"/>
                      <a:pt x="19" y="66"/>
                    </a:cubicBezTo>
                    <a:cubicBezTo>
                      <a:pt x="12" y="64"/>
                      <a:pt x="4" y="67"/>
                      <a:pt x="0" y="60"/>
                    </a:cubicBezTo>
                    <a:cubicBezTo>
                      <a:pt x="1" y="56"/>
                      <a:pt x="1" y="53"/>
                      <a:pt x="1" y="48"/>
                    </a:cubicBezTo>
                    <a:cubicBezTo>
                      <a:pt x="13" y="39"/>
                      <a:pt x="28" y="45"/>
                      <a:pt x="43" y="49"/>
                    </a:cubicBezTo>
                    <a:cubicBezTo>
                      <a:pt x="52" y="52"/>
                      <a:pt x="61" y="54"/>
                      <a:pt x="69" y="57"/>
                    </a:cubicBezTo>
                    <a:cubicBezTo>
                      <a:pt x="73" y="50"/>
                      <a:pt x="73" y="43"/>
                      <a:pt x="81" y="42"/>
                    </a:cubicBezTo>
                    <a:cubicBezTo>
                      <a:pt x="88" y="40"/>
                      <a:pt x="94" y="47"/>
                      <a:pt x="101" y="43"/>
                    </a:cubicBezTo>
                    <a:cubicBezTo>
                      <a:pt x="94" y="25"/>
                      <a:pt x="97" y="0"/>
                      <a:pt x="117" y="3"/>
                    </a:cubicBezTo>
                    <a:cubicBezTo>
                      <a:pt x="126" y="5"/>
                      <a:pt x="127" y="16"/>
                      <a:pt x="135" y="17"/>
                    </a:cubicBezTo>
                    <a:cubicBezTo>
                      <a:pt x="144" y="39"/>
                      <a:pt x="162" y="53"/>
                      <a:pt x="171" y="75"/>
                    </a:cubicBezTo>
                    <a:cubicBezTo>
                      <a:pt x="176" y="77"/>
                      <a:pt x="181" y="79"/>
                      <a:pt x="182" y="85"/>
                    </a:cubicBezTo>
                    <a:cubicBezTo>
                      <a:pt x="185" y="84"/>
                      <a:pt x="182" y="79"/>
                      <a:pt x="184" y="78"/>
                    </a:cubicBezTo>
                    <a:cubicBezTo>
                      <a:pt x="190" y="77"/>
                      <a:pt x="194" y="74"/>
                      <a:pt x="201" y="74"/>
                    </a:cubicBezTo>
                    <a:cubicBezTo>
                      <a:pt x="197" y="59"/>
                      <a:pt x="186" y="27"/>
                      <a:pt x="200" y="15"/>
                    </a:cubicBezTo>
                    <a:cubicBezTo>
                      <a:pt x="208" y="15"/>
                      <a:pt x="214" y="17"/>
                      <a:pt x="221" y="19"/>
                    </a:cubicBezTo>
                    <a:cubicBezTo>
                      <a:pt x="225" y="25"/>
                      <a:pt x="227" y="33"/>
                      <a:pt x="231" y="40"/>
                    </a:cubicBezTo>
                    <a:cubicBezTo>
                      <a:pt x="226" y="41"/>
                      <a:pt x="221" y="35"/>
                      <a:pt x="214" y="36"/>
                    </a:cubicBezTo>
                    <a:cubicBezTo>
                      <a:pt x="213" y="49"/>
                      <a:pt x="217" y="64"/>
                      <a:pt x="223" y="74"/>
                    </a:cubicBezTo>
                    <a:cubicBezTo>
                      <a:pt x="238" y="77"/>
                      <a:pt x="259" y="78"/>
                      <a:pt x="275" y="75"/>
                    </a:cubicBezTo>
                    <a:cubicBezTo>
                      <a:pt x="280" y="70"/>
                      <a:pt x="287" y="55"/>
                      <a:pt x="296" y="65"/>
                    </a:cubicBezTo>
                    <a:cubicBezTo>
                      <a:pt x="291" y="92"/>
                      <a:pt x="255" y="86"/>
                      <a:pt x="228" y="91"/>
                    </a:cubicBezTo>
                    <a:cubicBezTo>
                      <a:pt x="230" y="107"/>
                      <a:pt x="229" y="126"/>
                      <a:pt x="237" y="137"/>
                    </a:cubicBezTo>
                    <a:cubicBezTo>
                      <a:pt x="243" y="146"/>
                      <a:pt x="257" y="150"/>
                      <a:pt x="267" y="156"/>
                    </a:cubicBezTo>
                    <a:cubicBezTo>
                      <a:pt x="275" y="161"/>
                      <a:pt x="283" y="169"/>
                      <a:pt x="292" y="173"/>
                    </a:cubicBezTo>
                    <a:cubicBezTo>
                      <a:pt x="296" y="175"/>
                      <a:pt x="301" y="176"/>
                      <a:pt x="305" y="176"/>
                    </a:cubicBezTo>
                    <a:cubicBezTo>
                      <a:pt x="309" y="189"/>
                      <a:pt x="299" y="201"/>
                      <a:pt x="289" y="200"/>
                    </a:cubicBezTo>
                    <a:cubicBezTo>
                      <a:pt x="283" y="200"/>
                      <a:pt x="277" y="192"/>
                      <a:pt x="271" y="188"/>
                    </a:cubicBezTo>
                    <a:cubicBezTo>
                      <a:pt x="260" y="179"/>
                      <a:pt x="251" y="176"/>
                      <a:pt x="242" y="168"/>
                    </a:cubicBezTo>
                    <a:close/>
                    <a:moveTo>
                      <a:pt x="205" y="92"/>
                    </a:moveTo>
                    <a:cubicBezTo>
                      <a:pt x="196" y="93"/>
                      <a:pt x="187" y="95"/>
                      <a:pt x="180" y="91"/>
                    </a:cubicBezTo>
                    <a:cubicBezTo>
                      <a:pt x="180" y="95"/>
                      <a:pt x="176" y="97"/>
                      <a:pt x="173" y="99"/>
                    </a:cubicBezTo>
                    <a:cubicBezTo>
                      <a:pt x="187" y="104"/>
                      <a:pt x="196" y="115"/>
                      <a:pt x="210" y="120"/>
                    </a:cubicBezTo>
                    <a:cubicBezTo>
                      <a:pt x="209" y="110"/>
                      <a:pt x="208" y="101"/>
                      <a:pt x="205" y="92"/>
                    </a:cubicBezTo>
                    <a:close/>
                  </a:path>
                </a:pathLst>
              </a:custGeom>
              <a:solidFill>
                <a:sysClr val="window" lastClr="FFFFFF"/>
              </a:solidFill>
              <a:ln>
                <a:noFill/>
              </a:ln>
              <a:effectLst>
                <a:outerShdw blurRad="50800" dist="38100" dir="8100000" algn="tr" rotWithShape="0">
                  <a:prstClr val="black">
                    <a:alpha val="40000"/>
                  </a:prstClr>
                </a:outerShdw>
              </a:effectLst>
            </p:spPr>
            <p:txBody>
              <a:bodyPr vert="horz" wrap="square" lIns="86699" tIns="43349" rIns="86699" bIns="43349" numCol="1" anchor="t" anchorCtr="0" compatLnSpc="1">
                <a:prstTxWarp prst="textNoShape">
                  <a:avLst/>
                </a:prstTxWarp>
              </a:bodyPr>
              <a:lstStyle/>
              <a:p>
                <a:pPr defTabSz="866943">
                  <a:defRPr/>
                </a:pPr>
                <a:endParaRPr lang="zh-CN" altLang="en-US" sz="1707" kern="0">
                  <a:solidFill>
                    <a:prstClr val="black"/>
                  </a:solidFill>
                  <a:latin typeface="Arial" panose="020F0502020204030204"/>
                  <a:ea typeface="微软雅黑"/>
                </a:endParaRPr>
              </a:p>
            </p:txBody>
          </p:sp>
          <p:sp>
            <p:nvSpPr>
              <p:cNvPr id="94" name="Freeform 68">
                <a:extLst>
                  <a:ext uri="{FF2B5EF4-FFF2-40B4-BE49-F238E27FC236}">
                    <a16:creationId xmlns:a16="http://schemas.microsoft.com/office/drawing/2014/main" id="{263647AC-A62B-4717-B863-A69D47DA719E}"/>
                  </a:ext>
                </a:extLst>
              </p:cNvPr>
              <p:cNvSpPr>
                <a:spLocks/>
              </p:cNvSpPr>
              <p:nvPr/>
            </p:nvSpPr>
            <p:spPr bwMode="auto">
              <a:xfrm rot="16200000">
                <a:off x="8105749" y="3026153"/>
                <a:ext cx="550755" cy="574517"/>
              </a:xfrm>
              <a:custGeom>
                <a:avLst/>
                <a:gdLst>
                  <a:gd name="T0" fmla="*/ 185 w 267"/>
                  <a:gd name="T1" fmla="*/ 135 h 257"/>
                  <a:gd name="T2" fmla="*/ 186 w 267"/>
                  <a:gd name="T3" fmla="*/ 183 h 257"/>
                  <a:gd name="T4" fmla="*/ 151 w 267"/>
                  <a:gd name="T5" fmla="*/ 178 h 257"/>
                  <a:gd name="T6" fmla="*/ 139 w 267"/>
                  <a:gd name="T7" fmla="*/ 141 h 257"/>
                  <a:gd name="T8" fmla="*/ 131 w 267"/>
                  <a:gd name="T9" fmla="*/ 133 h 257"/>
                  <a:gd name="T10" fmla="*/ 94 w 267"/>
                  <a:gd name="T11" fmla="*/ 188 h 257"/>
                  <a:gd name="T12" fmla="*/ 74 w 267"/>
                  <a:gd name="T13" fmla="*/ 240 h 257"/>
                  <a:gd name="T14" fmla="*/ 55 w 267"/>
                  <a:gd name="T15" fmla="*/ 256 h 257"/>
                  <a:gd name="T16" fmla="*/ 55 w 267"/>
                  <a:gd name="T17" fmla="*/ 245 h 257"/>
                  <a:gd name="T18" fmla="*/ 49 w 267"/>
                  <a:gd name="T19" fmla="*/ 179 h 257"/>
                  <a:gd name="T20" fmla="*/ 54 w 267"/>
                  <a:gd name="T21" fmla="*/ 175 h 257"/>
                  <a:gd name="T22" fmla="*/ 88 w 267"/>
                  <a:gd name="T23" fmla="*/ 115 h 257"/>
                  <a:gd name="T24" fmla="*/ 8 w 267"/>
                  <a:gd name="T25" fmla="*/ 62 h 257"/>
                  <a:gd name="T26" fmla="*/ 16 w 267"/>
                  <a:gd name="T27" fmla="*/ 28 h 257"/>
                  <a:gd name="T28" fmla="*/ 73 w 267"/>
                  <a:gd name="T29" fmla="*/ 0 h 257"/>
                  <a:gd name="T30" fmla="*/ 73 w 267"/>
                  <a:gd name="T31" fmla="*/ 5 h 257"/>
                  <a:gd name="T32" fmla="*/ 60 w 267"/>
                  <a:gd name="T33" fmla="*/ 30 h 257"/>
                  <a:gd name="T34" fmla="*/ 67 w 267"/>
                  <a:gd name="T35" fmla="*/ 60 h 257"/>
                  <a:gd name="T36" fmla="*/ 73 w 267"/>
                  <a:gd name="T37" fmla="*/ 61 h 257"/>
                  <a:gd name="T38" fmla="*/ 74 w 267"/>
                  <a:gd name="T39" fmla="*/ 65 h 257"/>
                  <a:gd name="T40" fmla="*/ 109 w 267"/>
                  <a:gd name="T41" fmla="*/ 73 h 257"/>
                  <a:gd name="T42" fmla="*/ 105 w 267"/>
                  <a:gd name="T43" fmla="*/ 55 h 257"/>
                  <a:gd name="T44" fmla="*/ 148 w 267"/>
                  <a:gd name="T45" fmla="*/ 20 h 257"/>
                  <a:gd name="T46" fmla="*/ 147 w 267"/>
                  <a:gd name="T47" fmla="*/ 42 h 257"/>
                  <a:gd name="T48" fmla="*/ 176 w 267"/>
                  <a:gd name="T49" fmla="*/ 93 h 257"/>
                  <a:gd name="T50" fmla="*/ 193 w 267"/>
                  <a:gd name="T51" fmla="*/ 100 h 257"/>
                  <a:gd name="T52" fmla="*/ 201 w 267"/>
                  <a:gd name="T53" fmla="*/ 101 h 257"/>
                  <a:gd name="T54" fmla="*/ 252 w 267"/>
                  <a:gd name="T55" fmla="*/ 111 h 257"/>
                  <a:gd name="T56" fmla="*/ 262 w 267"/>
                  <a:gd name="T57" fmla="*/ 87 h 257"/>
                  <a:gd name="T58" fmla="*/ 254 w 267"/>
                  <a:gd name="T59" fmla="*/ 137 h 257"/>
                  <a:gd name="T60" fmla="*/ 225 w 267"/>
                  <a:gd name="T61" fmla="*/ 143 h 257"/>
                  <a:gd name="T62" fmla="*/ 185 w 267"/>
                  <a:gd name="T63" fmla="*/ 135 h 25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</a:cxnLst>
                <a:rect l="0" t="0" r="r" b="b"/>
                <a:pathLst>
                  <a:path w="267" h="257">
                    <a:moveTo>
                      <a:pt x="185" y="135"/>
                    </a:moveTo>
                    <a:cubicBezTo>
                      <a:pt x="187" y="147"/>
                      <a:pt x="189" y="162"/>
                      <a:pt x="186" y="183"/>
                    </a:cubicBezTo>
                    <a:cubicBezTo>
                      <a:pt x="180" y="194"/>
                      <a:pt x="147" y="199"/>
                      <a:pt x="151" y="178"/>
                    </a:cubicBezTo>
                    <a:cubicBezTo>
                      <a:pt x="143" y="169"/>
                      <a:pt x="143" y="156"/>
                      <a:pt x="139" y="141"/>
                    </a:cubicBezTo>
                    <a:cubicBezTo>
                      <a:pt x="137" y="138"/>
                      <a:pt x="134" y="135"/>
                      <a:pt x="131" y="133"/>
                    </a:cubicBezTo>
                    <a:cubicBezTo>
                      <a:pt x="116" y="145"/>
                      <a:pt x="98" y="168"/>
                      <a:pt x="94" y="188"/>
                    </a:cubicBezTo>
                    <a:cubicBezTo>
                      <a:pt x="90" y="207"/>
                      <a:pt x="80" y="223"/>
                      <a:pt x="74" y="240"/>
                    </a:cubicBezTo>
                    <a:cubicBezTo>
                      <a:pt x="68" y="245"/>
                      <a:pt x="68" y="257"/>
                      <a:pt x="55" y="256"/>
                    </a:cubicBezTo>
                    <a:cubicBezTo>
                      <a:pt x="53" y="254"/>
                      <a:pt x="53" y="247"/>
                      <a:pt x="55" y="245"/>
                    </a:cubicBezTo>
                    <a:cubicBezTo>
                      <a:pt x="45" y="227"/>
                      <a:pt x="42" y="201"/>
                      <a:pt x="49" y="179"/>
                    </a:cubicBezTo>
                    <a:cubicBezTo>
                      <a:pt x="51" y="178"/>
                      <a:pt x="52" y="176"/>
                      <a:pt x="54" y="175"/>
                    </a:cubicBezTo>
                    <a:cubicBezTo>
                      <a:pt x="59" y="148"/>
                      <a:pt x="80" y="138"/>
                      <a:pt x="88" y="115"/>
                    </a:cubicBezTo>
                    <a:cubicBezTo>
                      <a:pt x="53" y="107"/>
                      <a:pt x="10" y="100"/>
                      <a:pt x="8" y="62"/>
                    </a:cubicBezTo>
                    <a:cubicBezTo>
                      <a:pt x="0" y="49"/>
                      <a:pt x="13" y="38"/>
                      <a:pt x="16" y="28"/>
                    </a:cubicBezTo>
                    <a:cubicBezTo>
                      <a:pt x="30" y="13"/>
                      <a:pt x="61" y="16"/>
                      <a:pt x="73" y="0"/>
                    </a:cubicBezTo>
                    <a:cubicBezTo>
                      <a:pt x="73" y="2"/>
                      <a:pt x="67" y="6"/>
                      <a:pt x="73" y="5"/>
                    </a:cubicBezTo>
                    <a:cubicBezTo>
                      <a:pt x="69" y="14"/>
                      <a:pt x="63" y="20"/>
                      <a:pt x="60" y="30"/>
                    </a:cubicBezTo>
                    <a:cubicBezTo>
                      <a:pt x="63" y="41"/>
                      <a:pt x="58" y="53"/>
                      <a:pt x="67" y="60"/>
                    </a:cubicBezTo>
                    <a:cubicBezTo>
                      <a:pt x="68" y="60"/>
                      <a:pt x="72" y="60"/>
                      <a:pt x="73" y="61"/>
                    </a:cubicBezTo>
                    <a:cubicBezTo>
                      <a:pt x="74" y="61"/>
                      <a:pt x="74" y="64"/>
                      <a:pt x="74" y="65"/>
                    </a:cubicBezTo>
                    <a:cubicBezTo>
                      <a:pt x="85" y="70"/>
                      <a:pt x="99" y="72"/>
                      <a:pt x="109" y="73"/>
                    </a:cubicBezTo>
                    <a:cubicBezTo>
                      <a:pt x="109" y="70"/>
                      <a:pt x="107" y="60"/>
                      <a:pt x="105" y="55"/>
                    </a:cubicBezTo>
                    <a:cubicBezTo>
                      <a:pt x="112" y="34"/>
                      <a:pt x="122" y="20"/>
                      <a:pt x="148" y="20"/>
                    </a:cubicBezTo>
                    <a:cubicBezTo>
                      <a:pt x="158" y="25"/>
                      <a:pt x="153" y="37"/>
                      <a:pt x="147" y="42"/>
                    </a:cubicBezTo>
                    <a:cubicBezTo>
                      <a:pt x="155" y="61"/>
                      <a:pt x="161" y="81"/>
                      <a:pt x="176" y="93"/>
                    </a:cubicBezTo>
                    <a:cubicBezTo>
                      <a:pt x="183" y="91"/>
                      <a:pt x="187" y="98"/>
                      <a:pt x="193" y="100"/>
                    </a:cubicBezTo>
                    <a:cubicBezTo>
                      <a:pt x="195" y="101"/>
                      <a:pt x="198" y="100"/>
                      <a:pt x="201" y="101"/>
                    </a:cubicBezTo>
                    <a:cubicBezTo>
                      <a:pt x="215" y="106"/>
                      <a:pt x="233" y="119"/>
                      <a:pt x="252" y="111"/>
                    </a:cubicBezTo>
                    <a:cubicBezTo>
                      <a:pt x="254" y="102"/>
                      <a:pt x="251" y="87"/>
                      <a:pt x="262" y="87"/>
                    </a:cubicBezTo>
                    <a:cubicBezTo>
                      <a:pt x="260" y="108"/>
                      <a:pt x="267" y="123"/>
                      <a:pt x="254" y="137"/>
                    </a:cubicBezTo>
                    <a:cubicBezTo>
                      <a:pt x="246" y="138"/>
                      <a:pt x="235" y="153"/>
                      <a:pt x="225" y="143"/>
                    </a:cubicBezTo>
                    <a:cubicBezTo>
                      <a:pt x="214" y="146"/>
                      <a:pt x="198" y="137"/>
                      <a:pt x="185" y="135"/>
                    </a:cubicBezTo>
                    <a:close/>
                  </a:path>
                </a:pathLst>
              </a:custGeom>
              <a:solidFill>
                <a:sysClr val="window" lastClr="FFFFFF"/>
              </a:solidFill>
              <a:ln>
                <a:noFill/>
              </a:ln>
              <a:effectLst>
                <a:outerShdw blurRad="50800" dist="38100" dir="8100000" algn="tr" rotWithShape="0">
                  <a:prstClr val="black">
                    <a:alpha val="40000"/>
                  </a:prstClr>
                </a:outerShdw>
              </a:effectLst>
            </p:spPr>
            <p:txBody>
              <a:bodyPr vert="horz" wrap="square" lIns="86699" tIns="43349" rIns="86699" bIns="43349" numCol="1" anchor="t" anchorCtr="0" compatLnSpc="1">
                <a:prstTxWarp prst="textNoShape">
                  <a:avLst/>
                </a:prstTxWarp>
              </a:bodyPr>
              <a:lstStyle/>
              <a:p>
                <a:pPr defTabSz="866943">
                  <a:defRPr/>
                </a:pPr>
                <a:endParaRPr lang="zh-CN" altLang="en-US" sz="1707" kern="0">
                  <a:solidFill>
                    <a:prstClr val="black"/>
                  </a:solidFill>
                  <a:latin typeface="Arial" panose="020F0502020204030204"/>
                  <a:ea typeface="微软雅黑"/>
                </a:endParaRPr>
              </a:p>
            </p:txBody>
          </p:sp>
          <p:sp>
            <p:nvSpPr>
              <p:cNvPr id="95" name="Freeform 69">
                <a:extLst>
                  <a:ext uri="{FF2B5EF4-FFF2-40B4-BE49-F238E27FC236}">
                    <a16:creationId xmlns:a16="http://schemas.microsoft.com/office/drawing/2014/main" id="{BCCA8C1D-B156-4702-BE9A-B75F07F834AB}"/>
                  </a:ext>
                </a:extLst>
              </p:cNvPr>
              <p:cNvSpPr>
                <a:spLocks/>
              </p:cNvSpPr>
              <p:nvPr/>
            </p:nvSpPr>
            <p:spPr bwMode="auto">
              <a:xfrm rot="16200000">
                <a:off x="6954396" y="3054352"/>
                <a:ext cx="441526" cy="408890"/>
              </a:xfrm>
              <a:custGeom>
                <a:avLst/>
                <a:gdLst>
                  <a:gd name="T0" fmla="*/ 176 w 214"/>
                  <a:gd name="T1" fmla="*/ 134 h 182"/>
                  <a:gd name="T2" fmla="*/ 162 w 214"/>
                  <a:gd name="T3" fmla="*/ 86 h 182"/>
                  <a:gd name="T4" fmla="*/ 149 w 214"/>
                  <a:gd name="T5" fmla="*/ 80 h 182"/>
                  <a:gd name="T6" fmla="*/ 125 w 214"/>
                  <a:gd name="T7" fmla="*/ 56 h 182"/>
                  <a:gd name="T8" fmla="*/ 141 w 214"/>
                  <a:gd name="T9" fmla="*/ 121 h 182"/>
                  <a:gd name="T10" fmla="*/ 127 w 214"/>
                  <a:gd name="T11" fmla="*/ 128 h 182"/>
                  <a:gd name="T12" fmla="*/ 92 w 214"/>
                  <a:gd name="T13" fmla="*/ 92 h 182"/>
                  <a:gd name="T14" fmla="*/ 102 w 214"/>
                  <a:gd name="T15" fmla="*/ 157 h 182"/>
                  <a:gd name="T16" fmla="*/ 90 w 214"/>
                  <a:gd name="T17" fmla="*/ 179 h 182"/>
                  <a:gd name="T18" fmla="*/ 71 w 214"/>
                  <a:gd name="T19" fmla="*/ 171 h 182"/>
                  <a:gd name="T20" fmla="*/ 69 w 214"/>
                  <a:gd name="T21" fmla="*/ 133 h 182"/>
                  <a:gd name="T22" fmla="*/ 56 w 214"/>
                  <a:gd name="T23" fmla="*/ 110 h 182"/>
                  <a:gd name="T24" fmla="*/ 3 w 214"/>
                  <a:gd name="T25" fmla="*/ 73 h 182"/>
                  <a:gd name="T26" fmla="*/ 5 w 214"/>
                  <a:gd name="T27" fmla="*/ 53 h 182"/>
                  <a:gd name="T28" fmla="*/ 52 w 214"/>
                  <a:gd name="T29" fmla="*/ 72 h 182"/>
                  <a:gd name="T30" fmla="*/ 35 w 214"/>
                  <a:gd name="T31" fmla="*/ 21 h 182"/>
                  <a:gd name="T32" fmla="*/ 65 w 214"/>
                  <a:gd name="T33" fmla="*/ 27 h 182"/>
                  <a:gd name="T34" fmla="*/ 117 w 214"/>
                  <a:gd name="T35" fmla="*/ 94 h 182"/>
                  <a:gd name="T36" fmla="*/ 114 w 214"/>
                  <a:gd name="T37" fmla="*/ 38 h 182"/>
                  <a:gd name="T38" fmla="*/ 158 w 214"/>
                  <a:gd name="T39" fmla="*/ 57 h 182"/>
                  <a:gd name="T40" fmla="*/ 155 w 214"/>
                  <a:gd name="T41" fmla="*/ 23 h 182"/>
                  <a:gd name="T42" fmla="*/ 189 w 214"/>
                  <a:gd name="T43" fmla="*/ 5 h 182"/>
                  <a:gd name="T44" fmla="*/ 207 w 214"/>
                  <a:gd name="T45" fmla="*/ 120 h 182"/>
                  <a:gd name="T46" fmla="*/ 196 w 214"/>
                  <a:gd name="T47" fmla="*/ 134 h 182"/>
                  <a:gd name="T48" fmla="*/ 176 w 214"/>
                  <a:gd name="T49" fmla="*/ 134 h 18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</a:cxnLst>
                <a:rect l="0" t="0" r="r" b="b"/>
                <a:pathLst>
                  <a:path w="214" h="182">
                    <a:moveTo>
                      <a:pt x="176" y="134"/>
                    </a:moveTo>
                    <a:cubicBezTo>
                      <a:pt x="171" y="118"/>
                      <a:pt x="164" y="105"/>
                      <a:pt x="162" y="86"/>
                    </a:cubicBezTo>
                    <a:cubicBezTo>
                      <a:pt x="158" y="83"/>
                      <a:pt x="153" y="82"/>
                      <a:pt x="149" y="80"/>
                    </a:cubicBezTo>
                    <a:cubicBezTo>
                      <a:pt x="146" y="67"/>
                      <a:pt x="132" y="64"/>
                      <a:pt x="125" y="56"/>
                    </a:cubicBezTo>
                    <a:cubicBezTo>
                      <a:pt x="128" y="80"/>
                      <a:pt x="136" y="99"/>
                      <a:pt x="141" y="121"/>
                    </a:cubicBezTo>
                    <a:cubicBezTo>
                      <a:pt x="137" y="124"/>
                      <a:pt x="135" y="129"/>
                      <a:pt x="127" y="128"/>
                    </a:cubicBezTo>
                    <a:cubicBezTo>
                      <a:pt x="117" y="114"/>
                      <a:pt x="103" y="105"/>
                      <a:pt x="92" y="92"/>
                    </a:cubicBezTo>
                    <a:cubicBezTo>
                      <a:pt x="91" y="114"/>
                      <a:pt x="104" y="131"/>
                      <a:pt x="102" y="157"/>
                    </a:cubicBezTo>
                    <a:cubicBezTo>
                      <a:pt x="101" y="165"/>
                      <a:pt x="96" y="177"/>
                      <a:pt x="90" y="179"/>
                    </a:cubicBezTo>
                    <a:cubicBezTo>
                      <a:pt x="80" y="182"/>
                      <a:pt x="76" y="175"/>
                      <a:pt x="71" y="171"/>
                    </a:cubicBezTo>
                    <a:cubicBezTo>
                      <a:pt x="74" y="162"/>
                      <a:pt x="70" y="145"/>
                      <a:pt x="69" y="133"/>
                    </a:cubicBezTo>
                    <a:cubicBezTo>
                      <a:pt x="68" y="118"/>
                      <a:pt x="67" y="118"/>
                      <a:pt x="56" y="110"/>
                    </a:cubicBezTo>
                    <a:cubicBezTo>
                      <a:pt x="41" y="97"/>
                      <a:pt x="19" y="83"/>
                      <a:pt x="3" y="73"/>
                    </a:cubicBezTo>
                    <a:cubicBezTo>
                      <a:pt x="5" y="65"/>
                      <a:pt x="0" y="59"/>
                      <a:pt x="5" y="53"/>
                    </a:cubicBezTo>
                    <a:cubicBezTo>
                      <a:pt x="27" y="47"/>
                      <a:pt x="37" y="64"/>
                      <a:pt x="52" y="72"/>
                    </a:cubicBezTo>
                    <a:cubicBezTo>
                      <a:pt x="50" y="52"/>
                      <a:pt x="32" y="43"/>
                      <a:pt x="35" y="21"/>
                    </a:cubicBezTo>
                    <a:cubicBezTo>
                      <a:pt x="48" y="21"/>
                      <a:pt x="58" y="22"/>
                      <a:pt x="65" y="27"/>
                    </a:cubicBezTo>
                    <a:cubicBezTo>
                      <a:pt x="76" y="55"/>
                      <a:pt x="100" y="71"/>
                      <a:pt x="117" y="94"/>
                    </a:cubicBezTo>
                    <a:cubicBezTo>
                      <a:pt x="111" y="79"/>
                      <a:pt x="96" y="51"/>
                      <a:pt x="114" y="38"/>
                    </a:cubicBezTo>
                    <a:cubicBezTo>
                      <a:pt x="137" y="37"/>
                      <a:pt x="143" y="51"/>
                      <a:pt x="158" y="57"/>
                    </a:cubicBezTo>
                    <a:cubicBezTo>
                      <a:pt x="157" y="46"/>
                      <a:pt x="156" y="37"/>
                      <a:pt x="155" y="23"/>
                    </a:cubicBezTo>
                    <a:cubicBezTo>
                      <a:pt x="163" y="14"/>
                      <a:pt x="174" y="0"/>
                      <a:pt x="189" y="5"/>
                    </a:cubicBezTo>
                    <a:cubicBezTo>
                      <a:pt x="180" y="49"/>
                      <a:pt x="214" y="76"/>
                      <a:pt x="207" y="120"/>
                    </a:cubicBezTo>
                    <a:cubicBezTo>
                      <a:pt x="204" y="125"/>
                      <a:pt x="201" y="131"/>
                      <a:pt x="196" y="134"/>
                    </a:cubicBezTo>
                    <a:cubicBezTo>
                      <a:pt x="187" y="132"/>
                      <a:pt x="185" y="135"/>
                      <a:pt x="176" y="134"/>
                    </a:cubicBezTo>
                    <a:close/>
                  </a:path>
                </a:pathLst>
              </a:custGeom>
              <a:solidFill>
                <a:sysClr val="window" lastClr="FFFFFF"/>
              </a:solidFill>
              <a:ln>
                <a:noFill/>
              </a:ln>
              <a:effectLst>
                <a:outerShdw blurRad="50800" dist="38100" dir="8100000" algn="tr" rotWithShape="0">
                  <a:prstClr val="black">
                    <a:alpha val="40000"/>
                  </a:prstClr>
                </a:outerShdw>
              </a:effectLst>
            </p:spPr>
            <p:txBody>
              <a:bodyPr vert="horz" wrap="square" lIns="86699" tIns="43349" rIns="86699" bIns="43349" numCol="1" anchor="t" anchorCtr="0" compatLnSpc="1">
                <a:prstTxWarp prst="textNoShape">
                  <a:avLst/>
                </a:prstTxWarp>
              </a:bodyPr>
              <a:lstStyle/>
              <a:p>
                <a:pPr defTabSz="866943">
                  <a:defRPr/>
                </a:pPr>
                <a:endParaRPr lang="zh-CN" altLang="en-US" sz="1707" kern="0">
                  <a:solidFill>
                    <a:prstClr val="black"/>
                  </a:solidFill>
                  <a:latin typeface="Arial" panose="020F0502020204030204"/>
                  <a:ea typeface="微软雅黑"/>
                </a:endParaRPr>
              </a:p>
            </p:txBody>
          </p:sp>
          <p:sp>
            <p:nvSpPr>
              <p:cNvPr id="96" name="Freeform 70">
                <a:extLst>
                  <a:ext uri="{FF2B5EF4-FFF2-40B4-BE49-F238E27FC236}">
                    <a16:creationId xmlns:a16="http://schemas.microsoft.com/office/drawing/2014/main" id="{9A256D57-8630-4BB4-A234-A99F05B2B554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 rot="16200000">
                <a:off x="5668838" y="3040726"/>
                <a:ext cx="486840" cy="543462"/>
              </a:xfrm>
              <a:custGeom>
                <a:avLst/>
                <a:gdLst>
                  <a:gd name="T0" fmla="*/ 196 w 236"/>
                  <a:gd name="T1" fmla="*/ 175 h 242"/>
                  <a:gd name="T2" fmla="*/ 199 w 236"/>
                  <a:gd name="T3" fmla="*/ 169 h 242"/>
                  <a:gd name="T4" fmla="*/ 176 w 236"/>
                  <a:gd name="T5" fmla="*/ 100 h 242"/>
                  <a:gd name="T6" fmla="*/ 140 w 236"/>
                  <a:gd name="T7" fmla="*/ 97 h 242"/>
                  <a:gd name="T8" fmla="*/ 146 w 236"/>
                  <a:gd name="T9" fmla="*/ 127 h 242"/>
                  <a:gd name="T10" fmla="*/ 174 w 236"/>
                  <a:gd name="T11" fmla="*/ 133 h 242"/>
                  <a:gd name="T12" fmla="*/ 174 w 236"/>
                  <a:gd name="T13" fmla="*/ 150 h 242"/>
                  <a:gd name="T14" fmla="*/ 148 w 236"/>
                  <a:gd name="T15" fmla="*/ 147 h 242"/>
                  <a:gd name="T16" fmla="*/ 144 w 236"/>
                  <a:gd name="T17" fmla="*/ 174 h 242"/>
                  <a:gd name="T18" fmla="*/ 146 w 236"/>
                  <a:gd name="T19" fmla="*/ 180 h 242"/>
                  <a:gd name="T20" fmla="*/ 142 w 236"/>
                  <a:gd name="T21" fmla="*/ 195 h 242"/>
                  <a:gd name="T22" fmla="*/ 141 w 236"/>
                  <a:gd name="T23" fmla="*/ 210 h 242"/>
                  <a:gd name="T24" fmla="*/ 124 w 236"/>
                  <a:gd name="T25" fmla="*/ 233 h 242"/>
                  <a:gd name="T26" fmla="*/ 111 w 236"/>
                  <a:gd name="T27" fmla="*/ 242 h 242"/>
                  <a:gd name="T28" fmla="*/ 20 w 236"/>
                  <a:gd name="T29" fmla="*/ 202 h 242"/>
                  <a:gd name="T30" fmla="*/ 7 w 236"/>
                  <a:gd name="T31" fmla="*/ 197 h 242"/>
                  <a:gd name="T32" fmla="*/ 0 w 236"/>
                  <a:gd name="T33" fmla="*/ 187 h 242"/>
                  <a:gd name="T34" fmla="*/ 16 w 236"/>
                  <a:gd name="T35" fmla="*/ 163 h 242"/>
                  <a:gd name="T36" fmla="*/ 20 w 236"/>
                  <a:gd name="T37" fmla="*/ 127 h 242"/>
                  <a:gd name="T38" fmla="*/ 19 w 236"/>
                  <a:gd name="T39" fmla="*/ 100 h 242"/>
                  <a:gd name="T40" fmla="*/ 15 w 236"/>
                  <a:gd name="T41" fmla="*/ 84 h 242"/>
                  <a:gd name="T42" fmla="*/ 6 w 236"/>
                  <a:gd name="T43" fmla="*/ 52 h 242"/>
                  <a:gd name="T44" fmla="*/ 13 w 236"/>
                  <a:gd name="T45" fmla="*/ 36 h 242"/>
                  <a:gd name="T46" fmla="*/ 45 w 236"/>
                  <a:gd name="T47" fmla="*/ 16 h 242"/>
                  <a:gd name="T48" fmla="*/ 82 w 236"/>
                  <a:gd name="T49" fmla="*/ 3 h 242"/>
                  <a:gd name="T50" fmla="*/ 122 w 236"/>
                  <a:gd name="T51" fmla="*/ 31 h 242"/>
                  <a:gd name="T52" fmla="*/ 111 w 236"/>
                  <a:gd name="T53" fmla="*/ 35 h 242"/>
                  <a:gd name="T54" fmla="*/ 131 w 236"/>
                  <a:gd name="T55" fmla="*/ 75 h 242"/>
                  <a:gd name="T56" fmla="*/ 171 w 236"/>
                  <a:gd name="T57" fmla="*/ 77 h 242"/>
                  <a:gd name="T58" fmla="*/ 181 w 236"/>
                  <a:gd name="T59" fmla="*/ 51 h 242"/>
                  <a:gd name="T60" fmla="*/ 189 w 236"/>
                  <a:gd name="T61" fmla="*/ 45 h 242"/>
                  <a:gd name="T62" fmla="*/ 203 w 236"/>
                  <a:gd name="T63" fmla="*/ 43 h 242"/>
                  <a:gd name="T64" fmla="*/ 200 w 236"/>
                  <a:gd name="T65" fmla="*/ 77 h 242"/>
                  <a:gd name="T66" fmla="*/ 211 w 236"/>
                  <a:gd name="T67" fmla="*/ 98 h 242"/>
                  <a:gd name="T68" fmla="*/ 236 w 236"/>
                  <a:gd name="T69" fmla="*/ 168 h 242"/>
                  <a:gd name="T70" fmla="*/ 235 w 236"/>
                  <a:gd name="T71" fmla="*/ 175 h 242"/>
                  <a:gd name="T72" fmla="*/ 213 w 236"/>
                  <a:gd name="T73" fmla="*/ 206 h 242"/>
                  <a:gd name="T74" fmla="*/ 196 w 236"/>
                  <a:gd name="T75" fmla="*/ 175 h 242"/>
                  <a:gd name="T76" fmla="*/ 128 w 236"/>
                  <a:gd name="T77" fmla="*/ 147 h 242"/>
                  <a:gd name="T78" fmla="*/ 69 w 236"/>
                  <a:gd name="T79" fmla="*/ 170 h 242"/>
                  <a:gd name="T80" fmla="*/ 126 w 236"/>
                  <a:gd name="T81" fmla="*/ 124 h 242"/>
                  <a:gd name="T82" fmla="*/ 120 w 236"/>
                  <a:gd name="T83" fmla="*/ 102 h 242"/>
                  <a:gd name="T84" fmla="*/ 91 w 236"/>
                  <a:gd name="T85" fmla="*/ 89 h 242"/>
                  <a:gd name="T86" fmla="*/ 53 w 236"/>
                  <a:gd name="T87" fmla="*/ 86 h 242"/>
                  <a:gd name="T88" fmla="*/ 105 w 236"/>
                  <a:gd name="T89" fmla="*/ 74 h 242"/>
                  <a:gd name="T90" fmla="*/ 89 w 236"/>
                  <a:gd name="T91" fmla="*/ 30 h 242"/>
                  <a:gd name="T92" fmla="*/ 39 w 236"/>
                  <a:gd name="T93" fmla="*/ 47 h 242"/>
                  <a:gd name="T94" fmla="*/ 49 w 236"/>
                  <a:gd name="T95" fmla="*/ 168 h 242"/>
                  <a:gd name="T96" fmla="*/ 110 w 236"/>
                  <a:gd name="T97" fmla="*/ 196 h 242"/>
                  <a:gd name="T98" fmla="*/ 128 w 236"/>
                  <a:gd name="T99" fmla="*/ 147 h 24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</a:cxnLst>
                <a:rect l="0" t="0" r="r" b="b"/>
                <a:pathLst>
                  <a:path w="236" h="242">
                    <a:moveTo>
                      <a:pt x="196" y="175"/>
                    </a:moveTo>
                    <a:cubicBezTo>
                      <a:pt x="197" y="172"/>
                      <a:pt x="199" y="172"/>
                      <a:pt x="199" y="169"/>
                    </a:cubicBezTo>
                    <a:cubicBezTo>
                      <a:pt x="192" y="144"/>
                      <a:pt x="185" y="121"/>
                      <a:pt x="176" y="100"/>
                    </a:cubicBezTo>
                    <a:cubicBezTo>
                      <a:pt x="162" y="103"/>
                      <a:pt x="155" y="95"/>
                      <a:pt x="140" y="97"/>
                    </a:cubicBezTo>
                    <a:cubicBezTo>
                      <a:pt x="141" y="108"/>
                      <a:pt x="145" y="116"/>
                      <a:pt x="146" y="127"/>
                    </a:cubicBezTo>
                    <a:cubicBezTo>
                      <a:pt x="153" y="132"/>
                      <a:pt x="165" y="131"/>
                      <a:pt x="174" y="133"/>
                    </a:cubicBezTo>
                    <a:cubicBezTo>
                      <a:pt x="177" y="137"/>
                      <a:pt x="177" y="146"/>
                      <a:pt x="174" y="150"/>
                    </a:cubicBezTo>
                    <a:cubicBezTo>
                      <a:pt x="164" y="155"/>
                      <a:pt x="158" y="149"/>
                      <a:pt x="148" y="147"/>
                    </a:cubicBezTo>
                    <a:cubicBezTo>
                      <a:pt x="148" y="156"/>
                      <a:pt x="144" y="165"/>
                      <a:pt x="144" y="174"/>
                    </a:cubicBezTo>
                    <a:cubicBezTo>
                      <a:pt x="144" y="176"/>
                      <a:pt x="147" y="178"/>
                      <a:pt x="146" y="180"/>
                    </a:cubicBezTo>
                    <a:cubicBezTo>
                      <a:pt x="146" y="185"/>
                      <a:pt x="144" y="190"/>
                      <a:pt x="142" y="195"/>
                    </a:cubicBezTo>
                    <a:cubicBezTo>
                      <a:pt x="141" y="200"/>
                      <a:pt x="142" y="206"/>
                      <a:pt x="141" y="210"/>
                    </a:cubicBezTo>
                    <a:cubicBezTo>
                      <a:pt x="137" y="219"/>
                      <a:pt x="128" y="224"/>
                      <a:pt x="124" y="233"/>
                    </a:cubicBezTo>
                    <a:cubicBezTo>
                      <a:pt x="119" y="235"/>
                      <a:pt x="113" y="237"/>
                      <a:pt x="111" y="242"/>
                    </a:cubicBezTo>
                    <a:cubicBezTo>
                      <a:pt x="71" y="241"/>
                      <a:pt x="60" y="206"/>
                      <a:pt x="20" y="202"/>
                    </a:cubicBezTo>
                    <a:cubicBezTo>
                      <a:pt x="17" y="199"/>
                      <a:pt x="14" y="195"/>
                      <a:pt x="7" y="197"/>
                    </a:cubicBezTo>
                    <a:cubicBezTo>
                      <a:pt x="4" y="194"/>
                      <a:pt x="3" y="190"/>
                      <a:pt x="0" y="187"/>
                    </a:cubicBezTo>
                    <a:cubicBezTo>
                      <a:pt x="5" y="179"/>
                      <a:pt x="8" y="169"/>
                      <a:pt x="16" y="163"/>
                    </a:cubicBezTo>
                    <a:cubicBezTo>
                      <a:pt x="19" y="150"/>
                      <a:pt x="16" y="135"/>
                      <a:pt x="20" y="127"/>
                    </a:cubicBezTo>
                    <a:cubicBezTo>
                      <a:pt x="16" y="120"/>
                      <a:pt x="17" y="108"/>
                      <a:pt x="19" y="100"/>
                    </a:cubicBezTo>
                    <a:cubicBezTo>
                      <a:pt x="15" y="95"/>
                      <a:pt x="16" y="91"/>
                      <a:pt x="15" y="84"/>
                    </a:cubicBezTo>
                    <a:cubicBezTo>
                      <a:pt x="12" y="73"/>
                      <a:pt x="4" y="64"/>
                      <a:pt x="6" y="52"/>
                    </a:cubicBezTo>
                    <a:cubicBezTo>
                      <a:pt x="6" y="50"/>
                      <a:pt x="10" y="40"/>
                      <a:pt x="13" y="36"/>
                    </a:cubicBezTo>
                    <a:cubicBezTo>
                      <a:pt x="18" y="29"/>
                      <a:pt x="31" y="22"/>
                      <a:pt x="45" y="16"/>
                    </a:cubicBezTo>
                    <a:cubicBezTo>
                      <a:pt x="58" y="11"/>
                      <a:pt x="73" y="4"/>
                      <a:pt x="82" y="3"/>
                    </a:cubicBezTo>
                    <a:cubicBezTo>
                      <a:pt x="100" y="0"/>
                      <a:pt x="126" y="13"/>
                      <a:pt x="122" y="31"/>
                    </a:cubicBezTo>
                    <a:cubicBezTo>
                      <a:pt x="119" y="34"/>
                      <a:pt x="115" y="34"/>
                      <a:pt x="111" y="35"/>
                    </a:cubicBezTo>
                    <a:cubicBezTo>
                      <a:pt x="114" y="52"/>
                      <a:pt x="124" y="62"/>
                      <a:pt x="131" y="75"/>
                    </a:cubicBezTo>
                    <a:cubicBezTo>
                      <a:pt x="143" y="74"/>
                      <a:pt x="162" y="83"/>
                      <a:pt x="171" y="77"/>
                    </a:cubicBezTo>
                    <a:cubicBezTo>
                      <a:pt x="178" y="72"/>
                      <a:pt x="175" y="58"/>
                      <a:pt x="181" y="51"/>
                    </a:cubicBezTo>
                    <a:cubicBezTo>
                      <a:pt x="180" y="52"/>
                      <a:pt x="189" y="45"/>
                      <a:pt x="189" y="45"/>
                    </a:cubicBezTo>
                    <a:cubicBezTo>
                      <a:pt x="193" y="43"/>
                      <a:pt x="198" y="43"/>
                      <a:pt x="203" y="43"/>
                    </a:cubicBezTo>
                    <a:cubicBezTo>
                      <a:pt x="206" y="56"/>
                      <a:pt x="195" y="62"/>
                      <a:pt x="200" y="77"/>
                    </a:cubicBezTo>
                    <a:cubicBezTo>
                      <a:pt x="202" y="83"/>
                      <a:pt x="207" y="89"/>
                      <a:pt x="211" y="98"/>
                    </a:cubicBezTo>
                    <a:cubicBezTo>
                      <a:pt x="218" y="118"/>
                      <a:pt x="229" y="149"/>
                      <a:pt x="236" y="168"/>
                    </a:cubicBezTo>
                    <a:cubicBezTo>
                      <a:pt x="236" y="169"/>
                      <a:pt x="235" y="173"/>
                      <a:pt x="235" y="175"/>
                    </a:cubicBezTo>
                    <a:cubicBezTo>
                      <a:pt x="232" y="187"/>
                      <a:pt x="224" y="208"/>
                      <a:pt x="213" y="206"/>
                    </a:cubicBezTo>
                    <a:cubicBezTo>
                      <a:pt x="201" y="205"/>
                      <a:pt x="205" y="182"/>
                      <a:pt x="196" y="175"/>
                    </a:cubicBezTo>
                    <a:close/>
                    <a:moveTo>
                      <a:pt x="128" y="147"/>
                    </a:moveTo>
                    <a:cubicBezTo>
                      <a:pt x="95" y="141"/>
                      <a:pt x="93" y="169"/>
                      <a:pt x="69" y="170"/>
                    </a:cubicBezTo>
                    <a:cubicBezTo>
                      <a:pt x="56" y="133"/>
                      <a:pt x="95" y="119"/>
                      <a:pt x="126" y="124"/>
                    </a:cubicBezTo>
                    <a:cubicBezTo>
                      <a:pt x="127" y="114"/>
                      <a:pt x="122" y="110"/>
                      <a:pt x="120" y="102"/>
                    </a:cubicBezTo>
                    <a:cubicBezTo>
                      <a:pt x="111" y="98"/>
                      <a:pt x="103" y="90"/>
                      <a:pt x="91" y="89"/>
                    </a:cubicBezTo>
                    <a:cubicBezTo>
                      <a:pt x="79" y="88"/>
                      <a:pt x="64" y="95"/>
                      <a:pt x="53" y="86"/>
                    </a:cubicBezTo>
                    <a:cubicBezTo>
                      <a:pt x="52" y="64"/>
                      <a:pt x="87" y="70"/>
                      <a:pt x="105" y="74"/>
                    </a:cubicBezTo>
                    <a:cubicBezTo>
                      <a:pt x="100" y="58"/>
                      <a:pt x="94" y="46"/>
                      <a:pt x="89" y="30"/>
                    </a:cubicBezTo>
                    <a:cubicBezTo>
                      <a:pt x="68" y="31"/>
                      <a:pt x="51" y="37"/>
                      <a:pt x="39" y="47"/>
                    </a:cubicBezTo>
                    <a:cubicBezTo>
                      <a:pt x="40" y="90"/>
                      <a:pt x="53" y="131"/>
                      <a:pt x="49" y="168"/>
                    </a:cubicBezTo>
                    <a:cubicBezTo>
                      <a:pt x="67" y="180"/>
                      <a:pt x="86" y="190"/>
                      <a:pt x="110" y="196"/>
                    </a:cubicBezTo>
                    <a:cubicBezTo>
                      <a:pt x="121" y="185"/>
                      <a:pt x="131" y="165"/>
                      <a:pt x="128" y="147"/>
                    </a:cubicBezTo>
                    <a:close/>
                  </a:path>
                </a:pathLst>
              </a:custGeom>
              <a:solidFill>
                <a:sysClr val="window" lastClr="FFFFFF"/>
              </a:solidFill>
              <a:ln>
                <a:noFill/>
              </a:ln>
              <a:effectLst>
                <a:outerShdw blurRad="50800" dist="38100" dir="8100000" algn="tr" rotWithShape="0">
                  <a:prstClr val="black">
                    <a:alpha val="40000"/>
                  </a:prstClr>
                </a:outerShdw>
              </a:effectLst>
            </p:spPr>
            <p:txBody>
              <a:bodyPr vert="horz" wrap="square" lIns="86699" tIns="43349" rIns="86699" bIns="43349" numCol="1" anchor="t" anchorCtr="0" compatLnSpc="1">
                <a:prstTxWarp prst="textNoShape">
                  <a:avLst/>
                </a:prstTxWarp>
              </a:bodyPr>
              <a:lstStyle/>
              <a:p>
                <a:pPr defTabSz="866943">
                  <a:defRPr/>
                </a:pPr>
                <a:endParaRPr lang="zh-CN" altLang="en-US" sz="1707" kern="0">
                  <a:solidFill>
                    <a:prstClr val="black"/>
                  </a:solidFill>
                  <a:latin typeface="Arial" panose="020F0502020204030204"/>
                  <a:ea typeface="微软雅黑"/>
                </a:endParaRPr>
              </a:p>
            </p:txBody>
          </p:sp>
          <p:sp>
            <p:nvSpPr>
              <p:cNvPr id="97" name="Freeform 72">
                <a:extLst>
                  <a:ext uri="{FF2B5EF4-FFF2-40B4-BE49-F238E27FC236}">
                    <a16:creationId xmlns:a16="http://schemas.microsoft.com/office/drawing/2014/main" id="{9F264C0D-1EA3-4E02-BC93-53A1960CEE35}"/>
                  </a:ext>
                </a:extLst>
              </p:cNvPr>
              <p:cNvSpPr>
                <a:spLocks/>
              </p:cNvSpPr>
              <p:nvPr/>
            </p:nvSpPr>
            <p:spPr bwMode="auto">
              <a:xfrm rot="16200000">
                <a:off x="6923315" y="3199769"/>
                <a:ext cx="410522" cy="388187"/>
              </a:xfrm>
              <a:custGeom>
                <a:avLst/>
                <a:gdLst>
                  <a:gd name="T0" fmla="*/ 63 w 199"/>
                  <a:gd name="T1" fmla="*/ 137 h 174"/>
                  <a:gd name="T2" fmla="*/ 114 w 199"/>
                  <a:gd name="T3" fmla="*/ 142 h 174"/>
                  <a:gd name="T4" fmla="*/ 108 w 199"/>
                  <a:gd name="T5" fmla="*/ 159 h 174"/>
                  <a:gd name="T6" fmla="*/ 67 w 199"/>
                  <a:gd name="T7" fmla="*/ 162 h 174"/>
                  <a:gd name="T8" fmla="*/ 56 w 199"/>
                  <a:gd name="T9" fmla="*/ 159 h 174"/>
                  <a:gd name="T10" fmla="*/ 37 w 199"/>
                  <a:gd name="T11" fmla="*/ 174 h 174"/>
                  <a:gd name="T12" fmla="*/ 19 w 199"/>
                  <a:gd name="T13" fmla="*/ 150 h 174"/>
                  <a:gd name="T14" fmla="*/ 13 w 199"/>
                  <a:gd name="T15" fmla="*/ 139 h 174"/>
                  <a:gd name="T16" fmla="*/ 19 w 199"/>
                  <a:gd name="T17" fmla="*/ 106 h 174"/>
                  <a:gd name="T18" fmla="*/ 27 w 199"/>
                  <a:gd name="T19" fmla="*/ 18 h 174"/>
                  <a:gd name="T20" fmla="*/ 94 w 199"/>
                  <a:gd name="T21" fmla="*/ 2 h 174"/>
                  <a:gd name="T22" fmla="*/ 158 w 199"/>
                  <a:gd name="T23" fmla="*/ 6 h 174"/>
                  <a:gd name="T24" fmla="*/ 197 w 199"/>
                  <a:gd name="T25" fmla="*/ 14 h 174"/>
                  <a:gd name="T26" fmla="*/ 175 w 199"/>
                  <a:gd name="T27" fmla="*/ 28 h 174"/>
                  <a:gd name="T28" fmla="*/ 76 w 199"/>
                  <a:gd name="T29" fmla="*/ 31 h 174"/>
                  <a:gd name="T30" fmla="*/ 52 w 199"/>
                  <a:gd name="T31" fmla="*/ 50 h 174"/>
                  <a:gd name="T32" fmla="*/ 63 w 199"/>
                  <a:gd name="T33" fmla="*/ 103 h 174"/>
                  <a:gd name="T34" fmla="*/ 65 w 199"/>
                  <a:gd name="T35" fmla="*/ 114 h 174"/>
                  <a:gd name="T36" fmla="*/ 63 w 199"/>
                  <a:gd name="T37" fmla="*/ 137 h 17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199" h="174">
                    <a:moveTo>
                      <a:pt x="63" y="137"/>
                    </a:moveTo>
                    <a:cubicBezTo>
                      <a:pt x="78" y="144"/>
                      <a:pt x="101" y="133"/>
                      <a:pt x="114" y="142"/>
                    </a:cubicBezTo>
                    <a:cubicBezTo>
                      <a:pt x="118" y="152"/>
                      <a:pt x="110" y="152"/>
                      <a:pt x="108" y="159"/>
                    </a:cubicBezTo>
                    <a:cubicBezTo>
                      <a:pt x="95" y="160"/>
                      <a:pt x="80" y="163"/>
                      <a:pt x="67" y="162"/>
                    </a:cubicBezTo>
                    <a:cubicBezTo>
                      <a:pt x="64" y="162"/>
                      <a:pt x="60" y="159"/>
                      <a:pt x="56" y="159"/>
                    </a:cubicBezTo>
                    <a:cubicBezTo>
                      <a:pt x="47" y="160"/>
                      <a:pt x="46" y="172"/>
                      <a:pt x="37" y="174"/>
                    </a:cubicBezTo>
                    <a:cubicBezTo>
                      <a:pt x="26" y="171"/>
                      <a:pt x="14" y="162"/>
                      <a:pt x="19" y="150"/>
                    </a:cubicBezTo>
                    <a:cubicBezTo>
                      <a:pt x="15" y="151"/>
                      <a:pt x="16" y="141"/>
                      <a:pt x="13" y="139"/>
                    </a:cubicBezTo>
                    <a:cubicBezTo>
                      <a:pt x="23" y="133"/>
                      <a:pt x="12" y="115"/>
                      <a:pt x="19" y="106"/>
                    </a:cubicBezTo>
                    <a:cubicBezTo>
                      <a:pt x="16" y="74"/>
                      <a:pt x="0" y="36"/>
                      <a:pt x="27" y="18"/>
                    </a:cubicBezTo>
                    <a:cubicBezTo>
                      <a:pt x="46" y="12"/>
                      <a:pt x="68" y="3"/>
                      <a:pt x="94" y="2"/>
                    </a:cubicBezTo>
                    <a:cubicBezTo>
                      <a:pt x="116" y="0"/>
                      <a:pt x="138" y="4"/>
                      <a:pt x="158" y="6"/>
                    </a:cubicBezTo>
                    <a:cubicBezTo>
                      <a:pt x="172" y="6"/>
                      <a:pt x="195" y="2"/>
                      <a:pt x="197" y="14"/>
                    </a:cubicBezTo>
                    <a:cubicBezTo>
                      <a:pt x="199" y="25"/>
                      <a:pt x="188" y="28"/>
                      <a:pt x="175" y="28"/>
                    </a:cubicBezTo>
                    <a:cubicBezTo>
                      <a:pt x="148" y="26"/>
                      <a:pt x="95" y="16"/>
                      <a:pt x="76" y="31"/>
                    </a:cubicBezTo>
                    <a:cubicBezTo>
                      <a:pt x="63" y="25"/>
                      <a:pt x="59" y="43"/>
                      <a:pt x="52" y="50"/>
                    </a:cubicBezTo>
                    <a:cubicBezTo>
                      <a:pt x="53" y="68"/>
                      <a:pt x="60" y="87"/>
                      <a:pt x="63" y="103"/>
                    </a:cubicBezTo>
                    <a:cubicBezTo>
                      <a:pt x="63" y="108"/>
                      <a:pt x="63" y="109"/>
                      <a:pt x="65" y="114"/>
                    </a:cubicBezTo>
                    <a:cubicBezTo>
                      <a:pt x="67" y="124"/>
                      <a:pt x="63" y="127"/>
                      <a:pt x="63" y="137"/>
                    </a:cubicBezTo>
                    <a:close/>
                  </a:path>
                </a:pathLst>
              </a:custGeom>
              <a:solidFill>
                <a:sysClr val="window" lastClr="FFFFFF"/>
              </a:solidFill>
              <a:ln>
                <a:noFill/>
              </a:ln>
              <a:effectLst>
                <a:outerShdw blurRad="50800" dist="38100" dir="8100000" algn="tr" rotWithShape="0">
                  <a:prstClr val="black">
                    <a:alpha val="40000"/>
                  </a:prstClr>
                </a:outerShdw>
              </a:effectLst>
            </p:spPr>
            <p:txBody>
              <a:bodyPr vert="horz" wrap="square" lIns="86699" tIns="43349" rIns="86699" bIns="43349" numCol="1" anchor="t" anchorCtr="0" compatLnSpc="1">
                <a:prstTxWarp prst="textNoShape">
                  <a:avLst/>
                </a:prstTxWarp>
              </a:bodyPr>
              <a:lstStyle/>
              <a:p>
                <a:pPr defTabSz="866943">
                  <a:defRPr/>
                </a:pPr>
                <a:endParaRPr lang="zh-CN" altLang="en-US" sz="1707" kern="0">
                  <a:solidFill>
                    <a:prstClr val="black"/>
                  </a:solidFill>
                  <a:latin typeface="Arial" panose="020F0502020204030204"/>
                  <a:ea typeface="微软雅黑"/>
                </a:endParaRPr>
              </a:p>
            </p:txBody>
          </p:sp>
          <p:sp>
            <p:nvSpPr>
              <p:cNvPr id="98" name="Freeform 74">
                <a:extLst>
                  <a:ext uri="{FF2B5EF4-FFF2-40B4-BE49-F238E27FC236}">
                    <a16:creationId xmlns:a16="http://schemas.microsoft.com/office/drawing/2014/main" id="{0A7B1B6F-D083-4183-BD67-33FE7A1858EC}"/>
                  </a:ext>
                </a:extLst>
              </p:cNvPr>
              <p:cNvSpPr>
                <a:spLocks/>
              </p:cNvSpPr>
              <p:nvPr/>
            </p:nvSpPr>
            <p:spPr bwMode="auto">
              <a:xfrm rot="16200000">
                <a:off x="8934115" y="3221992"/>
                <a:ext cx="400188" cy="383011"/>
              </a:xfrm>
              <a:custGeom>
                <a:avLst/>
                <a:gdLst>
                  <a:gd name="T0" fmla="*/ 145 w 194"/>
                  <a:gd name="T1" fmla="*/ 101 h 172"/>
                  <a:gd name="T2" fmla="*/ 132 w 194"/>
                  <a:gd name="T3" fmla="*/ 170 h 172"/>
                  <a:gd name="T4" fmla="*/ 125 w 194"/>
                  <a:gd name="T5" fmla="*/ 172 h 172"/>
                  <a:gd name="T6" fmla="*/ 112 w 194"/>
                  <a:gd name="T7" fmla="*/ 104 h 172"/>
                  <a:gd name="T8" fmla="*/ 5 w 194"/>
                  <a:gd name="T9" fmla="*/ 77 h 172"/>
                  <a:gd name="T10" fmla="*/ 1 w 194"/>
                  <a:gd name="T11" fmla="*/ 58 h 172"/>
                  <a:gd name="T12" fmla="*/ 73 w 194"/>
                  <a:gd name="T13" fmla="*/ 34 h 172"/>
                  <a:gd name="T14" fmla="*/ 80 w 194"/>
                  <a:gd name="T15" fmla="*/ 38 h 172"/>
                  <a:gd name="T16" fmla="*/ 72 w 194"/>
                  <a:gd name="T17" fmla="*/ 42 h 172"/>
                  <a:gd name="T18" fmla="*/ 62 w 194"/>
                  <a:gd name="T19" fmla="*/ 59 h 172"/>
                  <a:gd name="T20" fmla="*/ 103 w 194"/>
                  <a:gd name="T21" fmla="*/ 75 h 172"/>
                  <a:gd name="T22" fmla="*/ 92 w 194"/>
                  <a:gd name="T23" fmla="*/ 30 h 172"/>
                  <a:gd name="T24" fmla="*/ 91 w 194"/>
                  <a:gd name="T25" fmla="*/ 20 h 172"/>
                  <a:gd name="T26" fmla="*/ 111 w 194"/>
                  <a:gd name="T27" fmla="*/ 0 h 172"/>
                  <a:gd name="T28" fmla="*/ 130 w 194"/>
                  <a:gd name="T29" fmla="*/ 9 h 172"/>
                  <a:gd name="T30" fmla="*/ 128 w 194"/>
                  <a:gd name="T31" fmla="*/ 27 h 172"/>
                  <a:gd name="T32" fmla="*/ 133 w 194"/>
                  <a:gd name="T33" fmla="*/ 55 h 172"/>
                  <a:gd name="T34" fmla="*/ 139 w 194"/>
                  <a:gd name="T35" fmla="*/ 71 h 172"/>
                  <a:gd name="T36" fmla="*/ 176 w 194"/>
                  <a:gd name="T37" fmla="*/ 94 h 172"/>
                  <a:gd name="T38" fmla="*/ 153 w 194"/>
                  <a:gd name="T39" fmla="*/ 29 h 172"/>
                  <a:gd name="T40" fmla="*/ 147 w 194"/>
                  <a:gd name="T41" fmla="*/ 3 h 172"/>
                  <a:gd name="T42" fmla="*/ 156 w 194"/>
                  <a:gd name="T43" fmla="*/ 3 h 172"/>
                  <a:gd name="T44" fmla="*/ 159 w 194"/>
                  <a:gd name="T45" fmla="*/ 14 h 172"/>
                  <a:gd name="T46" fmla="*/ 191 w 194"/>
                  <a:gd name="T47" fmla="*/ 89 h 172"/>
                  <a:gd name="T48" fmla="*/ 187 w 194"/>
                  <a:gd name="T49" fmla="*/ 121 h 172"/>
                  <a:gd name="T50" fmla="*/ 177 w 194"/>
                  <a:gd name="T51" fmla="*/ 122 h 172"/>
                  <a:gd name="T52" fmla="*/ 168 w 194"/>
                  <a:gd name="T53" fmla="*/ 115 h 172"/>
                  <a:gd name="T54" fmla="*/ 145 w 194"/>
                  <a:gd name="T55" fmla="*/ 101 h 17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</a:cxnLst>
                <a:rect l="0" t="0" r="r" b="b"/>
                <a:pathLst>
                  <a:path w="194" h="172">
                    <a:moveTo>
                      <a:pt x="145" y="101"/>
                    </a:moveTo>
                    <a:cubicBezTo>
                      <a:pt x="144" y="119"/>
                      <a:pt x="148" y="157"/>
                      <a:pt x="132" y="170"/>
                    </a:cubicBezTo>
                    <a:cubicBezTo>
                      <a:pt x="127" y="169"/>
                      <a:pt x="128" y="168"/>
                      <a:pt x="125" y="172"/>
                    </a:cubicBezTo>
                    <a:cubicBezTo>
                      <a:pt x="105" y="164"/>
                      <a:pt x="116" y="129"/>
                      <a:pt x="112" y="104"/>
                    </a:cubicBezTo>
                    <a:cubicBezTo>
                      <a:pt x="78" y="94"/>
                      <a:pt x="30" y="97"/>
                      <a:pt x="5" y="77"/>
                    </a:cubicBezTo>
                    <a:cubicBezTo>
                      <a:pt x="3" y="72"/>
                      <a:pt x="0" y="67"/>
                      <a:pt x="1" y="58"/>
                    </a:cubicBezTo>
                    <a:cubicBezTo>
                      <a:pt x="19" y="44"/>
                      <a:pt x="41" y="28"/>
                      <a:pt x="73" y="34"/>
                    </a:cubicBezTo>
                    <a:cubicBezTo>
                      <a:pt x="75" y="35"/>
                      <a:pt x="74" y="40"/>
                      <a:pt x="80" y="38"/>
                    </a:cubicBezTo>
                    <a:cubicBezTo>
                      <a:pt x="79" y="41"/>
                      <a:pt x="75" y="41"/>
                      <a:pt x="72" y="42"/>
                    </a:cubicBezTo>
                    <a:cubicBezTo>
                      <a:pt x="75" y="48"/>
                      <a:pt x="64" y="52"/>
                      <a:pt x="62" y="59"/>
                    </a:cubicBezTo>
                    <a:cubicBezTo>
                      <a:pt x="74" y="66"/>
                      <a:pt x="88" y="71"/>
                      <a:pt x="103" y="75"/>
                    </a:cubicBezTo>
                    <a:cubicBezTo>
                      <a:pt x="106" y="61"/>
                      <a:pt x="98" y="42"/>
                      <a:pt x="92" y="30"/>
                    </a:cubicBezTo>
                    <a:cubicBezTo>
                      <a:pt x="94" y="25"/>
                      <a:pt x="92" y="25"/>
                      <a:pt x="91" y="20"/>
                    </a:cubicBezTo>
                    <a:cubicBezTo>
                      <a:pt x="94" y="9"/>
                      <a:pt x="104" y="6"/>
                      <a:pt x="111" y="0"/>
                    </a:cubicBezTo>
                    <a:cubicBezTo>
                      <a:pt x="118" y="2"/>
                      <a:pt x="126" y="4"/>
                      <a:pt x="130" y="9"/>
                    </a:cubicBezTo>
                    <a:cubicBezTo>
                      <a:pt x="135" y="16"/>
                      <a:pt x="129" y="22"/>
                      <a:pt x="128" y="27"/>
                    </a:cubicBezTo>
                    <a:cubicBezTo>
                      <a:pt x="128" y="30"/>
                      <a:pt x="132" y="49"/>
                      <a:pt x="133" y="55"/>
                    </a:cubicBezTo>
                    <a:cubicBezTo>
                      <a:pt x="134" y="60"/>
                      <a:pt x="139" y="65"/>
                      <a:pt x="139" y="71"/>
                    </a:cubicBezTo>
                    <a:cubicBezTo>
                      <a:pt x="160" y="66"/>
                      <a:pt x="161" y="89"/>
                      <a:pt x="176" y="94"/>
                    </a:cubicBezTo>
                    <a:cubicBezTo>
                      <a:pt x="169" y="76"/>
                      <a:pt x="164" y="48"/>
                      <a:pt x="153" y="29"/>
                    </a:cubicBezTo>
                    <a:cubicBezTo>
                      <a:pt x="149" y="22"/>
                      <a:pt x="139" y="15"/>
                      <a:pt x="147" y="3"/>
                    </a:cubicBezTo>
                    <a:cubicBezTo>
                      <a:pt x="152" y="4"/>
                      <a:pt x="153" y="2"/>
                      <a:pt x="156" y="3"/>
                    </a:cubicBezTo>
                    <a:cubicBezTo>
                      <a:pt x="158" y="6"/>
                      <a:pt x="158" y="11"/>
                      <a:pt x="159" y="14"/>
                    </a:cubicBezTo>
                    <a:cubicBezTo>
                      <a:pt x="168" y="29"/>
                      <a:pt x="185" y="67"/>
                      <a:pt x="191" y="89"/>
                    </a:cubicBezTo>
                    <a:cubicBezTo>
                      <a:pt x="194" y="102"/>
                      <a:pt x="194" y="115"/>
                      <a:pt x="187" y="121"/>
                    </a:cubicBezTo>
                    <a:cubicBezTo>
                      <a:pt x="183" y="119"/>
                      <a:pt x="181" y="123"/>
                      <a:pt x="177" y="122"/>
                    </a:cubicBezTo>
                    <a:cubicBezTo>
                      <a:pt x="173" y="122"/>
                      <a:pt x="171" y="117"/>
                      <a:pt x="168" y="115"/>
                    </a:cubicBezTo>
                    <a:cubicBezTo>
                      <a:pt x="160" y="110"/>
                      <a:pt x="151" y="106"/>
                      <a:pt x="145" y="101"/>
                    </a:cubicBezTo>
                    <a:close/>
                  </a:path>
                </a:pathLst>
              </a:custGeom>
              <a:solidFill>
                <a:sysClr val="window" lastClr="FFFFFF"/>
              </a:solidFill>
              <a:ln>
                <a:noFill/>
              </a:ln>
              <a:effectLst>
                <a:outerShdw blurRad="50800" dist="38100" dir="8100000" algn="tr" rotWithShape="0">
                  <a:prstClr val="black">
                    <a:alpha val="40000"/>
                  </a:prstClr>
                </a:outerShdw>
              </a:effectLst>
            </p:spPr>
            <p:txBody>
              <a:bodyPr vert="horz" wrap="square" lIns="86699" tIns="43349" rIns="86699" bIns="43349" numCol="1" anchor="t" anchorCtr="0" compatLnSpc="1">
                <a:prstTxWarp prst="textNoShape">
                  <a:avLst/>
                </a:prstTxWarp>
              </a:bodyPr>
              <a:lstStyle/>
              <a:p>
                <a:pPr defTabSz="866943">
                  <a:defRPr/>
                </a:pPr>
                <a:endParaRPr lang="zh-CN" altLang="en-US" sz="1707" kern="0">
                  <a:solidFill>
                    <a:prstClr val="black"/>
                  </a:solidFill>
                  <a:latin typeface="Arial" panose="020F0502020204030204"/>
                  <a:ea typeface="微软雅黑"/>
                </a:endParaRPr>
              </a:p>
            </p:txBody>
          </p:sp>
          <p:sp>
            <p:nvSpPr>
              <p:cNvPr id="99" name="Freeform 75">
                <a:extLst>
                  <a:ext uri="{FF2B5EF4-FFF2-40B4-BE49-F238E27FC236}">
                    <a16:creationId xmlns:a16="http://schemas.microsoft.com/office/drawing/2014/main" id="{5375CD70-5A3E-4103-B62F-F79152E2A854}"/>
                  </a:ext>
                </a:extLst>
              </p:cNvPr>
              <p:cNvSpPr>
                <a:spLocks/>
              </p:cNvSpPr>
              <p:nvPr/>
            </p:nvSpPr>
            <p:spPr bwMode="auto">
              <a:xfrm rot="16200000">
                <a:off x="7653098" y="3314619"/>
                <a:ext cx="400188" cy="222561"/>
              </a:xfrm>
              <a:custGeom>
                <a:avLst/>
                <a:gdLst>
                  <a:gd name="T0" fmla="*/ 151 w 194"/>
                  <a:gd name="T1" fmla="*/ 45 h 99"/>
                  <a:gd name="T2" fmla="*/ 139 w 194"/>
                  <a:gd name="T3" fmla="*/ 91 h 99"/>
                  <a:gd name="T4" fmla="*/ 118 w 194"/>
                  <a:gd name="T5" fmla="*/ 99 h 99"/>
                  <a:gd name="T6" fmla="*/ 3 w 194"/>
                  <a:gd name="T7" fmla="*/ 78 h 99"/>
                  <a:gd name="T8" fmla="*/ 4 w 194"/>
                  <a:gd name="T9" fmla="*/ 56 h 99"/>
                  <a:gd name="T10" fmla="*/ 59 w 194"/>
                  <a:gd name="T11" fmla="*/ 23 h 99"/>
                  <a:gd name="T12" fmla="*/ 51 w 194"/>
                  <a:gd name="T13" fmla="*/ 7 h 99"/>
                  <a:gd name="T14" fmla="*/ 72 w 194"/>
                  <a:gd name="T15" fmla="*/ 16 h 99"/>
                  <a:gd name="T16" fmla="*/ 84 w 194"/>
                  <a:gd name="T17" fmla="*/ 2 h 99"/>
                  <a:gd name="T18" fmla="*/ 95 w 194"/>
                  <a:gd name="T19" fmla="*/ 39 h 99"/>
                  <a:gd name="T20" fmla="*/ 62 w 194"/>
                  <a:gd name="T21" fmla="*/ 33 h 99"/>
                  <a:gd name="T22" fmla="*/ 42 w 194"/>
                  <a:gd name="T23" fmla="*/ 58 h 99"/>
                  <a:gd name="T24" fmla="*/ 127 w 194"/>
                  <a:gd name="T25" fmla="*/ 71 h 99"/>
                  <a:gd name="T26" fmla="*/ 106 w 194"/>
                  <a:gd name="T27" fmla="*/ 28 h 99"/>
                  <a:gd name="T28" fmla="*/ 124 w 194"/>
                  <a:gd name="T29" fmla="*/ 3 h 99"/>
                  <a:gd name="T30" fmla="*/ 183 w 194"/>
                  <a:gd name="T31" fmla="*/ 27 h 99"/>
                  <a:gd name="T32" fmla="*/ 180 w 194"/>
                  <a:gd name="T33" fmla="*/ 53 h 99"/>
                  <a:gd name="T34" fmla="*/ 151 w 194"/>
                  <a:gd name="T35" fmla="*/ 45 h 9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194" h="99">
                    <a:moveTo>
                      <a:pt x="151" y="45"/>
                    </a:moveTo>
                    <a:cubicBezTo>
                      <a:pt x="154" y="65"/>
                      <a:pt x="154" y="83"/>
                      <a:pt x="139" y="91"/>
                    </a:cubicBezTo>
                    <a:cubicBezTo>
                      <a:pt x="132" y="94"/>
                      <a:pt x="124" y="93"/>
                      <a:pt x="118" y="99"/>
                    </a:cubicBezTo>
                    <a:cubicBezTo>
                      <a:pt x="77" y="97"/>
                      <a:pt x="31" y="94"/>
                      <a:pt x="3" y="78"/>
                    </a:cubicBezTo>
                    <a:cubicBezTo>
                      <a:pt x="3" y="70"/>
                      <a:pt x="0" y="62"/>
                      <a:pt x="4" y="56"/>
                    </a:cubicBezTo>
                    <a:cubicBezTo>
                      <a:pt x="20" y="46"/>
                      <a:pt x="41" y="34"/>
                      <a:pt x="59" y="23"/>
                    </a:cubicBezTo>
                    <a:cubicBezTo>
                      <a:pt x="58" y="16"/>
                      <a:pt x="52" y="14"/>
                      <a:pt x="51" y="7"/>
                    </a:cubicBezTo>
                    <a:cubicBezTo>
                      <a:pt x="61" y="7"/>
                      <a:pt x="64" y="13"/>
                      <a:pt x="72" y="16"/>
                    </a:cubicBezTo>
                    <a:cubicBezTo>
                      <a:pt x="75" y="11"/>
                      <a:pt x="80" y="7"/>
                      <a:pt x="84" y="2"/>
                    </a:cubicBezTo>
                    <a:cubicBezTo>
                      <a:pt x="100" y="6"/>
                      <a:pt x="110" y="30"/>
                      <a:pt x="95" y="39"/>
                    </a:cubicBezTo>
                    <a:cubicBezTo>
                      <a:pt x="87" y="44"/>
                      <a:pt x="63" y="49"/>
                      <a:pt x="62" y="33"/>
                    </a:cubicBezTo>
                    <a:cubicBezTo>
                      <a:pt x="53" y="39"/>
                      <a:pt x="47" y="48"/>
                      <a:pt x="42" y="58"/>
                    </a:cubicBezTo>
                    <a:cubicBezTo>
                      <a:pt x="57" y="75"/>
                      <a:pt x="102" y="82"/>
                      <a:pt x="127" y="71"/>
                    </a:cubicBezTo>
                    <a:cubicBezTo>
                      <a:pt x="135" y="52"/>
                      <a:pt x="117" y="38"/>
                      <a:pt x="106" y="28"/>
                    </a:cubicBezTo>
                    <a:cubicBezTo>
                      <a:pt x="105" y="13"/>
                      <a:pt x="114" y="4"/>
                      <a:pt x="124" y="3"/>
                    </a:cubicBezTo>
                    <a:cubicBezTo>
                      <a:pt x="145" y="0"/>
                      <a:pt x="157" y="32"/>
                      <a:pt x="183" y="27"/>
                    </a:cubicBezTo>
                    <a:cubicBezTo>
                      <a:pt x="194" y="28"/>
                      <a:pt x="188" y="50"/>
                      <a:pt x="180" y="53"/>
                    </a:cubicBezTo>
                    <a:cubicBezTo>
                      <a:pt x="170" y="56"/>
                      <a:pt x="161" y="47"/>
                      <a:pt x="151" y="45"/>
                    </a:cubicBezTo>
                    <a:close/>
                  </a:path>
                </a:pathLst>
              </a:custGeom>
              <a:solidFill>
                <a:sysClr val="window" lastClr="FFFFFF"/>
              </a:solidFill>
              <a:ln>
                <a:noFill/>
              </a:ln>
              <a:effectLst>
                <a:outerShdw blurRad="50800" dist="38100" dir="8100000" algn="tr" rotWithShape="0">
                  <a:prstClr val="black">
                    <a:alpha val="40000"/>
                  </a:prstClr>
                </a:outerShdw>
              </a:effectLst>
            </p:spPr>
            <p:txBody>
              <a:bodyPr vert="horz" wrap="square" lIns="86699" tIns="43349" rIns="86699" bIns="43349" numCol="1" anchor="t" anchorCtr="0" compatLnSpc="1">
                <a:prstTxWarp prst="textNoShape">
                  <a:avLst/>
                </a:prstTxWarp>
              </a:bodyPr>
              <a:lstStyle/>
              <a:p>
                <a:pPr defTabSz="866943">
                  <a:defRPr/>
                </a:pPr>
                <a:endParaRPr lang="zh-CN" altLang="en-US" sz="1707" kern="0">
                  <a:solidFill>
                    <a:prstClr val="black"/>
                  </a:solidFill>
                  <a:latin typeface="Arial" panose="020F0502020204030204"/>
                  <a:ea typeface="微软雅黑"/>
                </a:endParaRPr>
              </a:p>
            </p:txBody>
          </p:sp>
          <p:sp>
            <p:nvSpPr>
              <p:cNvPr id="100" name="Freeform 117">
                <a:extLst>
                  <a:ext uri="{FF2B5EF4-FFF2-40B4-BE49-F238E27FC236}">
                    <a16:creationId xmlns:a16="http://schemas.microsoft.com/office/drawing/2014/main" id="{6729FCC4-2BF3-4600-8E9B-961AAD92F94C}"/>
                  </a:ext>
                </a:extLst>
              </p:cNvPr>
              <p:cNvSpPr>
                <a:spLocks/>
              </p:cNvSpPr>
              <p:nvPr/>
            </p:nvSpPr>
            <p:spPr bwMode="auto">
              <a:xfrm rot="16200000">
                <a:off x="8905639" y="2896221"/>
                <a:ext cx="389853" cy="615923"/>
              </a:xfrm>
              <a:custGeom>
                <a:avLst/>
                <a:gdLst>
                  <a:gd name="T0" fmla="*/ 99 w 189"/>
                  <a:gd name="T1" fmla="*/ 274 h 274"/>
                  <a:gd name="T2" fmla="*/ 87 w 189"/>
                  <a:gd name="T3" fmla="*/ 274 h 274"/>
                  <a:gd name="T4" fmla="*/ 66 w 189"/>
                  <a:gd name="T5" fmla="*/ 233 h 274"/>
                  <a:gd name="T6" fmla="*/ 76 w 189"/>
                  <a:gd name="T7" fmla="*/ 210 h 274"/>
                  <a:gd name="T8" fmla="*/ 94 w 189"/>
                  <a:gd name="T9" fmla="*/ 218 h 274"/>
                  <a:gd name="T10" fmla="*/ 65 w 189"/>
                  <a:gd name="T11" fmla="*/ 51 h 274"/>
                  <a:gd name="T12" fmla="*/ 0 w 189"/>
                  <a:gd name="T13" fmla="*/ 24 h 274"/>
                  <a:gd name="T14" fmla="*/ 10 w 189"/>
                  <a:gd name="T15" fmla="*/ 4 h 274"/>
                  <a:gd name="T16" fmla="*/ 47 w 189"/>
                  <a:gd name="T17" fmla="*/ 15 h 274"/>
                  <a:gd name="T18" fmla="*/ 69 w 189"/>
                  <a:gd name="T19" fmla="*/ 25 h 274"/>
                  <a:gd name="T20" fmla="*/ 100 w 189"/>
                  <a:gd name="T21" fmla="*/ 42 h 274"/>
                  <a:gd name="T22" fmla="*/ 90 w 189"/>
                  <a:gd name="T23" fmla="*/ 56 h 274"/>
                  <a:gd name="T24" fmla="*/ 109 w 189"/>
                  <a:gd name="T25" fmla="*/ 103 h 274"/>
                  <a:gd name="T26" fmla="*/ 113 w 189"/>
                  <a:gd name="T27" fmla="*/ 118 h 274"/>
                  <a:gd name="T28" fmla="*/ 143 w 189"/>
                  <a:gd name="T29" fmla="*/ 147 h 274"/>
                  <a:gd name="T30" fmla="*/ 177 w 189"/>
                  <a:gd name="T31" fmla="*/ 167 h 274"/>
                  <a:gd name="T32" fmla="*/ 176 w 189"/>
                  <a:gd name="T33" fmla="*/ 153 h 274"/>
                  <a:gd name="T34" fmla="*/ 150 w 189"/>
                  <a:gd name="T35" fmla="*/ 136 h 274"/>
                  <a:gd name="T36" fmla="*/ 161 w 189"/>
                  <a:gd name="T37" fmla="*/ 109 h 274"/>
                  <a:gd name="T38" fmla="*/ 143 w 189"/>
                  <a:gd name="T39" fmla="*/ 93 h 274"/>
                  <a:gd name="T40" fmla="*/ 126 w 189"/>
                  <a:gd name="T41" fmla="*/ 91 h 274"/>
                  <a:gd name="T42" fmla="*/ 126 w 189"/>
                  <a:gd name="T43" fmla="*/ 73 h 274"/>
                  <a:gd name="T44" fmla="*/ 162 w 189"/>
                  <a:gd name="T45" fmla="*/ 62 h 274"/>
                  <a:gd name="T46" fmla="*/ 174 w 189"/>
                  <a:gd name="T47" fmla="*/ 69 h 274"/>
                  <a:gd name="T48" fmla="*/ 182 w 189"/>
                  <a:gd name="T49" fmla="*/ 86 h 274"/>
                  <a:gd name="T50" fmla="*/ 152 w 189"/>
                  <a:gd name="T51" fmla="*/ 87 h 274"/>
                  <a:gd name="T52" fmla="*/ 168 w 189"/>
                  <a:gd name="T53" fmla="*/ 114 h 274"/>
                  <a:gd name="T54" fmla="*/ 164 w 189"/>
                  <a:gd name="T55" fmla="*/ 127 h 274"/>
                  <a:gd name="T56" fmla="*/ 185 w 189"/>
                  <a:gd name="T57" fmla="*/ 154 h 274"/>
                  <a:gd name="T58" fmla="*/ 172 w 189"/>
                  <a:gd name="T59" fmla="*/ 192 h 274"/>
                  <a:gd name="T60" fmla="*/ 161 w 189"/>
                  <a:gd name="T61" fmla="*/ 187 h 274"/>
                  <a:gd name="T62" fmla="*/ 151 w 189"/>
                  <a:gd name="T63" fmla="*/ 186 h 274"/>
                  <a:gd name="T64" fmla="*/ 142 w 189"/>
                  <a:gd name="T65" fmla="*/ 178 h 274"/>
                  <a:gd name="T66" fmla="*/ 123 w 189"/>
                  <a:gd name="T67" fmla="*/ 164 h 274"/>
                  <a:gd name="T68" fmla="*/ 116 w 189"/>
                  <a:gd name="T69" fmla="*/ 226 h 274"/>
                  <a:gd name="T70" fmla="*/ 117 w 189"/>
                  <a:gd name="T71" fmla="*/ 244 h 274"/>
                  <a:gd name="T72" fmla="*/ 99 w 189"/>
                  <a:gd name="T73" fmla="*/ 274 h 27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</a:cxnLst>
                <a:rect l="0" t="0" r="r" b="b"/>
                <a:pathLst>
                  <a:path w="189" h="274">
                    <a:moveTo>
                      <a:pt x="99" y="274"/>
                    </a:moveTo>
                    <a:cubicBezTo>
                      <a:pt x="95" y="274"/>
                      <a:pt x="91" y="274"/>
                      <a:pt x="87" y="274"/>
                    </a:cubicBezTo>
                    <a:cubicBezTo>
                      <a:pt x="78" y="268"/>
                      <a:pt x="65" y="248"/>
                      <a:pt x="66" y="233"/>
                    </a:cubicBezTo>
                    <a:cubicBezTo>
                      <a:pt x="67" y="227"/>
                      <a:pt x="77" y="218"/>
                      <a:pt x="76" y="210"/>
                    </a:cubicBezTo>
                    <a:cubicBezTo>
                      <a:pt x="84" y="211"/>
                      <a:pt x="89" y="218"/>
                      <a:pt x="94" y="218"/>
                    </a:cubicBezTo>
                    <a:cubicBezTo>
                      <a:pt x="119" y="160"/>
                      <a:pt x="79" y="97"/>
                      <a:pt x="65" y="51"/>
                    </a:cubicBezTo>
                    <a:cubicBezTo>
                      <a:pt x="44" y="41"/>
                      <a:pt x="19" y="36"/>
                      <a:pt x="0" y="24"/>
                    </a:cubicBezTo>
                    <a:cubicBezTo>
                      <a:pt x="5" y="16"/>
                      <a:pt x="6" y="12"/>
                      <a:pt x="10" y="4"/>
                    </a:cubicBezTo>
                    <a:cubicBezTo>
                      <a:pt x="26" y="0"/>
                      <a:pt x="33" y="8"/>
                      <a:pt x="47" y="15"/>
                    </a:cubicBezTo>
                    <a:cubicBezTo>
                      <a:pt x="55" y="18"/>
                      <a:pt x="63" y="23"/>
                      <a:pt x="69" y="25"/>
                    </a:cubicBezTo>
                    <a:cubicBezTo>
                      <a:pt x="81" y="30"/>
                      <a:pt x="100" y="32"/>
                      <a:pt x="100" y="42"/>
                    </a:cubicBezTo>
                    <a:cubicBezTo>
                      <a:pt x="100" y="50"/>
                      <a:pt x="91" y="50"/>
                      <a:pt x="90" y="56"/>
                    </a:cubicBezTo>
                    <a:cubicBezTo>
                      <a:pt x="89" y="74"/>
                      <a:pt x="102" y="88"/>
                      <a:pt x="109" y="103"/>
                    </a:cubicBezTo>
                    <a:cubicBezTo>
                      <a:pt x="111" y="108"/>
                      <a:pt x="112" y="114"/>
                      <a:pt x="113" y="118"/>
                    </a:cubicBezTo>
                    <a:cubicBezTo>
                      <a:pt x="117" y="127"/>
                      <a:pt x="135" y="141"/>
                      <a:pt x="143" y="147"/>
                    </a:cubicBezTo>
                    <a:cubicBezTo>
                      <a:pt x="153" y="155"/>
                      <a:pt x="165" y="165"/>
                      <a:pt x="177" y="167"/>
                    </a:cubicBezTo>
                    <a:cubicBezTo>
                      <a:pt x="175" y="164"/>
                      <a:pt x="177" y="157"/>
                      <a:pt x="176" y="153"/>
                    </a:cubicBezTo>
                    <a:cubicBezTo>
                      <a:pt x="167" y="148"/>
                      <a:pt x="153" y="146"/>
                      <a:pt x="150" y="136"/>
                    </a:cubicBezTo>
                    <a:cubicBezTo>
                      <a:pt x="147" y="126"/>
                      <a:pt x="152" y="114"/>
                      <a:pt x="161" y="109"/>
                    </a:cubicBezTo>
                    <a:cubicBezTo>
                      <a:pt x="153" y="106"/>
                      <a:pt x="151" y="96"/>
                      <a:pt x="143" y="93"/>
                    </a:cubicBezTo>
                    <a:cubicBezTo>
                      <a:pt x="138" y="92"/>
                      <a:pt x="132" y="96"/>
                      <a:pt x="126" y="91"/>
                    </a:cubicBezTo>
                    <a:cubicBezTo>
                      <a:pt x="131" y="86"/>
                      <a:pt x="125" y="76"/>
                      <a:pt x="126" y="73"/>
                    </a:cubicBezTo>
                    <a:cubicBezTo>
                      <a:pt x="131" y="67"/>
                      <a:pt x="147" y="58"/>
                      <a:pt x="162" y="62"/>
                    </a:cubicBezTo>
                    <a:cubicBezTo>
                      <a:pt x="166" y="62"/>
                      <a:pt x="170" y="67"/>
                      <a:pt x="174" y="69"/>
                    </a:cubicBezTo>
                    <a:cubicBezTo>
                      <a:pt x="183" y="75"/>
                      <a:pt x="187" y="77"/>
                      <a:pt x="182" y="86"/>
                    </a:cubicBezTo>
                    <a:cubicBezTo>
                      <a:pt x="176" y="83"/>
                      <a:pt x="164" y="90"/>
                      <a:pt x="152" y="87"/>
                    </a:cubicBezTo>
                    <a:cubicBezTo>
                      <a:pt x="155" y="94"/>
                      <a:pt x="163" y="105"/>
                      <a:pt x="168" y="114"/>
                    </a:cubicBezTo>
                    <a:cubicBezTo>
                      <a:pt x="166" y="118"/>
                      <a:pt x="165" y="122"/>
                      <a:pt x="164" y="127"/>
                    </a:cubicBezTo>
                    <a:cubicBezTo>
                      <a:pt x="169" y="137"/>
                      <a:pt x="180" y="141"/>
                      <a:pt x="185" y="154"/>
                    </a:cubicBezTo>
                    <a:cubicBezTo>
                      <a:pt x="189" y="168"/>
                      <a:pt x="187" y="192"/>
                      <a:pt x="172" y="192"/>
                    </a:cubicBezTo>
                    <a:cubicBezTo>
                      <a:pt x="168" y="192"/>
                      <a:pt x="166" y="189"/>
                      <a:pt x="161" y="187"/>
                    </a:cubicBezTo>
                    <a:cubicBezTo>
                      <a:pt x="157" y="187"/>
                      <a:pt x="153" y="187"/>
                      <a:pt x="151" y="186"/>
                    </a:cubicBezTo>
                    <a:cubicBezTo>
                      <a:pt x="147" y="185"/>
                      <a:pt x="146" y="181"/>
                      <a:pt x="142" y="178"/>
                    </a:cubicBezTo>
                    <a:cubicBezTo>
                      <a:pt x="136" y="173"/>
                      <a:pt x="126" y="170"/>
                      <a:pt x="123" y="164"/>
                    </a:cubicBezTo>
                    <a:cubicBezTo>
                      <a:pt x="127" y="189"/>
                      <a:pt x="118" y="206"/>
                      <a:pt x="116" y="226"/>
                    </a:cubicBezTo>
                    <a:cubicBezTo>
                      <a:pt x="116" y="232"/>
                      <a:pt x="118" y="239"/>
                      <a:pt x="117" y="244"/>
                    </a:cubicBezTo>
                    <a:cubicBezTo>
                      <a:pt x="116" y="257"/>
                      <a:pt x="107" y="266"/>
                      <a:pt x="99" y="274"/>
                    </a:cubicBezTo>
                    <a:close/>
                  </a:path>
                </a:pathLst>
              </a:custGeom>
              <a:solidFill>
                <a:sysClr val="window" lastClr="FFFFFF"/>
              </a:solidFill>
              <a:ln>
                <a:noFill/>
              </a:ln>
              <a:effectLst>
                <a:outerShdw blurRad="50800" dist="38100" dir="8100000" algn="tr" rotWithShape="0">
                  <a:prstClr val="black">
                    <a:alpha val="40000"/>
                  </a:prstClr>
                </a:outerShdw>
              </a:effectLst>
            </p:spPr>
            <p:txBody>
              <a:bodyPr vert="horz" wrap="square" lIns="86699" tIns="43349" rIns="86699" bIns="43349" numCol="1" anchor="t" anchorCtr="0" compatLnSpc="1">
                <a:prstTxWarp prst="textNoShape">
                  <a:avLst/>
                </a:prstTxWarp>
              </a:bodyPr>
              <a:lstStyle/>
              <a:p>
                <a:pPr defTabSz="866943">
                  <a:defRPr/>
                </a:pPr>
                <a:endParaRPr lang="zh-CN" altLang="en-US" sz="1707" kern="0">
                  <a:solidFill>
                    <a:prstClr val="black"/>
                  </a:solidFill>
                  <a:latin typeface="Arial" panose="020F0502020204030204"/>
                  <a:ea typeface="微软雅黑"/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302198214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矩形 16">
            <a:extLst>
              <a:ext uri="{FF2B5EF4-FFF2-40B4-BE49-F238E27FC236}">
                <a16:creationId xmlns:a16="http://schemas.microsoft.com/office/drawing/2014/main" id="{DC9D5623-200E-4136-8034-E38646F7FA3C}"/>
              </a:ext>
            </a:extLst>
          </p:cNvPr>
          <p:cNvSpPr/>
          <p:nvPr/>
        </p:nvSpPr>
        <p:spPr>
          <a:xfrm>
            <a:off x="4876891" y="4075988"/>
            <a:ext cx="6853159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r" fontAlgn="base"/>
            <a:r>
              <a:rPr lang="zh-CN" altLang="en-US" sz="4000" b="1" i="0" dirty="0">
                <a:solidFill>
                  <a:srgbClr val="294350"/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广西中医药大学毕业答辩模板</a:t>
            </a:r>
          </a:p>
        </p:txBody>
      </p:sp>
      <p:sp>
        <p:nvSpPr>
          <p:cNvPr id="22" name="矩形 21">
            <a:extLst>
              <a:ext uri="{FF2B5EF4-FFF2-40B4-BE49-F238E27FC236}">
                <a16:creationId xmlns:a16="http://schemas.microsoft.com/office/drawing/2014/main" id="{297DF796-603F-4DA9-B98E-D4AD95E3FED5}"/>
              </a:ext>
            </a:extLst>
          </p:cNvPr>
          <p:cNvSpPr/>
          <p:nvPr/>
        </p:nvSpPr>
        <p:spPr>
          <a:xfrm>
            <a:off x="7405135" y="5510402"/>
            <a:ext cx="160813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zh-CN" altLang="en-US" dirty="0">
                <a:latin typeface="Times New Roman" panose="02020603050405020304" pitchFamily="18" charset="0"/>
                <a:ea typeface="微软雅黑" panose="020B0503020204020204" pitchFamily="34" charset="-122"/>
              </a:rPr>
              <a:t>汇报人：</a:t>
            </a:r>
            <a:r>
              <a:rPr lang="en-US" altLang="zh-CN" dirty="0">
                <a:latin typeface="Times New Roman" panose="02020603050405020304" pitchFamily="18" charset="0"/>
                <a:ea typeface="微软雅黑" panose="020B0503020204020204" pitchFamily="34" charset="-122"/>
              </a:rPr>
              <a:t>XXX</a:t>
            </a:r>
            <a:endParaRPr lang="zh-CN" altLang="en-US" dirty="0">
              <a:latin typeface="Times New Roman" panose="02020603050405020304" pitchFamily="18" charset="0"/>
              <a:ea typeface="微软雅黑" panose="020B0503020204020204" pitchFamily="34" charset="-122"/>
            </a:endParaRPr>
          </a:p>
        </p:txBody>
      </p:sp>
      <p:sp>
        <p:nvSpPr>
          <p:cNvPr id="4" name="文本框 3">
            <a:extLst>
              <a:ext uri="{FF2B5EF4-FFF2-40B4-BE49-F238E27FC236}">
                <a16:creationId xmlns:a16="http://schemas.microsoft.com/office/drawing/2014/main" id="{0B07F82B-F055-4325-860A-2E3416EE452D}"/>
              </a:ext>
            </a:extLst>
          </p:cNvPr>
          <p:cNvSpPr txBox="1"/>
          <p:nvPr/>
        </p:nvSpPr>
        <p:spPr>
          <a:xfrm>
            <a:off x="6478528" y="4962472"/>
            <a:ext cx="346134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zh-CN" altLang="en-US" dirty="0"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rPr>
              <a:t>院名</a:t>
            </a:r>
            <a:r>
              <a:rPr lang="en-US" altLang="zh-CN" dirty="0"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rPr>
              <a:t>/</a:t>
            </a:r>
            <a:r>
              <a:rPr lang="zh-CN" altLang="en-US" dirty="0"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rPr>
              <a:t>系别</a:t>
            </a:r>
            <a:r>
              <a:rPr lang="en-US" altLang="zh-CN" dirty="0"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rPr>
              <a:t>/</a:t>
            </a:r>
            <a:r>
              <a:rPr lang="zh-CN" altLang="en-US" dirty="0"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rPr>
              <a:t>专业</a:t>
            </a:r>
            <a:r>
              <a:rPr lang="en-US" altLang="zh-CN" dirty="0"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rPr>
              <a:t>/</a:t>
            </a:r>
            <a:r>
              <a:rPr lang="zh-CN" altLang="en-US" dirty="0"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rPr>
              <a:t>班级</a:t>
            </a:r>
          </a:p>
        </p:txBody>
      </p:sp>
    </p:spTree>
    <p:extLst>
      <p:ext uri="{BB962C8B-B14F-4D97-AF65-F5344CB8AC3E}">
        <p14:creationId xmlns:p14="http://schemas.microsoft.com/office/powerpoint/2010/main" val="27863944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任意多边形: 形状 22">
            <a:extLst>
              <a:ext uri="{FF2B5EF4-FFF2-40B4-BE49-F238E27FC236}">
                <a16:creationId xmlns:a16="http://schemas.microsoft.com/office/drawing/2014/main" id="{E21E2539-2E9B-4E48-AF49-A94703804B53}"/>
              </a:ext>
            </a:extLst>
          </p:cNvPr>
          <p:cNvSpPr/>
          <p:nvPr/>
        </p:nvSpPr>
        <p:spPr>
          <a:xfrm>
            <a:off x="0" y="0"/>
            <a:ext cx="12192000" cy="3251200"/>
          </a:xfrm>
          <a:custGeom>
            <a:avLst/>
            <a:gdLst>
              <a:gd name="connsiteX0" fmla="*/ 0 w 12192000"/>
              <a:gd name="connsiteY0" fmla="*/ 3227970 h 3251200"/>
              <a:gd name="connsiteX1" fmla="*/ 71651 w 12192000"/>
              <a:gd name="connsiteY1" fmla="*/ 3251200 h 3251200"/>
              <a:gd name="connsiteX2" fmla="*/ 0 w 12192000"/>
              <a:gd name="connsiteY2" fmla="*/ 3251200 h 3251200"/>
              <a:gd name="connsiteX3" fmla="*/ 3969359 w 12192000"/>
              <a:gd name="connsiteY3" fmla="*/ 0 h 3251200"/>
              <a:gd name="connsiteX4" fmla="*/ 12192000 w 12192000"/>
              <a:gd name="connsiteY4" fmla="*/ 0 h 3251200"/>
              <a:gd name="connsiteX5" fmla="*/ 12192000 w 12192000"/>
              <a:gd name="connsiteY5" fmla="*/ 3251200 h 3251200"/>
              <a:gd name="connsiteX6" fmla="*/ 10420350 w 12192000"/>
              <a:gd name="connsiteY6" fmla="*/ 3251200 h 3251200"/>
              <a:gd name="connsiteX7" fmla="*/ 9982200 w 12192000"/>
              <a:gd name="connsiteY7" fmla="*/ 2832100 h 3251200"/>
              <a:gd name="connsiteX8" fmla="*/ 9544050 w 12192000"/>
              <a:gd name="connsiteY8" fmla="*/ 3251200 h 3251200"/>
              <a:gd name="connsiteX9" fmla="*/ 2643203 w 12192000"/>
              <a:gd name="connsiteY9" fmla="*/ 3251200 h 32512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2192000" h="3251200">
                <a:moveTo>
                  <a:pt x="0" y="3227970"/>
                </a:moveTo>
                <a:lnTo>
                  <a:pt x="71651" y="3251200"/>
                </a:lnTo>
                <a:lnTo>
                  <a:pt x="0" y="3251200"/>
                </a:lnTo>
                <a:close/>
                <a:moveTo>
                  <a:pt x="3969359" y="0"/>
                </a:moveTo>
                <a:lnTo>
                  <a:pt x="12192000" y="0"/>
                </a:lnTo>
                <a:lnTo>
                  <a:pt x="12192000" y="3251200"/>
                </a:lnTo>
                <a:lnTo>
                  <a:pt x="10420350" y="3251200"/>
                </a:lnTo>
                <a:lnTo>
                  <a:pt x="9982200" y="2832100"/>
                </a:lnTo>
                <a:lnTo>
                  <a:pt x="9544050" y="3251200"/>
                </a:lnTo>
                <a:lnTo>
                  <a:pt x="2643203" y="325120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  <a:effectLst>
            <a:outerShdw blurRad="50800" dist="38100" dir="10800000" algn="r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6" name="任意多边形: 形状 15">
            <a:extLst>
              <a:ext uri="{FF2B5EF4-FFF2-40B4-BE49-F238E27FC236}">
                <a16:creationId xmlns:a16="http://schemas.microsoft.com/office/drawing/2014/main" id="{9E611DBF-F7F2-4828-92CB-E5CF33F97463}"/>
              </a:ext>
            </a:extLst>
          </p:cNvPr>
          <p:cNvSpPr/>
          <p:nvPr/>
        </p:nvSpPr>
        <p:spPr>
          <a:xfrm>
            <a:off x="0" y="0"/>
            <a:ext cx="3102845" cy="3251200"/>
          </a:xfrm>
          <a:custGeom>
            <a:avLst/>
            <a:gdLst>
              <a:gd name="connsiteX0" fmla="*/ 0 w 3102845"/>
              <a:gd name="connsiteY0" fmla="*/ 0 h 3251200"/>
              <a:gd name="connsiteX1" fmla="*/ 3102845 w 3102845"/>
              <a:gd name="connsiteY1" fmla="*/ 0 h 3251200"/>
              <a:gd name="connsiteX2" fmla="*/ 1776689 w 3102845"/>
              <a:gd name="connsiteY2" fmla="*/ 3251200 h 3251200"/>
              <a:gd name="connsiteX3" fmla="*/ 0 w 3102845"/>
              <a:gd name="connsiteY3" fmla="*/ 3251200 h 32512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102845" h="3251200">
                <a:moveTo>
                  <a:pt x="0" y="0"/>
                </a:moveTo>
                <a:lnTo>
                  <a:pt x="3102845" y="0"/>
                </a:lnTo>
                <a:lnTo>
                  <a:pt x="1776689" y="3251200"/>
                </a:lnTo>
                <a:lnTo>
                  <a:pt x="0" y="3251200"/>
                </a:lnTo>
                <a:close/>
              </a:path>
            </a:pathLst>
          </a:custGeom>
          <a:solidFill>
            <a:srgbClr val="2943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17" name="PA_组合 16">
            <a:extLst>
              <a:ext uri="{FF2B5EF4-FFF2-40B4-BE49-F238E27FC236}">
                <a16:creationId xmlns:a16="http://schemas.microsoft.com/office/drawing/2014/main" id="{9D861B1C-5EDF-418B-990D-CBF2743C46E8}"/>
              </a:ext>
            </a:extLst>
          </p:cNvPr>
          <p:cNvGrpSpPr/>
          <p:nvPr>
            <p:custDataLst>
              <p:tags r:id="rId1"/>
            </p:custDataLst>
          </p:nvPr>
        </p:nvGrpSpPr>
        <p:grpSpPr>
          <a:xfrm>
            <a:off x="633011" y="4052445"/>
            <a:ext cx="765978" cy="765978"/>
            <a:chOff x="709211" y="3781425"/>
            <a:chExt cx="765978" cy="765978"/>
          </a:xfrm>
        </p:grpSpPr>
        <p:sp>
          <p:nvSpPr>
            <p:cNvPr id="25" name="椭圆 24">
              <a:extLst>
                <a:ext uri="{FF2B5EF4-FFF2-40B4-BE49-F238E27FC236}">
                  <a16:creationId xmlns:a16="http://schemas.microsoft.com/office/drawing/2014/main" id="{E3E8D8B0-CD88-4E41-9C6A-22A5B4A8EA47}"/>
                </a:ext>
              </a:extLst>
            </p:cNvPr>
            <p:cNvSpPr/>
            <p:nvPr/>
          </p:nvSpPr>
          <p:spPr>
            <a:xfrm>
              <a:off x="709211" y="3781425"/>
              <a:ext cx="765978" cy="765978"/>
            </a:xfrm>
            <a:prstGeom prst="ellipse">
              <a:avLst/>
            </a:prstGeom>
            <a:solidFill>
              <a:srgbClr val="FC8618">
                <a:alpha val="4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4" name="椭圆 23">
              <a:extLst>
                <a:ext uri="{FF2B5EF4-FFF2-40B4-BE49-F238E27FC236}">
                  <a16:creationId xmlns:a16="http://schemas.microsoft.com/office/drawing/2014/main" id="{EA91AC58-2092-4B42-9909-B32AF73F0DD9}"/>
                </a:ext>
              </a:extLst>
            </p:cNvPr>
            <p:cNvSpPr/>
            <p:nvPr/>
          </p:nvSpPr>
          <p:spPr>
            <a:xfrm>
              <a:off x="779864" y="3852078"/>
              <a:ext cx="624672" cy="624672"/>
            </a:xfrm>
            <a:prstGeom prst="ellipse">
              <a:avLst/>
            </a:prstGeom>
            <a:solidFill>
              <a:srgbClr val="FC861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sz="4000" b="1">
                  <a:latin typeface="微软雅黑" panose="020B0503020204020204" pitchFamily="34" charset="-122"/>
                  <a:ea typeface="微软雅黑" panose="020B0503020204020204" pitchFamily="34" charset="-122"/>
                </a:rPr>
                <a:t>1</a:t>
              </a:r>
              <a:endParaRPr lang="zh-CN" altLang="en-US" sz="4000" b="1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26" name="PA_矩形 25">
            <a:extLst>
              <a:ext uri="{FF2B5EF4-FFF2-40B4-BE49-F238E27FC236}">
                <a16:creationId xmlns:a16="http://schemas.microsoft.com/office/drawing/2014/main" id="{68EA8725-B323-43DE-88AD-E3EA2CE85A95}"/>
              </a:ext>
            </a:extLst>
          </p:cNvPr>
          <p:cNvSpPr/>
          <p:nvPr>
            <p:custDataLst>
              <p:tags r:id="rId2"/>
            </p:custDataLst>
          </p:nvPr>
        </p:nvSpPr>
        <p:spPr>
          <a:xfrm>
            <a:off x="1469642" y="4112269"/>
            <a:ext cx="3416320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fontAlgn="base"/>
            <a:r>
              <a:rPr lang="zh-CN" altLang="en-US" sz="3600" b="1">
                <a:solidFill>
                  <a:srgbClr val="29435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第一章目录标题</a:t>
            </a:r>
          </a:p>
        </p:txBody>
      </p:sp>
      <p:grpSp>
        <p:nvGrpSpPr>
          <p:cNvPr id="27" name="PA_组合 26">
            <a:extLst>
              <a:ext uri="{FF2B5EF4-FFF2-40B4-BE49-F238E27FC236}">
                <a16:creationId xmlns:a16="http://schemas.microsoft.com/office/drawing/2014/main" id="{0499AA6D-90A6-4B5E-978E-AD2E3FD8CD55}"/>
              </a:ext>
            </a:extLst>
          </p:cNvPr>
          <p:cNvGrpSpPr/>
          <p:nvPr>
            <p:custDataLst>
              <p:tags r:id="rId3"/>
            </p:custDataLst>
          </p:nvPr>
        </p:nvGrpSpPr>
        <p:grpSpPr>
          <a:xfrm>
            <a:off x="633011" y="5077629"/>
            <a:ext cx="765978" cy="765978"/>
            <a:chOff x="709211" y="3781425"/>
            <a:chExt cx="765978" cy="765978"/>
          </a:xfrm>
        </p:grpSpPr>
        <p:sp>
          <p:nvSpPr>
            <p:cNvPr id="28" name="椭圆 27">
              <a:extLst>
                <a:ext uri="{FF2B5EF4-FFF2-40B4-BE49-F238E27FC236}">
                  <a16:creationId xmlns:a16="http://schemas.microsoft.com/office/drawing/2014/main" id="{CF1CFE28-9936-4118-9E91-040A9B53E83A}"/>
                </a:ext>
              </a:extLst>
            </p:cNvPr>
            <p:cNvSpPr/>
            <p:nvPr/>
          </p:nvSpPr>
          <p:spPr>
            <a:xfrm>
              <a:off x="709211" y="3781425"/>
              <a:ext cx="765978" cy="765978"/>
            </a:xfrm>
            <a:prstGeom prst="ellipse">
              <a:avLst/>
            </a:prstGeom>
            <a:solidFill>
              <a:srgbClr val="FC8618">
                <a:alpha val="4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9" name="椭圆 28">
              <a:extLst>
                <a:ext uri="{FF2B5EF4-FFF2-40B4-BE49-F238E27FC236}">
                  <a16:creationId xmlns:a16="http://schemas.microsoft.com/office/drawing/2014/main" id="{716FD3C4-B5E7-47BD-BEBD-9FDE86E71D06}"/>
                </a:ext>
              </a:extLst>
            </p:cNvPr>
            <p:cNvSpPr/>
            <p:nvPr/>
          </p:nvSpPr>
          <p:spPr>
            <a:xfrm>
              <a:off x="779864" y="3852078"/>
              <a:ext cx="624672" cy="624672"/>
            </a:xfrm>
            <a:prstGeom prst="ellipse">
              <a:avLst/>
            </a:prstGeom>
            <a:solidFill>
              <a:srgbClr val="FC861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sz="4000" b="1">
                  <a:latin typeface="微软雅黑" panose="020B0503020204020204" pitchFamily="34" charset="-122"/>
                  <a:ea typeface="微软雅黑" panose="020B0503020204020204" pitchFamily="34" charset="-122"/>
                </a:rPr>
                <a:t>3</a:t>
              </a:r>
              <a:endParaRPr lang="zh-CN" altLang="en-US" sz="4000" b="1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30" name="PA_矩形 29">
            <a:extLst>
              <a:ext uri="{FF2B5EF4-FFF2-40B4-BE49-F238E27FC236}">
                <a16:creationId xmlns:a16="http://schemas.microsoft.com/office/drawing/2014/main" id="{004C96E5-FF47-43EA-A7AA-EA67FA300AA3}"/>
              </a:ext>
            </a:extLst>
          </p:cNvPr>
          <p:cNvSpPr/>
          <p:nvPr>
            <p:custDataLst>
              <p:tags r:id="rId4"/>
            </p:custDataLst>
          </p:nvPr>
        </p:nvSpPr>
        <p:spPr>
          <a:xfrm>
            <a:off x="1469642" y="5137453"/>
            <a:ext cx="3416320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fontAlgn="base"/>
            <a:r>
              <a:rPr lang="zh-CN" altLang="en-US" sz="3600" b="1">
                <a:solidFill>
                  <a:srgbClr val="29435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第三章目录标题</a:t>
            </a:r>
          </a:p>
        </p:txBody>
      </p:sp>
      <p:grpSp>
        <p:nvGrpSpPr>
          <p:cNvPr id="31" name="PA_组合 30">
            <a:extLst>
              <a:ext uri="{FF2B5EF4-FFF2-40B4-BE49-F238E27FC236}">
                <a16:creationId xmlns:a16="http://schemas.microsoft.com/office/drawing/2014/main" id="{00BA440A-8915-4B4C-A97D-C38BBD5E9367}"/>
              </a:ext>
            </a:extLst>
          </p:cNvPr>
          <p:cNvGrpSpPr/>
          <p:nvPr>
            <p:custDataLst>
              <p:tags r:id="rId5"/>
            </p:custDataLst>
          </p:nvPr>
        </p:nvGrpSpPr>
        <p:grpSpPr>
          <a:xfrm>
            <a:off x="5612949" y="4052445"/>
            <a:ext cx="765978" cy="765978"/>
            <a:chOff x="709211" y="3781425"/>
            <a:chExt cx="765978" cy="765978"/>
          </a:xfrm>
        </p:grpSpPr>
        <p:sp>
          <p:nvSpPr>
            <p:cNvPr id="32" name="椭圆 31">
              <a:extLst>
                <a:ext uri="{FF2B5EF4-FFF2-40B4-BE49-F238E27FC236}">
                  <a16:creationId xmlns:a16="http://schemas.microsoft.com/office/drawing/2014/main" id="{49656AC1-F630-4D39-B554-05901B8935B7}"/>
                </a:ext>
              </a:extLst>
            </p:cNvPr>
            <p:cNvSpPr/>
            <p:nvPr/>
          </p:nvSpPr>
          <p:spPr>
            <a:xfrm>
              <a:off x="709211" y="3781425"/>
              <a:ext cx="765978" cy="765978"/>
            </a:xfrm>
            <a:prstGeom prst="ellipse">
              <a:avLst/>
            </a:prstGeom>
            <a:solidFill>
              <a:srgbClr val="FC8618">
                <a:alpha val="4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3" name="椭圆 32">
              <a:extLst>
                <a:ext uri="{FF2B5EF4-FFF2-40B4-BE49-F238E27FC236}">
                  <a16:creationId xmlns:a16="http://schemas.microsoft.com/office/drawing/2014/main" id="{212DC4C0-8E3D-48CB-BF06-40D447066EE4}"/>
                </a:ext>
              </a:extLst>
            </p:cNvPr>
            <p:cNvSpPr/>
            <p:nvPr/>
          </p:nvSpPr>
          <p:spPr>
            <a:xfrm>
              <a:off x="779864" y="3852078"/>
              <a:ext cx="624672" cy="624672"/>
            </a:xfrm>
            <a:prstGeom prst="ellipse">
              <a:avLst/>
            </a:prstGeom>
            <a:solidFill>
              <a:srgbClr val="FC861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sz="4000" b="1">
                  <a:latin typeface="微软雅黑" panose="020B0503020204020204" pitchFamily="34" charset="-122"/>
                  <a:ea typeface="微软雅黑" panose="020B0503020204020204" pitchFamily="34" charset="-122"/>
                </a:rPr>
                <a:t>2</a:t>
              </a:r>
              <a:endParaRPr lang="zh-CN" altLang="en-US" sz="4000" b="1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34" name="PA_矩形 33">
            <a:extLst>
              <a:ext uri="{FF2B5EF4-FFF2-40B4-BE49-F238E27FC236}">
                <a16:creationId xmlns:a16="http://schemas.microsoft.com/office/drawing/2014/main" id="{D4EFB5F8-A134-475D-AD09-1CA1C10A379B}"/>
              </a:ext>
            </a:extLst>
          </p:cNvPr>
          <p:cNvSpPr/>
          <p:nvPr>
            <p:custDataLst>
              <p:tags r:id="rId6"/>
            </p:custDataLst>
          </p:nvPr>
        </p:nvSpPr>
        <p:spPr>
          <a:xfrm>
            <a:off x="6449580" y="4112269"/>
            <a:ext cx="3416320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fontAlgn="base"/>
            <a:r>
              <a:rPr lang="zh-CN" altLang="en-US" sz="3600" b="1">
                <a:solidFill>
                  <a:srgbClr val="29435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第二章目录标题</a:t>
            </a:r>
          </a:p>
        </p:txBody>
      </p:sp>
      <p:grpSp>
        <p:nvGrpSpPr>
          <p:cNvPr id="35" name="PA_组合 34">
            <a:extLst>
              <a:ext uri="{FF2B5EF4-FFF2-40B4-BE49-F238E27FC236}">
                <a16:creationId xmlns:a16="http://schemas.microsoft.com/office/drawing/2014/main" id="{18FF2F94-ABCB-4EAA-B846-BF8E98A95585}"/>
              </a:ext>
            </a:extLst>
          </p:cNvPr>
          <p:cNvGrpSpPr/>
          <p:nvPr>
            <p:custDataLst>
              <p:tags r:id="rId7"/>
            </p:custDataLst>
          </p:nvPr>
        </p:nvGrpSpPr>
        <p:grpSpPr>
          <a:xfrm>
            <a:off x="5612949" y="5077629"/>
            <a:ext cx="765978" cy="765978"/>
            <a:chOff x="709211" y="3781425"/>
            <a:chExt cx="765978" cy="765978"/>
          </a:xfrm>
        </p:grpSpPr>
        <p:sp>
          <p:nvSpPr>
            <p:cNvPr id="36" name="椭圆 35">
              <a:extLst>
                <a:ext uri="{FF2B5EF4-FFF2-40B4-BE49-F238E27FC236}">
                  <a16:creationId xmlns:a16="http://schemas.microsoft.com/office/drawing/2014/main" id="{DB96CF38-A706-4B7E-8D1A-C2E7E92CEF37}"/>
                </a:ext>
              </a:extLst>
            </p:cNvPr>
            <p:cNvSpPr/>
            <p:nvPr/>
          </p:nvSpPr>
          <p:spPr>
            <a:xfrm>
              <a:off x="709211" y="3781425"/>
              <a:ext cx="765978" cy="765978"/>
            </a:xfrm>
            <a:prstGeom prst="ellipse">
              <a:avLst/>
            </a:prstGeom>
            <a:solidFill>
              <a:srgbClr val="FC8618">
                <a:alpha val="4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7" name="椭圆 36">
              <a:extLst>
                <a:ext uri="{FF2B5EF4-FFF2-40B4-BE49-F238E27FC236}">
                  <a16:creationId xmlns:a16="http://schemas.microsoft.com/office/drawing/2014/main" id="{0F7F22E9-7F64-42A7-8689-FC83DD885B9A}"/>
                </a:ext>
              </a:extLst>
            </p:cNvPr>
            <p:cNvSpPr/>
            <p:nvPr/>
          </p:nvSpPr>
          <p:spPr>
            <a:xfrm>
              <a:off x="779864" y="3852078"/>
              <a:ext cx="624672" cy="624672"/>
            </a:xfrm>
            <a:prstGeom prst="ellipse">
              <a:avLst/>
            </a:prstGeom>
            <a:solidFill>
              <a:srgbClr val="FC861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sz="4000" b="1">
                  <a:latin typeface="微软雅黑" panose="020B0503020204020204" pitchFamily="34" charset="-122"/>
                  <a:ea typeface="微软雅黑" panose="020B0503020204020204" pitchFamily="34" charset="-122"/>
                </a:rPr>
                <a:t>4</a:t>
              </a:r>
              <a:endParaRPr lang="zh-CN" altLang="en-US" sz="4000" b="1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38" name="PA_矩形 37">
            <a:extLst>
              <a:ext uri="{FF2B5EF4-FFF2-40B4-BE49-F238E27FC236}">
                <a16:creationId xmlns:a16="http://schemas.microsoft.com/office/drawing/2014/main" id="{AAA993CD-A7F2-4644-BBB5-86F2F56047AD}"/>
              </a:ext>
            </a:extLst>
          </p:cNvPr>
          <p:cNvSpPr/>
          <p:nvPr>
            <p:custDataLst>
              <p:tags r:id="rId8"/>
            </p:custDataLst>
          </p:nvPr>
        </p:nvSpPr>
        <p:spPr>
          <a:xfrm>
            <a:off x="6449580" y="5137453"/>
            <a:ext cx="3416320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fontAlgn="base"/>
            <a:r>
              <a:rPr lang="zh-CN" altLang="en-US" sz="3600" b="1">
                <a:solidFill>
                  <a:srgbClr val="29435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第四章目录标题</a:t>
            </a:r>
          </a:p>
        </p:txBody>
      </p:sp>
      <p:sp>
        <p:nvSpPr>
          <p:cNvPr id="3" name="矩形 2">
            <a:extLst>
              <a:ext uri="{FF2B5EF4-FFF2-40B4-BE49-F238E27FC236}">
                <a16:creationId xmlns:a16="http://schemas.microsoft.com/office/drawing/2014/main" id="{34540846-6047-453E-9F47-2971791A1FD1}"/>
              </a:ext>
            </a:extLst>
          </p:cNvPr>
          <p:cNvSpPr/>
          <p:nvPr/>
        </p:nvSpPr>
        <p:spPr>
          <a:xfrm>
            <a:off x="0" y="0"/>
            <a:ext cx="12192000" cy="3251200"/>
          </a:xfrm>
          <a:prstGeom prst="rect">
            <a:avLst/>
          </a:prstGeom>
          <a:solidFill>
            <a:srgbClr val="2943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43" name="图片 42">
            <a:extLst>
              <a:ext uri="{FF2B5EF4-FFF2-40B4-BE49-F238E27FC236}">
                <a16:creationId xmlns:a16="http://schemas.microsoft.com/office/drawing/2014/main" id="{044FC1B3-1EEA-4401-9492-8A4A1CC060F8}"/>
              </a:ext>
            </a:extLst>
          </p:cNvPr>
          <p:cNvPicPr>
            <a:picLocks noChangeAspect="1"/>
          </p:cNvPicPr>
          <p:nvPr/>
        </p:nvPicPr>
        <p:blipFill>
          <a:blip r:embed="rId13"/>
          <a:srcRect t="3442" b="23122"/>
          <a:stretch>
            <a:fillRect/>
          </a:stretch>
        </p:blipFill>
        <p:spPr>
          <a:xfrm>
            <a:off x="3595704" y="0"/>
            <a:ext cx="8596295" cy="3251200"/>
          </a:xfrm>
          <a:custGeom>
            <a:avLst/>
            <a:gdLst>
              <a:gd name="connsiteX0" fmla="*/ 1326156 w 8596295"/>
              <a:gd name="connsiteY0" fmla="*/ 0 h 3251200"/>
              <a:gd name="connsiteX1" fmla="*/ 8596295 w 8596295"/>
              <a:gd name="connsiteY1" fmla="*/ 0 h 3251200"/>
              <a:gd name="connsiteX2" fmla="*/ 8596295 w 8596295"/>
              <a:gd name="connsiteY2" fmla="*/ 3251200 h 3251200"/>
              <a:gd name="connsiteX3" fmla="*/ 6824646 w 8596295"/>
              <a:gd name="connsiteY3" fmla="*/ 3251200 h 3251200"/>
              <a:gd name="connsiteX4" fmla="*/ 6386496 w 8596295"/>
              <a:gd name="connsiteY4" fmla="*/ 2832100 h 3251200"/>
              <a:gd name="connsiteX5" fmla="*/ 5948346 w 8596295"/>
              <a:gd name="connsiteY5" fmla="*/ 3251200 h 3251200"/>
              <a:gd name="connsiteX6" fmla="*/ 0 w 8596295"/>
              <a:gd name="connsiteY6" fmla="*/ 3251200 h 32512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8596295" h="3251200">
                <a:moveTo>
                  <a:pt x="1326156" y="0"/>
                </a:moveTo>
                <a:lnTo>
                  <a:pt x="8596295" y="0"/>
                </a:lnTo>
                <a:lnTo>
                  <a:pt x="8596295" y="3251200"/>
                </a:lnTo>
                <a:lnTo>
                  <a:pt x="6824646" y="3251200"/>
                </a:lnTo>
                <a:lnTo>
                  <a:pt x="6386496" y="2832100"/>
                </a:lnTo>
                <a:lnTo>
                  <a:pt x="5948346" y="3251200"/>
                </a:lnTo>
                <a:lnTo>
                  <a:pt x="0" y="3251200"/>
                </a:lnTo>
                <a:close/>
              </a:path>
            </a:pathLst>
          </a:custGeom>
        </p:spPr>
      </p:pic>
      <p:sp>
        <p:nvSpPr>
          <p:cNvPr id="22" name="任意多边形: 形状 21">
            <a:extLst>
              <a:ext uri="{FF2B5EF4-FFF2-40B4-BE49-F238E27FC236}">
                <a16:creationId xmlns:a16="http://schemas.microsoft.com/office/drawing/2014/main" id="{18BCBBEA-2D3B-44FC-8906-A56165A9790E}"/>
              </a:ext>
            </a:extLst>
          </p:cNvPr>
          <p:cNvSpPr/>
          <p:nvPr/>
        </p:nvSpPr>
        <p:spPr>
          <a:xfrm>
            <a:off x="3595704" y="0"/>
            <a:ext cx="8596295" cy="3251200"/>
          </a:xfrm>
          <a:custGeom>
            <a:avLst/>
            <a:gdLst>
              <a:gd name="connsiteX0" fmla="*/ 1326156 w 8596295"/>
              <a:gd name="connsiteY0" fmla="*/ 0 h 3251200"/>
              <a:gd name="connsiteX1" fmla="*/ 8596295 w 8596295"/>
              <a:gd name="connsiteY1" fmla="*/ 0 h 3251200"/>
              <a:gd name="connsiteX2" fmla="*/ 8596295 w 8596295"/>
              <a:gd name="connsiteY2" fmla="*/ 3251200 h 3251200"/>
              <a:gd name="connsiteX3" fmla="*/ 6824646 w 8596295"/>
              <a:gd name="connsiteY3" fmla="*/ 3251200 h 3251200"/>
              <a:gd name="connsiteX4" fmla="*/ 6386496 w 8596295"/>
              <a:gd name="connsiteY4" fmla="*/ 2832100 h 3251200"/>
              <a:gd name="connsiteX5" fmla="*/ 5948346 w 8596295"/>
              <a:gd name="connsiteY5" fmla="*/ 3251200 h 3251200"/>
              <a:gd name="connsiteX6" fmla="*/ 0 w 8596295"/>
              <a:gd name="connsiteY6" fmla="*/ 3251200 h 32512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8596295" h="3251200">
                <a:moveTo>
                  <a:pt x="1326156" y="0"/>
                </a:moveTo>
                <a:lnTo>
                  <a:pt x="8596295" y="0"/>
                </a:lnTo>
                <a:lnTo>
                  <a:pt x="8596295" y="3251200"/>
                </a:lnTo>
                <a:lnTo>
                  <a:pt x="6824646" y="3251200"/>
                </a:lnTo>
                <a:lnTo>
                  <a:pt x="6386496" y="2832100"/>
                </a:lnTo>
                <a:lnTo>
                  <a:pt x="5948346" y="3251200"/>
                </a:lnTo>
                <a:lnTo>
                  <a:pt x="0" y="3251200"/>
                </a:lnTo>
                <a:close/>
              </a:path>
            </a:pathLst>
          </a:custGeom>
          <a:solidFill>
            <a:srgbClr val="294350">
              <a:alpha val="90000"/>
            </a:srgbClr>
          </a:solidFill>
          <a:ln>
            <a:noFill/>
          </a:ln>
          <a:effectLst>
            <a:outerShdw blurRad="50800" dist="38100" dir="10800000" algn="r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9" name="PA_文本框 38">
            <a:extLst>
              <a:ext uri="{FF2B5EF4-FFF2-40B4-BE49-F238E27FC236}">
                <a16:creationId xmlns:a16="http://schemas.microsoft.com/office/drawing/2014/main" id="{51966C07-3125-4A08-A371-80621B88BD9F}"/>
              </a:ext>
            </a:extLst>
          </p:cNvPr>
          <p:cNvSpPr txBox="1"/>
          <p:nvPr>
            <p:custDataLst>
              <p:tags r:id="rId9"/>
            </p:custDataLst>
          </p:nvPr>
        </p:nvSpPr>
        <p:spPr>
          <a:xfrm>
            <a:off x="6538177" y="1074216"/>
            <a:ext cx="3975709" cy="830997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pPr algn="r"/>
            <a:r>
              <a:rPr lang="en-US" altLang="zh-CN" sz="4800">
                <a:solidFill>
                  <a:srgbClr val="E6E6E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CONTENT</a:t>
            </a:r>
          </a:p>
        </p:txBody>
      </p:sp>
      <p:sp>
        <p:nvSpPr>
          <p:cNvPr id="40" name="PA_文本框 39">
            <a:extLst>
              <a:ext uri="{FF2B5EF4-FFF2-40B4-BE49-F238E27FC236}">
                <a16:creationId xmlns:a16="http://schemas.microsoft.com/office/drawing/2014/main" id="{EC5166D8-E40D-4FE8-95CA-9BBC858DAD81}"/>
              </a:ext>
            </a:extLst>
          </p:cNvPr>
          <p:cNvSpPr txBox="1"/>
          <p:nvPr>
            <p:custDataLst>
              <p:tags r:id="rId10"/>
            </p:custDataLst>
          </p:nvPr>
        </p:nvSpPr>
        <p:spPr>
          <a:xfrm>
            <a:off x="9070875" y="1715672"/>
            <a:ext cx="1443011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zh-CN" altLang="en-US" sz="4000" b="1">
                <a:solidFill>
                  <a:srgbClr val="FC8618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目 录</a:t>
            </a:r>
          </a:p>
        </p:txBody>
      </p:sp>
    </p:spTree>
    <p:extLst>
      <p:ext uri="{BB962C8B-B14F-4D97-AF65-F5344CB8AC3E}">
        <p14:creationId xmlns:p14="http://schemas.microsoft.com/office/powerpoint/2010/main" val="273290991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文本框 41">
            <a:extLst>
              <a:ext uri="{FF2B5EF4-FFF2-40B4-BE49-F238E27FC236}">
                <a16:creationId xmlns:a16="http://schemas.microsoft.com/office/drawing/2014/main" id="{C43FC4E8-AE57-43FA-A8DE-7CF1D752AD21}"/>
              </a:ext>
            </a:extLst>
          </p:cNvPr>
          <p:cNvSpPr txBox="1"/>
          <p:nvPr/>
        </p:nvSpPr>
        <p:spPr>
          <a:xfrm>
            <a:off x="1690230" y="3006187"/>
            <a:ext cx="4493539" cy="830997"/>
          </a:xfrm>
          <a:prstGeom prst="rect">
            <a:avLst/>
          </a:prstGeom>
          <a:noFill/>
          <a:effectLst/>
        </p:spPr>
        <p:txBody>
          <a:bodyPr wrap="none" rtlCol="0">
            <a:spAutoFit/>
          </a:bodyPr>
          <a:lstStyle/>
          <a:p>
            <a:pPr algn="ctr"/>
            <a:r>
              <a:rPr lang="zh-CN" altLang="en-US" sz="4800" b="1">
                <a:solidFill>
                  <a:srgbClr val="294350"/>
                </a:solidFill>
              </a:rPr>
              <a:t>第一章目录标题</a:t>
            </a:r>
          </a:p>
        </p:txBody>
      </p:sp>
      <p:sp>
        <p:nvSpPr>
          <p:cNvPr id="43" name="任意多边形: 形状 42">
            <a:extLst>
              <a:ext uri="{FF2B5EF4-FFF2-40B4-BE49-F238E27FC236}">
                <a16:creationId xmlns:a16="http://schemas.microsoft.com/office/drawing/2014/main" id="{7AF5E7E9-D1A5-4070-8D68-4A37206000F0}"/>
              </a:ext>
            </a:extLst>
          </p:cNvPr>
          <p:cNvSpPr/>
          <p:nvPr/>
        </p:nvSpPr>
        <p:spPr>
          <a:xfrm>
            <a:off x="3231834" y="1196811"/>
            <a:ext cx="1410330" cy="1562101"/>
          </a:xfrm>
          <a:custGeom>
            <a:avLst/>
            <a:gdLst>
              <a:gd name="connsiteX0" fmla="*/ 705165 w 1410330"/>
              <a:gd name="connsiteY0" fmla="*/ 0 h 1562101"/>
              <a:gd name="connsiteX1" fmla="*/ 1410330 w 1410330"/>
              <a:gd name="connsiteY1" fmla="*/ 352583 h 1562101"/>
              <a:gd name="connsiteX2" fmla="*/ 1410330 w 1410330"/>
              <a:gd name="connsiteY2" fmla="*/ 1209519 h 1562101"/>
              <a:gd name="connsiteX3" fmla="*/ 705165 w 1410330"/>
              <a:gd name="connsiteY3" fmla="*/ 1562101 h 1562101"/>
              <a:gd name="connsiteX4" fmla="*/ 0 w 1410330"/>
              <a:gd name="connsiteY4" fmla="*/ 1209519 h 1562101"/>
              <a:gd name="connsiteX5" fmla="*/ 0 w 1410330"/>
              <a:gd name="connsiteY5" fmla="*/ 352583 h 15621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410330" h="1562101">
                <a:moveTo>
                  <a:pt x="705165" y="0"/>
                </a:moveTo>
                <a:lnTo>
                  <a:pt x="1410330" y="352583"/>
                </a:lnTo>
                <a:lnTo>
                  <a:pt x="1410330" y="1209519"/>
                </a:lnTo>
                <a:lnTo>
                  <a:pt x="705165" y="1562101"/>
                </a:lnTo>
                <a:lnTo>
                  <a:pt x="0" y="1209519"/>
                </a:lnTo>
                <a:lnTo>
                  <a:pt x="0" y="352583"/>
                </a:lnTo>
                <a:close/>
              </a:path>
            </a:pathLst>
          </a:custGeom>
          <a:solidFill>
            <a:srgbClr val="FC861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altLang="zh-CN" sz="440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gency FB" panose="020B0503020202020204" pitchFamily="34" charset="0"/>
              </a:rPr>
              <a:t>01</a:t>
            </a:r>
            <a:endParaRPr lang="zh-CN" altLang="en-US" sz="440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gency FB" panose="020B0503020202020204" pitchFamily="34" charset="0"/>
            </a:endParaRPr>
          </a:p>
        </p:txBody>
      </p:sp>
      <p:grpSp>
        <p:nvGrpSpPr>
          <p:cNvPr id="52" name="Group 18">
            <a:extLst>
              <a:ext uri="{FF2B5EF4-FFF2-40B4-BE49-F238E27FC236}">
                <a16:creationId xmlns:a16="http://schemas.microsoft.com/office/drawing/2014/main" id="{22DBB26E-7EA0-4846-BA16-8DE239F8F8AF}"/>
              </a:ext>
            </a:extLst>
          </p:cNvPr>
          <p:cNvGrpSpPr/>
          <p:nvPr/>
        </p:nvGrpSpPr>
        <p:grpSpPr>
          <a:xfrm>
            <a:off x="3662900" y="2937430"/>
            <a:ext cx="548198" cy="84777"/>
            <a:chOff x="11643803" y="3980625"/>
            <a:chExt cx="1096395" cy="169554"/>
          </a:xfrm>
        </p:grpSpPr>
        <p:sp>
          <p:nvSpPr>
            <p:cNvPr id="53" name="Rectangle 19">
              <a:extLst>
                <a:ext uri="{FF2B5EF4-FFF2-40B4-BE49-F238E27FC236}">
                  <a16:creationId xmlns:a16="http://schemas.microsoft.com/office/drawing/2014/main" id="{D635155B-2AAC-4748-91AD-A879C73B91CB}"/>
                </a:ext>
              </a:extLst>
            </p:cNvPr>
            <p:cNvSpPr/>
            <p:nvPr/>
          </p:nvSpPr>
          <p:spPr>
            <a:xfrm rot="2700000">
              <a:off x="11908522" y="3980626"/>
              <a:ext cx="169553" cy="169553"/>
            </a:xfrm>
            <a:prstGeom prst="rect">
              <a:avLst/>
            </a:prstGeom>
            <a:noFill/>
            <a:ln>
              <a:solidFill>
                <a:srgbClr val="29435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tr-TR" sz="900"/>
            </a:p>
          </p:txBody>
        </p:sp>
        <p:sp>
          <p:nvSpPr>
            <p:cNvPr id="54" name="Rectangle 20">
              <a:extLst>
                <a:ext uri="{FF2B5EF4-FFF2-40B4-BE49-F238E27FC236}">
                  <a16:creationId xmlns:a16="http://schemas.microsoft.com/office/drawing/2014/main" id="{3716E96D-D041-4FE3-BAE3-A0070484D847}"/>
                </a:ext>
              </a:extLst>
            </p:cNvPr>
            <p:cNvSpPr/>
            <p:nvPr/>
          </p:nvSpPr>
          <p:spPr>
            <a:xfrm rot="2700000">
              <a:off x="12107224" y="3980625"/>
              <a:ext cx="169553" cy="169553"/>
            </a:xfrm>
            <a:prstGeom prst="rect">
              <a:avLst/>
            </a:prstGeom>
            <a:noFill/>
            <a:ln>
              <a:solidFill>
                <a:srgbClr val="29435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tr-TR" sz="900"/>
            </a:p>
          </p:txBody>
        </p:sp>
        <p:sp>
          <p:nvSpPr>
            <p:cNvPr id="55" name="Rectangle 21">
              <a:extLst>
                <a:ext uri="{FF2B5EF4-FFF2-40B4-BE49-F238E27FC236}">
                  <a16:creationId xmlns:a16="http://schemas.microsoft.com/office/drawing/2014/main" id="{44075574-38AB-4DC0-BB8D-2EEB89558C5F}"/>
                </a:ext>
              </a:extLst>
            </p:cNvPr>
            <p:cNvSpPr/>
            <p:nvPr/>
          </p:nvSpPr>
          <p:spPr>
            <a:xfrm rot="2700000">
              <a:off x="12305926" y="3980625"/>
              <a:ext cx="169553" cy="169553"/>
            </a:xfrm>
            <a:prstGeom prst="rect">
              <a:avLst/>
            </a:prstGeom>
            <a:noFill/>
            <a:ln>
              <a:solidFill>
                <a:srgbClr val="29435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tr-TR" sz="900"/>
            </a:p>
          </p:txBody>
        </p:sp>
        <p:cxnSp>
          <p:nvCxnSpPr>
            <p:cNvPr id="56" name="Straight Connector 22">
              <a:extLst>
                <a:ext uri="{FF2B5EF4-FFF2-40B4-BE49-F238E27FC236}">
                  <a16:creationId xmlns:a16="http://schemas.microsoft.com/office/drawing/2014/main" id="{76B0AEB9-08E9-434A-B8A5-874B9E60B859}"/>
                </a:ext>
              </a:extLst>
            </p:cNvPr>
            <p:cNvCxnSpPr/>
            <p:nvPr/>
          </p:nvCxnSpPr>
          <p:spPr>
            <a:xfrm>
              <a:off x="12510595" y="4065403"/>
              <a:ext cx="229603" cy="0"/>
            </a:xfrm>
            <a:prstGeom prst="line">
              <a:avLst/>
            </a:prstGeom>
            <a:ln w="12700">
              <a:solidFill>
                <a:srgbClr val="29435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7" name="Straight Connector 23">
              <a:extLst>
                <a:ext uri="{FF2B5EF4-FFF2-40B4-BE49-F238E27FC236}">
                  <a16:creationId xmlns:a16="http://schemas.microsoft.com/office/drawing/2014/main" id="{2610C3BE-A402-44DC-AFC1-8B9DEAC3843F}"/>
                </a:ext>
              </a:extLst>
            </p:cNvPr>
            <p:cNvCxnSpPr/>
            <p:nvPr/>
          </p:nvCxnSpPr>
          <p:spPr>
            <a:xfrm>
              <a:off x="11643803" y="4065403"/>
              <a:ext cx="229603" cy="0"/>
            </a:xfrm>
            <a:prstGeom prst="line">
              <a:avLst/>
            </a:prstGeom>
            <a:ln w="12700">
              <a:solidFill>
                <a:srgbClr val="29435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344318534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70" name="Group 59">
            <a:extLst>
              <a:ext uri="{FF2B5EF4-FFF2-40B4-BE49-F238E27FC236}">
                <a16:creationId xmlns:a16="http://schemas.microsoft.com/office/drawing/2014/main" id="{8CF06BB1-E029-438B-81A8-709645100399}"/>
              </a:ext>
            </a:extLst>
          </p:cNvPr>
          <p:cNvGrpSpPr/>
          <p:nvPr/>
        </p:nvGrpSpPr>
        <p:grpSpPr>
          <a:xfrm>
            <a:off x="8624107" y="1931291"/>
            <a:ext cx="2117308" cy="2143004"/>
            <a:chOff x="4951411" y="1311276"/>
            <a:chExt cx="4184652" cy="4235449"/>
          </a:xfrm>
        </p:grpSpPr>
        <p:sp>
          <p:nvSpPr>
            <p:cNvPr id="171" name="i$liḋe-Straight Connector 63">
              <a:extLst>
                <a:ext uri="{FF2B5EF4-FFF2-40B4-BE49-F238E27FC236}">
                  <a16:creationId xmlns:a16="http://schemas.microsoft.com/office/drawing/2014/main" id="{F82FDEFB-B3AB-4124-9383-7DA665EDF7B3}"/>
                </a:ext>
              </a:extLst>
            </p:cNvPr>
            <p:cNvSpPr/>
            <p:nvPr/>
          </p:nvSpPr>
          <p:spPr bwMode="auto">
            <a:xfrm flipH="1" flipV="1">
              <a:off x="6943725" y="1311276"/>
              <a:ext cx="1130300" cy="266700"/>
            </a:xfrm>
            <a:prstGeom prst="line">
              <a:avLst/>
            </a:prstGeom>
            <a:noFill/>
            <a:ln w="12700">
              <a:solidFill>
                <a:schemeClr val="bg1">
                  <a:lumMod val="65000"/>
                  <a:alpha val="54000"/>
                </a:schemeClr>
              </a:solidFill>
              <a:prstDash val="solid"/>
              <a:round/>
              <a:headEnd type="oval" w="sm" len="sm"/>
              <a:tailEnd type="oval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anchor="ctr"/>
            <a:lstStyle/>
            <a:p>
              <a:pPr algn="ctr"/>
              <a:endParaRPr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72" name="i$liḋe-Freeform: Shape 64">
              <a:extLst>
                <a:ext uri="{FF2B5EF4-FFF2-40B4-BE49-F238E27FC236}">
                  <a16:creationId xmlns:a16="http://schemas.microsoft.com/office/drawing/2014/main" id="{8D35DC11-58B3-4F18-9C1D-0DA5E697379F}"/>
                </a:ext>
              </a:extLst>
            </p:cNvPr>
            <p:cNvSpPr/>
            <p:nvPr/>
          </p:nvSpPr>
          <p:spPr bwMode="auto">
            <a:xfrm>
              <a:off x="8074025" y="1577976"/>
              <a:ext cx="1062038" cy="1800225"/>
            </a:xfrm>
            <a:custGeom>
              <a:avLst/>
              <a:gdLst>
                <a:gd name="T0" fmla="*/ 669 w 669"/>
                <a:gd name="T1" fmla="*/ 1134 h 1134"/>
                <a:gd name="T2" fmla="*/ 591 w 669"/>
                <a:gd name="T3" fmla="*/ 550 h 1134"/>
                <a:gd name="T4" fmla="*/ 0 w 669"/>
                <a:gd name="T5" fmla="*/ 0 h 11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669" h="1134">
                  <a:moveTo>
                    <a:pt x="669" y="1134"/>
                  </a:moveTo>
                  <a:lnTo>
                    <a:pt x="591" y="550"/>
                  </a:lnTo>
                  <a:lnTo>
                    <a:pt x="0" y="0"/>
                  </a:lnTo>
                </a:path>
              </a:pathLst>
            </a:custGeom>
            <a:noFill/>
            <a:ln w="12700">
              <a:solidFill>
                <a:schemeClr val="bg1">
                  <a:lumMod val="65000"/>
                  <a:alpha val="54000"/>
                </a:schemeClr>
              </a:solidFill>
              <a:prstDash val="solid"/>
              <a:round/>
              <a:headEnd type="oval" w="sm" len="sm"/>
              <a:tailEnd type="oval" w="sm" len="sm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anchor="ctr"/>
            <a:lstStyle/>
            <a:p>
              <a:pPr algn="ctr"/>
              <a:endParaRPr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73" name="i$liḋe-Freeform: Shape 65">
              <a:extLst>
                <a:ext uri="{FF2B5EF4-FFF2-40B4-BE49-F238E27FC236}">
                  <a16:creationId xmlns:a16="http://schemas.microsoft.com/office/drawing/2014/main" id="{F6E58186-BF6E-4C97-99A9-E174B95673DA}"/>
                </a:ext>
              </a:extLst>
            </p:cNvPr>
            <p:cNvSpPr/>
            <p:nvPr/>
          </p:nvSpPr>
          <p:spPr bwMode="auto">
            <a:xfrm>
              <a:off x="6048374" y="3378201"/>
              <a:ext cx="3087688" cy="2168524"/>
            </a:xfrm>
            <a:custGeom>
              <a:avLst/>
              <a:gdLst>
                <a:gd name="T0" fmla="*/ 0 w 1945"/>
                <a:gd name="T1" fmla="*/ 1276 h 1366"/>
                <a:gd name="T2" fmla="*/ 830 w 1945"/>
                <a:gd name="T3" fmla="*/ 1366 h 1366"/>
                <a:gd name="T4" fmla="*/ 1305 w 1945"/>
                <a:gd name="T5" fmla="*/ 1162 h 1366"/>
                <a:gd name="T6" fmla="*/ 1804 w 1945"/>
                <a:gd name="T7" fmla="*/ 737 h 1366"/>
                <a:gd name="T8" fmla="*/ 1945 w 1945"/>
                <a:gd name="T9" fmla="*/ 0 h 13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945" h="1366">
                  <a:moveTo>
                    <a:pt x="0" y="1276"/>
                  </a:moveTo>
                  <a:lnTo>
                    <a:pt x="830" y="1366"/>
                  </a:lnTo>
                  <a:lnTo>
                    <a:pt x="1305" y="1162"/>
                  </a:lnTo>
                  <a:lnTo>
                    <a:pt x="1804" y="737"/>
                  </a:lnTo>
                  <a:lnTo>
                    <a:pt x="1945" y="0"/>
                  </a:lnTo>
                </a:path>
              </a:pathLst>
            </a:custGeom>
            <a:noFill/>
            <a:ln w="12700">
              <a:solidFill>
                <a:schemeClr val="bg1">
                  <a:lumMod val="65000"/>
                  <a:alpha val="54000"/>
                </a:schemeClr>
              </a:solidFill>
              <a:prstDash val="solid"/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anchor="ctr"/>
            <a:lstStyle/>
            <a:p>
              <a:pPr algn="ctr"/>
              <a:endParaRPr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74" name="i$liḋe-Straight Connector 66">
              <a:extLst>
                <a:ext uri="{FF2B5EF4-FFF2-40B4-BE49-F238E27FC236}">
                  <a16:creationId xmlns:a16="http://schemas.microsoft.com/office/drawing/2014/main" id="{6288BF80-9F57-449D-87E5-E6DADDE5DF1A}"/>
                </a:ext>
              </a:extLst>
            </p:cNvPr>
            <p:cNvSpPr/>
            <p:nvPr/>
          </p:nvSpPr>
          <p:spPr bwMode="auto">
            <a:xfrm>
              <a:off x="5118100" y="4216401"/>
              <a:ext cx="930275" cy="1187450"/>
            </a:xfrm>
            <a:prstGeom prst="line">
              <a:avLst/>
            </a:prstGeom>
            <a:noFill/>
            <a:ln w="12700">
              <a:solidFill>
                <a:schemeClr val="bg1">
                  <a:lumMod val="65000"/>
                  <a:alpha val="54000"/>
                </a:schemeClr>
              </a:solidFill>
              <a:prstDash val="solid"/>
              <a:round/>
              <a:headEnd type="oval" w="sm" len="sm"/>
              <a:tailEnd type="oval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anchor="ctr"/>
            <a:lstStyle/>
            <a:p>
              <a:pPr algn="ctr"/>
              <a:endParaRPr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75" name="i$liḋe-Freeform: Shape 67">
              <a:extLst>
                <a:ext uri="{FF2B5EF4-FFF2-40B4-BE49-F238E27FC236}">
                  <a16:creationId xmlns:a16="http://schemas.microsoft.com/office/drawing/2014/main" id="{3029A986-CDBA-49D1-830A-8235639FD8BF}"/>
                </a:ext>
              </a:extLst>
            </p:cNvPr>
            <p:cNvSpPr/>
            <p:nvPr/>
          </p:nvSpPr>
          <p:spPr bwMode="auto">
            <a:xfrm>
              <a:off x="4951411" y="2489105"/>
              <a:ext cx="166691" cy="1727299"/>
            </a:xfrm>
            <a:custGeom>
              <a:avLst/>
              <a:gdLst>
                <a:gd name="T0" fmla="*/ 609 w 609"/>
                <a:gd name="T1" fmla="*/ 0 h 1611"/>
                <a:gd name="T2" fmla="*/ 592 w 609"/>
                <a:gd name="T3" fmla="*/ 5 h 1611"/>
                <a:gd name="T4" fmla="*/ 313 w 609"/>
                <a:gd name="T5" fmla="*/ 392 h 1611"/>
                <a:gd name="T6" fmla="*/ 52 w 609"/>
                <a:gd name="T7" fmla="*/ 523 h 1611"/>
                <a:gd name="T8" fmla="*/ 0 w 609"/>
                <a:gd name="T9" fmla="*/ 1132 h 1611"/>
                <a:gd name="T10" fmla="*/ 105 w 609"/>
                <a:gd name="T11" fmla="*/ 1611 h 1611"/>
                <a:gd name="connsiteX0" fmla="*/ 1663 w 3355"/>
                <a:gd name="connsiteY0" fmla="*/ 0 h 8925"/>
                <a:gd name="connsiteX1" fmla="*/ 0 w 3355"/>
                <a:gd name="connsiteY1" fmla="*/ 4997 h 8925"/>
                <a:gd name="connsiteX2" fmla="*/ 3355 w 3355"/>
                <a:gd name="connsiteY2" fmla="*/ 8925 h 8925"/>
                <a:gd name="connsiteX3" fmla="*/ 1721 w 5130"/>
                <a:gd name="connsiteY3" fmla="*/ 8757 h 8757"/>
                <a:gd name="connsiteX4" fmla="*/ 1340 w 7785"/>
                <a:gd name="connsiteY4" fmla="*/ 9572 h 9572"/>
                <a:gd name="connsiteX5" fmla="*/ 1724 w 12868"/>
                <a:gd name="connsiteY5" fmla="*/ 9028 h 902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3355" h="8925">
                  <a:moveTo>
                    <a:pt x="1663" y="0"/>
                  </a:moveTo>
                  <a:lnTo>
                    <a:pt x="0" y="4997"/>
                  </a:lnTo>
                  <a:lnTo>
                    <a:pt x="3355" y="8925"/>
                  </a:lnTo>
                </a:path>
              </a:pathLst>
            </a:custGeom>
            <a:noFill/>
            <a:ln w="12700">
              <a:solidFill>
                <a:schemeClr val="bg1">
                  <a:lumMod val="65000"/>
                  <a:alpha val="54000"/>
                </a:schemeClr>
              </a:solidFill>
              <a:prstDash val="solid"/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anchor="ctr"/>
            <a:lstStyle/>
            <a:p>
              <a:pPr algn="ctr"/>
              <a:endParaRPr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76" name="i$liḋe-Straight Connector 68">
              <a:extLst>
                <a:ext uri="{FF2B5EF4-FFF2-40B4-BE49-F238E27FC236}">
                  <a16:creationId xmlns:a16="http://schemas.microsoft.com/office/drawing/2014/main" id="{CDE23E31-CC70-4195-963C-43C6679F9BC7}"/>
                </a:ext>
              </a:extLst>
            </p:cNvPr>
            <p:cNvSpPr/>
            <p:nvPr/>
          </p:nvSpPr>
          <p:spPr bwMode="auto">
            <a:xfrm flipH="1">
              <a:off x="5918200" y="1311276"/>
              <a:ext cx="1025525" cy="347663"/>
            </a:xfrm>
            <a:prstGeom prst="line">
              <a:avLst/>
            </a:prstGeom>
            <a:noFill/>
            <a:ln w="12700">
              <a:solidFill>
                <a:schemeClr val="bg1">
                  <a:lumMod val="65000"/>
                  <a:alpha val="54000"/>
                </a:schemeClr>
              </a:solidFill>
              <a:prstDash val="solid"/>
              <a:round/>
              <a:headEnd type="oval" w="sm" len="sm"/>
              <a:tailEnd type="oval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anchor="ctr"/>
            <a:lstStyle/>
            <a:p>
              <a:pPr algn="ctr"/>
              <a:endParaRPr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77" name="îṣļîḑé-Freeform: Shape 69">
              <a:extLst>
                <a:ext uri="{FF2B5EF4-FFF2-40B4-BE49-F238E27FC236}">
                  <a16:creationId xmlns:a16="http://schemas.microsoft.com/office/drawing/2014/main" id="{8693B71F-AB2C-4E75-8FCA-3B3CA5EF9059}"/>
                </a:ext>
              </a:extLst>
            </p:cNvPr>
            <p:cNvSpPr/>
            <p:nvPr/>
          </p:nvSpPr>
          <p:spPr bwMode="auto">
            <a:xfrm>
              <a:off x="5919695" y="1547849"/>
              <a:ext cx="2159653" cy="120556"/>
            </a:xfrm>
            <a:custGeom>
              <a:avLst/>
              <a:gdLst>
                <a:gd name="T0" fmla="*/ 0 w 1375"/>
                <a:gd name="T1" fmla="*/ 69 h 119"/>
                <a:gd name="T2" fmla="*/ 0 w 1375"/>
                <a:gd name="T3" fmla="*/ 69 h 119"/>
                <a:gd name="T4" fmla="*/ 681 w 1375"/>
                <a:gd name="T5" fmla="*/ 0 h 119"/>
                <a:gd name="T6" fmla="*/ 681 w 1375"/>
                <a:gd name="T7" fmla="*/ 0 h 119"/>
                <a:gd name="T8" fmla="*/ 1375 w 1375"/>
                <a:gd name="T9" fmla="*/ 13 h 119"/>
                <a:gd name="T10" fmla="*/ 1279 w 1375"/>
                <a:gd name="T11" fmla="*/ 119 h 119"/>
                <a:gd name="connsiteX0" fmla="*/ 0 w 10000"/>
                <a:gd name="connsiteY0" fmla="*/ 5798 h 5798"/>
                <a:gd name="connsiteX1" fmla="*/ 0 w 10000"/>
                <a:gd name="connsiteY1" fmla="*/ 5798 h 5798"/>
                <a:gd name="connsiteX2" fmla="*/ 4953 w 10000"/>
                <a:gd name="connsiteY2" fmla="*/ 0 h 5798"/>
                <a:gd name="connsiteX3" fmla="*/ 4953 w 10000"/>
                <a:gd name="connsiteY3" fmla="*/ 0 h 5798"/>
                <a:gd name="connsiteX4" fmla="*/ 10000 w 10000"/>
                <a:gd name="connsiteY4" fmla="*/ 1092 h 5798"/>
                <a:gd name="connsiteX5" fmla="*/ 9413 w 10000"/>
                <a:gd name="connsiteY5" fmla="*/ 12759 h 127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0000" h="5798">
                  <a:moveTo>
                    <a:pt x="0" y="5798"/>
                  </a:moveTo>
                  <a:lnTo>
                    <a:pt x="0" y="5798"/>
                  </a:lnTo>
                  <a:lnTo>
                    <a:pt x="4953" y="0"/>
                  </a:lnTo>
                  <a:lnTo>
                    <a:pt x="4953" y="0"/>
                  </a:lnTo>
                  <a:lnTo>
                    <a:pt x="10000" y="1092"/>
                  </a:lnTo>
                </a:path>
              </a:pathLst>
            </a:custGeom>
            <a:noFill/>
            <a:ln w="12700">
              <a:solidFill>
                <a:schemeClr val="bg1">
                  <a:lumMod val="65000"/>
                  <a:alpha val="54000"/>
                </a:schemeClr>
              </a:solidFill>
              <a:prstDash val="solid"/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anchor="ctr"/>
            <a:lstStyle/>
            <a:p>
              <a:pPr algn="ctr"/>
              <a:endParaRPr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78" name="îṣļîḑé-Freeform: Shape 70">
              <a:extLst>
                <a:ext uri="{FF2B5EF4-FFF2-40B4-BE49-F238E27FC236}">
                  <a16:creationId xmlns:a16="http://schemas.microsoft.com/office/drawing/2014/main" id="{A7FD61A7-8431-45D8-9B91-20A166F5C0C1}"/>
                </a:ext>
              </a:extLst>
            </p:cNvPr>
            <p:cNvSpPr/>
            <p:nvPr/>
          </p:nvSpPr>
          <p:spPr bwMode="auto">
            <a:xfrm>
              <a:off x="5765799" y="3549651"/>
              <a:ext cx="282575" cy="1854200"/>
            </a:xfrm>
            <a:custGeom>
              <a:avLst/>
              <a:gdLst>
                <a:gd name="T0" fmla="*/ 0 w 178"/>
                <a:gd name="T1" fmla="*/ 0 h 1168"/>
                <a:gd name="T2" fmla="*/ 144 w 178"/>
                <a:gd name="T3" fmla="*/ 792 h 1168"/>
                <a:gd name="T4" fmla="*/ 178 w 178"/>
                <a:gd name="T5" fmla="*/ 1168 h 11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78" h="1168">
                  <a:moveTo>
                    <a:pt x="0" y="0"/>
                  </a:moveTo>
                  <a:lnTo>
                    <a:pt x="144" y="792"/>
                  </a:lnTo>
                  <a:lnTo>
                    <a:pt x="178" y="1168"/>
                  </a:lnTo>
                </a:path>
              </a:pathLst>
            </a:custGeom>
            <a:noFill/>
            <a:ln w="12700">
              <a:solidFill>
                <a:schemeClr val="bg1">
                  <a:lumMod val="65000"/>
                  <a:alpha val="54000"/>
                </a:schemeClr>
              </a:solidFill>
              <a:prstDash val="solid"/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anchor="ctr"/>
            <a:lstStyle/>
            <a:p>
              <a:pPr algn="ctr"/>
              <a:endParaRPr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79" name="îṣļîḑé-Freeform: Shape 72">
              <a:extLst>
                <a:ext uri="{FF2B5EF4-FFF2-40B4-BE49-F238E27FC236}">
                  <a16:creationId xmlns:a16="http://schemas.microsoft.com/office/drawing/2014/main" id="{02BA451C-0807-4433-B8D4-8FDE5CEA3A07}"/>
                </a:ext>
              </a:extLst>
            </p:cNvPr>
            <p:cNvSpPr/>
            <p:nvPr/>
          </p:nvSpPr>
          <p:spPr bwMode="auto">
            <a:xfrm>
              <a:off x="5765799" y="1666876"/>
              <a:ext cx="209550" cy="1882775"/>
            </a:xfrm>
            <a:custGeom>
              <a:avLst/>
              <a:gdLst>
                <a:gd name="T0" fmla="*/ 79 w 132"/>
                <a:gd name="T1" fmla="*/ 0 h 1186"/>
                <a:gd name="T2" fmla="*/ 132 w 132"/>
                <a:gd name="T3" fmla="*/ 368 h 1186"/>
                <a:gd name="T4" fmla="*/ 0 w 132"/>
                <a:gd name="T5" fmla="*/ 1186 h 11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32" h="1186">
                  <a:moveTo>
                    <a:pt x="79" y="0"/>
                  </a:moveTo>
                  <a:lnTo>
                    <a:pt x="132" y="368"/>
                  </a:lnTo>
                  <a:lnTo>
                    <a:pt x="0" y="1186"/>
                  </a:lnTo>
                </a:path>
              </a:pathLst>
            </a:custGeom>
            <a:noFill/>
            <a:ln w="12700">
              <a:solidFill>
                <a:schemeClr val="bg1">
                  <a:lumMod val="65000"/>
                  <a:alpha val="54000"/>
                </a:schemeClr>
              </a:solidFill>
              <a:prstDash val="solid"/>
              <a:round/>
              <a:headEnd type="none" w="sm" len="sm"/>
              <a:tailEnd type="oval" w="sm" len="sm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anchor="ctr"/>
            <a:lstStyle/>
            <a:p>
              <a:pPr algn="ctr"/>
              <a:endParaRPr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80" name="îṣļîḑé-Freeform: Shape 73">
              <a:extLst>
                <a:ext uri="{FF2B5EF4-FFF2-40B4-BE49-F238E27FC236}">
                  <a16:creationId xmlns:a16="http://schemas.microsoft.com/office/drawing/2014/main" id="{BDB3042D-B7C1-4FC6-8765-25D7121D019D}"/>
                </a:ext>
              </a:extLst>
            </p:cNvPr>
            <p:cNvSpPr/>
            <p:nvPr/>
          </p:nvSpPr>
          <p:spPr bwMode="auto">
            <a:xfrm>
              <a:off x="6889749" y="4346575"/>
              <a:ext cx="476270" cy="1200150"/>
            </a:xfrm>
            <a:custGeom>
              <a:avLst/>
              <a:gdLst>
                <a:gd name="T0" fmla="*/ 0 w 398"/>
                <a:gd name="T1" fmla="*/ 0 h 756"/>
                <a:gd name="T2" fmla="*/ 219 w 398"/>
                <a:gd name="T3" fmla="*/ 591 h 756"/>
                <a:gd name="T4" fmla="*/ 300 w 398"/>
                <a:gd name="T5" fmla="*/ 756 h 756"/>
                <a:gd name="T6" fmla="*/ 398 w 398"/>
                <a:gd name="T7" fmla="*/ 595 h 756"/>
                <a:gd name="connsiteX0" fmla="*/ 0 w 7538"/>
                <a:gd name="connsiteY0" fmla="*/ 0 h 10000"/>
                <a:gd name="connsiteX1" fmla="*/ 5503 w 7538"/>
                <a:gd name="connsiteY1" fmla="*/ 7817 h 10000"/>
                <a:gd name="connsiteX2" fmla="*/ 7538 w 7538"/>
                <a:gd name="connsiteY2" fmla="*/ 10000 h 10000"/>
                <a:gd name="connsiteX3" fmla="*/ 13102 w 13102"/>
                <a:gd name="connsiteY3" fmla="*/ 9384 h 10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7538" h="10000">
                  <a:moveTo>
                    <a:pt x="0" y="0"/>
                  </a:moveTo>
                  <a:lnTo>
                    <a:pt x="5503" y="7817"/>
                  </a:lnTo>
                  <a:lnTo>
                    <a:pt x="7538" y="10000"/>
                  </a:lnTo>
                </a:path>
              </a:pathLst>
            </a:custGeom>
            <a:noFill/>
            <a:ln w="12700">
              <a:solidFill>
                <a:schemeClr val="bg1">
                  <a:lumMod val="65000"/>
                  <a:alpha val="54000"/>
                </a:schemeClr>
              </a:solidFill>
              <a:prstDash val="solid"/>
              <a:round/>
              <a:headEnd type="oval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anchor="ctr"/>
            <a:lstStyle/>
            <a:p>
              <a:pPr algn="ctr"/>
              <a:endParaRPr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81" name="îṣļîḑé-Freeform: Shape 74">
              <a:extLst>
                <a:ext uri="{FF2B5EF4-FFF2-40B4-BE49-F238E27FC236}">
                  <a16:creationId xmlns:a16="http://schemas.microsoft.com/office/drawing/2014/main" id="{9B201B3D-DC52-47A1-9C0E-FC70825AC276}"/>
                </a:ext>
              </a:extLst>
            </p:cNvPr>
            <p:cNvSpPr/>
            <p:nvPr/>
          </p:nvSpPr>
          <p:spPr bwMode="auto">
            <a:xfrm>
              <a:off x="6889750" y="1557339"/>
              <a:ext cx="523875" cy="2789238"/>
            </a:xfrm>
            <a:custGeom>
              <a:avLst/>
              <a:gdLst>
                <a:gd name="T0" fmla="*/ 52 w 330"/>
                <a:gd name="T1" fmla="*/ 0 h 1757"/>
                <a:gd name="T2" fmla="*/ 330 w 330"/>
                <a:gd name="T3" fmla="*/ 664 h 1757"/>
                <a:gd name="T4" fmla="*/ 0 w 330"/>
                <a:gd name="T5" fmla="*/ 1757 h 17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30" h="1756">
                  <a:moveTo>
                    <a:pt x="52" y="0"/>
                  </a:moveTo>
                  <a:lnTo>
                    <a:pt x="330" y="664"/>
                  </a:lnTo>
                  <a:lnTo>
                    <a:pt x="0" y="1757"/>
                  </a:lnTo>
                </a:path>
              </a:pathLst>
            </a:custGeom>
            <a:noFill/>
            <a:ln w="12700">
              <a:solidFill>
                <a:schemeClr val="bg1">
                  <a:lumMod val="65000"/>
                  <a:alpha val="54000"/>
                </a:schemeClr>
              </a:solidFill>
              <a:prstDash val="solid"/>
              <a:round/>
              <a:headEnd type="oval" w="sm" len="sm"/>
              <a:tailEnd type="oval" w="sm" len="sm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anchor="ctr"/>
            <a:lstStyle/>
            <a:p>
              <a:pPr algn="ctr"/>
              <a:endParaRPr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82" name="îṣļîḑé-Straight Connector 80">
              <a:extLst>
                <a:ext uri="{FF2B5EF4-FFF2-40B4-BE49-F238E27FC236}">
                  <a16:creationId xmlns:a16="http://schemas.microsoft.com/office/drawing/2014/main" id="{66BF5FBA-17DB-4561-9752-13BADE63AC2B}"/>
                </a:ext>
              </a:extLst>
            </p:cNvPr>
            <p:cNvSpPr/>
            <p:nvPr/>
          </p:nvSpPr>
          <p:spPr bwMode="auto">
            <a:xfrm>
              <a:off x="6943725" y="1311276"/>
              <a:ext cx="28575" cy="246063"/>
            </a:xfrm>
            <a:prstGeom prst="line">
              <a:avLst/>
            </a:prstGeom>
            <a:noFill/>
            <a:ln w="12700">
              <a:solidFill>
                <a:schemeClr val="bg1">
                  <a:lumMod val="65000"/>
                  <a:alpha val="54000"/>
                </a:schemeClr>
              </a:solidFill>
              <a:prstDash val="solid"/>
              <a:round/>
              <a:headEnd type="oval" w="sm" len="sm"/>
              <a:tailEnd type="oval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anchor="ctr"/>
            <a:lstStyle/>
            <a:p>
              <a:pPr algn="ctr"/>
              <a:endParaRPr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83" name="îṣļîḑé-Straight Connector 81">
              <a:extLst>
                <a:ext uri="{FF2B5EF4-FFF2-40B4-BE49-F238E27FC236}">
                  <a16:creationId xmlns:a16="http://schemas.microsoft.com/office/drawing/2014/main" id="{3CF158EB-E73E-4CD0-80A9-AEBD41FC5F2D}"/>
                </a:ext>
              </a:extLst>
            </p:cNvPr>
            <p:cNvSpPr/>
            <p:nvPr/>
          </p:nvSpPr>
          <p:spPr bwMode="auto">
            <a:xfrm flipH="1">
              <a:off x="5033963" y="1657222"/>
              <a:ext cx="874730" cy="831979"/>
            </a:xfrm>
            <a:prstGeom prst="line">
              <a:avLst/>
            </a:prstGeom>
            <a:noFill/>
            <a:ln w="12700">
              <a:solidFill>
                <a:schemeClr val="bg1">
                  <a:lumMod val="65000"/>
                  <a:alpha val="54000"/>
                </a:schemeClr>
              </a:solidFill>
              <a:prstDash val="solid"/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anchor="ctr"/>
            <a:lstStyle/>
            <a:p>
              <a:pPr algn="ctr"/>
              <a:endParaRPr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84" name="îṣļîḑé-Straight Connector 82">
              <a:extLst>
                <a:ext uri="{FF2B5EF4-FFF2-40B4-BE49-F238E27FC236}">
                  <a16:creationId xmlns:a16="http://schemas.microsoft.com/office/drawing/2014/main" id="{E7EE4A18-1E1D-41A4-AF98-C2C2D127DD9F}"/>
                </a:ext>
              </a:extLst>
            </p:cNvPr>
            <p:cNvSpPr/>
            <p:nvPr/>
          </p:nvSpPr>
          <p:spPr bwMode="auto">
            <a:xfrm flipH="1" flipV="1">
              <a:off x="8888413" y="3265489"/>
              <a:ext cx="247650" cy="112713"/>
            </a:xfrm>
            <a:prstGeom prst="line">
              <a:avLst/>
            </a:prstGeom>
            <a:noFill/>
            <a:ln w="12700">
              <a:solidFill>
                <a:schemeClr val="bg1">
                  <a:lumMod val="65000"/>
                  <a:alpha val="54000"/>
                </a:schemeClr>
              </a:solidFill>
              <a:prstDash val="solid"/>
              <a:round/>
              <a:headEnd type="oval" w="sm" len="sm"/>
              <a:tailEnd type="oval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anchor="ctr"/>
            <a:lstStyle/>
            <a:p>
              <a:pPr algn="ctr"/>
              <a:endParaRPr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85" name="îṣļîḑé-Straight Connector 86">
              <a:extLst>
                <a:ext uri="{FF2B5EF4-FFF2-40B4-BE49-F238E27FC236}">
                  <a16:creationId xmlns:a16="http://schemas.microsoft.com/office/drawing/2014/main" id="{67CA1F5C-880F-47B3-8B87-758B8B06AAF4}"/>
                </a:ext>
              </a:extLst>
            </p:cNvPr>
            <p:cNvSpPr/>
            <p:nvPr/>
          </p:nvSpPr>
          <p:spPr bwMode="auto">
            <a:xfrm flipH="1" flipV="1">
              <a:off x="8063440" y="1579414"/>
              <a:ext cx="282046" cy="733574"/>
            </a:xfrm>
            <a:prstGeom prst="line">
              <a:avLst/>
            </a:prstGeom>
            <a:noFill/>
            <a:ln w="12700">
              <a:solidFill>
                <a:schemeClr val="bg1">
                  <a:lumMod val="65000"/>
                  <a:alpha val="54000"/>
                </a:schemeClr>
              </a:solidFill>
              <a:prstDash val="solid"/>
              <a:round/>
              <a:headEnd type="oval" w="sm" len="sm"/>
              <a:tailEnd type="oval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anchor="ctr"/>
            <a:lstStyle/>
            <a:p>
              <a:pPr algn="ctr"/>
              <a:endParaRPr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86" name="îṣļîḑé-Straight Connector 87">
              <a:extLst>
                <a:ext uri="{FF2B5EF4-FFF2-40B4-BE49-F238E27FC236}">
                  <a16:creationId xmlns:a16="http://schemas.microsoft.com/office/drawing/2014/main" id="{B0D710D8-C079-4768-ABBD-256B8BAE86BE}"/>
                </a:ext>
              </a:extLst>
            </p:cNvPr>
            <p:cNvSpPr/>
            <p:nvPr/>
          </p:nvSpPr>
          <p:spPr bwMode="auto">
            <a:xfrm flipH="1" flipV="1">
              <a:off x="8345488" y="2312989"/>
              <a:ext cx="542925" cy="952500"/>
            </a:xfrm>
            <a:prstGeom prst="line">
              <a:avLst/>
            </a:prstGeom>
            <a:noFill/>
            <a:ln w="12700">
              <a:solidFill>
                <a:schemeClr val="bg1">
                  <a:lumMod val="65000"/>
                  <a:alpha val="54000"/>
                </a:schemeClr>
              </a:solidFill>
              <a:prstDash val="solid"/>
              <a:round/>
              <a:headEnd type="oval" w="sm" len="sm"/>
              <a:tailEnd type="oval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anchor="ctr"/>
            <a:lstStyle/>
            <a:p>
              <a:pPr algn="ctr"/>
              <a:endParaRPr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87" name="îṣļîḑé-Straight Connector 88">
              <a:extLst>
                <a:ext uri="{FF2B5EF4-FFF2-40B4-BE49-F238E27FC236}">
                  <a16:creationId xmlns:a16="http://schemas.microsoft.com/office/drawing/2014/main" id="{F98B1DA9-4D73-4EC1-B7D9-8CDC6ED43DB6}"/>
                </a:ext>
              </a:extLst>
            </p:cNvPr>
            <p:cNvSpPr/>
            <p:nvPr/>
          </p:nvSpPr>
          <p:spPr bwMode="auto">
            <a:xfrm flipH="1" flipV="1">
              <a:off x="8888413" y="3265489"/>
              <a:ext cx="23812" cy="1282699"/>
            </a:xfrm>
            <a:prstGeom prst="line">
              <a:avLst/>
            </a:prstGeom>
            <a:noFill/>
            <a:ln w="12700">
              <a:solidFill>
                <a:schemeClr val="bg1">
                  <a:lumMod val="65000"/>
                  <a:alpha val="54000"/>
                </a:schemeClr>
              </a:solidFill>
              <a:prstDash val="solid"/>
              <a:round/>
              <a:headEnd type="oval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anchor="ctr"/>
            <a:lstStyle/>
            <a:p>
              <a:pPr algn="ctr"/>
              <a:endParaRPr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88" name="îṣļîḑé-Freeform: Shape 89">
              <a:extLst>
                <a:ext uri="{FF2B5EF4-FFF2-40B4-BE49-F238E27FC236}">
                  <a16:creationId xmlns:a16="http://schemas.microsoft.com/office/drawing/2014/main" id="{71551F78-2C0A-47CC-AD77-AFEA7E72D0D1}"/>
                </a:ext>
              </a:extLst>
            </p:cNvPr>
            <p:cNvSpPr/>
            <p:nvPr/>
          </p:nvSpPr>
          <p:spPr bwMode="auto">
            <a:xfrm>
              <a:off x="6889750" y="4346576"/>
              <a:ext cx="2022475" cy="382588"/>
            </a:xfrm>
            <a:custGeom>
              <a:avLst/>
              <a:gdLst>
                <a:gd name="T0" fmla="*/ 0 w 1274"/>
                <a:gd name="T1" fmla="*/ 0 h 241"/>
                <a:gd name="T2" fmla="*/ 909 w 1274"/>
                <a:gd name="T3" fmla="*/ 241 h 241"/>
                <a:gd name="T4" fmla="*/ 1274 w 1274"/>
                <a:gd name="T5" fmla="*/ 127 h 2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274" h="241">
                  <a:moveTo>
                    <a:pt x="0" y="0"/>
                  </a:moveTo>
                  <a:lnTo>
                    <a:pt x="909" y="241"/>
                  </a:lnTo>
                  <a:lnTo>
                    <a:pt x="1274" y="127"/>
                  </a:lnTo>
                </a:path>
              </a:pathLst>
            </a:custGeom>
            <a:noFill/>
            <a:ln w="12700">
              <a:solidFill>
                <a:schemeClr val="bg1">
                  <a:lumMod val="65000"/>
                  <a:alpha val="54000"/>
                </a:schemeClr>
              </a:solidFill>
              <a:prstDash val="solid"/>
              <a:round/>
              <a:headEnd type="oval" w="sm" len="sm"/>
              <a:tailEnd type="oval" w="sm" len="sm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anchor="ctr"/>
            <a:lstStyle/>
            <a:p>
              <a:pPr algn="ctr"/>
              <a:endParaRPr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89" name="îṣļîḑé-Straight Connector 90">
              <a:extLst>
                <a:ext uri="{FF2B5EF4-FFF2-40B4-BE49-F238E27FC236}">
                  <a16:creationId xmlns:a16="http://schemas.microsoft.com/office/drawing/2014/main" id="{926A928C-3BBF-4E99-A1F2-A81A798F1E9B}"/>
                </a:ext>
              </a:extLst>
            </p:cNvPr>
            <p:cNvSpPr/>
            <p:nvPr/>
          </p:nvSpPr>
          <p:spPr bwMode="auto">
            <a:xfrm>
              <a:off x="5765800" y="3549651"/>
              <a:ext cx="1123950" cy="796925"/>
            </a:xfrm>
            <a:prstGeom prst="line">
              <a:avLst/>
            </a:prstGeom>
            <a:noFill/>
            <a:ln w="12700">
              <a:solidFill>
                <a:schemeClr val="bg1">
                  <a:lumMod val="65000"/>
                  <a:alpha val="54000"/>
                </a:schemeClr>
              </a:solidFill>
              <a:prstDash val="solid"/>
              <a:round/>
              <a:headEnd type="oval" w="sm" len="sm"/>
              <a:tailEnd type="oval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anchor="ctr"/>
            <a:lstStyle/>
            <a:p>
              <a:pPr algn="ctr"/>
              <a:endParaRPr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90" name="îṣļîḑé-Straight Connector 91">
              <a:extLst>
                <a:ext uri="{FF2B5EF4-FFF2-40B4-BE49-F238E27FC236}">
                  <a16:creationId xmlns:a16="http://schemas.microsoft.com/office/drawing/2014/main" id="{0EDEDB34-82D0-4395-8FFD-21A1BAA1DEE9}"/>
                </a:ext>
              </a:extLst>
            </p:cNvPr>
            <p:cNvSpPr/>
            <p:nvPr/>
          </p:nvSpPr>
          <p:spPr bwMode="auto">
            <a:xfrm>
              <a:off x="5033963" y="2489201"/>
              <a:ext cx="731838" cy="1060450"/>
            </a:xfrm>
            <a:prstGeom prst="line">
              <a:avLst/>
            </a:prstGeom>
            <a:noFill/>
            <a:ln w="12700">
              <a:solidFill>
                <a:schemeClr val="bg1">
                  <a:lumMod val="65000"/>
                  <a:alpha val="54000"/>
                </a:schemeClr>
              </a:solidFill>
              <a:prstDash val="solid"/>
              <a:round/>
              <a:headEnd type="oval" w="sm" len="sm"/>
              <a:tailEnd type="oval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anchor="ctr"/>
            <a:lstStyle/>
            <a:p>
              <a:pPr algn="ctr"/>
              <a:endParaRPr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91" name="îṣļîḑé-Straight Connector 92">
              <a:extLst>
                <a:ext uri="{FF2B5EF4-FFF2-40B4-BE49-F238E27FC236}">
                  <a16:creationId xmlns:a16="http://schemas.microsoft.com/office/drawing/2014/main" id="{EA7C7B88-92A2-4DD5-8E6D-065ED76EF35A}"/>
                </a:ext>
              </a:extLst>
            </p:cNvPr>
            <p:cNvSpPr/>
            <p:nvPr/>
          </p:nvSpPr>
          <p:spPr bwMode="auto">
            <a:xfrm flipH="1">
              <a:off x="5033963" y="2251076"/>
              <a:ext cx="941388" cy="238125"/>
            </a:xfrm>
            <a:prstGeom prst="line">
              <a:avLst/>
            </a:prstGeom>
            <a:noFill/>
            <a:ln w="12700">
              <a:solidFill>
                <a:schemeClr val="bg1">
                  <a:lumMod val="65000"/>
                  <a:alpha val="54000"/>
                </a:schemeClr>
              </a:solidFill>
              <a:prstDash val="solid"/>
              <a:round/>
              <a:headEnd type="oval" w="sm" len="sm"/>
              <a:tailEnd type="oval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anchor="ctr"/>
            <a:lstStyle/>
            <a:p>
              <a:pPr algn="ctr"/>
              <a:endParaRPr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92" name="îṣļîḑé-Straight Connector 93">
              <a:extLst>
                <a:ext uri="{FF2B5EF4-FFF2-40B4-BE49-F238E27FC236}">
                  <a16:creationId xmlns:a16="http://schemas.microsoft.com/office/drawing/2014/main" id="{AB631421-8DD1-492C-9843-D1CB1F6455F2}"/>
                </a:ext>
              </a:extLst>
            </p:cNvPr>
            <p:cNvSpPr/>
            <p:nvPr/>
          </p:nvSpPr>
          <p:spPr bwMode="auto">
            <a:xfrm flipH="1">
              <a:off x="5975350" y="1557339"/>
              <a:ext cx="996950" cy="693738"/>
            </a:xfrm>
            <a:prstGeom prst="line">
              <a:avLst/>
            </a:prstGeom>
            <a:noFill/>
            <a:ln w="12700">
              <a:solidFill>
                <a:schemeClr val="bg1">
                  <a:lumMod val="65000"/>
                  <a:alpha val="54000"/>
                </a:schemeClr>
              </a:solidFill>
              <a:prstDash val="solid"/>
              <a:round/>
              <a:headEnd type="oval" w="sm" len="sm"/>
              <a:tailEnd type="oval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anchor="ctr"/>
            <a:lstStyle/>
            <a:p>
              <a:pPr algn="ctr"/>
              <a:endParaRPr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93" name="îṣļîḑé-Straight Connector 94">
              <a:extLst>
                <a:ext uri="{FF2B5EF4-FFF2-40B4-BE49-F238E27FC236}">
                  <a16:creationId xmlns:a16="http://schemas.microsoft.com/office/drawing/2014/main" id="{CAB50854-9286-4775-98FD-57C5852F7B63}"/>
                </a:ext>
              </a:extLst>
            </p:cNvPr>
            <p:cNvSpPr/>
            <p:nvPr/>
          </p:nvSpPr>
          <p:spPr bwMode="auto">
            <a:xfrm flipH="1" flipV="1">
              <a:off x="6972300" y="1557339"/>
              <a:ext cx="1373188" cy="755650"/>
            </a:xfrm>
            <a:prstGeom prst="line">
              <a:avLst/>
            </a:prstGeom>
            <a:noFill/>
            <a:ln w="12700">
              <a:solidFill>
                <a:schemeClr val="bg1">
                  <a:lumMod val="65000"/>
                  <a:alpha val="54000"/>
                </a:schemeClr>
              </a:solidFill>
              <a:prstDash val="solid"/>
              <a:round/>
              <a:headEnd type="oval" w="sm" len="sm"/>
              <a:tailEnd type="oval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anchor="ctr"/>
            <a:lstStyle/>
            <a:p>
              <a:pPr algn="ctr"/>
              <a:endParaRPr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94" name="îṣļîḑé-Freeform: Shape 95">
              <a:extLst>
                <a:ext uri="{FF2B5EF4-FFF2-40B4-BE49-F238E27FC236}">
                  <a16:creationId xmlns:a16="http://schemas.microsoft.com/office/drawing/2014/main" id="{4E897600-C4B4-45DB-91BA-D69E13C88232}"/>
                </a:ext>
              </a:extLst>
            </p:cNvPr>
            <p:cNvSpPr/>
            <p:nvPr/>
          </p:nvSpPr>
          <p:spPr bwMode="auto">
            <a:xfrm>
              <a:off x="8345488" y="2312989"/>
              <a:ext cx="666750" cy="928688"/>
            </a:xfrm>
            <a:custGeom>
              <a:avLst/>
              <a:gdLst>
                <a:gd name="T0" fmla="*/ 344 w 420"/>
                <a:gd name="T1" fmla="*/ 585 h 585"/>
                <a:gd name="T2" fmla="*/ 420 w 420"/>
                <a:gd name="T3" fmla="*/ 87 h 585"/>
                <a:gd name="T4" fmla="*/ 0 w 420"/>
                <a:gd name="T5" fmla="*/ 0 h 5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20" h="585">
                  <a:moveTo>
                    <a:pt x="344" y="585"/>
                  </a:moveTo>
                  <a:lnTo>
                    <a:pt x="420" y="87"/>
                  </a:lnTo>
                  <a:lnTo>
                    <a:pt x="0" y="0"/>
                  </a:lnTo>
                </a:path>
              </a:pathLst>
            </a:custGeom>
            <a:noFill/>
            <a:ln w="12700">
              <a:solidFill>
                <a:schemeClr val="bg1">
                  <a:lumMod val="65000"/>
                  <a:alpha val="54000"/>
                </a:schemeClr>
              </a:solidFill>
              <a:prstDash val="solid"/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anchor="ctr"/>
            <a:lstStyle/>
            <a:p>
              <a:pPr algn="ctr"/>
              <a:endParaRPr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95" name="îṣļîḑé-Freeform: Shape 96">
              <a:extLst>
                <a:ext uri="{FF2B5EF4-FFF2-40B4-BE49-F238E27FC236}">
                  <a16:creationId xmlns:a16="http://schemas.microsoft.com/office/drawing/2014/main" id="{276E6C17-CFD3-4C0D-9C89-321B47160C1E}"/>
                </a:ext>
              </a:extLst>
            </p:cNvPr>
            <p:cNvSpPr/>
            <p:nvPr/>
          </p:nvSpPr>
          <p:spPr bwMode="auto">
            <a:xfrm>
              <a:off x="8320088" y="2312989"/>
              <a:ext cx="571500" cy="2416175"/>
            </a:xfrm>
            <a:custGeom>
              <a:avLst/>
              <a:gdLst>
                <a:gd name="T0" fmla="*/ 16 w 360"/>
                <a:gd name="T1" fmla="*/ 0 h 1522"/>
                <a:gd name="T2" fmla="*/ 0 w 360"/>
                <a:gd name="T3" fmla="*/ 729 h 1522"/>
                <a:gd name="T4" fmla="*/ 8 w 360"/>
                <a:gd name="T5" fmla="*/ 1522 h 1522"/>
                <a:gd name="T6" fmla="*/ 358 w 360"/>
                <a:gd name="T7" fmla="*/ 600 h 1522"/>
                <a:gd name="T8" fmla="*/ 360 w 360"/>
                <a:gd name="T9" fmla="*/ 585 h 15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60" h="1522">
                  <a:moveTo>
                    <a:pt x="16" y="0"/>
                  </a:moveTo>
                  <a:lnTo>
                    <a:pt x="0" y="729"/>
                  </a:lnTo>
                  <a:lnTo>
                    <a:pt x="8" y="1522"/>
                  </a:lnTo>
                  <a:lnTo>
                    <a:pt x="358" y="600"/>
                  </a:lnTo>
                  <a:lnTo>
                    <a:pt x="360" y="585"/>
                  </a:lnTo>
                </a:path>
              </a:pathLst>
            </a:custGeom>
            <a:noFill/>
            <a:ln w="12700">
              <a:solidFill>
                <a:schemeClr val="bg1">
                  <a:lumMod val="65000"/>
                  <a:alpha val="54000"/>
                </a:schemeClr>
              </a:solidFill>
              <a:prstDash val="solid"/>
              <a:round/>
              <a:headEnd type="oval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anchor="ctr"/>
            <a:lstStyle/>
            <a:p>
              <a:pPr algn="ctr"/>
              <a:endParaRPr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96" name="îṣļîḑé-Straight Connector 97">
              <a:extLst>
                <a:ext uri="{FF2B5EF4-FFF2-40B4-BE49-F238E27FC236}">
                  <a16:creationId xmlns:a16="http://schemas.microsoft.com/office/drawing/2014/main" id="{58E01444-EDC6-45FB-80DE-634FB99CCAD9}"/>
                </a:ext>
              </a:extLst>
            </p:cNvPr>
            <p:cNvSpPr/>
            <p:nvPr/>
          </p:nvSpPr>
          <p:spPr bwMode="auto">
            <a:xfrm flipV="1">
              <a:off x="7413625" y="2312989"/>
              <a:ext cx="931863" cy="298450"/>
            </a:xfrm>
            <a:prstGeom prst="line">
              <a:avLst/>
            </a:prstGeom>
            <a:noFill/>
            <a:ln w="12700">
              <a:solidFill>
                <a:schemeClr val="bg1">
                  <a:lumMod val="65000"/>
                  <a:alpha val="54000"/>
                </a:schemeClr>
              </a:solidFill>
              <a:prstDash val="solid"/>
              <a:round/>
              <a:headEnd type="oval" w="sm" len="sm"/>
              <a:tailEnd type="oval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anchor="ctr"/>
            <a:lstStyle/>
            <a:p>
              <a:pPr algn="ctr"/>
              <a:endParaRPr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97" name="îṣļîḑé-Straight Connector 98">
              <a:extLst>
                <a:ext uri="{FF2B5EF4-FFF2-40B4-BE49-F238E27FC236}">
                  <a16:creationId xmlns:a16="http://schemas.microsoft.com/office/drawing/2014/main" id="{166A1393-BAFE-4A6F-B7F4-FF521CFA2A9B}"/>
                </a:ext>
              </a:extLst>
            </p:cNvPr>
            <p:cNvSpPr/>
            <p:nvPr/>
          </p:nvSpPr>
          <p:spPr bwMode="auto">
            <a:xfrm flipV="1">
              <a:off x="5765800" y="2611439"/>
              <a:ext cx="1647825" cy="950913"/>
            </a:xfrm>
            <a:prstGeom prst="line">
              <a:avLst/>
            </a:prstGeom>
            <a:noFill/>
            <a:ln w="12700">
              <a:solidFill>
                <a:schemeClr val="bg1">
                  <a:lumMod val="65000"/>
                  <a:alpha val="54000"/>
                </a:schemeClr>
              </a:solidFill>
              <a:prstDash val="solid"/>
              <a:round/>
              <a:headEnd type="oval" w="sm" len="sm"/>
              <a:tailEnd type="oval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anchor="ctr"/>
            <a:lstStyle/>
            <a:p>
              <a:pPr algn="ctr"/>
              <a:endParaRPr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98" name="îṣļîḑé-Freeform: Shape 99">
              <a:extLst>
                <a:ext uri="{FF2B5EF4-FFF2-40B4-BE49-F238E27FC236}">
                  <a16:creationId xmlns:a16="http://schemas.microsoft.com/office/drawing/2014/main" id="{A38A4375-0476-449A-A712-B010255C3552}"/>
                </a:ext>
              </a:extLst>
            </p:cNvPr>
            <p:cNvSpPr/>
            <p:nvPr/>
          </p:nvSpPr>
          <p:spPr bwMode="auto">
            <a:xfrm>
              <a:off x="5118100" y="3562351"/>
              <a:ext cx="876300" cy="1244600"/>
            </a:xfrm>
            <a:custGeom>
              <a:avLst/>
              <a:gdLst>
                <a:gd name="T0" fmla="*/ 552 w 552"/>
                <a:gd name="T1" fmla="*/ 784 h 784"/>
                <a:gd name="T2" fmla="*/ 0 w 552"/>
                <a:gd name="T3" fmla="*/ 412 h 784"/>
                <a:gd name="T4" fmla="*/ 408 w 552"/>
                <a:gd name="T5" fmla="*/ 0 h 7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552" h="784">
                  <a:moveTo>
                    <a:pt x="552" y="784"/>
                  </a:moveTo>
                  <a:lnTo>
                    <a:pt x="0" y="412"/>
                  </a:lnTo>
                  <a:lnTo>
                    <a:pt x="408" y="0"/>
                  </a:lnTo>
                </a:path>
              </a:pathLst>
            </a:custGeom>
            <a:noFill/>
            <a:ln w="12700">
              <a:solidFill>
                <a:schemeClr val="bg1">
                  <a:lumMod val="65000"/>
                  <a:alpha val="54000"/>
                </a:schemeClr>
              </a:solidFill>
              <a:prstDash val="solid"/>
              <a:round/>
              <a:headEnd type="oval" w="sm" len="sm"/>
              <a:tailEnd type="oval" w="sm" len="sm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anchor="ctr"/>
            <a:lstStyle/>
            <a:p>
              <a:pPr algn="ctr"/>
              <a:endParaRPr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99" name="îṣļîḑé-Straight Connector 100">
              <a:extLst>
                <a:ext uri="{FF2B5EF4-FFF2-40B4-BE49-F238E27FC236}">
                  <a16:creationId xmlns:a16="http://schemas.microsoft.com/office/drawing/2014/main" id="{2773B6DB-BE82-4A6C-8DDF-540D06F27920}"/>
                </a:ext>
              </a:extLst>
            </p:cNvPr>
            <p:cNvSpPr/>
            <p:nvPr/>
          </p:nvSpPr>
          <p:spPr bwMode="auto">
            <a:xfrm flipH="1">
              <a:off x="5994400" y="4346576"/>
              <a:ext cx="895350" cy="460375"/>
            </a:xfrm>
            <a:prstGeom prst="line">
              <a:avLst/>
            </a:prstGeom>
            <a:noFill/>
            <a:ln w="12700">
              <a:solidFill>
                <a:schemeClr val="bg1">
                  <a:lumMod val="65000"/>
                  <a:alpha val="54000"/>
                </a:schemeClr>
              </a:solidFill>
              <a:prstDash val="solid"/>
              <a:round/>
              <a:headEnd type="oval" w="sm" len="sm"/>
              <a:tailEnd type="oval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anchor="ctr"/>
            <a:lstStyle/>
            <a:p>
              <a:pPr algn="ctr"/>
              <a:endParaRPr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200" name="îṣļîḑé-Freeform: Shape 101">
              <a:extLst>
                <a:ext uri="{FF2B5EF4-FFF2-40B4-BE49-F238E27FC236}">
                  <a16:creationId xmlns:a16="http://schemas.microsoft.com/office/drawing/2014/main" id="{1AF7EDE0-FCC4-4C41-B22F-EE5F19F082AC}"/>
                </a:ext>
              </a:extLst>
            </p:cNvPr>
            <p:cNvSpPr/>
            <p:nvPr/>
          </p:nvSpPr>
          <p:spPr bwMode="auto">
            <a:xfrm>
              <a:off x="6889750" y="3265488"/>
              <a:ext cx="1998663" cy="1081088"/>
            </a:xfrm>
            <a:custGeom>
              <a:avLst/>
              <a:gdLst>
                <a:gd name="T0" fmla="*/ 1259 w 1259"/>
                <a:gd name="T1" fmla="*/ 0 h 681"/>
                <a:gd name="T2" fmla="*/ 902 w 1259"/>
                <a:gd name="T3" fmla="*/ 140 h 681"/>
                <a:gd name="T4" fmla="*/ 0 w 1259"/>
                <a:gd name="T5" fmla="*/ 681 h 6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259" h="681">
                  <a:moveTo>
                    <a:pt x="1259" y="0"/>
                  </a:moveTo>
                  <a:lnTo>
                    <a:pt x="902" y="140"/>
                  </a:lnTo>
                  <a:lnTo>
                    <a:pt x="0" y="681"/>
                  </a:lnTo>
                </a:path>
              </a:pathLst>
            </a:custGeom>
            <a:noFill/>
            <a:ln w="12700">
              <a:solidFill>
                <a:schemeClr val="bg1">
                  <a:lumMod val="65000"/>
                  <a:alpha val="54000"/>
                </a:schemeClr>
              </a:solidFill>
              <a:prstDash val="solid"/>
              <a:round/>
              <a:headEnd type="oval" w="sm" len="sm"/>
              <a:tailEnd type="oval" w="sm" len="sm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anchor="ctr"/>
            <a:lstStyle/>
            <a:p>
              <a:pPr algn="ctr"/>
              <a:endParaRPr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201" name="îṣļîḑé-Freeform: Shape 102">
              <a:extLst>
                <a:ext uri="{FF2B5EF4-FFF2-40B4-BE49-F238E27FC236}">
                  <a16:creationId xmlns:a16="http://schemas.microsoft.com/office/drawing/2014/main" id="{42E6A314-5102-419A-9D27-1566B768765D}"/>
                </a:ext>
              </a:extLst>
            </p:cNvPr>
            <p:cNvSpPr/>
            <p:nvPr/>
          </p:nvSpPr>
          <p:spPr bwMode="auto">
            <a:xfrm>
              <a:off x="6064250" y="5224463"/>
              <a:ext cx="2043113" cy="184150"/>
            </a:xfrm>
            <a:custGeom>
              <a:avLst/>
              <a:gdLst>
                <a:gd name="T0" fmla="*/ 1287 w 1287"/>
                <a:gd name="T1" fmla="*/ 0 h 116"/>
                <a:gd name="T2" fmla="*/ 739 w 1287"/>
                <a:gd name="T3" fmla="*/ 38 h 116"/>
                <a:gd name="T4" fmla="*/ 0 w 1287"/>
                <a:gd name="T5" fmla="*/ 116 h 1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287" h="115">
                  <a:moveTo>
                    <a:pt x="1287" y="0"/>
                  </a:moveTo>
                  <a:lnTo>
                    <a:pt x="739" y="38"/>
                  </a:lnTo>
                  <a:lnTo>
                    <a:pt x="0" y="116"/>
                  </a:lnTo>
                </a:path>
              </a:pathLst>
            </a:custGeom>
            <a:noFill/>
            <a:ln w="12700">
              <a:solidFill>
                <a:schemeClr val="bg1">
                  <a:lumMod val="65000"/>
                  <a:alpha val="54000"/>
                </a:schemeClr>
              </a:solidFill>
              <a:prstDash val="solid"/>
              <a:round/>
              <a:headEnd type="oval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anchor="ctr"/>
            <a:lstStyle/>
            <a:p>
              <a:pPr algn="ctr"/>
              <a:endParaRPr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202" name="îṣļîḑé-Freeform: Shape 103">
              <a:extLst>
                <a:ext uri="{FF2B5EF4-FFF2-40B4-BE49-F238E27FC236}">
                  <a16:creationId xmlns:a16="http://schemas.microsoft.com/office/drawing/2014/main" id="{51DBA9A4-B12F-4D1E-B3AD-90E419F16849}"/>
                </a:ext>
              </a:extLst>
            </p:cNvPr>
            <p:cNvSpPr/>
            <p:nvPr/>
          </p:nvSpPr>
          <p:spPr bwMode="auto">
            <a:xfrm>
              <a:off x="5994399" y="4729162"/>
              <a:ext cx="2338388" cy="555625"/>
            </a:xfrm>
            <a:custGeom>
              <a:avLst/>
              <a:gdLst>
                <a:gd name="T0" fmla="*/ 0 w 1473"/>
                <a:gd name="T1" fmla="*/ 49 h 350"/>
                <a:gd name="T2" fmla="*/ 783 w 1473"/>
                <a:gd name="T3" fmla="*/ 350 h 350"/>
                <a:gd name="T4" fmla="*/ 1473 w 1473"/>
                <a:gd name="T5" fmla="*/ 0 h 350"/>
                <a:gd name="T6" fmla="*/ 1348 w 1473"/>
                <a:gd name="T7" fmla="*/ 303 h 3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473" h="350">
                  <a:moveTo>
                    <a:pt x="0" y="49"/>
                  </a:moveTo>
                  <a:lnTo>
                    <a:pt x="783" y="350"/>
                  </a:lnTo>
                  <a:lnTo>
                    <a:pt x="1473" y="0"/>
                  </a:lnTo>
                  <a:lnTo>
                    <a:pt x="1348" y="303"/>
                  </a:lnTo>
                </a:path>
              </a:pathLst>
            </a:custGeom>
            <a:noFill/>
            <a:ln w="12700">
              <a:solidFill>
                <a:schemeClr val="bg1">
                  <a:lumMod val="65000"/>
                  <a:alpha val="54000"/>
                </a:schemeClr>
              </a:solidFill>
              <a:prstDash val="solid"/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anchor="ctr"/>
            <a:lstStyle/>
            <a:p>
              <a:pPr algn="ctr"/>
              <a:endParaRPr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203" name="îṣļîḑé-Straight Connector 104">
              <a:extLst>
                <a:ext uri="{FF2B5EF4-FFF2-40B4-BE49-F238E27FC236}">
                  <a16:creationId xmlns:a16="http://schemas.microsoft.com/office/drawing/2014/main" id="{587BD654-36D0-464E-BEBC-E7A7F2C6CDA2}"/>
                </a:ext>
              </a:extLst>
            </p:cNvPr>
            <p:cNvSpPr/>
            <p:nvPr/>
          </p:nvSpPr>
          <p:spPr bwMode="auto">
            <a:xfrm>
              <a:off x="7413625" y="2611438"/>
              <a:ext cx="908050" cy="876300"/>
            </a:xfrm>
            <a:prstGeom prst="line">
              <a:avLst/>
            </a:prstGeom>
            <a:noFill/>
            <a:ln w="12700">
              <a:solidFill>
                <a:schemeClr val="bg1">
                  <a:lumMod val="65000"/>
                  <a:alpha val="54000"/>
                </a:schemeClr>
              </a:solidFill>
              <a:prstDash val="solid"/>
              <a:round/>
              <a:headEnd type="oval" w="sm" len="sm"/>
              <a:tailEnd type="oval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anchor="ctr"/>
            <a:lstStyle/>
            <a:p>
              <a:pPr algn="ctr"/>
              <a:endParaRPr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204" name="îṣļîḑé-Straight Connector 105">
              <a:extLst>
                <a:ext uri="{FF2B5EF4-FFF2-40B4-BE49-F238E27FC236}">
                  <a16:creationId xmlns:a16="http://schemas.microsoft.com/office/drawing/2014/main" id="{8CA64AFD-EDA3-4870-9BAB-E43BF5C5A76A}"/>
                </a:ext>
              </a:extLst>
            </p:cNvPr>
            <p:cNvSpPr/>
            <p:nvPr/>
          </p:nvSpPr>
          <p:spPr bwMode="auto">
            <a:xfrm>
              <a:off x="5975350" y="2251076"/>
              <a:ext cx="1438275" cy="360363"/>
            </a:xfrm>
            <a:prstGeom prst="line">
              <a:avLst/>
            </a:prstGeom>
            <a:noFill/>
            <a:ln w="12700">
              <a:solidFill>
                <a:schemeClr val="bg1">
                  <a:lumMod val="65000"/>
                  <a:alpha val="54000"/>
                </a:schemeClr>
              </a:solidFill>
              <a:prstDash val="solid"/>
              <a:round/>
              <a:headEnd type="oval" w="sm" len="sm"/>
              <a:tailEnd type="oval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anchor="ctr"/>
            <a:lstStyle/>
            <a:p>
              <a:pPr algn="ctr"/>
              <a:endParaRPr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135" name="Group 59">
            <a:extLst>
              <a:ext uri="{FF2B5EF4-FFF2-40B4-BE49-F238E27FC236}">
                <a16:creationId xmlns:a16="http://schemas.microsoft.com/office/drawing/2014/main" id="{FD8E545E-FB4A-4563-8A3A-80D5097FBC8A}"/>
              </a:ext>
            </a:extLst>
          </p:cNvPr>
          <p:cNvGrpSpPr/>
          <p:nvPr/>
        </p:nvGrpSpPr>
        <p:grpSpPr>
          <a:xfrm>
            <a:off x="1476055" y="1931291"/>
            <a:ext cx="2117308" cy="2143004"/>
            <a:chOff x="4951411" y="1311276"/>
            <a:chExt cx="4184652" cy="4235449"/>
          </a:xfrm>
        </p:grpSpPr>
        <p:sp>
          <p:nvSpPr>
            <p:cNvPr id="136" name="i$liḋe-Straight Connector 63">
              <a:extLst>
                <a:ext uri="{FF2B5EF4-FFF2-40B4-BE49-F238E27FC236}">
                  <a16:creationId xmlns:a16="http://schemas.microsoft.com/office/drawing/2014/main" id="{4A159F89-D751-4E7E-842A-500E4B762314}"/>
                </a:ext>
              </a:extLst>
            </p:cNvPr>
            <p:cNvSpPr/>
            <p:nvPr/>
          </p:nvSpPr>
          <p:spPr bwMode="auto">
            <a:xfrm flipH="1" flipV="1">
              <a:off x="6943725" y="1311276"/>
              <a:ext cx="1130300" cy="266700"/>
            </a:xfrm>
            <a:prstGeom prst="line">
              <a:avLst/>
            </a:prstGeom>
            <a:noFill/>
            <a:ln w="12700">
              <a:solidFill>
                <a:schemeClr val="bg1">
                  <a:lumMod val="65000"/>
                  <a:alpha val="54000"/>
                </a:schemeClr>
              </a:solidFill>
              <a:prstDash val="solid"/>
              <a:round/>
              <a:headEnd type="oval" w="sm" len="sm"/>
              <a:tailEnd type="oval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anchor="ctr"/>
            <a:lstStyle/>
            <a:p>
              <a:pPr algn="ctr"/>
              <a:endParaRPr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37" name="i$liḋe-Freeform: Shape 64">
              <a:extLst>
                <a:ext uri="{FF2B5EF4-FFF2-40B4-BE49-F238E27FC236}">
                  <a16:creationId xmlns:a16="http://schemas.microsoft.com/office/drawing/2014/main" id="{B900FB65-4132-4998-94C2-AB2A79459821}"/>
                </a:ext>
              </a:extLst>
            </p:cNvPr>
            <p:cNvSpPr/>
            <p:nvPr/>
          </p:nvSpPr>
          <p:spPr bwMode="auto">
            <a:xfrm>
              <a:off x="8074025" y="1577976"/>
              <a:ext cx="1062038" cy="1800225"/>
            </a:xfrm>
            <a:custGeom>
              <a:avLst/>
              <a:gdLst>
                <a:gd name="T0" fmla="*/ 669 w 669"/>
                <a:gd name="T1" fmla="*/ 1134 h 1134"/>
                <a:gd name="T2" fmla="*/ 591 w 669"/>
                <a:gd name="T3" fmla="*/ 550 h 1134"/>
                <a:gd name="T4" fmla="*/ 0 w 669"/>
                <a:gd name="T5" fmla="*/ 0 h 11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669" h="1134">
                  <a:moveTo>
                    <a:pt x="669" y="1134"/>
                  </a:moveTo>
                  <a:lnTo>
                    <a:pt x="591" y="550"/>
                  </a:lnTo>
                  <a:lnTo>
                    <a:pt x="0" y="0"/>
                  </a:lnTo>
                </a:path>
              </a:pathLst>
            </a:custGeom>
            <a:noFill/>
            <a:ln w="12700">
              <a:solidFill>
                <a:schemeClr val="bg1">
                  <a:lumMod val="65000"/>
                  <a:alpha val="54000"/>
                </a:schemeClr>
              </a:solidFill>
              <a:prstDash val="solid"/>
              <a:round/>
              <a:headEnd type="oval" w="sm" len="sm"/>
              <a:tailEnd type="oval" w="sm" len="sm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anchor="ctr"/>
            <a:lstStyle/>
            <a:p>
              <a:pPr algn="ctr"/>
              <a:endParaRPr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38" name="i$liḋe-Freeform: Shape 65">
              <a:extLst>
                <a:ext uri="{FF2B5EF4-FFF2-40B4-BE49-F238E27FC236}">
                  <a16:creationId xmlns:a16="http://schemas.microsoft.com/office/drawing/2014/main" id="{E97A8BE8-9ACE-4914-B77B-40606577A413}"/>
                </a:ext>
              </a:extLst>
            </p:cNvPr>
            <p:cNvSpPr/>
            <p:nvPr/>
          </p:nvSpPr>
          <p:spPr bwMode="auto">
            <a:xfrm>
              <a:off x="6048374" y="3378201"/>
              <a:ext cx="3087688" cy="2168524"/>
            </a:xfrm>
            <a:custGeom>
              <a:avLst/>
              <a:gdLst>
                <a:gd name="T0" fmla="*/ 0 w 1945"/>
                <a:gd name="T1" fmla="*/ 1276 h 1366"/>
                <a:gd name="T2" fmla="*/ 830 w 1945"/>
                <a:gd name="T3" fmla="*/ 1366 h 1366"/>
                <a:gd name="T4" fmla="*/ 1305 w 1945"/>
                <a:gd name="T5" fmla="*/ 1162 h 1366"/>
                <a:gd name="T6" fmla="*/ 1804 w 1945"/>
                <a:gd name="T7" fmla="*/ 737 h 1366"/>
                <a:gd name="T8" fmla="*/ 1945 w 1945"/>
                <a:gd name="T9" fmla="*/ 0 h 13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945" h="1366">
                  <a:moveTo>
                    <a:pt x="0" y="1276"/>
                  </a:moveTo>
                  <a:lnTo>
                    <a:pt x="830" y="1366"/>
                  </a:lnTo>
                  <a:lnTo>
                    <a:pt x="1305" y="1162"/>
                  </a:lnTo>
                  <a:lnTo>
                    <a:pt x="1804" y="737"/>
                  </a:lnTo>
                  <a:lnTo>
                    <a:pt x="1945" y="0"/>
                  </a:lnTo>
                </a:path>
              </a:pathLst>
            </a:custGeom>
            <a:noFill/>
            <a:ln w="12700">
              <a:solidFill>
                <a:schemeClr val="bg1">
                  <a:lumMod val="65000"/>
                  <a:alpha val="54000"/>
                </a:schemeClr>
              </a:solidFill>
              <a:prstDash val="solid"/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anchor="ctr"/>
            <a:lstStyle/>
            <a:p>
              <a:pPr algn="ctr"/>
              <a:endParaRPr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39" name="i$liḋe-Straight Connector 66">
              <a:extLst>
                <a:ext uri="{FF2B5EF4-FFF2-40B4-BE49-F238E27FC236}">
                  <a16:creationId xmlns:a16="http://schemas.microsoft.com/office/drawing/2014/main" id="{CC0925EF-31A3-44E1-AD4A-10C00E122E9D}"/>
                </a:ext>
              </a:extLst>
            </p:cNvPr>
            <p:cNvSpPr/>
            <p:nvPr/>
          </p:nvSpPr>
          <p:spPr bwMode="auto">
            <a:xfrm>
              <a:off x="5118100" y="4216401"/>
              <a:ext cx="930275" cy="1187450"/>
            </a:xfrm>
            <a:prstGeom prst="line">
              <a:avLst/>
            </a:prstGeom>
            <a:noFill/>
            <a:ln w="12700">
              <a:solidFill>
                <a:schemeClr val="bg1">
                  <a:lumMod val="65000"/>
                  <a:alpha val="54000"/>
                </a:schemeClr>
              </a:solidFill>
              <a:prstDash val="solid"/>
              <a:round/>
              <a:headEnd type="oval" w="sm" len="sm"/>
              <a:tailEnd type="oval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anchor="ctr"/>
            <a:lstStyle/>
            <a:p>
              <a:pPr algn="ctr"/>
              <a:endParaRPr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40" name="i$liḋe-Freeform: Shape 67">
              <a:extLst>
                <a:ext uri="{FF2B5EF4-FFF2-40B4-BE49-F238E27FC236}">
                  <a16:creationId xmlns:a16="http://schemas.microsoft.com/office/drawing/2014/main" id="{203FB6E4-5CCD-4B06-883E-43A3679115BE}"/>
                </a:ext>
              </a:extLst>
            </p:cNvPr>
            <p:cNvSpPr/>
            <p:nvPr/>
          </p:nvSpPr>
          <p:spPr bwMode="auto">
            <a:xfrm>
              <a:off x="4951411" y="2489105"/>
              <a:ext cx="166691" cy="1727299"/>
            </a:xfrm>
            <a:custGeom>
              <a:avLst/>
              <a:gdLst>
                <a:gd name="T0" fmla="*/ 609 w 609"/>
                <a:gd name="T1" fmla="*/ 0 h 1611"/>
                <a:gd name="T2" fmla="*/ 592 w 609"/>
                <a:gd name="T3" fmla="*/ 5 h 1611"/>
                <a:gd name="T4" fmla="*/ 313 w 609"/>
                <a:gd name="T5" fmla="*/ 392 h 1611"/>
                <a:gd name="T6" fmla="*/ 52 w 609"/>
                <a:gd name="T7" fmla="*/ 523 h 1611"/>
                <a:gd name="T8" fmla="*/ 0 w 609"/>
                <a:gd name="T9" fmla="*/ 1132 h 1611"/>
                <a:gd name="T10" fmla="*/ 105 w 609"/>
                <a:gd name="T11" fmla="*/ 1611 h 1611"/>
                <a:gd name="connsiteX0" fmla="*/ 1663 w 3355"/>
                <a:gd name="connsiteY0" fmla="*/ 0 h 8925"/>
                <a:gd name="connsiteX1" fmla="*/ 0 w 3355"/>
                <a:gd name="connsiteY1" fmla="*/ 4997 h 8925"/>
                <a:gd name="connsiteX2" fmla="*/ 3355 w 3355"/>
                <a:gd name="connsiteY2" fmla="*/ 8925 h 8925"/>
                <a:gd name="connsiteX3" fmla="*/ 1721 w 5130"/>
                <a:gd name="connsiteY3" fmla="*/ 8757 h 8757"/>
                <a:gd name="connsiteX4" fmla="*/ 1340 w 7785"/>
                <a:gd name="connsiteY4" fmla="*/ 9572 h 9572"/>
                <a:gd name="connsiteX5" fmla="*/ 1724 w 12868"/>
                <a:gd name="connsiteY5" fmla="*/ 9028 h 902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3355" h="8925">
                  <a:moveTo>
                    <a:pt x="1663" y="0"/>
                  </a:moveTo>
                  <a:lnTo>
                    <a:pt x="0" y="4997"/>
                  </a:lnTo>
                  <a:lnTo>
                    <a:pt x="3355" y="8925"/>
                  </a:lnTo>
                </a:path>
              </a:pathLst>
            </a:custGeom>
            <a:noFill/>
            <a:ln w="12700">
              <a:solidFill>
                <a:schemeClr val="bg1">
                  <a:lumMod val="65000"/>
                  <a:alpha val="54000"/>
                </a:schemeClr>
              </a:solidFill>
              <a:prstDash val="solid"/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anchor="ctr"/>
            <a:lstStyle/>
            <a:p>
              <a:pPr algn="ctr"/>
              <a:endParaRPr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41" name="i$liḋe-Straight Connector 68">
              <a:extLst>
                <a:ext uri="{FF2B5EF4-FFF2-40B4-BE49-F238E27FC236}">
                  <a16:creationId xmlns:a16="http://schemas.microsoft.com/office/drawing/2014/main" id="{9789790C-8028-4549-83D5-6AD5CC8351E0}"/>
                </a:ext>
              </a:extLst>
            </p:cNvPr>
            <p:cNvSpPr/>
            <p:nvPr/>
          </p:nvSpPr>
          <p:spPr bwMode="auto">
            <a:xfrm flipH="1">
              <a:off x="5918200" y="1311276"/>
              <a:ext cx="1025525" cy="347663"/>
            </a:xfrm>
            <a:prstGeom prst="line">
              <a:avLst/>
            </a:prstGeom>
            <a:noFill/>
            <a:ln w="12700">
              <a:solidFill>
                <a:schemeClr val="bg1">
                  <a:lumMod val="65000"/>
                  <a:alpha val="54000"/>
                </a:schemeClr>
              </a:solidFill>
              <a:prstDash val="solid"/>
              <a:round/>
              <a:headEnd type="oval" w="sm" len="sm"/>
              <a:tailEnd type="oval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anchor="ctr"/>
            <a:lstStyle/>
            <a:p>
              <a:pPr algn="ctr"/>
              <a:endParaRPr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42" name="îṣļîḑé-Freeform: Shape 69">
              <a:extLst>
                <a:ext uri="{FF2B5EF4-FFF2-40B4-BE49-F238E27FC236}">
                  <a16:creationId xmlns:a16="http://schemas.microsoft.com/office/drawing/2014/main" id="{C1793CA8-A7BD-43AF-BE1D-5E1024D69106}"/>
                </a:ext>
              </a:extLst>
            </p:cNvPr>
            <p:cNvSpPr/>
            <p:nvPr/>
          </p:nvSpPr>
          <p:spPr bwMode="auto">
            <a:xfrm>
              <a:off x="5919695" y="1547849"/>
              <a:ext cx="2159653" cy="120556"/>
            </a:xfrm>
            <a:custGeom>
              <a:avLst/>
              <a:gdLst>
                <a:gd name="T0" fmla="*/ 0 w 1375"/>
                <a:gd name="T1" fmla="*/ 69 h 119"/>
                <a:gd name="T2" fmla="*/ 0 w 1375"/>
                <a:gd name="T3" fmla="*/ 69 h 119"/>
                <a:gd name="T4" fmla="*/ 681 w 1375"/>
                <a:gd name="T5" fmla="*/ 0 h 119"/>
                <a:gd name="T6" fmla="*/ 681 w 1375"/>
                <a:gd name="T7" fmla="*/ 0 h 119"/>
                <a:gd name="T8" fmla="*/ 1375 w 1375"/>
                <a:gd name="T9" fmla="*/ 13 h 119"/>
                <a:gd name="T10" fmla="*/ 1279 w 1375"/>
                <a:gd name="T11" fmla="*/ 119 h 119"/>
                <a:gd name="connsiteX0" fmla="*/ 0 w 10000"/>
                <a:gd name="connsiteY0" fmla="*/ 5798 h 5798"/>
                <a:gd name="connsiteX1" fmla="*/ 0 w 10000"/>
                <a:gd name="connsiteY1" fmla="*/ 5798 h 5798"/>
                <a:gd name="connsiteX2" fmla="*/ 4953 w 10000"/>
                <a:gd name="connsiteY2" fmla="*/ 0 h 5798"/>
                <a:gd name="connsiteX3" fmla="*/ 4953 w 10000"/>
                <a:gd name="connsiteY3" fmla="*/ 0 h 5798"/>
                <a:gd name="connsiteX4" fmla="*/ 10000 w 10000"/>
                <a:gd name="connsiteY4" fmla="*/ 1092 h 5798"/>
                <a:gd name="connsiteX5" fmla="*/ 9413 w 10000"/>
                <a:gd name="connsiteY5" fmla="*/ 12759 h 127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0000" h="5798">
                  <a:moveTo>
                    <a:pt x="0" y="5798"/>
                  </a:moveTo>
                  <a:lnTo>
                    <a:pt x="0" y="5798"/>
                  </a:lnTo>
                  <a:lnTo>
                    <a:pt x="4953" y="0"/>
                  </a:lnTo>
                  <a:lnTo>
                    <a:pt x="4953" y="0"/>
                  </a:lnTo>
                  <a:lnTo>
                    <a:pt x="10000" y="1092"/>
                  </a:lnTo>
                </a:path>
              </a:pathLst>
            </a:custGeom>
            <a:noFill/>
            <a:ln w="12700">
              <a:solidFill>
                <a:schemeClr val="bg1">
                  <a:lumMod val="65000"/>
                  <a:alpha val="54000"/>
                </a:schemeClr>
              </a:solidFill>
              <a:prstDash val="solid"/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anchor="ctr"/>
            <a:lstStyle/>
            <a:p>
              <a:pPr algn="ctr"/>
              <a:endParaRPr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43" name="îṣļîḑé-Freeform: Shape 70">
              <a:extLst>
                <a:ext uri="{FF2B5EF4-FFF2-40B4-BE49-F238E27FC236}">
                  <a16:creationId xmlns:a16="http://schemas.microsoft.com/office/drawing/2014/main" id="{2CA14D7C-97AB-4232-BCA3-4447EC19ECB4}"/>
                </a:ext>
              </a:extLst>
            </p:cNvPr>
            <p:cNvSpPr/>
            <p:nvPr/>
          </p:nvSpPr>
          <p:spPr bwMode="auto">
            <a:xfrm>
              <a:off x="5765799" y="3549651"/>
              <a:ext cx="282575" cy="1854200"/>
            </a:xfrm>
            <a:custGeom>
              <a:avLst/>
              <a:gdLst>
                <a:gd name="T0" fmla="*/ 0 w 178"/>
                <a:gd name="T1" fmla="*/ 0 h 1168"/>
                <a:gd name="T2" fmla="*/ 144 w 178"/>
                <a:gd name="T3" fmla="*/ 792 h 1168"/>
                <a:gd name="T4" fmla="*/ 178 w 178"/>
                <a:gd name="T5" fmla="*/ 1168 h 11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78" h="1168">
                  <a:moveTo>
                    <a:pt x="0" y="0"/>
                  </a:moveTo>
                  <a:lnTo>
                    <a:pt x="144" y="792"/>
                  </a:lnTo>
                  <a:lnTo>
                    <a:pt x="178" y="1168"/>
                  </a:lnTo>
                </a:path>
              </a:pathLst>
            </a:custGeom>
            <a:noFill/>
            <a:ln w="12700">
              <a:solidFill>
                <a:schemeClr val="bg1">
                  <a:lumMod val="65000"/>
                  <a:alpha val="54000"/>
                </a:schemeClr>
              </a:solidFill>
              <a:prstDash val="solid"/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anchor="ctr"/>
            <a:lstStyle/>
            <a:p>
              <a:pPr algn="ctr"/>
              <a:endParaRPr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44" name="îṣļîḑé-Freeform: Shape 72">
              <a:extLst>
                <a:ext uri="{FF2B5EF4-FFF2-40B4-BE49-F238E27FC236}">
                  <a16:creationId xmlns:a16="http://schemas.microsoft.com/office/drawing/2014/main" id="{2646E20A-3EA2-4191-A3A2-6D7688B896C0}"/>
                </a:ext>
              </a:extLst>
            </p:cNvPr>
            <p:cNvSpPr/>
            <p:nvPr/>
          </p:nvSpPr>
          <p:spPr bwMode="auto">
            <a:xfrm>
              <a:off x="5765799" y="1666876"/>
              <a:ext cx="209550" cy="1882775"/>
            </a:xfrm>
            <a:custGeom>
              <a:avLst/>
              <a:gdLst>
                <a:gd name="T0" fmla="*/ 79 w 132"/>
                <a:gd name="T1" fmla="*/ 0 h 1186"/>
                <a:gd name="T2" fmla="*/ 132 w 132"/>
                <a:gd name="T3" fmla="*/ 368 h 1186"/>
                <a:gd name="T4" fmla="*/ 0 w 132"/>
                <a:gd name="T5" fmla="*/ 1186 h 11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32" h="1186">
                  <a:moveTo>
                    <a:pt x="79" y="0"/>
                  </a:moveTo>
                  <a:lnTo>
                    <a:pt x="132" y="368"/>
                  </a:lnTo>
                  <a:lnTo>
                    <a:pt x="0" y="1186"/>
                  </a:lnTo>
                </a:path>
              </a:pathLst>
            </a:custGeom>
            <a:noFill/>
            <a:ln w="12700">
              <a:solidFill>
                <a:schemeClr val="bg1">
                  <a:lumMod val="65000"/>
                  <a:alpha val="54000"/>
                </a:schemeClr>
              </a:solidFill>
              <a:prstDash val="solid"/>
              <a:round/>
              <a:headEnd type="none" w="sm" len="sm"/>
              <a:tailEnd type="oval" w="sm" len="sm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anchor="ctr"/>
            <a:lstStyle/>
            <a:p>
              <a:pPr algn="ctr"/>
              <a:endParaRPr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45" name="îṣļîḑé-Freeform: Shape 73">
              <a:extLst>
                <a:ext uri="{FF2B5EF4-FFF2-40B4-BE49-F238E27FC236}">
                  <a16:creationId xmlns:a16="http://schemas.microsoft.com/office/drawing/2014/main" id="{AFFEBF39-2AA8-489F-A88B-61EEACACAFE0}"/>
                </a:ext>
              </a:extLst>
            </p:cNvPr>
            <p:cNvSpPr/>
            <p:nvPr/>
          </p:nvSpPr>
          <p:spPr bwMode="auto">
            <a:xfrm>
              <a:off x="6889749" y="4346575"/>
              <a:ext cx="476270" cy="1200150"/>
            </a:xfrm>
            <a:custGeom>
              <a:avLst/>
              <a:gdLst>
                <a:gd name="T0" fmla="*/ 0 w 398"/>
                <a:gd name="T1" fmla="*/ 0 h 756"/>
                <a:gd name="T2" fmla="*/ 219 w 398"/>
                <a:gd name="T3" fmla="*/ 591 h 756"/>
                <a:gd name="T4" fmla="*/ 300 w 398"/>
                <a:gd name="T5" fmla="*/ 756 h 756"/>
                <a:gd name="T6" fmla="*/ 398 w 398"/>
                <a:gd name="T7" fmla="*/ 595 h 756"/>
                <a:gd name="connsiteX0" fmla="*/ 0 w 7538"/>
                <a:gd name="connsiteY0" fmla="*/ 0 h 10000"/>
                <a:gd name="connsiteX1" fmla="*/ 5503 w 7538"/>
                <a:gd name="connsiteY1" fmla="*/ 7817 h 10000"/>
                <a:gd name="connsiteX2" fmla="*/ 7538 w 7538"/>
                <a:gd name="connsiteY2" fmla="*/ 10000 h 10000"/>
                <a:gd name="connsiteX3" fmla="*/ 13102 w 13102"/>
                <a:gd name="connsiteY3" fmla="*/ 9384 h 10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7538" h="10000">
                  <a:moveTo>
                    <a:pt x="0" y="0"/>
                  </a:moveTo>
                  <a:lnTo>
                    <a:pt x="5503" y="7817"/>
                  </a:lnTo>
                  <a:lnTo>
                    <a:pt x="7538" y="10000"/>
                  </a:lnTo>
                </a:path>
              </a:pathLst>
            </a:custGeom>
            <a:noFill/>
            <a:ln w="12700">
              <a:solidFill>
                <a:schemeClr val="bg1">
                  <a:lumMod val="65000"/>
                  <a:alpha val="54000"/>
                </a:schemeClr>
              </a:solidFill>
              <a:prstDash val="solid"/>
              <a:round/>
              <a:headEnd type="oval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anchor="ctr"/>
            <a:lstStyle/>
            <a:p>
              <a:pPr algn="ctr"/>
              <a:endParaRPr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46" name="îṣļîḑé-Freeform: Shape 74">
              <a:extLst>
                <a:ext uri="{FF2B5EF4-FFF2-40B4-BE49-F238E27FC236}">
                  <a16:creationId xmlns:a16="http://schemas.microsoft.com/office/drawing/2014/main" id="{50F776B6-5465-4BB3-8273-255305C1A5C0}"/>
                </a:ext>
              </a:extLst>
            </p:cNvPr>
            <p:cNvSpPr/>
            <p:nvPr/>
          </p:nvSpPr>
          <p:spPr bwMode="auto">
            <a:xfrm>
              <a:off x="6889750" y="1557339"/>
              <a:ext cx="523875" cy="2789238"/>
            </a:xfrm>
            <a:custGeom>
              <a:avLst/>
              <a:gdLst>
                <a:gd name="T0" fmla="*/ 52 w 330"/>
                <a:gd name="T1" fmla="*/ 0 h 1757"/>
                <a:gd name="T2" fmla="*/ 330 w 330"/>
                <a:gd name="T3" fmla="*/ 664 h 1757"/>
                <a:gd name="T4" fmla="*/ 0 w 330"/>
                <a:gd name="T5" fmla="*/ 1757 h 17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30" h="1756">
                  <a:moveTo>
                    <a:pt x="52" y="0"/>
                  </a:moveTo>
                  <a:lnTo>
                    <a:pt x="330" y="664"/>
                  </a:lnTo>
                  <a:lnTo>
                    <a:pt x="0" y="1757"/>
                  </a:lnTo>
                </a:path>
              </a:pathLst>
            </a:custGeom>
            <a:noFill/>
            <a:ln w="12700">
              <a:solidFill>
                <a:schemeClr val="bg1">
                  <a:lumMod val="65000"/>
                  <a:alpha val="54000"/>
                </a:schemeClr>
              </a:solidFill>
              <a:prstDash val="solid"/>
              <a:round/>
              <a:headEnd type="oval" w="sm" len="sm"/>
              <a:tailEnd type="oval" w="sm" len="sm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anchor="ctr"/>
            <a:lstStyle/>
            <a:p>
              <a:pPr algn="ctr"/>
              <a:endParaRPr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47" name="îṣļîḑé-Straight Connector 80">
              <a:extLst>
                <a:ext uri="{FF2B5EF4-FFF2-40B4-BE49-F238E27FC236}">
                  <a16:creationId xmlns:a16="http://schemas.microsoft.com/office/drawing/2014/main" id="{87ADDD76-23D3-4754-97DC-7C6D096AC587}"/>
                </a:ext>
              </a:extLst>
            </p:cNvPr>
            <p:cNvSpPr/>
            <p:nvPr/>
          </p:nvSpPr>
          <p:spPr bwMode="auto">
            <a:xfrm>
              <a:off x="6943725" y="1311276"/>
              <a:ext cx="28575" cy="246063"/>
            </a:xfrm>
            <a:prstGeom prst="line">
              <a:avLst/>
            </a:prstGeom>
            <a:noFill/>
            <a:ln w="12700">
              <a:solidFill>
                <a:schemeClr val="bg1">
                  <a:lumMod val="65000"/>
                  <a:alpha val="54000"/>
                </a:schemeClr>
              </a:solidFill>
              <a:prstDash val="solid"/>
              <a:round/>
              <a:headEnd type="oval" w="sm" len="sm"/>
              <a:tailEnd type="oval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anchor="ctr"/>
            <a:lstStyle/>
            <a:p>
              <a:pPr algn="ctr"/>
              <a:endParaRPr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48" name="îṣļîḑé-Straight Connector 81">
              <a:extLst>
                <a:ext uri="{FF2B5EF4-FFF2-40B4-BE49-F238E27FC236}">
                  <a16:creationId xmlns:a16="http://schemas.microsoft.com/office/drawing/2014/main" id="{D219D2E0-B3FD-49E6-9E9B-48DACC336A9B}"/>
                </a:ext>
              </a:extLst>
            </p:cNvPr>
            <p:cNvSpPr/>
            <p:nvPr/>
          </p:nvSpPr>
          <p:spPr bwMode="auto">
            <a:xfrm flipH="1">
              <a:off x="5033963" y="1657222"/>
              <a:ext cx="874730" cy="831979"/>
            </a:xfrm>
            <a:prstGeom prst="line">
              <a:avLst/>
            </a:prstGeom>
            <a:noFill/>
            <a:ln w="12700">
              <a:solidFill>
                <a:schemeClr val="bg1">
                  <a:lumMod val="65000"/>
                  <a:alpha val="54000"/>
                </a:schemeClr>
              </a:solidFill>
              <a:prstDash val="solid"/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anchor="ctr"/>
            <a:lstStyle/>
            <a:p>
              <a:pPr algn="ctr"/>
              <a:endParaRPr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49" name="îṣļîḑé-Straight Connector 82">
              <a:extLst>
                <a:ext uri="{FF2B5EF4-FFF2-40B4-BE49-F238E27FC236}">
                  <a16:creationId xmlns:a16="http://schemas.microsoft.com/office/drawing/2014/main" id="{3905AB6C-C122-4C17-A849-E518012AED51}"/>
                </a:ext>
              </a:extLst>
            </p:cNvPr>
            <p:cNvSpPr/>
            <p:nvPr/>
          </p:nvSpPr>
          <p:spPr bwMode="auto">
            <a:xfrm flipH="1" flipV="1">
              <a:off x="8888413" y="3265489"/>
              <a:ext cx="247650" cy="112713"/>
            </a:xfrm>
            <a:prstGeom prst="line">
              <a:avLst/>
            </a:prstGeom>
            <a:noFill/>
            <a:ln w="12700">
              <a:solidFill>
                <a:schemeClr val="bg1">
                  <a:lumMod val="65000"/>
                  <a:alpha val="54000"/>
                </a:schemeClr>
              </a:solidFill>
              <a:prstDash val="solid"/>
              <a:round/>
              <a:headEnd type="oval" w="sm" len="sm"/>
              <a:tailEnd type="oval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anchor="ctr"/>
            <a:lstStyle/>
            <a:p>
              <a:pPr algn="ctr"/>
              <a:endParaRPr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50" name="îṣļîḑé-Straight Connector 86">
              <a:extLst>
                <a:ext uri="{FF2B5EF4-FFF2-40B4-BE49-F238E27FC236}">
                  <a16:creationId xmlns:a16="http://schemas.microsoft.com/office/drawing/2014/main" id="{74A4E9BB-4856-4606-B264-F02F1C80A530}"/>
                </a:ext>
              </a:extLst>
            </p:cNvPr>
            <p:cNvSpPr/>
            <p:nvPr/>
          </p:nvSpPr>
          <p:spPr bwMode="auto">
            <a:xfrm flipH="1" flipV="1">
              <a:off x="8063440" y="1579414"/>
              <a:ext cx="282046" cy="733574"/>
            </a:xfrm>
            <a:prstGeom prst="line">
              <a:avLst/>
            </a:prstGeom>
            <a:noFill/>
            <a:ln w="12700">
              <a:solidFill>
                <a:schemeClr val="bg1">
                  <a:lumMod val="65000"/>
                  <a:alpha val="54000"/>
                </a:schemeClr>
              </a:solidFill>
              <a:prstDash val="solid"/>
              <a:round/>
              <a:headEnd type="oval" w="sm" len="sm"/>
              <a:tailEnd type="oval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anchor="ctr"/>
            <a:lstStyle/>
            <a:p>
              <a:pPr algn="ctr"/>
              <a:endParaRPr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51" name="îṣļîḑé-Straight Connector 87">
              <a:extLst>
                <a:ext uri="{FF2B5EF4-FFF2-40B4-BE49-F238E27FC236}">
                  <a16:creationId xmlns:a16="http://schemas.microsoft.com/office/drawing/2014/main" id="{330CCB95-EA2E-47DB-A681-88950FCD6AFE}"/>
                </a:ext>
              </a:extLst>
            </p:cNvPr>
            <p:cNvSpPr/>
            <p:nvPr/>
          </p:nvSpPr>
          <p:spPr bwMode="auto">
            <a:xfrm flipH="1" flipV="1">
              <a:off x="8345488" y="2312989"/>
              <a:ext cx="542925" cy="952500"/>
            </a:xfrm>
            <a:prstGeom prst="line">
              <a:avLst/>
            </a:prstGeom>
            <a:noFill/>
            <a:ln w="12700">
              <a:solidFill>
                <a:schemeClr val="bg1">
                  <a:lumMod val="65000"/>
                  <a:alpha val="54000"/>
                </a:schemeClr>
              </a:solidFill>
              <a:prstDash val="solid"/>
              <a:round/>
              <a:headEnd type="oval" w="sm" len="sm"/>
              <a:tailEnd type="oval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anchor="ctr"/>
            <a:lstStyle/>
            <a:p>
              <a:pPr algn="ctr"/>
              <a:endParaRPr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52" name="îṣļîḑé-Straight Connector 88">
              <a:extLst>
                <a:ext uri="{FF2B5EF4-FFF2-40B4-BE49-F238E27FC236}">
                  <a16:creationId xmlns:a16="http://schemas.microsoft.com/office/drawing/2014/main" id="{C11830E3-F934-42C3-90E1-828019D9D3AD}"/>
                </a:ext>
              </a:extLst>
            </p:cNvPr>
            <p:cNvSpPr/>
            <p:nvPr/>
          </p:nvSpPr>
          <p:spPr bwMode="auto">
            <a:xfrm flipH="1" flipV="1">
              <a:off x="8888413" y="3265489"/>
              <a:ext cx="23812" cy="1282699"/>
            </a:xfrm>
            <a:prstGeom prst="line">
              <a:avLst/>
            </a:prstGeom>
            <a:noFill/>
            <a:ln w="12700">
              <a:solidFill>
                <a:schemeClr val="bg1">
                  <a:lumMod val="65000"/>
                  <a:alpha val="54000"/>
                </a:schemeClr>
              </a:solidFill>
              <a:prstDash val="solid"/>
              <a:round/>
              <a:headEnd type="oval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anchor="ctr"/>
            <a:lstStyle/>
            <a:p>
              <a:pPr algn="ctr"/>
              <a:endParaRPr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53" name="îṣļîḑé-Freeform: Shape 89">
              <a:extLst>
                <a:ext uri="{FF2B5EF4-FFF2-40B4-BE49-F238E27FC236}">
                  <a16:creationId xmlns:a16="http://schemas.microsoft.com/office/drawing/2014/main" id="{3DBDEA8B-3964-4734-8552-AC429E73CE98}"/>
                </a:ext>
              </a:extLst>
            </p:cNvPr>
            <p:cNvSpPr/>
            <p:nvPr/>
          </p:nvSpPr>
          <p:spPr bwMode="auto">
            <a:xfrm>
              <a:off x="6889750" y="4346576"/>
              <a:ext cx="2022475" cy="382588"/>
            </a:xfrm>
            <a:custGeom>
              <a:avLst/>
              <a:gdLst>
                <a:gd name="T0" fmla="*/ 0 w 1274"/>
                <a:gd name="T1" fmla="*/ 0 h 241"/>
                <a:gd name="T2" fmla="*/ 909 w 1274"/>
                <a:gd name="T3" fmla="*/ 241 h 241"/>
                <a:gd name="T4" fmla="*/ 1274 w 1274"/>
                <a:gd name="T5" fmla="*/ 127 h 2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274" h="241">
                  <a:moveTo>
                    <a:pt x="0" y="0"/>
                  </a:moveTo>
                  <a:lnTo>
                    <a:pt x="909" y="241"/>
                  </a:lnTo>
                  <a:lnTo>
                    <a:pt x="1274" y="127"/>
                  </a:lnTo>
                </a:path>
              </a:pathLst>
            </a:custGeom>
            <a:noFill/>
            <a:ln w="12700">
              <a:solidFill>
                <a:schemeClr val="bg1">
                  <a:lumMod val="65000"/>
                  <a:alpha val="54000"/>
                </a:schemeClr>
              </a:solidFill>
              <a:prstDash val="solid"/>
              <a:round/>
              <a:headEnd type="oval" w="sm" len="sm"/>
              <a:tailEnd type="oval" w="sm" len="sm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anchor="ctr"/>
            <a:lstStyle/>
            <a:p>
              <a:pPr algn="ctr"/>
              <a:endParaRPr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54" name="îṣļîḑé-Straight Connector 90">
              <a:extLst>
                <a:ext uri="{FF2B5EF4-FFF2-40B4-BE49-F238E27FC236}">
                  <a16:creationId xmlns:a16="http://schemas.microsoft.com/office/drawing/2014/main" id="{D2495446-887B-455B-8F5A-1D0508732AF7}"/>
                </a:ext>
              </a:extLst>
            </p:cNvPr>
            <p:cNvSpPr/>
            <p:nvPr/>
          </p:nvSpPr>
          <p:spPr bwMode="auto">
            <a:xfrm>
              <a:off x="5765800" y="3549651"/>
              <a:ext cx="1123950" cy="796925"/>
            </a:xfrm>
            <a:prstGeom prst="line">
              <a:avLst/>
            </a:prstGeom>
            <a:noFill/>
            <a:ln w="12700">
              <a:solidFill>
                <a:schemeClr val="bg1">
                  <a:lumMod val="65000"/>
                  <a:alpha val="54000"/>
                </a:schemeClr>
              </a:solidFill>
              <a:prstDash val="solid"/>
              <a:round/>
              <a:headEnd type="oval" w="sm" len="sm"/>
              <a:tailEnd type="oval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anchor="ctr"/>
            <a:lstStyle/>
            <a:p>
              <a:pPr algn="ctr"/>
              <a:endParaRPr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55" name="îṣļîḑé-Straight Connector 91">
              <a:extLst>
                <a:ext uri="{FF2B5EF4-FFF2-40B4-BE49-F238E27FC236}">
                  <a16:creationId xmlns:a16="http://schemas.microsoft.com/office/drawing/2014/main" id="{95F552C2-986C-4178-8C78-1FBE89D85AE6}"/>
                </a:ext>
              </a:extLst>
            </p:cNvPr>
            <p:cNvSpPr/>
            <p:nvPr/>
          </p:nvSpPr>
          <p:spPr bwMode="auto">
            <a:xfrm>
              <a:off x="5033963" y="2489201"/>
              <a:ext cx="731838" cy="1060450"/>
            </a:xfrm>
            <a:prstGeom prst="line">
              <a:avLst/>
            </a:prstGeom>
            <a:noFill/>
            <a:ln w="12700">
              <a:solidFill>
                <a:schemeClr val="bg1">
                  <a:lumMod val="65000"/>
                  <a:alpha val="54000"/>
                </a:schemeClr>
              </a:solidFill>
              <a:prstDash val="solid"/>
              <a:round/>
              <a:headEnd type="oval" w="sm" len="sm"/>
              <a:tailEnd type="oval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anchor="ctr"/>
            <a:lstStyle/>
            <a:p>
              <a:pPr algn="ctr"/>
              <a:endParaRPr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56" name="îṣļîḑé-Straight Connector 92">
              <a:extLst>
                <a:ext uri="{FF2B5EF4-FFF2-40B4-BE49-F238E27FC236}">
                  <a16:creationId xmlns:a16="http://schemas.microsoft.com/office/drawing/2014/main" id="{B38F011F-D4D0-480D-B732-4714D0E540A4}"/>
                </a:ext>
              </a:extLst>
            </p:cNvPr>
            <p:cNvSpPr/>
            <p:nvPr/>
          </p:nvSpPr>
          <p:spPr bwMode="auto">
            <a:xfrm flipH="1">
              <a:off x="5033963" y="2251076"/>
              <a:ext cx="941388" cy="238125"/>
            </a:xfrm>
            <a:prstGeom prst="line">
              <a:avLst/>
            </a:prstGeom>
            <a:noFill/>
            <a:ln w="12700">
              <a:solidFill>
                <a:schemeClr val="bg1">
                  <a:lumMod val="65000"/>
                  <a:alpha val="54000"/>
                </a:schemeClr>
              </a:solidFill>
              <a:prstDash val="solid"/>
              <a:round/>
              <a:headEnd type="oval" w="sm" len="sm"/>
              <a:tailEnd type="oval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anchor="ctr"/>
            <a:lstStyle/>
            <a:p>
              <a:pPr algn="ctr"/>
              <a:endParaRPr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57" name="îṣļîḑé-Straight Connector 93">
              <a:extLst>
                <a:ext uri="{FF2B5EF4-FFF2-40B4-BE49-F238E27FC236}">
                  <a16:creationId xmlns:a16="http://schemas.microsoft.com/office/drawing/2014/main" id="{98E2E7B3-E775-40BD-B894-B5208B4E6036}"/>
                </a:ext>
              </a:extLst>
            </p:cNvPr>
            <p:cNvSpPr/>
            <p:nvPr/>
          </p:nvSpPr>
          <p:spPr bwMode="auto">
            <a:xfrm flipH="1">
              <a:off x="5975350" y="1557339"/>
              <a:ext cx="996950" cy="693738"/>
            </a:xfrm>
            <a:prstGeom prst="line">
              <a:avLst/>
            </a:prstGeom>
            <a:noFill/>
            <a:ln w="12700">
              <a:solidFill>
                <a:schemeClr val="bg1">
                  <a:lumMod val="65000"/>
                  <a:alpha val="54000"/>
                </a:schemeClr>
              </a:solidFill>
              <a:prstDash val="solid"/>
              <a:round/>
              <a:headEnd type="oval" w="sm" len="sm"/>
              <a:tailEnd type="oval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anchor="ctr"/>
            <a:lstStyle/>
            <a:p>
              <a:pPr algn="ctr"/>
              <a:endParaRPr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58" name="îṣļîḑé-Straight Connector 94">
              <a:extLst>
                <a:ext uri="{FF2B5EF4-FFF2-40B4-BE49-F238E27FC236}">
                  <a16:creationId xmlns:a16="http://schemas.microsoft.com/office/drawing/2014/main" id="{25820905-09C8-4E42-A832-B4E3095F8EE2}"/>
                </a:ext>
              </a:extLst>
            </p:cNvPr>
            <p:cNvSpPr/>
            <p:nvPr/>
          </p:nvSpPr>
          <p:spPr bwMode="auto">
            <a:xfrm flipH="1" flipV="1">
              <a:off x="6972300" y="1557339"/>
              <a:ext cx="1373188" cy="755650"/>
            </a:xfrm>
            <a:prstGeom prst="line">
              <a:avLst/>
            </a:prstGeom>
            <a:noFill/>
            <a:ln w="12700">
              <a:solidFill>
                <a:schemeClr val="bg1">
                  <a:lumMod val="65000"/>
                  <a:alpha val="54000"/>
                </a:schemeClr>
              </a:solidFill>
              <a:prstDash val="solid"/>
              <a:round/>
              <a:headEnd type="oval" w="sm" len="sm"/>
              <a:tailEnd type="oval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anchor="ctr"/>
            <a:lstStyle/>
            <a:p>
              <a:pPr algn="ctr"/>
              <a:endParaRPr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59" name="îṣļîḑé-Freeform: Shape 95">
              <a:extLst>
                <a:ext uri="{FF2B5EF4-FFF2-40B4-BE49-F238E27FC236}">
                  <a16:creationId xmlns:a16="http://schemas.microsoft.com/office/drawing/2014/main" id="{BDF37D81-CF36-4A24-AA28-E7624EA63C66}"/>
                </a:ext>
              </a:extLst>
            </p:cNvPr>
            <p:cNvSpPr/>
            <p:nvPr/>
          </p:nvSpPr>
          <p:spPr bwMode="auto">
            <a:xfrm>
              <a:off x="8345488" y="2312989"/>
              <a:ext cx="666750" cy="928688"/>
            </a:xfrm>
            <a:custGeom>
              <a:avLst/>
              <a:gdLst>
                <a:gd name="T0" fmla="*/ 344 w 420"/>
                <a:gd name="T1" fmla="*/ 585 h 585"/>
                <a:gd name="T2" fmla="*/ 420 w 420"/>
                <a:gd name="T3" fmla="*/ 87 h 585"/>
                <a:gd name="T4" fmla="*/ 0 w 420"/>
                <a:gd name="T5" fmla="*/ 0 h 5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20" h="585">
                  <a:moveTo>
                    <a:pt x="344" y="585"/>
                  </a:moveTo>
                  <a:lnTo>
                    <a:pt x="420" y="87"/>
                  </a:lnTo>
                  <a:lnTo>
                    <a:pt x="0" y="0"/>
                  </a:lnTo>
                </a:path>
              </a:pathLst>
            </a:custGeom>
            <a:noFill/>
            <a:ln w="12700">
              <a:solidFill>
                <a:schemeClr val="bg1">
                  <a:lumMod val="65000"/>
                  <a:alpha val="54000"/>
                </a:schemeClr>
              </a:solidFill>
              <a:prstDash val="solid"/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anchor="ctr"/>
            <a:lstStyle/>
            <a:p>
              <a:pPr algn="ctr"/>
              <a:endParaRPr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60" name="îṣļîḑé-Freeform: Shape 96">
              <a:extLst>
                <a:ext uri="{FF2B5EF4-FFF2-40B4-BE49-F238E27FC236}">
                  <a16:creationId xmlns:a16="http://schemas.microsoft.com/office/drawing/2014/main" id="{B0F561CB-51C6-462A-97BF-7F73F5BC5C0A}"/>
                </a:ext>
              </a:extLst>
            </p:cNvPr>
            <p:cNvSpPr/>
            <p:nvPr/>
          </p:nvSpPr>
          <p:spPr bwMode="auto">
            <a:xfrm>
              <a:off x="8320088" y="2312989"/>
              <a:ext cx="571500" cy="2416175"/>
            </a:xfrm>
            <a:custGeom>
              <a:avLst/>
              <a:gdLst>
                <a:gd name="T0" fmla="*/ 16 w 360"/>
                <a:gd name="T1" fmla="*/ 0 h 1522"/>
                <a:gd name="T2" fmla="*/ 0 w 360"/>
                <a:gd name="T3" fmla="*/ 729 h 1522"/>
                <a:gd name="T4" fmla="*/ 8 w 360"/>
                <a:gd name="T5" fmla="*/ 1522 h 1522"/>
                <a:gd name="T6" fmla="*/ 358 w 360"/>
                <a:gd name="T7" fmla="*/ 600 h 1522"/>
                <a:gd name="T8" fmla="*/ 360 w 360"/>
                <a:gd name="T9" fmla="*/ 585 h 15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60" h="1522">
                  <a:moveTo>
                    <a:pt x="16" y="0"/>
                  </a:moveTo>
                  <a:lnTo>
                    <a:pt x="0" y="729"/>
                  </a:lnTo>
                  <a:lnTo>
                    <a:pt x="8" y="1522"/>
                  </a:lnTo>
                  <a:lnTo>
                    <a:pt x="358" y="600"/>
                  </a:lnTo>
                  <a:lnTo>
                    <a:pt x="360" y="585"/>
                  </a:lnTo>
                </a:path>
              </a:pathLst>
            </a:custGeom>
            <a:noFill/>
            <a:ln w="12700">
              <a:solidFill>
                <a:schemeClr val="bg1">
                  <a:lumMod val="65000"/>
                  <a:alpha val="54000"/>
                </a:schemeClr>
              </a:solidFill>
              <a:prstDash val="solid"/>
              <a:round/>
              <a:headEnd type="oval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anchor="ctr"/>
            <a:lstStyle/>
            <a:p>
              <a:pPr algn="ctr"/>
              <a:endParaRPr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61" name="îṣļîḑé-Straight Connector 97">
              <a:extLst>
                <a:ext uri="{FF2B5EF4-FFF2-40B4-BE49-F238E27FC236}">
                  <a16:creationId xmlns:a16="http://schemas.microsoft.com/office/drawing/2014/main" id="{CEE50D72-FB7E-4E63-9A8F-F76E8F1E21A5}"/>
                </a:ext>
              </a:extLst>
            </p:cNvPr>
            <p:cNvSpPr/>
            <p:nvPr/>
          </p:nvSpPr>
          <p:spPr bwMode="auto">
            <a:xfrm flipV="1">
              <a:off x="7413625" y="2312989"/>
              <a:ext cx="931863" cy="298450"/>
            </a:xfrm>
            <a:prstGeom prst="line">
              <a:avLst/>
            </a:prstGeom>
            <a:noFill/>
            <a:ln w="12700">
              <a:solidFill>
                <a:schemeClr val="bg1">
                  <a:lumMod val="65000"/>
                  <a:alpha val="54000"/>
                </a:schemeClr>
              </a:solidFill>
              <a:prstDash val="solid"/>
              <a:round/>
              <a:headEnd type="oval" w="sm" len="sm"/>
              <a:tailEnd type="oval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anchor="ctr"/>
            <a:lstStyle/>
            <a:p>
              <a:pPr algn="ctr"/>
              <a:endParaRPr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62" name="îṣļîḑé-Straight Connector 98">
              <a:extLst>
                <a:ext uri="{FF2B5EF4-FFF2-40B4-BE49-F238E27FC236}">
                  <a16:creationId xmlns:a16="http://schemas.microsoft.com/office/drawing/2014/main" id="{701D6788-5A1F-4AD5-9233-65FBC2B5FC67}"/>
                </a:ext>
              </a:extLst>
            </p:cNvPr>
            <p:cNvSpPr/>
            <p:nvPr/>
          </p:nvSpPr>
          <p:spPr bwMode="auto">
            <a:xfrm flipV="1">
              <a:off x="5765800" y="2611439"/>
              <a:ext cx="1647825" cy="950913"/>
            </a:xfrm>
            <a:prstGeom prst="line">
              <a:avLst/>
            </a:prstGeom>
            <a:noFill/>
            <a:ln w="12700">
              <a:solidFill>
                <a:schemeClr val="bg1">
                  <a:lumMod val="65000"/>
                  <a:alpha val="54000"/>
                </a:schemeClr>
              </a:solidFill>
              <a:prstDash val="solid"/>
              <a:round/>
              <a:headEnd type="oval" w="sm" len="sm"/>
              <a:tailEnd type="oval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anchor="ctr"/>
            <a:lstStyle/>
            <a:p>
              <a:pPr algn="ctr"/>
              <a:endParaRPr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63" name="îṣļîḑé-Freeform: Shape 99">
              <a:extLst>
                <a:ext uri="{FF2B5EF4-FFF2-40B4-BE49-F238E27FC236}">
                  <a16:creationId xmlns:a16="http://schemas.microsoft.com/office/drawing/2014/main" id="{A94289F5-7FCC-40EE-8DF2-E06EFF2CCE57}"/>
                </a:ext>
              </a:extLst>
            </p:cNvPr>
            <p:cNvSpPr/>
            <p:nvPr/>
          </p:nvSpPr>
          <p:spPr bwMode="auto">
            <a:xfrm>
              <a:off x="5118100" y="3562351"/>
              <a:ext cx="876300" cy="1244600"/>
            </a:xfrm>
            <a:custGeom>
              <a:avLst/>
              <a:gdLst>
                <a:gd name="T0" fmla="*/ 552 w 552"/>
                <a:gd name="T1" fmla="*/ 784 h 784"/>
                <a:gd name="T2" fmla="*/ 0 w 552"/>
                <a:gd name="T3" fmla="*/ 412 h 784"/>
                <a:gd name="T4" fmla="*/ 408 w 552"/>
                <a:gd name="T5" fmla="*/ 0 h 7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552" h="784">
                  <a:moveTo>
                    <a:pt x="552" y="784"/>
                  </a:moveTo>
                  <a:lnTo>
                    <a:pt x="0" y="412"/>
                  </a:lnTo>
                  <a:lnTo>
                    <a:pt x="408" y="0"/>
                  </a:lnTo>
                </a:path>
              </a:pathLst>
            </a:custGeom>
            <a:noFill/>
            <a:ln w="12700">
              <a:solidFill>
                <a:schemeClr val="bg1">
                  <a:lumMod val="65000"/>
                  <a:alpha val="54000"/>
                </a:schemeClr>
              </a:solidFill>
              <a:prstDash val="solid"/>
              <a:round/>
              <a:headEnd type="oval" w="sm" len="sm"/>
              <a:tailEnd type="oval" w="sm" len="sm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anchor="ctr"/>
            <a:lstStyle/>
            <a:p>
              <a:pPr algn="ctr"/>
              <a:endParaRPr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64" name="îṣļîḑé-Straight Connector 100">
              <a:extLst>
                <a:ext uri="{FF2B5EF4-FFF2-40B4-BE49-F238E27FC236}">
                  <a16:creationId xmlns:a16="http://schemas.microsoft.com/office/drawing/2014/main" id="{CC4F2C08-DFF8-45DA-94E9-8EC44EE40E30}"/>
                </a:ext>
              </a:extLst>
            </p:cNvPr>
            <p:cNvSpPr/>
            <p:nvPr/>
          </p:nvSpPr>
          <p:spPr bwMode="auto">
            <a:xfrm flipH="1">
              <a:off x="5994400" y="4346576"/>
              <a:ext cx="895350" cy="460375"/>
            </a:xfrm>
            <a:prstGeom prst="line">
              <a:avLst/>
            </a:prstGeom>
            <a:noFill/>
            <a:ln w="12700">
              <a:solidFill>
                <a:schemeClr val="bg1">
                  <a:lumMod val="65000"/>
                  <a:alpha val="54000"/>
                </a:schemeClr>
              </a:solidFill>
              <a:prstDash val="solid"/>
              <a:round/>
              <a:headEnd type="oval" w="sm" len="sm"/>
              <a:tailEnd type="oval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anchor="ctr"/>
            <a:lstStyle/>
            <a:p>
              <a:pPr algn="ctr"/>
              <a:endParaRPr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65" name="îṣļîḑé-Freeform: Shape 101">
              <a:extLst>
                <a:ext uri="{FF2B5EF4-FFF2-40B4-BE49-F238E27FC236}">
                  <a16:creationId xmlns:a16="http://schemas.microsoft.com/office/drawing/2014/main" id="{A94E44A1-C690-45BF-BA03-86ED7385201B}"/>
                </a:ext>
              </a:extLst>
            </p:cNvPr>
            <p:cNvSpPr/>
            <p:nvPr/>
          </p:nvSpPr>
          <p:spPr bwMode="auto">
            <a:xfrm>
              <a:off x="6889750" y="3265488"/>
              <a:ext cx="1998663" cy="1081088"/>
            </a:xfrm>
            <a:custGeom>
              <a:avLst/>
              <a:gdLst>
                <a:gd name="T0" fmla="*/ 1259 w 1259"/>
                <a:gd name="T1" fmla="*/ 0 h 681"/>
                <a:gd name="T2" fmla="*/ 902 w 1259"/>
                <a:gd name="T3" fmla="*/ 140 h 681"/>
                <a:gd name="T4" fmla="*/ 0 w 1259"/>
                <a:gd name="T5" fmla="*/ 681 h 6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259" h="681">
                  <a:moveTo>
                    <a:pt x="1259" y="0"/>
                  </a:moveTo>
                  <a:lnTo>
                    <a:pt x="902" y="140"/>
                  </a:lnTo>
                  <a:lnTo>
                    <a:pt x="0" y="681"/>
                  </a:lnTo>
                </a:path>
              </a:pathLst>
            </a:custGeom>
            <a:noFill/>
            <a:ln w="12700">
              <a:solidFill>
                <a:schemeClr val="bg1">
                  <a:lumMod val="65000"/>
                  <a:alpha val="54000"/>
                </a:schemeClr>
              </a:solidFill>
              <a:prstDash val="solid"/>
              <a:round/>
              <a:headEnd type="oval" w="sm" len="sm"/>
              <a:tailEnd type="oval" w="sm" len="sm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anchor="ctr"/>
            <a:lstStyle/>
            <a:p>
              <a:pPr algn="ctr"/>
              <a:endParaRPr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66" name="îṣļîḑé-Freeform: Shape 102">
              <a:extLst>
                <a:ext uri="{FF2B5EF4-FFF2-40B4-BE49-F238E27FC236}">
                  <a16:creationId xmlns:a16="http://schemas.microsoft.com/office/drawing/2014/main" id="{95BB9B2B-C211-4878-9AA6-DA44193E9F35}"/>
                </a:ext>
              </a:extLst>
            </p:cNvPr>
            <p:cNvSpPr/>
            <p:nvPr/>
          </p:nvSpPr>
          <p:spPr bwMode="auto">
            <a:xfrm>
              <a:off x="6064250" y="5224463"/>
              <a:ext cx="2043113" cy="184150"/>
            </a:xfrm>
            <a:custGeom>
              <a:avLst/>
              <a:gdLst>
                <a:gd name="T0" fmla="*/ 1287 w 1287"/>
                <a:gd name="T1" fmla="*/ 0 h 116"/>
                <a:gd name="T2" fmla="*/ 739 w 1287"/>
                <a:gd name="T3" fmla="*/ 38 h 116"/>
                <a:gd name="T4" fmla="*/ 0 w 1287"/>
                <a:gd name="T5" fmla="*/ 116 h 1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287" h="115">
                  <a:moveTo>
                    <a:pt x="1287" y="0"/>
                  </a:moveTo>
                  <a:lnTo>
                    <a:pt x="739" y="38"/>
                  </a:lnTo>
                  <a:lnTo>
                    <a:pt x="0" y="116"/>
                  </a:lnTo>
                </a:path>
              </a:pathLst>
            </a:custGeom>
            <a:noFill/>
            <a:ln w="12700">
              <a:solidFill>
                <a:schemeClr val="bg1">
                  <a:lumMod val="65000"/>
                  <a:alpha val="54000"/>
                </a:schemeClr>
              </a:solidFill>
              <a:prstDash val="solid"/>
              <a:round/>
              <a:headEnd type="oval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anchor="ctr"/>
            <a:lstStyle/>
            <a:p>
              <a:pPr algn="ctr"/>
              <a:endParaRPr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67" name="îṣļîḑé-Freeform: Shape 103">
              <a:extLst>
                <a:ext uri="{FF2B5EF4-FFF2-40B4-BE49-F238E27FC236}">
                  <a16:creationId xmlns:a16="http://schemas.microsoft.com/office/drawing/2014/main" id="{27B6CF75-F602-4BA2-994E-C791F1C91249}"/>
                </a:ext>
              </a:extLst>
            </p:cNvPr>
            <p:cNvSpPr/>
            <p:nvPr/>
          </p:nvSpPr>
          <p:spPr bwMode="auto">
            <a:xfrm>
              <a:off x="5994399" y="4729162"/>
              <a:ext cx="2338388" cy="555625"/>
            </a:xfrm>
            <a:custGeom>
              <a:avLst/>
              <a:gdLst>
                <a:gd name="T0" fmla="*/ 0 w 1473"/>
                <a:gd name="T1" fmla="*/ 49 h 350"/>
                <a:gd name="T2" fmla="*/ 783 w 1473"/>
                <a:gd name="T3" fmla="*/ 350 h 350"/>
                <a:gd name="T4" fmla="*/ 1473 w 1473"/>
                <a:gd name="T5" fmla="*/ 0 h 350"/>
                <a:gd name="T6" fmla="*/ 1348 w 1473"/>
                <a:gd name="T7" fmla="*/ 303 h 3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473" h="350">
                  <a:moveTo>
                    <a:pt x="0" y="49"/>
                  </a:moveTo>
                  <a:lnTo>
                    <a:pt x="783" y="350"/>
                  </a:lnTo>
                  <a:lnTo>
                    <a:pt x="1473" y="0"/>
                  </a:lnTo>
                  <a:lnTo>
                    <a:pt x="1348" y="303"/>
                  </a:lnTo>
                </a:path>
              </a:pathLst>
            </a:custGeom>
            <a:noFill/>
            <a:ln w="12700">
              <a:solidFill>
                <a:schemeClr val="bg1">
                  <a:lumMod val="65000"/>
                  <a:alpha val="54000"/>
                </a:schemeClr>
              </a:solidFill>
              <a:prstDash val="solid"/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anchor="ctr"/>
            <a:lstStyle/>
            <a:p>
              <a:pPr algn="ctr"/>
              <a:endParaRPr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68" name="îṣļîḑé-Straight Connector 104">
              <a:extLst>
                <a:ext uri="{FF2B5EF4-FFF2-40B4-BE49-F238E27FC236}">
                  <a16:creationId xmlns:a16="http://schemas.microsoft.com/office/drawing/2014/main" id="{0FBDDCD3-1912-4F18-B20B-4377B887C266}"/>
                </a:ext>
              </a:extLst>
            </p:cNvPr>
            <p:cNvSpPr/>
            <p:nvPr/>
          </p:nvSpPr>
          <p:spPr bwMode="auto">
            <a:xfrm>
              <a:off x="7413625" y="2611438"/>
              <a:ext cx="908050" cy="876300"/>
            </a:xfrm>
            <a:prstGeom prst="line">
              <a:avLst/>
            </a:prstGeom>
            <a:noFill/>
            <a:ln w="12700">
              <a:solidFill>
                <a:schemeClr val="bg1">
                  <a:lumMod val="65000"/>
                  <a:alpha val="54000"/>
                </a:schemeClr>
              </a:solidFill>
              <a:prstDash val="solid"/>
              <a:round/>
              <a:headEnd type="oval" w="sm" len="sm"/>
              <a:tailEnd type="oval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anchor="ctr"/>
            <a:lstStyle/>
            <a:p>
              <a:pPr algn="ctr"/>
              <a:endParaRPr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69" name="îṣļîḑé-Straight Connector 105">
              <a:extLst>
                <a:ext uri="{FF2B5EF4-FFF2-40B4-BE49-F238E27FC236}">
                  <a16:creationId xmlns:a16="http://schemas.microsoft.com/office/drawing/2014/main" id="{8298A2AF-7EC4-4444-85E5-DCF86ED2CBAB}"/>
                </a:ext>
              </a:extLst>
            </p:cNvPr>
            <p:cNvSpPr/>
            <p:nvPr/>
          </p:nvSpPr>
          <p:spPr bwMode="auto">
            <a:xfrm>
              <a:off x="5975350" y="2251076"/>
              <a:ext cx="1438275" cy="360363"/>
            </a:xfrm>
            <a:prstGeom prst="line">
              <a:avLst/>
            </a:prstGeom>
            <a:noFill/>
            <a:ln w="12700">
              <a:solidFill>
                <a:schemeClr val="bg1">
                  <a:lumMod val="65000"/>
                  <a:alpha val="54000"/>
                </a:schemeClr>
              </a:solidFill>
              <a:prstDash val="solid"/>
              <a:round/>
              <a:headEnd type="oval" w="sm" len="sm"/>
              <a:tailEnd type="oval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anchor="ctr"/>
            <a:lstStyle/>
            <a:p>
              <a:pPr algn="ctr"/>
              <a:endParaRPr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40" name="Group 59">
            <a:extLst>
              <a:ext uri="{FF2B5EF4-FFF2-40B4-BE49-F238E27FC236}">
                <a16:creationId xmlns:a16="http://schemas.microsoft.com/office/drawing/2014/main" id="{237B2C7A-3F92-4B28-87AC-59A43DF6ABF1}"/>
              </a:ext>
            </a:extLst>
          </p:cNvPr>
          <p:cNvGrpSpPr/>
          <p:nvPr/>
        </p:nvGrpSpPr>
        <p:grpSpPr>
          <a:xfrm>
            <a:off x="4791964" y="1763350"/>
            <a:ext cx="2792660" cy="2826553"/>
            <a:chOff x="4951411" y="1311276"/>
            <a:chExt cx="4184652" cy="4235449"/>
          </a:xfrm>
        </p:grpSpPr>
        <p:sp>
          <p:nvSpPr>
            <p:cNvPr id="44" name="i$liḋe-Straight Connector 63">
              <a:extLst>
                <a:ext uri="{FF2B5EF4-FFF2-40B4-BE49-F238E27FC236}">
                  <a16:creationId xmlns:a16="http://schemas.microsoft.com/office/drawing/2014/main" id="{C64BF76D-528A-4E25-9E57-8E74F61000F6}"/>
                </a:ext>
              </a:extLst>
            </p:cNvPr>
            <p:cNvSpPr/>
            <p:nvPr/>
          </p:nvSpPr>
          <p:spPr bwMode="auto">
            <a:xfrm flipH="1" flipV="1">
              <a:off x="6943725" y="1311276"/>
              <a:ext cx="1130300" cy="266700"/>
            </a:xfrm>
            <a:prstGeom prst="line">
              <a:avLst/>
            </a:prstGeom>
            <a:noFill/>
            <a:ln w="12700">
              <a:solidFill>
                <a:schemeClr val="bg1">
                  <a:lumMod val="65000"/>
                  <a:alpha val="54000"/>
                </a:schemeClr>
              </a:solidFill>
              <a:prstDash val="solid"/>
              <a:round/>
              <a:headEnd type="oval" w="sm" len="sm"/>
              <a:tailEnd type="oval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anchor="ctr"/>
            <a:lstStyle/>
            <a:p>
              <a:pPr algn="ctr"/>
              <a:endParaRPr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45" name="i$liḋe-Freeform: Shape 64">
              <a:extLst>
                <a:ext uri="{FF2B5EF4-FFF2-40B4-BE49-F238E27FC236}">
                  <a16:creationId xmlns:a16="http://schemas.microsoft.com/office/drawing/2014/main" id="{C1588615-91F2-4941-936D-3433DE531FC0}"/>
                </a:ext>
              </a:extLst>
            </p:cNvPr>
            <p:cNvSpPr/>
            <p:nvPr/>
          </p:nvSpPr>
          <p:spPr bwMode="auto">
            <a:xfrm>
              <a:off x="8074025" y="1577976"/>
              <a:ext cx="1062038" cy="1800225"/>
            </a:xfrm>
            <a:custGeom>
              <a:avLst/>
              <a:gdLst>
                <a:gd name="T0" fmla="*/ 669 w 669"/>
                <a:gd name="T1" fmla="*/ 1134 h 1134"/>
                <a:gd name="T2" fmla="*/ 591 w 669"/>
                <a:gd name="T3" fmla="*/ 550 h 1134"/>
                <a:gd name="T4" fmla="*/ 0 w 669"/>
                <a:gd name="T5" fmla="*/ 0 h 11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669" h="1134">
                  <a:moveTo>
                    <a:pt x="669" y="1134"/>
                  </a:moveTo>
                  <a:lnTo>
                    <a:pt x="591" y="550"/>
                  </a:lnTo>
                  <a:lnTo>
                    <a:pt x="0" y="0"/>
                  </a:lnTo>
                </a:path>
              </a:pathLst>
            </a:custGeom>
            <a:noFill/>
            <a:ln w="12700">
              <a:solidFill>
                <a:schemeClr val="bg1">
                  <a:lumMod val="65000"/>
                  <a:alpha val="54000"/>
                </a:schemeClr>
              </a:solidFill>
              <a:prstDash val="solid"/>
              <a:round/>
              <a:headEnd type="oval" w="sm" len="sm"/>
              <a:tailEnd type="oval" w="sm" len="sm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anchor="ctr"/>
            <a:lstStyle/>
            <a:p>
              <a:pPr algn="ctr"/>
              <a:endParaRPr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46" name="i$liḋe-Freeform: Shape 65">
              <a:extLst>
                <a:ext uri="{FF2B5EF4-FFF2-40B4-BE49-F238E27FC236}">
                  <a16:creationId xmlns:a16="http://schemas.microsoft.com/office/drawing/2014/main" id="{4EC89B6D-840C-451D-946B-AF6F9B9489CC}"/>
                </a:ext>
              </a:extLst>
            </p:cNvPr>
            <p:cNvSpPr/>
            <p:nvPr/>
          </p:nvSpPr>
          <p:spPr bwMode="auto">
            <a:xfrm>
              <a:off x="6048374" y="3378201"/>
              <a:ext cx="3087688" cy="2168524"/>
            </a:xfrm>
            <a:custGeom>
              <a:avLst/>
              <a:gdLst>
                <a:gd name="T0" fmla="*/ 0 w 1945"/>
                <a:gd name="T1" fmla="*/ 1276 h 1366"/>
                <a:gd name="T2" fmla="*/ 830 w 1945"/>
                <a:gd name="T3" fmla="*/ 1366 h 1366"/>
                <a:gd name="T4" fmla="*/ 1305 w 1945"/>
                <a:gd name="T5" fmla="*/ 1162 h 1366"/>
                <a:gd name="T6" fmla="*/ 1804 w 1945"/>
                <a:gd name="T7" fmla="*/ 737 h 1366"/>
                <a:gd name="T8" fmla="*/ 1945 w 1945"/>
                <a:gd name="T9" fmla="*/ 0 h 13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945" h="1366">
                  <a:moveTo>
                    <a:pt x="0" y="1276"/>
                  </a:moveTo>
                  <a:lnTo>
                    <a:pt x="830" y="1366"/>
                  </a:lnTo>
                  <a:lnTo>
                    <a:pt x="1305" y="1162"/>
                  </a:lnTo>
                  <a:lnTo>
                    <a:pt x="1804" y="737"/>
                  </a:lnTo>
                  <a:lnTo>
                    <a:pt x="1945" y="0"/>
                  </a:lnTo>
                </a:path>
              </a:pathLst>
            </a:custGeom>
            <a:noFill/>
            <a:ln w="12700">
              <a:solidFill>
                <a:schemeClr val="bg1">
                  <a:lumMod val="65000"/>
                  <a:alpha val="54000"/>
                </a:schemeClr>
              </a:solidFill>
              <a:prstDash val="solid"/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anchor="ctr"/>
            <a:lstStyle/>
            <a:p>
              <a:pPr algn="ctr"/>
              <a:endParaRPr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47" name="i$liḋe-Straight Connector 66">
              <a:extLst>
                <a:ext uri="{FF2B5EF4-FFF2-40B4-BE49-F238E27FC236}">
                  <a16:creationId xmlns:a16="http://schemas.microsoft.com/office/drawing/2014/main" id="{BD4F2362-4B2D-4897-946E-D10EFAFCD332}"/>
                </a:ext>
              </a:extLst>
            </p:cNvPr>
            <p:cNvSpPr/>
            <p:nvPr/>
          </p:nvSpPr>
          <p:spPr bwMode="auto">
            <a:xfrm>
              <a:off x="5118100" y="4216401"/>
              <a:ext cx="930275" cy="1187450"/>
            </a:xfrm>
            <a:prstGeom prst="line">
              <a:avLst/>
            </a:prstGeom>
            <a:noFill/>
            <a:ln w="12700">
              <a:solidFill>
                <a:schemeClr val="bg1">
                  <a:lumMod val="65000"/>
                  <a:alpha val="54000"/>
                </a:schemeClr>
              </a:solidFill>
              <a:prstDash val="solid"/>
              <a:round/>
              <a:headEnd type="oval" w="sm" len="sm"/>
              <a:tailEnd type="oval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anchor="ctr"/>
            <a:lstStyle/>
            <a:p>
              <a:pPr algn="ctr"/>
              <a:endParaRPr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48" name="i$liḋe-Freeform: Shape 67">
              <a:extLst>
                <a:ext uri="{FF2B5EF4-FFF2-40B4-BE49-F238E27FC236}">
                  <a16:creationId xmlns:a16="http://schemas.microsoft.com/office/drawing/2014/main" id="{008B6593-A9F4-46E2-9AD9-4F1C374F28BD}"/>
                </a:ext>
              </a:extLst>
            </p:cNvPr>
            <p:cNvSpPr/>
            <p:nvPr/>
          </p:nvSpPr>
          <p:spPr bwMode="auto">
            <a:xfrm>
              <a:off x="4951411" y="2489105"/>
              <a:ext cx="166691" cy="1727299"/>
            </a:xfrm>
            <a:custGeom>
              <a:avLst/>
              <a:gdLst>
                <a:gd name="T0" fmla="*/ 609 w 609"/>
                <a:gd name="T1" fmla="*/ 0 h 1611"/>
                <a:gd name="T2" fmla="*/ 592 w 609"/>
                <a:gd name="T3" fmla="*/ 5 h 1611"/>
                <a:gd name="T4" fmla="*/ 313 w 609"/>
                <a:gd name="T5" fmla="*/ 392 h 1611"/>
                <a:gd name="T6" fmla="*/ 52 w 609"/>
                <a:gd name="T7" fmla="*/ 523 h 1611"/>
                <a:gd name="T8" fmla="*/ 0 w 609"/>
                <a:gd name="T9" fmla="*/ 1132 h 1611"/>
                <a:gd name="T10" fmla="*/ 105 w 609"/>
                <a:gd name="T11" fmla="*/ 1611 h 1611"/>
                <a:gd name="connsiteX0" fmla="*/ 1663 w 3355"/>
                <a:gd name="connsiteY0" fmla="*/ 0 h 8925"/>
                <a:gd name="connsiteX1" fmla="*/ 0 w 3355"/>
                <a:gd name="connsiteY1" fmla="*/ 4997 h 8925"/>
                <a:gd name="connsiteX2" fmla="*/ 3355 w 3355"/>
                <a:gd name="connsiteY2" fmla="*/ 8925 h 8925"/>
                <a:gd name="connsiteX3" fmla="*/ 1721 w 5130"/>
                <a:gd name="connsiteY3" fmla="*/ 8757 h 8757"/>
                <a:gd name="connsiteX4" fmla="*/ 1340 w 7785"/>
                <a:gd name="connsiteY4" fmla="*/ 9572 h 9572"/>
                <a:gd name="connsiteX5" fmla="*/ 1724 w 12868"/>
                <a:gd name="connsiteY5" fmla="*/ 9028 h 902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3355" h="8925">
                  <a:moveTo>
                    <a:pt x="1663" y="0"/>
                  </a:moveTo>
                  <a:lnTo>
                    <a:pt x="0" y="4997"/>
                  </a:lnTo>
                  <a:lnTo>
                    <a:pt x="3355" y="8925"/>
                  </a:lnTo>
                </a:path>
              </a:pathLst>
            </a:custGeom>
            <a:noFill/>
            <a:ln w="12700">
              <a:solidFill>
                <a:schemeClr val="bg1">
                  <a:lumMod val="65000"/>
                  <a:alpha val="54000"/>
                </a:schemeClr>
              </a:solidFill>
              <a:prstDash val="solid"/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anchor="ctr"/>
            <a:lstStyle/>
            <a:p>
              <a:pPr algn="ctr"/>
              <a:endParaRPr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49" name="i$liḋe-Straight Connector 68">
              <a:extLst>
                <a:ext uri="{FF2B5EF4-FFF2-40B4-BE49-F238E27FC236}">
                  <a16:creationId xmlns:a16="http://schemas.microsoft.com/office/drawing/2014/main" id="{39967278-9269-4959-AF00-6674B544F0A4}"/>
                </a:ext>
              </a:extLst>
            </p:cNvPr>
            <p:cNvSpPr/>
            <p:nvPr/>
          </p:nvSpPr>
          <p:spPr bwMode="auto">
            <a:xfrm flipH="1">
              <a:off x="5918200" y="1311276"/>
              <a:ext cx="1025525" cy="347663"/>
            </a:xfrm>
            <a:prstGeom prst="line">
              <a:avLst/>
            </a:prstGeom>
            <a:noFill/>
            <a:ln w="12700">
              <a:solidFill>
                <a:schemeClr val="bg1">
                  <a:lumMod val="65000"/>
                  <a:alpha val="54000"/>
                </a:schemeClr>
              </a:solidFill>
              <a:prstDash val="solid"/>
              <a:round/>
              <a:headEnd type="oval" w="sm" len="sm"/>
              <a:tailEnd type="oval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anchor="ctr"/>
            <a:lstStyle/>
            <a:p>
              <a:pPr algn="ctr"/>
              <a:endParaRPr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50" name="îṣļîḑé-Freeform: Shape 69">
              <a:extLst>
                <a:ext uri="{FF2B5EF4-FFF2-40B4-BE49-F238E27FC236}">
                  <a16:creationId xmlns:a16="http://schemas.microsoft.com/office/drawing/2014/main" id="{60B0D435-CA61-44D4-B4CD-DD41D9717E8E}"/>
                </a:ext>
              </a:extLst>
            </p:cNvPr>
            <p:cNvSpPr/>
            <p:nvPr/>
          </p:nvSpPr>
          <p:spPr bwMode="auto">
            <a:xfrm>
              <a:off x="5919695" y="1547849"/>
              <a:ext cx="2159653" cy="120556"/>
            </a:xfrm>
            <a:custGeom>
              <a:avLst/>
              <a:gdLst>
                <a:gd name="T0" fmla="*/ 0 w 1375"/>
                <a:gd name="T1" fmla="*/ 69 h 119"/>
                <a:gd name="T2" fmla="*/ 0 w 1375"/>
                <a:gd name="T3" fmla="*/ 69 h 119"/>
                <a:gd name="T4" fmla="*/ 681 w 1375"/>
                <a:gd name="T5" fmla="*/ 0 h 119"/>
                <a:gd name="T6" fmla="*/ 681 w 1375"/>
                <a:gd name="T7" fmla="*/ 0 h 119"/>
                <a:gd name="T8" fmla="*/ 1375 w 1375"/>
                <a:gd name="T9" fmla="*/ 13 h 119"/>
                <a:gd name="T10" fmla="*/ 1279 w 1375"/>
                <a:gd name="T11" fmla="*/ 119 h 119"/>
                <a:gd name="connsiteX0" fmla="*/ 0 w 10000"/>
                <a:gd name="connsiteY0" fmla="*/ 5798 h 5798"/>
                <a:gd name="connsiteX1" fmla="*/ 0 w 10000"/>
                <a:gd name="connsiteY1" fmla="*/ 5798 h 5798"/>
                <a:gd name="connsiteX2" fmla="*/ 4953 w 10000"/>
                <a:gd name="connsiteY2" fmla="*/ 0 h 5798"/>
                <a:gd name="connsiteX3" fmla="*/ 4953 w 10000"/>
                <a:gd name="connsiteY3" fmla="*/ 0 h 5798"/>
                <a:gd name="connsiteX4" fmla="*/ 10000 w 10000"/>
                <a:gd name="connsiteY4" fmla="*/ 1092 h 5798"/>
                <a:gd name="connsiteX5" fmla="*/ 9413 w 10000"/>
                <a:gd name="connsiteY5" fmla="*/ 12759 h 127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0000" h="5798">
                  <a:moveTo>
                    <a:pt x="0" y="5798"/>
                  </a:moveTo>
                  <a:lnTo>
                    <a:pt x="0" y="5798"/>
                  </a:lnTo>
                  <a:lnTo>
                    <a:pt x="4953" y="0"/>
                  </a:lnTo>
                  <a:lnTo>
                    <a:pt x="4953" y="0"/>
                  </a:lnTo>
                  <a:lnTo>
                    <a:pt x="10000" y="1092"/>
                  </a:lnTo>
                </a:path>
              </a:pathLst>
            </a:custGeom>
            <a:noFill/>
            <a:ln w="12700">
              <a:solidFill>
                <a:schemeClr val="bg1">
                  <a:lumMod val="65000"/>
                  <a:alpha val="54000"/>
                </a:schemeClr>
              </a:solidFill>
              <a:prstDash val="solid"/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anchor="ctr"/>
            <a:lstStyle/>
            <a:p>
              <a:pPr algn="ctr"/>
              <a:endParaRPr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51" name="îṣļîḑé-Freeform: Shape 70">
              <a:extLst>
                <a:ext uri="{FF2B5EF4-FFF2-40B4-BE49-F238E27FC236}">
                  <a16:creationId xmlns:a16="http://schemas.microsoft.com/office/drawing/2014/main" id="{9D0289C7-7535-4C80-904C-75BEDB097550}"/>
                </a:ext>
              </a:extLst>
            </p:cNvPr>
            <p:cNvSpPr/>
            <p:nvPr/>
          </p:nvSpPr>
          <p:spPr bwMode="auto">
            <a:xfrm>
              <a:off x="5765799" y="3549651"/>
              <a:ext cx="282575" cy="1854200"/>
            </a:xfrm>
            <a:custGeom>
              <a:avLst/>
              <a:gdLst>
                <a:gd name="T0" fmla="*/ 0 w 178"/>
                <a:gd name="T1" fmla="*/ 0 h 1168"/>
                <a:gd name="T2" fmla="*/ 144 w 178"/>
                <a:gd name="T3" fmla="*/ 792 h 1168"/>
                <a:gd name="T4" fmla="*/ 178 w 178"/>
                <a:gd name="T5" fmla="*/ 1168 h 11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78" h="1168">
                  <a:moveTo>
                    <a:pt x="0" y="0"/>
                  </a:moveTo>
                  <a:lnTo>
                    <a:pt x="144" y="792"/>
                  </a:lnTo>
                  <a:lnTo>
                    <a:pt x="178" y="1168"/>
                  </a:lnTo>
                </a:path>
              </a:pathLst>
            </a:custGeom>
            <a:noFill/>
            <a:ln w="12700">
              <a:solidFill>
                <a:schemeClr val="bg1">
                  <a:lumMod val="65000"/>
                  <a:alpha val="54000"/>
                </a:schemeClr>
              </a:solidFill>
              <a:prstDash val="solid"/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anchor="ctr"/>
            <a:lstStyle/>
            <a:p>
              <a:pPr algn="ctr"/>
              <a:endParaRPr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52" name="îṣļîḑé-Freeform: Shape 72">
              <a:extLst>
                <a:ext uri="{FF2B5EF4-FFF2-40B4-BE49-F238E27FC236}">
                  <a16:creationId xmlns:a16="http://schemas.microsoft.com/office/drawing/2014/main" id="{DE7C697D-DA1D-4721-B353-D1145178A6E4}"/>
                </a:ext>
              </a:extLst>
            </p:cNvPr>
            <p:cNvSpPr/>
            <p:nvPr/>
          </p:nvSpPr>
          <p:spPr bwMode="auto">
            <a:xfrm>
              <a:off x="5765799" y="1666876"/>
              <a:ext cx="209550" cy="1882775"/>
            </a:xfrm>
            <a:custGeom>
              <a:avLst/>
              <a:gdLst>
                <a:gd name="T0" fmla="*/ 79 w 132"/>
                <a:gd name="T1" fmla="*/ 0 h 1186"/>
                <a:gd name="T2" fmla="*/ 132 w 132"/>
                <a:gd name="T3" fmla="*/ 368 h 1186"/>
                <a:gd name="T4" fmla="*/ 0 w 132"/>
                <a:gd name="T5" fmla="*/ 1186 h 11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32" h="1186">
                  <a:moveTo>
                    <a:pt x="79" y="0"/>
                  </a:moveTo>
                  <a:lnTo>
                    <a:pt x="132" y="368"/>
                  </a:lnTo>
                  <a:lnTo>
                    <a:pt x="0" y="1186"/>
                  </a:lnTo>
                </a:path>
              </a:pathLst>
            </a:custGeom>
            <a:noFill/>
            <a:ln w="12700">
              <a:solidFill>
                <a:schemeClr val="bg1">
                  <a:lumMod val="65000"/>
                  <a:alpha val="54000"/>
                </a:schemeClr>
              </a:solidFill>
              <a:prstDash val="solid"/>
              <a:round/>
              <a:headEnd type="none" w="sm" len="sm"/>
              <a:tailEnd type="oval" w="sm" len="sm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anchor="ctr"/>
            <a:lstStyle/>
            <a:p>
              <a:pPr algn="ctr"/>
              <a:endParaRPr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53" name="îṣļîḑé-Freeform: Shape 73">
              <a:extLst>
                <a:ext uri="{FF2B5EF4-FFF2-40B4-BE49-F238E27FC236}">
                  <a16:creationId xmlns:a16="http://schemas.microsoft.com/office/drawing/2014/main" id="{5DB5E4EF-46BA-4535-AC06-56FA9193BDD6}"/>
                </a:ext>
              </a:extLst>
            </p:cNvPr>
            <p:cNvSpPr/>
            <p:nvPr/>
          </p:nvSpPr>
          <p:spPr bwMode="auto">
            <a:xfrm>
              <a:off x="6889749" y="4346575"/>
              <a:ext cx="476270" cy="1200150"/>
            </a:xfrm>
            <a:custGeom>
              <a:avLst/>
              <a:gdLst>
                <a:gd name="T0" fmla="*/ 0 w 398"/>
                <a:gd name="T1" fmla="*/ 0 h 756"/>
                <a:gd name="T2" fmla="*/ 219 w 398"/>
                <a:gd name="T3" fmla="*/ 591 h 756"/>
                <a:gd name="T4" fmla="*/ 300 w 398"/>
                <a:gd name="T5" fmla="*/ 756 h 756"/>
                <a:gd name="T6" fmla="*/ 398 w 398"/>
                <a:gd name="T7" fmla="*/ 595 h 756"/>
                <a:gd name="connsiteX0" fmla="*/ 0 w 7538"/>
                <a:gd name="connsiteY0" fmla="*/ 0 h 10000"/>
                <a:gd name="connsiteX1" fmla="*/ 5503 w 7538"/>
                <a:gd name="connsiteY1" fmla="*/ 7817 h 10000"/>
                <a:gd name="connsiteX2" fmla="*/ 7538 w 7538"/>
                <a:gd name="connsiteY2" fmla="*/ 10000 h 10000"/>
                <a:gd name="connsiteX3" fmla="*/ 13102 w 13102"/>
                <a:gd name="connsiteY3" fmla="*/ 9384 h 10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7538" h="10000">
                  <a:moveTo>
                    <a:pt x="0" y="0"/>
                  </a:moveTo>
                  <a:lnTo>
                    <a:pt x="5503" y="7817"/>
                  </a:lnTo>
                  <a:lnTo>
                    <a:pt x="7538" y="10000"/>
                  </a:lnTo>
                </a:path>
              </a:pathLst>
            </a:custGeom>
            <a:noFill/>
            <a:ln w="12700">
              <a:solidFill>
                <a:schemeClr val="bg1">
                  <a:lumMod val="65000"/>
                  <a:alpha val="54000"/>
                </a:schemeClr>
              </a:solidFill>
              <a:prstDash val="solid"/>
              <a:round/>
              <a:headEnd type="oval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anchor="ctr"/>
            <a:lstStyle/>
            <a:p>
              <a:pPr algn="ctr"/>
              <a:endParaRPr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54" name="îṣļîḑé-Freeform: Shape 74">
              <a:extLst>
                <a:ext uri="{FF2B5EF4-FFF2-40B4-BE49-F238E27FC236}">
                  <a16:creationId xmlns:a16="http://schemas.microsoft.com/office/drawing/2014/main" id="{016D8270-DAF1-4AE8-95B2-10CE1CE5CB09}"/>
                </a:ext>
              </a:extLst>
            </p:cNvPr>
            <p:cNvSpPr/>
            <p:nvPr/>
          </p:nvSpPr>
          <p:spPr bwMode="auto">
            <a:xfrm>
              <a:off x="6889750" y="1557339"/>
              <a:ext cx="523875" cy="2789238"/>
            </a:xfrm>
            <a:custGeom>
              <a:avLst/>
              <a:gdLst>
                <a:gd name="T0" fmla="*/ 52 w 330"/>
                <a:gd name="T1" fmla="*/ 0 h 1757"/>
                <a:gd name="T2" fmla="*/ 330 w 330"/>
                <a:gd name="T3" fmla="*/ 664 h 1757"/>
                <a:gd name="T4" fmla="*/ 0 w 330"/>
                <a:gd name="T5" fmla="*/ 1757 h 17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30" h="1756">
                  <a:moveTo>
                    <a:pt x="52" y="0"/>
                  </a:moveTo>
                  <a:lnTo>
                    <a:pt x="330" y="664"/>
                  </a:lnTo>
                  <a:lnTo>
                    <a:pt x="0" y="1757"/>
                  </a:lnTo>
                </a:path>
              </a:pathLst>
            </a:custGeom>
            <a:noFill/>
            <a:ln w="12700">
              <a:solidFill>
                <a:schemeClr val="bg1">
                  <a:lumMod val="65000"/>
                  <a:alpha val="54000"/>
                </a:schemeClr>
              </a:solidFill>
              <a:prstDash val="solid"/>
              <a:round/>
              <a:headEnd type="oval" w="sm" len="sm"/>
              <a:tailEnd type="oval" w="sm" len="sm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anchor="ctr"/>
            <a:lstStyle/>
            <a:p>
              <a:pPr algn="ctr"/>
              <a:endParaRPr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75" name="îṣļîḑé-Straight Connector 80">
              <a:extLst>
                <a:ext uri="{FF2B5EF4-FFF2-40B4-BE49-F238E27FC236}">
                  <a16:creationId xmlns:a16="http://schemas.microsoft.com/office/drawing/2014/main" id="{E3ACE770-0AB2-45A8-A937-05E8B880590F}"/>
                </a:ext>
              </a:extLst>
            </p:cNvPr>
            <p:cNvSpPr/>
            <p:nvPr/>
          </p:nvSpPr>
          <p:spPr bwMode="auto">
            <a:xfrm>
              <a:off x="6943725" y="1311276"/>
              <a:ext cx="28575" cy="246063"/>
            </a:xfrm>
            <a:prstGeom prst="line">
              <a:avLst/>
            </a:prstGeom>
            <a:noFill/>
            <a:ln w="12700">
              <a:solidFill>
                <a:schemeClr val="bg1">
                  <a:lumMod val="65000"/>
                  <a:alpha val="54000"/>
                </a:schemeClr>
              </a:solidFill>
              <a:prstDash val="solid"/>
              <a:round/>
              <a:headEnd type="oval" w="sm" len="sm"/>
              <a:tailEnd type="oval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anchor="ctr"/>
            <a:lstStyle/>
            <a:p>
              <a:pPr algn="ctr"/>
              <a:endParaRPr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76" name="îṣļîḑé-Straight Connector 81">
              <a:extLst>
                <a:ext uri="{FF2B5EF4-FFF2-40B4-BE49-F238E27FC236}">
                  <a16:creationId xmlns:a16="http://schemas.microsoft.com/office/drawing/2014/main" id="{EB32A5C4-BFC8-4D87-818D-3A336A07CA21}"/>
                </a:ext>
              </a:extLst>
            </p:cNvPr>
            <p:cNvSpPr/>
            <p:nvPr/>
          </p:nvSpPr>
          <p:spPr bwMode="auto">
            <a:xfrm flipH="1">
              <a:off x="5033963" y="1657222"/>
              <a:ext cx="874730" cy="831979"/>
            </a:xfrm>
            <a:prstGeom prst="line">
              <a:avLst/>
            </a:prstGeom>
            <a:noFill/>
            <a:ln w="12700">
              <a:solidFill>
                <a:schemeClr val="bg1">
                  <a:lumMod val="65000"/>
                  <a:alpha val="54000"/>
                </a:schemeClr>
              </a:solidFill>
              <a:prstDash val="solid"/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anchor="ctr"/>
            <a:lstStyle/>
            <a:p>
              <a:pPr algn="ctr"/>
              <a:endParaRPr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77" name="îṣļîḑé-Straight Connector 82">
              <a:extLst>
                <a:ext uri="{FF2B5EF4-FFF2-40B4-BE49-F238E27FC236}">
                  <a16:creationId xmlns:a16="http://schemas.microsoft.com/office/drawing/2014/main" id="{F156A19B-7403-4F2D-8D48-922DD2BA88B2}"/>
                </a:ext>
              </a:extLst>
            </p:cNvPr>
            <p:cNvSpPr/>
            <p:nvPr/>
          </p:nvSpPr>
          <p:spPr bwMode="auto">
            <a:xfrm flipH="1" flipV="1">
              <a:off x="8888413" y="3265489"/>
              <a:ext cx="247650" cy="112713"/>
            </a:xfrm>
            <a:prstGeom prst="line">
              <a:avLst/>
            </a:prstGeom>
            <a:noFill/>
            <a:ln w="12700">
              <a:solidFill>
                <a:schemeClr val="bg1">
                  <a:lumMod val="65000"/>
                  <a:alpha val="54000"/>
                </a:schemeClr>
              </a:solidFill>
              <a:prstDash val="solid"/>
              <a:round/>
              <a:headEnd type="oval" w="sm" len="sm"/>
              <a:tailEnd type="oval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anchor="ctr"/>
            <a:lstStyle/>
            <a:p>
              <a:pPr algn="ctr"/>
              <a:endParaRPr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78" name="îṣļîḑé-Straight Connector 86">
              <a:extLst>
                <a:ext uri="{FF2B5EF4-FFF2-40B4-BE49-F238E27FC236}">
                  <a16:creationId xmlns:a16="http://schemas.microsoft.com/office/drawing/2014/main" id="{175D1F40-EAAD-4953-93A2-FE35DF2F72A0}"/>
                </a:ext>
              </a:extLst>
            </p:cNvPr>
            <p:cNvSpPr/>
            <p:nvPr/>
          </p:nvSpPr>
          <p:spPr bwMode="auto">
            <a:xfrm flipH="1" flipV="1">
              <a:off x="8063440" y="1579414"/>
              <a:ext cx="282046" cy="733574"/>
            </a:xfrm>
            <a:prstGeom prst="line">
              <a:avLst/>
            </a:prstGeom>
            <a:noFill/>
            <a:ln w="12700">
              <a:solidFill>
                <a:schemeClr val="bg1">
                  <a:lumMod val="65000"/>
                  <a:alpha val="54000"/>
                </a:schemeClr>
              </a:solidFill>
              <a:prstDash val="solid"/>
              <a:round/>
              <a:headEnd type="oval" w="sm" len="sm"/>
              <a:tailEnd type="oval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anchor="ctr"/>
            <a:lstStyle/>
            <a:p>
              <a:pPr algn="ctr"/>
              <a:endParaRPr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79" name="îṣļîḑé-Straight Connector 87">
              <a:extLst>
                <a:ext uri="{FF2B5EF4-FFF2-40B4-BE49-F238E27FC236}">
                  <a16:creationId xmlns:a16="http://schemas.microsoft.com/office/drawing/2014/main" id="{29CC94AF-A9F7-4BC6-AB4B-EA47B53CD8DE}"/>
                </a:ext>
              </a:extLst>
            </p:cNvPr>
            <p:cNvSpPr/>
            <p:nvPr/>
          </p:nvSpPr>
          <p:spPr bwMode="auto">
            <a:xfrm flipH="1" flipV="1">
              <a:off x="8345488" y="2312989"/>
              <a:ext cx="542925" cy="952500"/>
            </a:xfrm>
            <a:prstGeom prst="line">
              <a:avLst/>
            </a:prstGeom>
            <a:noFill/>
            <a:ln w="12700">
              <a:solidFill>
                <a:schemeClr val="bg1">
                  <a:lumMod val="65000"/>
                  <a:alpha val="54000"/>
                </a:schemeClr>
              </a:solidFill>
              <a:prstDash val="solid"/>
              <a:round/>
              <a:headEnd type="oval" w="sm" len="sm"/>
              <a:tailEnd type="oval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anchor="ctr"/>
            <a:lstStyle/>
            <a:p>
              <a:pPr algn="ctr"/>
              <a:endParaRPr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80" name="îṣļîḑé-Straight Connector 88">
              <a:extLst>
                <a:ext uri="{FF2B5EF4-FFF2-40B4-BE49-F238E27FC236}">
                  <a16:creationId xmlns:a16="http://schemas.microsoft.com/office/drawing/2014/main" id="{B1134809-FFC5-45FA-A8F6-B1E8BDB5A87B}"/>
                </a:ext>
              </a:extLst>
            </p:cNvPr>
            <p:cNvSpPr/>
            <p:nvPr/>
          </p:nvSpPr>
          <p:spPr bwMode="auto">
            <a:xfrm flipH="1" flipV="1">
              <a:off x="8888413" y="3265489"/>
              <a:ext cx="23812" cy="1282699"/>
            </a:xfrm>
            <a:prstGeom prst="line">
              <a:avLst/>
            </a:prstGeom>
            <a:noFill/>
            <a:ln w="12700">
              <a:solidFill>
                <a:schemeClr val="bg1">
                  <a:lumMod val="65000"/>
                  <a:alpha val="54000"/>
                </a:schemeClr>
              </a:solidFill>
              <a:prstDash val="solid"/>
              <a:round/>
              <a:headEnd type="oval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anchor="ctr"/>
            <a:lstStyle/>
            <a:p>
              <a:pPr algn="ctr"/>
              <a:endParaRPr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81" name="îṣļîḑé-Freeform: Shape 89">
              <a:extLst>
                <a:ext uri="{FF2B5EF4-FFF2-40B4-BE49-F238E27FC236}">
                  <a16:creationId xmlns:a16="http://schemas.microsoft.com/office/drawing/2014/main" id="{AC24FB81-3FC5-4E12-A283-7670E9A9D429}"/>
                </a:ext>
              </a:extLst>
            </p:cNvPr>
            <p:cNvSpPr/>
            <p:nvPr/>
          </p:nvSpPr>
          <p:spPr bwMode="auto">
            <a:xfrm>
              <a:off x="6889750" y="4346576"/>
              <a:ext cx="2022475" cy="382588"/>
            </a:xfrm>
            <a:custGeom>
              <a:avLst/>
              <a:gdLst>
                <a:gd name="T0" fmla="*/ 0 w 1274"/>
                <a:gd name="T1" fmla="*/ 0 h 241"/>
                <a:gd name="T2" fmla="*/ 909 w 1274"/>
                <a:gd name="T3" fmla="*/ 241 h 241"/>
                <a:gd name="T4" fmla="*/ 1274 w 1274"/>
                <a:gd name="T5" fmla="*/ 127 h 2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274" h="241">
                  <a:moveTo>
                    <a:pt x="0" y="0"/>
                  </a:moveTo>
                  <a:lnTo>
                    <a:pt x="909" y="241"/>
                  </a:lnTo>
                  <a:lnTo>
                    <a:pt x="1274" y="127"/>
                  </a:lnTo>
                </a:path>
              </a:pathLst>
            </a:custGeom>
            <a:noFill/>
            <a:ln w="12700">
              <a:solidFill>
                <a:schemeClr val="bg1">
                  <a:lumMod val="65000"/>
                  <a:alpha val="54000"/>
                </a:schemeClr>
              </a:solidFill>
              <a:prstDash val="solid"/>
              <a:round/>
              <a:headEnd type="oval" w="sm" len="sm"/>
              <a:tailEnd type="oval" w="sm" len="sm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anchor="ctr"/>
            <a:lstStyle/>
            <a:p>
              <a:pPr algn="ctr"/>
              <a:endParaRPr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82" name="îṣļîḑé-Straight Connector 90">
              <a:extLst>
                <a:ext uri="{FF2B5EF4-FFF2-40B4-BE49-F238E27FC236}">
                  <a16:creationId xmlns:a16="http://schemas.microsoft.com/office/drawing/2014/main" id="{9F5F0B98-8296-4569-840E-D966D41C1EA1}"/>
                </a:ext>
              </a:extLst>
            </p:cNvPr>
            <p:cNvSpPr/>
            <p:nvPr/>
          </p:nvSpPr>
          <p:spPr bwMode="auto">
            <a:xfrm>
              <a:off x="5765800" y="3549651"/>
              <a:ext cx="1123950" cy="796925"/>
            </a:xfrm>
            <a:prstGeom prst="line">
              <a:avLst/>
            </a:prstGeom>
            <a:noFill/>
            <a:ln w="12700">
              <a:solidFill>
                <a:schemeClr val="bg1">
                  <a:lumMod val="65000"/>
                  <a:alpha val="54000"/>
                </a:schemeClr>
              </a:solidFill>
              <a:prstDash val="solid"/>
              <a:round/>
              <a:headEnd type="oval" w="sm" len="sm"/>
              <a:tailEnd type="oval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anchor="ctr"/>
            <a:lstStyle/>
            <a:p>
              <a:pPr algn="ctr"/>
              <a:endParaRPr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83" name="îṣļîḑé-Straight Connector 91">
              <a:extLst>
                <a:ext uri="{FF2B5EF4-FFF2-40B4-BE49-F238E27FC236}">
                  <a16:creationId xmlns:a16="http://schemas.microsoft.com/office/drawing/2014/main" id="{5812347B-0CB5-4D78-B9B2-B72F9AD2C84D}"/>
                </a:ext>
              </a:extLst>
            </p:cNvPr>
            <p:cNvSpPr/>
            <p:nvPr/>
          </p:nvSpPr>
          <p:spPr bwMode="auto">
            <a:xfrm>
              <a:off x="5033963" y="2489201"/>
              <a:ext cx="731838" cy="1060450"/>
            </a:xfrm>
            <a:prstGeom prst="line">
              <a:avLst/>
            </a:prstGeom>
            <a:noFill/>
            <a:ln w="12700">
              <a:solidFill>
                <a:schemeClr val="bg1">
                  <a:lumMod val="65000"/>
                  <a:alpha val="54000"/>
                </a:schemeClr>
              </a:solidFill>
              <a:prstDash val="solid"/>
              <a:round/>
              <a:headEnd type="oval" w="sm" len="sm"/>
              <a:tailEnd type="oval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anchor="ctr"/>
            <a:lstStyle/>
            <a:p>
              <a:pPr algn="ctr"/>
              <a:endParaRPr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84" name="îṣļîḑé-Straight Connector 92">
              <a:extLst>
                <a:ext uri="{FF2B5EF4-FFF2-40B4-BE49-F238E27FC236}">
                  <a16:creationId xmlns:a16="http://schemas.microsoft.com/office/drawing/2014/main" id="{EDA08CFE-3207-4B1E-9426-8B8B9BBC2FF2}"/>
                </a:ext>
              </a:extLst>
            </p:cNvPr>
            <p:cNvSpPr/>
            <p:nvPr/>
          </p:nvSpPr>
          <p:spPr bwMode="auto">
            <a:xfrm flipH="1">
              <a:off x="5033963" y="2251076"/>
              <a:ext cx="941388" cy="238125"/>
            </a:xfrm>
            <a:prstGeom prst="line">
              <a:avLst/>
            </a:prstGeom>
            <a:noFill/>
            <a:ln w="12700">
              <a:solidFill>
                <a:schemeClr val="bg1">
                  <a:lumMod val="65000"/>
                  <a:alpha val="54000"/>
                </a:schemeClr>
              </a:solidFill>
              <a:prstDash val="solid"/>
              <a:round/>
              <a:headEnd type="oval" w="sm" len="sm"/>
              <a:tailEnd type="oval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anchor="ctr"/>
            <a:lstStyle/>
            <a:p>
              <a:pPr algn="ctr"/>
              <a:endParaRPr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85" name="îṣļîḑé-Straight Connector 93">
              <a:extLst>
                <a:ext uri="{FF2B5EF4-FFF2-40B4-BE49-F238E27FC236}">
                  <a16:creationId xmlns:a16="http://schemas.microsoft.com/office/drawing/2014/main" id="{0303D4AF-EA36-4E70-B7FD-40CC6E07E650}"/>
                </a:ext>
              </a:extLst>
            </p:cNvPr>
            <p:cNvSpPr/>
            <p:nvPr/>
          </p:nvSpPr>
          <p:spPr bwMode="auto">
            <a:xfrm flipH="1">
              <a:off x="5975350" y="1557339"/>
              <a:ext cx="996950" cy="693738"/>
            </a:xfrm>
            <a:prstGeom prst="line">
              <a:avLst/>
            </a:prstGeom>
            <a:noFill/>
            <a:ln w="12700">
              <a:solidFill>
                <a:schemeClr val="bg1">
                  <a:lumMod val="65000"/>
                  <a:alpha val="54000"/>
                </a:schemeClr>
              </a:solidFill>
              <a:prstDash val="solid"/>
              <a:round/>
              <a:headEnd type="oval" w="sm" len="sm"/>
              <a:tailEnd type="oval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anchor="ctr"/>
            <a:lstStyle/>
            <a:p>
              <a:pPr algn="ctr"/>
              <a:endParaRPr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86" name="îṣļîḑé-Straight Connector 94">
              <a:extLst>
                <a:ext uri="{FF2B5EF4-FFF2-40B4-BE49-F238E27FC236}">
                  <a16:creationId xmlns:a16="http://schemas.microsoft.com/office/drawing/2014/main" id="{CE160CAC-5C0F-4400-B527-8EEB4F2A369D}"/>
                </a:ext>
              </a:extLst>
            </p:cNvPr>
            <p:cNvSpPr/>
            <p:nvPr/>
          </p:nvSpPr>
          <p:spPr bwMode="auto">
            <a:xfrm flipH="1" flipV="1">
              <a:off x="6972300" y="1557339"/>
              <a:ext cx="1373188" cy="755650"/>
            </a:xfrm>
            <a:prstGeom prst="line">
              <a:avLst/>
            </a:prstGeom>
            <a:noFill/>
            <a:ln w="12700">
              <a:solidFill>
                <a:schemeClr val="bg1">
                  <a:lumMod val="65000"/>
                  <a:alpha val="54000"/>
                </a:schemeClr>
              </a:solidFill>
              <a:prstDash val="solid"/>
              <a:round/>
              <a:headEnd type="oval" w="sm" len="sm"/>
              <a:tailEnd type="oval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anchor="ctr"/>
            <a:lstStyle/>
            <a:p>
              <a:pPr algn="ctr"/>
              <a:endParaRPr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87" name="îṣļîḑé-Freeform: Shape 95">
              <a:extLst>
                <a:ext uri="{FF2B5EF4-FFF2-40B4-BE49-F238E27FC236}">
                  <a16:creationId xmlns:a16="http://schemas.microsoft.com/office/drawing/2014/main" id="{929B7619-482F-49ED-A189-A8D2B2A93A24}"/>
                </a:ext>
              </a:extLst>
            </p:cNvPr>
            <p:cNvSpPr/>
            <p:nvPr/>
          </p:nvSpPr>
          <p:spPr bwMode="auto">
            <a:xfrm>
              <a:off x="8345488" y="2312989"/>
              <a:ext cx="666750" cy="928688"/>
            </a:xfrm>
            <a:custGeom>
              <a:avLst/>
              <a:gdLst>
                <a:gd name="T0" fmla="*/ 344 w 420"/>
                <a:gd name="T1" fmla="*/ 585 h 585"/>
                <a:gd name="T2" fmla="*/ 420 w 420"/>
                <a:gd name="T3" fmla="*/ 87 h 585"/>
                <a:gd name="T4" fmla="*/ 0 w 420"/>
                <a:gd name="T5" fmla="*/ 0 h 5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20" h="585">
                  <a:moveTo>
                    <a:pt x="344" y="585"/>
                  </a:moveTo>
                  <a:lnTo>
                    <a:pt x="420" y="87"/>
                  </a:lnTo>
                  <a:lnTo>
                    <a:pt x="0" y="0"/>
                  </a:lnTo>
                </a:path>
              </a:pathLst>
            </a:custGeom>
            <a:noFill/>
            <a:ln w="12700">
              <a:solidFill>
                <a:schemeClr val="bg1">
                  <a:lumMod val="65000"/>
                  <a:alpha val="54000"/>
                </a:schemeClr>
              </a:solidFill>
              <a:prstDash val="solid"/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anchor="ctr"/>
            <a:lstStyle/>
            <a:p>
              <a:pPr algn="ctr"/>
              <a:endParaRPr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88" name="îṣļîḑé-Freeform: Shape 96">
              <a:extLst>
                <a:ext uri="{FF2B5EF4-FFF2-40B4-BE49-F238E27FC236}">
                  <a16:creationId xmlns:a16="http://schemas.microsoft.com/office/drawing/2014/main" id="{4DD48B63-534D-4F73-B78C-0AF39D958F2F}"/>
                </a:ext>
              </a:extLst>
            </p:cNvPr>
            <p:cNvSpPr/>
            <p:nvPr/>
          </p:nvSpPr>
          <p:spPr bwMode="auto">
            <a:xfrm>
              <a:off x="8320088" y="2312989"/>
              <a:ext cx="571500" cy="2416175"/>
            </a:xfrm>
            <a:custGeom>
              <a:avLst/>
              <a:gdLst>
                <a:gd name="T0" fmla="*/ 16 w 360"/>
                <a:gd name="T1" fmla="*/ 0 h 1522"/>
                <a:gd name="T2" fmla="*/ 0 w 360"/>
                <a:gd name="T3" fmla="*/ 729 h 1522"/>
                <a:gd name="T4" fmla="*/ 8 w 360"/>
                <a:gd name="T5" fmla="*/ 1522 h 1522"/>
                <a:gd name="T6" fmla="*/ 358 w 360"/>
                <a:gd name="T7" fmla="*/ 600 h 1522"/>
                <a:gd name="T8" fmla="*/ 360 w 360"/>
                <a:gd name="T9" fmla="*/ 585 h 15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60" h="1522">
                  <a:moveTo>
                    <a:pt x="16" y="0"/>
                  </a:moveTo>
                  <a:lnTo>
                    <a:pt x="0" y="729"/>
                  </a:lnTo>
                  <a:lnTo>
                    <a:pt x="8" y="1522"/>
                  </a:lnTo>
                  <a:lnTo>
                    <a:pt x="358" y="600"/>
                  </a:lnTo>
                  <a:lnTo>
                    <a:pt x="360" y="585"/>
                  </a:lnTo>
                </a:path>
              </a:pathLst>
            </a:custGeom>
            <a:noFill/>
            <a:ln w="12700">
              <a:solidFill>
                <a:schemeClr val="bg1">
                  <a:lumMod val="65000"/>
                  <a:alpha val="54000"/>
                </a:schemeClr>
              </a:solidFill>
              <a:prstDash val="solid"/>
              <a:round/>
              <a:headEnd type="oval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anchor="ctr"/>
            <a:lstStyle/>
            <a:p>
              <a:pPr algn="ctr"/>
              <a:endParaRPr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89" name="îṣļîḑé-Straight Connector 97">
              <a:extLst>
                <a:ext uri="{FF2B5EF4-FFF2-40B4-BE49-F238E27FC236}">
                  <a16:creationId xmlns:a16="http://schemas.microsoft.com/office/drawing/2014/main" id="{D20A224E-41A6-4DE4-9518-145A6DFD964D}"/>
                </a:ext>
              </a:extLst>
            </p:cNvPr>
            <p:cNvSpPr/>
            <p:nvPr/>
          </p:nvSpPr>
          <p:spPr bwMode="auto">
            <a:xfrm flipV="1">
              <a:off x="7413625" y="2312989"/>
              <a:ext cx="931863" cy="298450"/>
            </a:xfrm>
            <a:prstGeom prst="line">
              <a:avLst/>
            </a:prstGeom>
            <a:noFill/>
            <a:ln w="12700">
              <a:solidFill>
                <a:schemeClr val="bg1">
                  <a:lumMod val="65000"/>
                  <a:alpha val="54000"/>
                </a:schemeClr>
              </a:solidFill>
              <a:prstDash val="solid"/>
              <a:round/>
              <a:headEnd type="oval" w="sm" len="sm"/>
              <a:tailEnd type="oval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anchor="ctr"/>
            <a:lstStyle/>
            <a:p>
              <a:pPr algn="ctr"/>
              <a:endParaRPr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90" name="îṣļîḑé-Straight Connector 98">
              <a:extLst>
                <a:ext uri="{FF2B5EF4-FFF2-40B4-BE49-F238E27FC236}">
                  <a16:creationId xmlns:a16="http://schemas.microsoft.com/office/drawing/2014/main" id="{6D71BBA6-B5E9-4572-AEE0-8894A2D70F1C}"/>
                </a:ext>
              </a:extLst>
            </p:cNvPr>
            <p:cNvSpPr/>
            <p:nvPr/>
          </p:nvSpPr>
          <p:spPr bwMode="auto">
            <a:xfrm flipV="1">
              <a:off x="5765800" y="2611439"/>
              <a:ext cx="1647825" cy="950913"/>
            </a:xfrm>
            <a:prstGeom prst="line">
              <a:avLst/>
            </a:prstGeom>
            <a:noFill/>
            <a:ln w="12700">
              <a:solidFill>
                <a:schemeClr val="bg1">
                  <a:lumMod val="65000"/>
                  <a:alpha val="54000"/>
                </a:schemeClr>
              </a:solidFill>
              <a:prstDash val="solid"/>
              <a:round/>
              <a:headEnd type="oval" w="sm" len="sm"/>
              <a:tailEnd type="oval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anchor="ctr"/>
            <a:lstStyle/>
            <a:p>
              <a:pPr algn="ctr"/>
              <a:endParaRPr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91" name="îṣļîḑé-Freeform: Shape 99">
              <a:extLst>
                <a:ext uri="{FF2B5EF4-FFF2-40B4-BE49-F238E27FC236}">
                  <a16:creationId xmlns:a16="http://schemas.microsoft.com/office/drawing/2014/main" id="{F365AE1E-AEB3-48DE-BFF4-2D7D5F654026}"/>
                </a:ext>
              </a:extLst>
            </p:cNvPr>
            <p:cNvSpPr/>
            <p:nvPr/>
          </p:nvSpPr>
          <p:spPr bwMode="auto">
            <a:xfrm>
              <a:off x="5118100" y="3562351"/>
              <a:ext cx="876300" cy="1244600"/>
            </a:xfrm>
            <a:custGeom>
              <a:avLst/>
              <a:gdLst>
                <a:gd name="T0" fmla="*/ 552 w 552"/>
                <a:gd name="T1" fmla="*/ 784 h 784"/>
                <a:gd name="T2" fmla="*/ 0 w 552"/>
                <a:gd name="T3" fmla="*/ 412 h 784"/>
                <a:gd name="T4" fmla="*/ 408 w 552"/>
                <a:gd name="T5" fmla="*/ 0 h 7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552" h="784">
                  <a:moveTo>
                    <a:pt x="552" y="784"/>
                  </a:moveTo>
                  <a:lnTo>
                    <a:pt x="0" y="412"/>
                  </a:lnTo>
                  <a:lnTo>
                    <a:pt x="408" y="0"/>
                  </a:lnTo>
                </a:path>
              </a:pathLst>
            </a:custGeom>
            <a:noFill/>
            <a:ln w="12700">
              <a:solidFill>
                <a:schemeClr val="bg1">
                  <a:lumMod val="65000"/>
                  <a:alpha val="54000"/>
                </a:schemeClr>
              </a:solidFill>
              <a:prstDash val="solid"/>
              <a:round/>
              <a:headEnd type="oval" w="sm" len="sm"/>
              <a:tailEnd type="oval" w="sm" len="sm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anchor="ctr"/>
            <a:lstStyle/>
            <a:p>
              <a:pPr algn="ctr"/>
              <a:endParaRPr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92" name="îṣļîḑé-Straight Connector 100">
              <a:extLst>
                <a:ext uri="{FF2B5EF4-FFF2-40B4-BE49-F238E27FC236}">
                  <a16:creationId xmlns:a16="http://schemas.microsoft.com/office/drawing/2014/main" id="{CC9BAB77-A3AD-48F3-8573-F6B5AA6BC328}"/>
                </a:ext>
              </a:extLst>
            </p:cNvPr>
            <p:cNvSpPr/>
            <p:nvPr/>
          </p:nvSpPr>
          <p:spPr bwMode="auto">
            <a:xfrm flipH="1">
              <a:off x="5994400" y="4346576"/>
              <a:ext cx="895350" cy="460375"/>
            </a:xfrm>
            <a:prstGeom prst="line">
              <a:avLst/>
            </a:prstGeom>
            <a:noFill/>
            <a:ln w="12700">
              <a:solidFill>
                <a:schemeClr val="bg1">
                  <a:lumMod val="65000"/>
                  <a:alpha val="54000"/>
                </a:schemeClr>
              </a:solidFill>
              <a:prstDash val="solid"/>
              <a:round/>
              <a:headEnd type="oval" w="sm" len="sm"/>
              <a:tailEnd type="oval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anchor="ctr"/>
            <a:lstStyle/>
            <a:p>
              <a:pPr algn="ctr"/>
              <a:endParaRPr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93" name="îṣļîḑé-Freeform: Shape 101">
              <a:extLst>
                <a:ext uri="{FF2B5EF4-FFF2-40B4-BE49-F238E27FC236}">
                  <a16:creationId xmlns:a16="http://schemas.microsoft.com/office/drawing/2014/main" id="{DB8429C3-09F9-4770-A68D-8516B898489D}"/>
                </a:ext>
              </a:extLst>
            </p:cNvPr>
            <p:cNvSpPr/>
            <p:nvPr/>
          </p:nvSpPr>
          <p:spPr bwMode="auto">
            <a:xfrm>
              <a:off x="6889750" y="3265488"/>
              <a:ext cx="1998663" cy="1081088"/>
            </a:xfrm>
            <a:custGeom>
              <a:avLst/>
              <a:gdLst>
                <a:gd name="T0" fmla="*/ 1259 w 1259"/>
                <a:gd name="T1" fmla="*/ 0 h 681"/>
                <a:gd name="T2" fmla="*/ 902 w 1259"/>
                <a:gd name="T3" fmla="*/ 140 h 681"/>
                <a:gd name="T4" fmla="*/ 0 w 1259"/>
                <a:gd name="T5" fmla="*/ 681 h 6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259" h="681">
                  <a:moveTo>
                    <a:pt x="1259" y="0"/>
                  </a:moveTo>
                  <a:lnTo>
                    <a:pt x="902" y="140"/>
                  </a:lnTo>
                  <a:lnTo>
                    <a:pt x="0" y="681"/>
                  </a:lnTo>
                </a:path>
              </a:pathLst>
            </a:custGeom>
            <a:noFill/>
            <a:ln w="12700">
              <a:solidFill>
                <a:schemeClr val="bg1">
                  <a:lumMod val="65000"/>
                  <a:alpha val="54000"/>
                </a:schemeClr>
              </a:solidFill>
              <a:prstDash val="solid"/>
              <a:round/>
              <a:headEnd type="oval" w="sm" len="sm"/>
              <a:tailEnd type="oval" w="sm" len="sm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anchor="ctr"/>
            <a:lstStyle/>
            <a:p>
              <a:pPr algn="ctr"/>
              <a:endParaRPr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94" name="îṣļîḑé-Freeform: Shape 102">
              <a:extLst>
                <a:ext uri="{FF2B5EF4-FFF2-40B4-BE49-F238E27FC236}">
                  <a16:creationId xmlns:a16="http://schemas.microsoft.com/office/drawing/2014/main" id="{DF0045EF-BF99-42F0-B3BD-F856ECCF09DB}"/>
                </a:ext>
              </a:extLst>
            </p:cNvPr>
            <p:cNvSpPr/>
            <p:nvPr/>
          </p:nvSpPr>
          <p:spPr bwMode="auto">
            <a:xfrm>
              <a:off x="6064250" y="5224463"/>
              <a:ext cx="2043113" cy="184150"/>
            </a:xfrm>
            <a:custGeom>
              <a:avLst/>
              <a:gdLst>
                <a:gd name="T0" fmla="*/ 1287 w 1287"/>
                <a:gd name="T1" fmla="*/ 0 h 116"/>
                <a:gd name="T2" fmla="*/ 739 w 1287"/>
                <a:gd name="T3" fmla="*/ 38 h 116"/>
                <a:gd name="T4" fmla="*/ 0 w 1287"/>
                <a:gd name="T5" fmla="*/ 116 h 1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287" h="115">
                  <a:moveTo>
                    <a:pt x="1287" y="0"/>
                  </a:moveTo>
                  <a:lnTo>
                    <a:pt x="739" y="38"/>
                  </a:lnTo>
                  <a:lnTo>
                    <a:pt x="0" y="116"/>
                  </a:lnTo>
                </a:path>
              </a:pathLst>
            </a:custGeom>
            <a:noFill/>
            <a:ln w="12700">
              <a:solidFill>
                <a:schemeClr val="bg1">
                  <a:lumMod val="65000"/>
                  <a:alpha val="54000"/>
                </a:schemeClr>
              </a:solidFill>
              <a:prstDash val="solid"/>
              <a:round/>
              <a:headEnd type="oval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anchor="ctr"/>
            <a:lstStyle/>
            <a:p>
              <a:pPr algn="ctr"/>
              <a:endParaRPr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95" name="îṣļîḑé-Freeform: Shape 103">
              <a:extLst>
                <a:ext uri="{FF2B5EF4-FFF2-40B4-BE49-F238E27FC236}">
                  <a16:creationId xmlns:a16="http://schemas.microsoft.com/office/drawing/2014/main" id="{8DF1D485-EDF3-4074-B124-77AEED27E691}"/>
                </a:ext>
              </a:extLst>
            </p:cNvPr>
            <p:cNvSpPr/>
            <p:nvPr/>
          </p:nvSpPr>
          <p:spPr bwMode="auto">
            <a:xfrm>
              <a:off x="5994399" y="4729162"/>
              <a:ext cx="2338388" cy="555625"/>
            </a:xfrm>
            <a:custGeom>
              <a:avLst/>
              <a:gdLst>
                <a:gd name="T0" fmla="*/ 0 w 1473"/>
                <a:gd name="T1" fmla="*/ 49 h 350"/>
                <a:gd name="T2" fmla="*/ 783 w 1473"/>
                <a:gd name="T3" fmla="*/ 350 h 350"/>
                <a:gd name="T4" fmla="*/ 1473 w 1473"/>
                <a:gd name="T5" fmla="*/ 0 h 350"/>
                <a:gd name="T6" fmla="*/ 1348 w 1473"/>
                <a:gd name="T7" fmla="*/ 303 h 3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473" h="350">
                  <a:moveTo>
                    <a:pt x="0" y="49"/>
                  </a:moveTo>
                  <a:lnTo>
                    <a:pt x="783" y="350"/>
                  </a:lnTo>
                  <a:lnTo>
                    <a:pt x="1473" y="0"/>
                  </a:lnTo>
                  <a:lnTo>
                    <a:pt x="1348" y="303"/>
                  </a:lnTo>
                </a:path>
              </a:pathLst>
            </a:custGeom>
            <a:noFill/>
            <a:ln w="12700">
              <a:solidFill>
                <a:schemeClr val="bg1">
                  <a:lumMod val="65000"/>
                  <a:alpha val="54000"/>
                </a:schemeClr>
              </a:solidFill>
              <a:prstDash val="solid"/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anchor="ctr"/>
            <a:lstStyle/>
            <a:p>
              <a:pPr algn="ctr"/>
              <a:endParaRPr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96" name="îṣļîḑé-Straight Connector 104">
              <a:extLst>
                <a:ext uri="{FF2B5EF4-FFF2-40B4-BE49-F238E27FC236}">
                  <a16:creationId xmlns:a16="http://schemas.microsoft.com/office/drawing/2014/main" id="{332B3786-7E6A-4AB4-BF62-365E74796CCD}"/>
                </a:ext>
              </a:extLst>
            </p:cNvPr>
            <p:cNvSpPr/>
            <p:nvPr/>
          </p:nvSpPr>
          <p:spPr bwMode="auto">
            <a:xfrm>
              <a:off x="7413625" y="2611438"/>
              <a:ext cx="908050" cy="876300"/>
            </a:xfrm>
            <a:prstGeom prst="line">
              <a:avLst/>
            </a:prstGeom>
            <a:noFill/>
            <a:ln w="12700">
              <a:solidFill>
                <a:schemeClr val="bg1">
                  <a:lumMod val="65000"/>
                  <a:alpha val="54000"/>
                </a:schemeClr>
              </a:solidFill>
              <a:prstDash val="solid"/>
              <a:round/>
              <a:headEnd type="oval" w="sm" len="sm"/>
              <a:tailEnd type="oval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anchor="ctr"/>
            <a:lstStyle/>
            <a:p>
              <a:pPr algn="ctr"/>
              <a:endParaRPr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97" name="îṣļîḑé-Straight Connector 105">
              <a:extLst>
                <a:ext uri="{FF2B5EF4-FFF2-40B4-BE49-F238E27FC236}">
                  <a16:creationId xmlns:a16="http://schemas.microsoft.com/office/drawing/2014/main" id="{B4593949-FA5C-47F1-9B19-28915BDF65CF}"/>
                </a:ext>
              </a:extLst>
            </p:cNvPr>
            <p:cNvSpPr/>
            <p:nvPr/>
          </p:nvSpPr>
          <p:spPr bwMode="auto">
            <a:xfrm>
              <a:off x="5975350" y="2251076"/>
              <a:ext cx="1438275" cy="360363"/>
            </a:xfrm>
            <a:prstGeom prst="line">
              <a:avLst/>
            </a:prstGeom>
            <a:noFill/>
            <a:ln w="12700">
              <a:solidFill>
                <a:schemeClr val="bg1">
                  <a:lumMod val="65000"/>
                  <a:alpha val="54000"/>
                </a:schemeClr>
              </a:solidFill>
              <a:prstDash val="solid"/>
              <a:round/>
              <a:headEnd type="oval" w="sm" len="sm"/>
              <a:tailEnd type="oval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anchor="ctr"/>
            <a:lstStyle/>
            <a:p>
              <a:pPr algn="ctr"/>
              <a:endParaRPr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sp>
        <p:nvSpPr>
          <p:cNvPr id="72" name="i$liḋe-TextBox 35">
            <a:extLst>
              <a:ext uri="{FF2B5EF4-FFF2-40B4-BE49-F238E27FC236}">
                <a16:creationId xmlns:a16="http://schemas.microsoft.com/office/drawing/2014/main" id="{14CE42AC-6FC9-4C19-8663-D1F4A3B285D1}"/>
              </a:ext>
            </a:extLst>
          </p:cNvPr>
          <p:cNvSpPr txBox="1"/>
          <p:nvPr/>
        </p:nvSpPr>
        <p:spPr bwMode="auto">
          <a:xfrm>
            <a:off x="5014321" y="5064035"/>
            <a:ext cx="2347947" cy="283030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none" lIns="0" tIns="0" rIns="0" bIns="0" anchor="ctr" anchorCtr="1">
            <a:normAutofit/>
            <a:scene3d>
              <a:camera prst="orthographicFront"/>
              <a:lightRig rig="threePt" dir="t"/>
            </a:scene3d>
            <a:sp3d>
              <a:bevelT w="0" h="0"/>
            </a:sp3d>
          </a:bodyPr>
          <a:lstStyle/>
          <a:p>
            <a:pPr marL="0" lvl="1" algn="ctr"/>
            <a:r>
              <a:rPr lang="zh-CN" altLang="en-US" sz="1600" b="1">
                <a:solidFill>
                  <a:srgbClr val="FC8618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标题文本预设</a:t>
            </a:r>
          </a:p>
        </p:txBody>
      </p:sp>
      <p:sp>
        <p:nvSpPr>
          <p:cNvPr id="73" name="i$liḋe-TextBox 36">
            <a:extLst>
              <a:ext uri="{FF2B5EF4-FFF2-40B4-BE49-F238E27FC236}">
                <a16:creationId xmlns:a16="http://schemas.microsoft.com/office/drawing/2014/main" id="{0CE12BA0-F0D1-462A-B494-AD299493C9B0}"/>
              </a:ext>
            </a:extLst>
          </p:cNvPr>
          <p:cNvSpPr txBox="1"/>
          <p:nvPr/>
        </p:nvSpPr>
        <p:spPr bwMode="auto">
          <a:xfrm>
            <a:off x="5014321" y="5404215"/>
            <a:ext cx="2347947" cy="574230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square" lIns="0" tIns="0" rIns="0" bIns="0" anchor="ctr" anchorCtr="1">
            <a:normAutofit fontScale="92500" lnSpcReduction="10000"/>
            <a:scene3d>
              <a:camera prst="orthographicFront"/>
              <a:lightRig rig="threePt" dir="t"/>
            </a:scene3d>
            <a:sp3d>
              <a:bevelT w="0" h="0"/>
            </a:sp3d>
          </a:bodyPr>
          <a:lstStyle/>
          <a:p>
            <a:pPr algn="ctr">
              <a:lnSpc>
                <a:spcPct val="120000"/>
              </a:lnSpc>
              <a:defRPr/>
            </a:pPr>
            <a:r>
              <a:rPr lang="zh-CN" altLang="en-US" sz="120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此部分内容作为文字排版占位显示 </a:t>
            </a:r>
            <a:br>
              <a:rPr lang="zh-CN" altLang="en-US" sz="120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</a:br>
            <a:r>
              <a:rPr lang="zh-CN" altLang="en-US" sz="120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此部分内容作为文字排版占位</a:t>
            </a:r>
            <a:endParaRPr lang="en-US" altLang="zh-CN" sz="120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  <a:p>
            <a:pPr algn="ctr">
              <a:lnSpc>
                <a:spcPct val="120000"/>
              </a:lnSpc>
              <a:defRPr/>
            </a:pPr>
            <a:r>
              <a:rPr lang="zh-CN" altLang="en-US" sz="120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（建议使用主题字体）</a:t>
            </a:r>
          </a:p>
        </p:txBody>
      </p:sp>
      <p:grpSp>
        <p:nvGrpSpPr>
          <p:cNvPr id="74" name="Group 18">
            <a:extLst>
              <a:ext uri="{FF2B5EF4-FFF2-40B4-BE49-F238E27FC236}">
                <a16:creationId xmlns:a16="http://schemas.microsoft.com/office/drawing/2014/main" id="{3DBA22C6-9A88-41AB-AAA4-1B8787451B71}"/>
              </a:ext>
            </a:extLst>
          </p:cNvPr>
          <p:cNvGrpSpPr/>
          <p:nvPr/>
        </p:nvGrpSpPr>
        <p:grpSpPr>
          <a:xfrm>
            <a:off x="5914195" y="4828320"/>
            <a:ext cx="548198" cy="84777"/>
            <a:chOff x="11643803" y="3980625"/>
            <a:chExt cx="1096395" cy="169554"/>
          </a:xfrm>
        </p:grpSpPr>
        <p:sp>
          <p:nvSpPr>
            <p:cNvPr id="112" name="Rectangle 19">
              <a:extLst>
                <a:ext uri="{FF2B5EF4-FFF2-40B4-BE49-F238E27FC236}">
                  <a16:creationId xmlns:a16="http://schemas.microsoft.com/office/drawing/2014/main" id="{91810858-D7AA-415C-85BC-F7DABB1552D2}"/>
                </a:ext>
              </a:extLst>
            </p:cNvPr>
            <p:cNvSpPr/>
            <p:nvPr/>
          </p:nvSpPr>
          <p:spPr>
            <a:xfrm rot="2700000">
              <a:off x="11908522" y="3980626"/>
              <a:ext cx="169553" cy="169553"/>
            </a:xfrm>
            <a:prstGeom prst="rect">
              <a:avLst/>
            </a:prstGeom>
            <a:noFill/>
            <a:ln>
              <a:solidFill>
                <a:srgbClr val="29435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tr-TR" sz="900">
                <a:solidFill>
                  <a:srgbClr val="FF0000"/>
                </a:solidFill>
              </a:endParaRPr>
            </a:p>
          </p:txBody>
        </p:sp>
        <p:sp>
          <p:nvSpPr>
            <p:cNvPr id="113" name="Rectangle 20">
              <a:extLst>
                <a:ext uri="{FF2B5EF4-FFF2-40B4-BE49-F238E27FC236}">
                  <a16:creationId xmlns:a16="http://schemas.microsoft.com/office/drawing/2014/main" id="{00DD02AC-C0A5-4CCF-912E-8AF000D8C22F}"/>
                </a:ext>
              </a:extLst>
            </p:cNvPr>
            <p:cNvSpPr/>
            <p:nvPr/>
          </p:nvSpPr>
          <p:spPr>
            <a:xfrm rot="2700000">
              <a:off x="12107224" y="3980625"/>
              <a:ext cx="169553" cy="169553"/>
            </a:xfrm>
            <a:prstGeom prst="rect">
              <a:avLst/>
            </a:prstGeom>
            <a:noFill/>
            <a:ln>
              <a:solidFill>
                <a:srgbClr val="29435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tr-TR" sz="900">
                <a:solidFill>
                  <a:srgbClr val="FF0000"/>
                </a:solidFill>
              </a:endParaRPr>
            </a:p>
          </p:txBody>
        </p:sp>
        <p:sp>
          <p:nvSpPr>
            <p:cNvPr id="114" name="Rectangle 21">
              <a:extLst>
                <a:ext uri="{FF2B5EF4-FFF2-40B4-BE49-F238E27FC236}">
                  <a16:creationId xmlns:a16="http://schemas.microsoft.com/office/drawing/2014/main" id="{9CBFA00F-48D3-4A4F-990C-40D1B5A25998}"/>
                </a:ext>
              </a:extLst>
            </p:cNvPr>
            <p:cNvSpPr/>
            <p:nvPr/>
          </p:nvSpPr>
          <p:spPr>
            <a:xfrm rot="2700000">
              <a:off x="12305926" y="3980625"/>
              <a:ext cx="169553" cy="169553"/>
            </a:xfrm>
            <a:prstGeom prst="rect">
              <a:avLst/>
            </a:prstGeom>
            <a:noFill/>
            <a:ln>
              <a:solidFill>
                <a:srgbClr val="29435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tr-TR" sz="900">
                <a:solidFill>
                  <a:srgbClr val="FF0000"/>
                </a:solidFill>
              </a:endParaRPr>
            </a:p>
          </p:txBody>
        </p:sp>
        <p:cxnSp>
          <p:nvCxnSpPr>
            <p:cNvPr id="115" name="Straight Connector 22">
              <a:extLst>
                <a:ext uri="{FF2B5EF4-FFF2-40B4-BE49-F238E27FC236}">
                  <a16:creationId xmlns:a16="http://schemas.microsoft.com/office/drawing/2014/main" id="{4AF80B59-AA25-4557-936A-1C774F7A95E0}"/>
                </a:ext>
              </a:extLst>
            </p:cNvPr>
            <p:cNvCxnSpPr/>
            <p:nvPr/>
          </p:nvCxnSpPr>
          <p:spPr>
            <a:xfrm>
              <a:off x="12510595" y="4065403"/>
              <a:ext cx="229603" cy="0"/>
            </a:xfrm>
            <a:prstGeom prst="line">
              <a:avLst/>
            </a:prstGeom>
            <a:ln w="12700">
              <a:solidFill>
                <a:srgbClr val="29435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6" name="Straight Connector 23">
              <a:extLst>
                <a:ext uri="{FF2B5EF4-FFF2-40B4-BE49-F238E27FC236}">
                  <a16:creationId xmlns:a16="http://schemas.microsoft.com/office/drawing/2014/main" id="{415D8F7A-CEE2-416B-B388-CFE921ED9824}"/>
                </a:ext>
              </a:extLst>
            </p:cNvPr>
            <p:cNvCxnSpPr/>
            <p:nvPr/>
          </p:nvCxnSpPr>
          <p:spPr>
            <a:xfrm>
              <a:off x="11643803" y="4065403"/>
              <a:ext cx="229603" cy="0"/>
            </a:xfrm>
            <a:prstGeom prst="line">
              <a:avLst/>
            </a:prstGeom>
            <a:ln w="12700">
              <a:solidFill>
                <a:srgbClr val="29435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18" name="PA_i$liḋe-TextBox 35">
            <a:extLst>
              <a:ext uri="{FF2B5EF4-FFF2-40B4-BE49-F238E27FC236}">
                <a16:creationId xmlns:a16="http://schemas.microsoft.com/office/drawing/2014/main" id="{5D36C558-F22D-4756-BED8-8F2B59F4AF2B}"/>
              </a:ext>
            </a:extLst>
          </p:cNvPr>
          <p:cNvSpPr txBox="1"/>
          <p:nvPr>
            <p:custDataLst>
              <p:tags r:id="rId1"/>
            </p:custDataLst>
          </p:nvPr>
        </p:nvSpPr>
        <p:spPr bwMode="auto">
          <a:xfrm>
            <a:off x="1360736" y="4465412"/>
            <a:ext cx="2347947" cy="283030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none" lIns="0" tIns="0" rIns="0" bIns="0" anchor="ctr" anchorCtr="1">
            <a:normAutofit/>
            <a:scene3d>
              <a:camera prst="orthographicFront"/>
              <a:lightRig rig="threePt" dir="t"/>
            </a:scene3d>
            <a:sp3d>
              <a:bevelT w="0" h="0"/>
            </a:sp3d>
          </a:bodyPr>
          <a:lstStyle/>
          <a:p>
            <a:pPr marL="0" lvl="1" algn="ctr"/>
            <a:r>
              <a:rPr lang="zh-CN" altLang="en-US" sz="1600" b="1">
                <a:solidFill>
                  <a:srgbClr val="294350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标题文本预设</a:t>
            </a:r>
          </a:p>
        </p:txBody>
      </p:sp>
      <p:sp>
        <p:nvSpPr>
          <p:cNvPr id="119" name="PA_i$liḋe-TextBox 36">
            <a:extLst>
              <a:ext uri="{FF2B5EF4-FFF2-40B4-BE49-F238E27FC236}">
                <a16:creationId xmlns:a16="http://schemas.microsoft.com/office/drawing/2014/main" id="{0AD94D10-0139-406E-A63F-1A14122563FB}"/>
              </a:ext>
            </a:extLst>
          </p:cNvPr>
          <p:cNvSpPr txBox="1"/>
          <p:nvPr>
            <p:custDataLst>
              <p:tags r:id="rId2"/>
            </p:custDataLst>
          </p:nvPr>
        </p:nvSpPr>
        <p:spPr bwMode="auto">
          <a:xfrm>
            <a:off x="1360736" y="4805592"/>
            <a:ext cx="2347947" cy="574230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square" lIns="0" tIns="0" rIns="0" bIns="0" anchor="ctr" anchorCtr="1">
            <a:normAutofit fontScale="92500" lnSpcReduction="10000"/>
            <a:scene3d>
              <a:camera prst="orthographicFront"/>
              <a:lightRig rig="threePt" dir="t"/>
            </a:scene3d>
            <a:sp3d>
              <a:bevelT w="0" h="0"/>
            </a:sp3d>
          </a:bodyPr>
          <a:lstStyle/>
          <a:p>
            <a:pPr algn="ctr">
              <a:lnSpc>
                <a:spcPct val="120000"/>
              </a:lnSpc>
              <a:defRPr/>
            </a:pPr>
            <a:r>
              <a:rPr lang="zh-CN" altLang="en-US" sz="120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此部分内容作为文字排版占位显示 </a:t>
            </a:r>
            <a:br>
              <a:rPr lang="zh-CN" altLang="en-US" sz="120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</a:br>
            <a:r>
              <a:rPr lang="zh-CN" altLang="en-US" sz="120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此部分内容作为文字排版占位</a:t>
            </a:r>
            <a:endParaRPr lang="en-US" altLang="zh-CN" sz="120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  <a:p>
            <a:pPr algn="ctr">
              <a:lnSpc>
                <a:spcPct val="120000"/>
              </a:lnSpc>
              <a:defRPr/>
            </a:pPr>
            <a:r>
              <a:rPr lang="zh-CN" altLang="en-US" sz="120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（建议使用主题字体）</a:t>
            </a:r>
          </a:p>
        </p:txBody>
      </p:sp>
      <p:grpSp>
        <p:nvGrpSpPr>
          <p:cNvPr id="120" name="PA_组合 18">
            <a:extLst>
              <a:ext uri="{FF2B5EF4-FFF2-40B4-BE49-F238E27FC236}">
                <a16:creationId xmlns:a16="http://schemas.microsoft.com/office/drawing/2014/main" id="{EA620731-C503-438D-BBEA-A7E189FB1E15}"/>
              </a:ext>
            </a:extLst>
          </p:cNvPr>
          <p:cNvGrpSpPr/>
          <p:nvPr>
            <p:custDataLst>
              <p:tags r:id="rId3"/>
            </p:custDataLst>
          </p:nvPr>
        </p:nvGrpSpPr>
        <p:grpSpPr>
          <a:xfrm>
            <a:off x="2260610" y="4229697"/>
            <a:ext cx="548198" cy="84777"/>
            <a:chOff x="11643803" y="3980625"/>
            <a:chExt cx="1096395" cy="169554"/>
          </a:xfrm>
        </p:grpSpPr>
        <p:sp>
          <p:nvSpPr>
            <p:cNvPr id="121" name="Rectangle 19">
              <a:extLst>
                <a:ext uri="{FF2B5EF4-FFF2-40B4-BE49-F238E27FC236}">
                  <a16:creationId xmlns:a16="http://schemas.microsoft.com/office/drawing/2014/main" id="{F166C67B-42A1-4F1D-A218-4237310524E2}"/>
                </a:ext>
              </a:extLst>
            </p:cNvPr>
            <p:cNvSpPr/>
            <p:nvPr/>
          </p:nvSpPr>
          <p:spPr>
            <a:xfrm rot="2700000">
              <a:off x="11908522" y="3980626"/>
              <a:ext cx="169553" cy="169553"/>
            </a:xfrm>
            <a:prstGeom prst="rect">
              <a:avLst/>
            </a:prstGeom>
            <a:noFill/>
            <a:ln>
              <a:solidFill>
                <a:srgbClr val="29435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tr-TR" sz="900">
                <a:solidFill>
                  <a:srgbClr val="FF0000"/>
                </a:solidFill>
              </a:endParaRPr>
            </a:p>
          </p:txBody>
        </p:sp>
        <p:sp>
          <p:nvSpPr>
            <p:cNvPr id="122" name="Rectangle 20">
              <a:extLst>
                <a:ext uri="{FF2B5EF4-FFF2-40B4-BE49-F238E27FC236}">
                  <a16:creationId xmlns:a16="http://schemas.microsoft.com/office/drawing/2014/main" id="{64A95C87-3983-46E0-BBD4-CB0327D12A51}"/>
                </a:ext>
              </a:extLst>
            </p:cNvPr>
            <p:cNvSpPr/>
            <p:nvPr/>
          </p:nvSpPr>
          <p:spPr>
            <a:xfrm rot="2700000">
              <a:off x="12107224" y="3980625"/>
              <a:ext cx="169553" cy="169553"/>
            </a:xfrm>
            <a:prstGeom prst="rect">
              <a:avLst/>
            </a:prstGeom>
            <a:noFill/>
            <a:ln>
              <a:solidFill>
                <a:srgbClr val="29435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tr-TR" sz="900">
                <a:solidFill>
                  <a:srgbClr val="FF0000"/>
                </a:solidFill>
              </a:endParaRPr>
            </a:p>
          </p:txBody>
        </p:sp>
        <p:sp>
          <p:nvSpPr>
            <p:cNvPr id="123" name="Rectangle 21">
              <a:extLst>
                <a:ext uri="{FF2B5EF4-FFF2-40B4-BE49-F238E27FC236}">
                  <a16:creationId xmlns:a16="http://schemas.microsoft.com/office/drawing/2014/main" id="{BAAC2312-E868-4C68-9AC9-F2856C2C2BE7}"/>
                </a:ext>
              </a:extLst>
            </p:cNvPr>
            <p:cNvSpPr/>
            <p:nvPr/>
          </p:nvSpPr>
          <p:spPr>
            <a:xfrm rot="2700000">
              <a:off x="12305926" y="3980625"/>
              <a:ext cx="169553" cy="169553"/>
            </a:xfrm>
            <a:prstGeom prst="rect">
              <a:avLst/>
            </a:prstGeom>
            <a:noFill/>
            <a:ln>
              <a:solidFill>
                <a:srgbClr val="29435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tr-TR" sz="900">
                <a:solidFill>
                  <a:srgbClr val="FF0000"/>
                </a:solidFill>
              </a:endParaRPr>
            </a:p>
          </p:txBody>
        </p:sp>
        <p:cxnSp>
          <p:nvCxnSpPr>
            <p:cNvPr id="124" name="Straight Connector 22">
              <a:extLst>
                <a:ext uri="{FF2B5EF4-FFF2-40B4-BE49-F238E27FC236}">
                  <a16:creationId xmlns:a16="http://schemas.microsoft.com/office/drawing/2014/main" id="{EFF61233-858E-4E2A-8E8A-BE38EC2187CD}"/>
                </a:ext>
              </a:extLst>
            </p:cNvPr>
            <p:cNvCxnSpPr/>
            <p:nvPr/>
          </p:nvCxnSpPr>
          <p:spPr>
            <a:xfrm>
              <a:off x="12510595" y="4065403"/>
              <a:ext cx="229603" cy="0"/>
            </a:xfrm>
            <a:prstGeom prst="line">
              <a:avLst/>
            </a:prstGeom>
            <a:ln w="12700">
              <a:solidFill>
                <a:srgbClr val="29435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5" name="Straight Connector 23">
              <a:extLst>
                <a:ext uri="{FF2B5EF4-FFF2-40B4-BE49-F238E27FC236}">
                  <a16:creationId xmlns:a16="http://schemas.microsoft.com/office/drawing/2014/main" id="{C8736FB7-03FA-41B8-8C91-C96E719E1655}"/>
                </a:ext>
              </a:extLst>
            </p:cNvPr>
            <p:cNvCxnSpPr/>
            <p:nvPr/>
          </p:nvCxnSpPr>
          <p:spPr>
            <a:xfrm>
              <a:off x="11643803" y="4065403"/>
              <a:ext cx="229603" cy="0"/>
            </a:xfrm>
            <a:prstGeom prst="line">
              <a:avLst/>
            </a:prstGeom>
            <a:ln w="12700">
              <a:solidFill>
                <a:srgbClr val="29435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27" name="i$liḋe-TextBox 35">
            <a:extLst>
              <a:ext uri="{FF2B5EF4-FFF2-40B4-BE49-F238E27FC236}">
                <a16:creationId xmlns:a16="http://schemas.microsoft.com/office/drawing/2014/main" id="{A35E4FA1-0398-44B1-8936-36BF000A3019}"/>
              </a:ext>
            </a:extLst>
          </p:cNvPr>
          <p:cNvSpPr txBox="1"/>
          <p:nvPr/>
        </p:nvSpPr>
        <p:spPr bwMode="auto">
          <a:xfrm>
            <a:off x="8508788" y="4465412"/>
            <a:ext cx="2347947" cy="283030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none" lIns="0" tIns="0" rIns="0" bIns="0" anchor="ctr" anchorCtr="1">
            <a:normAutofit/>
            <a:scene3d>
              <a:camera prst="orthographicFront"/>
              <a:lightRig rig="threePt" dir="t"/>
            </a:scene3d>
            <a:sp3d>
              <a:bevelT w="0" h="0"/>
            </a:sp3d>
          </a:bodyPr>
          <a:lstStyle/>
          <a:p>
            <a:pPr marL="0" lvl="1" algn="ctr"/>
            <a:r>
              <a:rPr lang="zh-CN" altLang="en-US" sz="1600" b="1">
                <a:solidFill>
                  <a:srgbClr val="294350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标题文本预设</a:t>
            </a:r>
          </a:p>
        </p:txBody>
      </p:sp>
      <p:sp>
        <p:nvSpPr>
          <p:cNvPr id="128" name="i$liḋe-TextBox 36">
            <a:extLst>
              <a:ext uri="{FF2B5EF4-FFF2-40B4-BE49-F238E27FC236}">
                <a16:creationId xmlns:a16="http://schemas.microsoft.com/office/drawing/2014/main" id="{C1A7AFEB-9475-4DE0-8D77-38091CF5D1BA}"/>
              </a:ext>
            </a:extLst>
          </p:cNvPr>
          <p:cNvSpPr txBox="1"/>
          <p:nvPr/>
        </p:nvSpPr>
        <p:spPr bwMode="auto">
          <a:xfrm>
            <a:off x="8508788" y="4805592"/>
            <a:ext cx="2347947" cy="574230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square" lIns="0" tIns="0" rIns="0" bIns="0" anchor="ctr" anchorCtr="1">
            <a:normAutofit fontScale="92500" lnSpcReduction="10000"/>
            <a:scene3d>
              <a:camera prst="orthographicFront"/>
              <a:lightRig rig="threePt" dir="t"/>
            </a:scene3d>
            <a:sp3d>
              <a:bevelT w="0" h="0"/>
            </a:sp3d>
          </a:bodyPr>
          <a:lstStyle/>
          <a:p>
            <a:pPr algn="ctr">
              <a:lnSpc>
                <a:spcPct val="120000"/>
              </a:lnSpc>
              <a:defRPr/>
            </a:pPr>
            <a:r>
              <a:rPr lang="zh-CN" altLang="en-US" sz="120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此部分内容作为文字排版占位显示 </a:t>
            </a:r>
            <a:br>
              <a:rPr lang="zh-CN" altLang="en-US" sz="120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</a:br>
            <a:r>
              <a:rPr lang="zh-CN" altLang="en-US" sz="120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此部分内容作为文字排版占位</a:t>
            </a:r>
            <a:endParaRPr lang="en-US" altLang="zh-CN" sz="120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  <a:p>
            <a:pPr algn="ctr">
              <a:lnSpc>
                <a:spcPct val="120000"/>
              </a:lnSpc>
              <a:defRPr/>
            </a:pPr>
            <a:r>
              <a:rPr lang="zh-CN" altLang="en-US" sz="120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（建议使用主题字体）</a:t>
            </a:r>
          </a:p>
        </p:txBody>
      </p:sp>
      <p:grpSp>
        <p:nvGrpSpPr>
          <p:cNvPr id="129" name="Group 18">
            <a:extLst>
              <a:ext uri="{FF2B5EF4-FFF2-40B4-BE49-F238E27FC236}">
                <a16:creationId xmlns:a16="http://schemas.microsoft.com/office/drawing/2014/main" id="{4A7C32B1-BDED-43E3-BEC3-EBA4CB005A9D}"/>
              </a:ext>
            </a:extLst>
          </p:cNvPr>
          <p:cNvGrpSpPr/>
          <p:nvPr/>
        </p:nvGrpSpPr>
        <p:grpSpPr>
          <a:xfrm>
            <a:off x="9408662" y="4229697"/>
            <a:ext cx="548198" cy="84777"/>
            <a:chOff x="11643803" y="3980625"/>
            <a:chExt cx="1096395" cy="169554"/>
          </a:xfrm>
        </p:grpSpPr>
        <p:sp>
          <p:nvSpPr>
            <p:cNvPr id="130" name="Rectangle 19">
              <a:extLst>
                <a:ext uri="{FF2B5EF4-FFF2-40B4-BE49-F238E27FC236}">
                  <a16:creationId xmlns:a16="http://schemas.microsoft.com/office/drawing/2014/main" id="{1F323CDE-2B92-4D03-9A8A-DAEE990B0736}"/>
                </a:ext>
              </a:extLst>
            </p:cNvPr>
            <p:cNvSpPr/>
            <p:nvPr/>
          </p:nvSpPr>
          <p:spPr>
            <a:xfrm rot="2700000">
              <a:off x="11908522" y="3980626"/>
              <a:ext cx="169553" cy="169553"/>
            </a:xfrm>
            <a:prstGeom prst="rect">
              <a:avLst/>
            </a:prstGeom>
            <a:noFill/>
            <a:ln>
              <a:solidFill>
                <a:srgbClr val="29435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tr-TR" sz="900">
                <a:solidFill>
                  <a:srgbClr val="FF0000"/>
                </a:solidFill>
              </a:endParaRPr>
            </a:p>
          </p:txBody>
        </p:sp>
        <p:sp>
          <p:nvSpPr>
            <p:cNvPr id="131" name="Rectangle 20">
              <a:extLst>
                <a:ext uri="{FF2B5EF4-FFF2-40B4-BE49-F238E27FC236}">
                  <a16:creationId xmlns:a16="http://schemas.microsoft.com/office/drawing/2014/main" id="{6425C2E2-C103-4408-9268-2840ED042E7F}"/>
                </a:ext>
              </a:extLst>
            </p:cNvPr>
            <p:cNvSpPr/>
            <p:nvPr/>
          </p:nvSpPr>
          <p:spPr>
            <a:xfrm rot="2700000">
              <a:off x="12107224" y="3980625"/>
              <a:ext cx="169553" cy="169553"/>
            </a:xfrm>
            <a:prstGeom prst="rect">
              <a:avLst/>
            </a:prstGeom>
            <a:noFill/>
            <a:ln>
              <a:solidFill>
                <a:srgbClr val="29435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tr-TR" sz="900">
                <a:solidFill>
                  <a:srgbClr val="FF0000"/>
                </a:solidFill>
              </a:endParaRPr>
            </a:p>
          </p:txBody>
        </p:sp>
        <p:sp>
          <p:nvSpPr>
            <p:cNvPr id="132" name="Rectangle 21">
              <a:extLst>
                <a:ext uri="{FF2B5EF4-FFF2-40B4-BE49-F238E27FC236}">
                  <a16:creationId xmlns:a16="http://schemas.microsoft.com/office/drawing/2014/main" id="{A95498C4-9ECE-40F9-8EC8-2D7EAC4367E0}"/>
                </a:ext>
              </a:extLst>
            </p:cNvPr>
            <p:cNvSpPr/>
            <p:nvPr/>
          </p:nvSpPr>
          <p:spPr>
            <a:xfrm rot="2700000">
              <a:off x="12305926" y="3980625"/>
              <a:ext cx="169553" cy="169553"/>
            </a:xfrm>
            <a:prstGeom prst="rect">
              <a:avLst/>
            </a:prstGeom>
            <a:noFill/>
            <a:ln>
              <a:solidFill>
                <a:srgbClr val="29435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tr-TR" sz="900">
                <a:solidFill>
                  <a:srgbClr val="FF0000"/>
                </a:solidFill>
              </a:endParaRPr>
            </a:p>
          </p:txBody>
        </p:sp>
        <p:cxnSp>
          <p:nvCxnSpPr>
            <p:cNvPr id="133" name="Straight Connector 22">
              <a:extLst>
                <a:ext uri="{FF2B5EF4-FFF2-40B4-BE49-F238E27FC236}">
                  <a16:creationId xmlns:a16="http://schemas.microsoft.com/office/drawing/2014/main" id="{06DE7BF8-5C9A-42C9-8D50-B625FE7608B4}"/>
                </a:ext>
              </a:extLst>
            </p:cNvPr>
            <p:cNvCxnSpPr/>
            <p:nvPr/>
          </p:nvCxnSpPr>
          <p:spPr>
            <a:xfrm>
              <a:off x="12510595" y="4065403"/>
              <a:ext cx="229603" cy="0"/>
            </a:xfrm>
            <a:prstGeom prst="line">
              <a:avLst/>
            </a:prstGeom>
            <a:ln w="12700">
              <a:solidFill>
                <a:srgbClr val="29435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4" name="Straight Connector 23">
              <a:extLst>
                <a:ext uri="{FF2B5EF4-FFF2-40B4-BE49-F238E27FC236}">
                  <a16:creationId xmlns:a16="http://schemas.microsoft.com/office/drawing/2014/main" id="{14FA532A-A560-4FE7-B15D-2C38458A1741}"/>
                </a:ext>
              </a:extLst>
            </p:cNvPr>
            <p:cNvCxnSpPr/>
            <p:nvPr/>
          </p:nvCxnSpPr>
          <p:spPr>
            <a:xfrm>
              <a:off x="11643803" y="4065403"/>
              <a:ext cx="229603" cy="0"/>
            </a:xfrm>
            <a:prstGeom prst="line">
              <a:avLst/>
            </a:prstGeom>
            <a:ln w="12700">
              <a:solidFill>
                <a:srgbClr val="29435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5" name="组合 4">
            <a:extLst>
              <a:ext uri="{FF2B5EF4-FFF2-40B4-BE49-F238E27FC236}">
                <a16:creationId xmlns:a16="http://schemas.microsoft.com/office/drawing/2014/main" id="{B55D7BAF-B460-4FEB-A697-678FF08A6BC9}"/>
              </a:ext>
            </a:extLst>
          </p:cNvPr>
          <p:cNvGrpSpPr/>
          <p:nvPr/>
        </p:nvGrpSpPr>
        <p:grpSpPr>
          <a:xfrm>
            <a:off x="5247987" y="2231577"/>
            <a:ext cx="1880614" cy="1880610"/>
            <a:chOff x="5247987" y="2231577"/>
            <a:chExt cx="1880614" cy="1880610"/>
          </a:xfrm>
        </p:grpSpPr>
        <p:sp>
          <p:nvSpPr>
            <p:cNvPr id="41" name="îṣļîḑé-Oval 60">
              <a:extLst>
                <a:ext uri="{FF2B5EF4-FFF2-40B4-BE49-F238E27FC236}">
                  <a16:creationId xmlns:a16="http://schemas.microsoft.com/office/drawing/2014/main" id="{BBA20E0C-C0CA-419A-BCAC-F2AF9F953368}"/>
                </a:ext>
              </a:extLst>
            </p:cNvPr>
            <p:cNvSpPr/>
            <p:nvPr/>
          </p:nvSpPr>
          <p:spPr>
            <a:xfrm>
              <a:off x="5247987" y="2231577"/>
              <a:ext cx="1880614" cy="1880610"/>
            </a:xfrm>
            <a:prstGeom prst="ellipse">
              <a:avLst/>
            </a:prstGeom>
            <a:solidFill>
              <a:srgbClr val="FC8618">
                <a:alpha val="86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42" name="îṣļîḑé-TextBox 61">
              <a:extLst>
                <a:ext uri="{FF2B5EF4-FFF2-40B4-BE49-F238E27FC236}">
                  <a16:creationId xmlns:a16="http://schemas.microsoft.com/office/drawing/2014/main" id="{AE9BFBB2-7DBE-4F9B-B17E-27710A188B0A}"/>
                </a:ext>
              </a:extLst>
            </p:cNvPr>
            <p:cNvSpPr txBox="1"/>
            <p:nvPr/>
          </p:nvSpPr>
          <p:spPr bwMode="auto">
            <a:xfrm>
              <a:off x="5649685" y="3377758"/>
              <a:ext cx="1077218" cy="193899"/>
            </a:xfrm>
            <a:prstGeom prst="rect">
              <a:avLst/>
            </a:prstGeom>
            <a:noFill/>
            <a:scene3d>
              <a:camera prst="orthographicFront">
                <a:rot lat="0" lon="0" rev="0"/>
              </a:camera>
              <a:lightRig rig="threePt" dir="t"/>
            </a:scene3d>
            <a:sp3d prstMaterial="matte">
              <a:bevelT w="1270" h="1270"/>
            </a:sp3d>
          </p:spPr>
          <p:txBody>
            <a:bodyPr wrap="none" lIns="0" tIns="0" rIns="0" bIns="0" anchor="t" anchorCtr="0">
              <a:normAutofit fontScale="92500" lnSpcReduction="20000"/>
              <a:sp3d/>
            </a:bodyPr>
            <a:lstStyle/>
            <a:p>
              <a:pPr algn="ctr" latinLnBrk="0">
                <a:buClr>
                  <a:prstClr val="white"/>
                </a:buClr>
                <a:defRPr/>
              </a:pPr>
              <a:r>
                <a:rPr lang="zh-CN" altLang="en-US" sz="1600" b="1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标题文本预设</a:t>
              </a:r>
            </a:p>
          </p:txBody>
        </p:sp>
        <p:sp>
          <p:nvSpPr>
            <p:cNvPr id="205" name="i$liḋe-Freeform: Shape 7">
              <a:extLst>
                <a:ext uri="{FF2B5EF4-FFF2-40B4-BE49-F238E27FC236}">
                  <a16:creationId xmlns:a16="http://schemas.microsoft.com/office/drawing/2014/main" id="{137E05EC-F8BA-435D-8E4A-4027A5EBCEC3}"/>
                </a:ext>
              </a:extLst>
            </p:cNvPr>
            <p:cNvSpPr/>
            <p:nvPr/>
          </p:nvSpPr>
          <p:spPr bwMode="auto">
            <a:xfrm>
              <a:off x="5893305" y="2772107"/>
              <a:ext cx="589979" cy="547380"/>
            </a:xfrm>
            <a:custGeom>
              <a:avLst/>
              <a:gdLst>
                <a:gd name="T0" fmla="*/ 142 w 241"/>
                <a:gd name="T1" fmla="*/ 137 h 224"/>
                <a:gd name="T2" fmla="*/ 150 w 241"/>
                <a:gd name="T3" fmla="*/ 97 h 224"/>
                <a:gd name="T4" fmla="*/ 132 w 241"/>
                <a:gd name="T5" fmla="*/ 115 h 224"/>
                <a:gd name="T6" fmla="*/ 110 w 241"/>
                <a:gd name="T7" fmla="*/ 115 h 224"/>
                <a:gd name="T8" fmla="*/ 110 w 241"/>
                <a:gd name="T9" fmla="*/ 92 h 224"/>
                <a:gd name="T10" fmla="*/ 127 w 241"/>
                <a:gd name="T11" fmla="*/ 74 h 224"/>
                <a:gd name="T12" fmla="*/ 88 w 241"/>
                <a:gd name="T13" fmla="*/ 83 h 224"/>
                <a:gd name="T14" fmla="*/ 78 w 241"/>
                <a:gd name="T15" fmla="*/ 120 h 224"/>
                <a:gd name="T16" fmla="*/ 3 w 241"/>
                <a:gd name="T17" fmla="*/ 195 h 224"/>
                <a:gd name="T18" fmla="*/ 3 w 241"/>
                <a:gd name="T19" fmla="*/ 206 h 224"/>
                <a:gd name="T20" fmla="*/ 19 w 241"/>
                <a:gd name="T21" fmla="*/ 222 h 224"/>
                <a:gd name="T22" fmla="*/ 25 w 241"/>
                <a:gd name="T23" fmla="*/ 224 h 224"/>
                <a:gd name="T24" fmla="*/ 30 w 241"/>
                <a:gd name="T25" fmla="*/ 222 h 224"/>
                <a:gd name="T26" fmla="*/ 105 w 241"/>
                <a:gd name="T27" fmla="*/ 147 h 224"/>
                <a:gd name="T28" fmla="*/ 142 w 241"/>
                <a:gd name="T29" fmla="*/ 137 h 224"/>
                <a:gd name="T30" fmla="*/ 27 w 241"/>
                <a:gd name="T31" fmla="*/ 206 h 224"/>
                <a:gd name="T32" fmla="*/ 19 w 241"/>
                <a:gd name="T33" fmla="*/ 206 h 224"/>
                <a:gd name="T34" fmla="*/ 19 w 241"/>
                <a:gd name="T35" fmla="*/ 198 h 224"/>
                <a:gd name="T36" fmla="*/ 27 w 241"/>
                <a:gd name="T37" fmla="*/ 198 h 224"/>
                <a:gd name="T38" fmla="*/ 27 w 241"/>
                <a:gd name="T39" fmla="*/ 206 h 224"/>
                <a:gd name="T40" fmla="*/ 236 w 241"/>
                <a:gd name="T41" fmla="*/ 0 h 224"/>
                <a:gd name="T42" fmla="*/ 19 w 241"/>
                <a:gd name="T43" fmla="*/ 0 h 224"/>
                <a:gd name="T44" fmla="*/ 14 w 241"/>
                <a:gd name="T45" fmla="*/ 5 h 224"/>
                <a:gd name="T46" fmla="*/ 14 w 241"/>
                <a:gd name="T47" fmla="*/ 171 h 224"/>
                <a:gd name="T48" fmla="*/ 38 w 241"/>
                <a:gd name="T49" fmla="*/ 147 h 224"/>
                <a:gd name="T50" fmla="*/ 38 w 241"/>
                <a:gd name="T51" fmla="*/ 48 h 224"/>
                <a:gd name="T52" fmla="*/ 217 w 241"/>
                <a:gd name="T53" fmla="*/ 48 h 224"/>
                <a:gd name="T54" fmla="*/ 217 w 241"/>
                <a:gd name="T55" fmla="*/ 170 h 224"/>
                <a:gd name="T56" fmla="*/ 95 w 241"/>
                <a:gd name="T57" fmla="*/ 170 h 224"/>
                <a:gd name="T58" fmla="*/ 72 w 241"/>
                <a:gd name="T59" fmla="*/ 193 h 224"/>
                <a:gd name="T60" fmla="*/ 222 w 241"/>
                <a:gd name="T61" fmla="*/ 193 h 224"/>
                <a:gd name="T62" fmla="*/ 241 w 241"/>
                <a:gd name="T63" fmla="*/ 175 h 224"/>
                <a:gd name="T64" fmla="*/ 241 w 241"/>
                <a:gd name="T65" fmla="*/ 5 h 224"/>
                <a:gd name="T66" fmla="*/ 236 w 241"/>
                <a:gd name="T67" fmla="*/ 0 h 224"/>
                <a:gd name="T68" fmla="*/ 47 w 241"/>
                <a:gd name="T69" fmla="*/ 32 h 224"/>
                <a:gd name="T70" fmla="*/ 39 w 241"/>
                <a:gd name="T71" fmla="*/ 24 h 224"/>
                <a:gd name="T72" fmla="*/ 47 w 241"/>
                <a:gd name="T73" fmla="*/ 15 h 224"/>
                <a:gd name="T74" fmla="*/ 55 w 241"/>
                <a:gd name="T75" fmla="*/ 24 h 224"/>
                <a:gd name="T76" fmla="*/ 47 w 241"/>
                <a:gd name="T77" fmla="*/ 32 h 224"/>
                <a:gd name="T78" fmla="*/ 77 w 241"/>
                <a:gd name="T79" fmla="*/ 32 h 224"/>
                <a:gd name="T80" fmla="*/ 69 w 241"/>
                <a:gd name="T81" fmla="*/ 24 h 224"/>
                <a:gd name="T82" fmla="*/ 77 w 241"/>
                <a:gd name="T83" fmla="*/ 15 h 224"/>
                <a:gd name="T84" fmla="*/ 85 w 241"/>
                <a:gd name="T85" fmla="*/ 24 h 224"/>
                <a:gd name="T86" fmla="*/ 77 w 241"/>
                <a:gd name="T87" fmla="*/ 32 h 2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241" h="224">
                  <a:moveTo>
                    <a:pt x="142" y="137"/>
                  </a:moveTo>
                  <a:cubicBezTo>
                    <a:pt x="153" y="126"/>
                    <a:pt x="155" y="110"/>
                    <a:pt x="150" y="97"/>
                  </a:cubicBezTo>
                  <a:cubicBezTo>
                    <a:pt x="132" y="115"/>
                    <a:pt x="132" y="115"/>
                    <a:pt x="132" y="115"/>
                  </a:cubicBezTo>
                  <a:cubicBezTo>
                    <a:pt x="126" y="121"/>
                    <a:pt x="116" y="121"/>
                    <a:pt x="110" y="115"/>
                  </a:cubicBezTo>
                  <a:cubicBezTo>
                    <a:pt x="104" y="108"/>
                    <a:pt x="104" y="98"/>
                    <a:pt x="110" y="92"/>
                  </a:cubicBezTo>
                  <a:cubicBezTo>
                    <a:pt x="127" y="74"/>
                    <a:pt x="127" y="74"/>
                    <a:pt x="127" y="74"/>
                  </a:cubicBezTo>
                  <a:cubicBezTo>
                    <a:pt x="114" y="70"/>
                    <a:pt x="99" y="73"/>
                    <a:pt x="88" y="83"/>
                  </a:cubicBezTo>
                  <a:cubicBezTo>
                    <a:pt x="78" y="93"/>
                    <a:pt x="75" y="107"/>
                    <a:pt x="78" y="120"/>
                  </a:cubicBezTo>
                  <a:cubicBezTo>
                    <a:pt x="3" y="195"/>
                    <a:pt x="3" y="195"/>
                    <a:pt x="3" y="195"/>
                  </a:cubicBezTo>
                  <a:cubicBezTo>
                    <a:pt x="0" y="198"/>
                    <a:pt x="0" y="203"/>
                    <a:pt x="3" y="206"/>
                  </a:cubicBezTo>
                  <a:cubicBezTo>
                    <a:pt x="19" y="222"/>
                    <a:pt x="19" y="222"/>
                    <a:pt x="19" y="222"/>
                  </a:cubicBezTo>
                  <a:cubicBezTo>
                    <a:pt x="21" y="223"/>
                    <a:pt x="23" y="224"/>
                    <a:pt x="25" y="224"/>
                  </a:cubicBezTo>
                  <a:cubicBezTo>
                    <a:pt x="27" y="224"/>
                    <a:pt x="29" y="223"/>
                    <a:pt x="30" y="222"/>
                  </a:cubicBezTo>
                  <a:cubicBezTo>
                    <a:pt x="105" y="147"/>
                    <a:pt x="105" y="147"/>
                    <a:pt x="105" y="147"/>
                  </a:cubicBezTo>
                  <a:cubicBezTo>
                    <a:pt x="118" y="150"/>
                    <a:pt x="132" y="147"/>
                    <a:pt x="142" y="137"/>
                  </a:cubicBezTo>
                  <a:close/>
                  <a:moveTo>
                    <a:pt x="27" y="206"/>
                  </a:moveTo>
                  <a:cubicBezTo>
                    <a:pt x="25" y="208"/>
                    <a:pt x="21" y="208"/>
                    <a:pt x="19" y="206"/>
                  </a:cubicBezTo>
                  <a:cubicBezTo>
                    <a:pt x="17" y="204"/>
                    <a:pt x="17" y="200"/>
                    <a:pt x="19" y="198"/>
                  </a:cubicBezTo>
                  <a:cubicBezTo>
                    <a:pt x="21" y="195"/>
                    <a:pt x="25" y="195"/>
                    <a:pt x="27" y="198"/>
                  </a:cubicBezTo>
                  <a:cubicBezTo>
                    <a:pt x="30" y="200"/>
                    <a:pt x="30" y="204"/>
                    <a:pt x="27" y="206"/>
                  </a:cubicBezTo>
                  <a:close/>
                  <a:moveTo>
                    <a:pt x="236" y="0"/>
                  </a:moveTo>
                  <a:cubicBezTo>
                    <a:pt x="19" y="0"/>
                    <a:pt x="19" y="0"/>
                    <a:pt x="19" y="0"/>
                  </a:cubicBezTo>
                  <a:cubicBezTo>
                    <a:pt x="16" y="0"/>
                    <a:pt x="14" y="2"/>
                    <a:pt x="14" y="5"/>
                  </a:cubicBezTo>
                  <a:cubicBezTo>
                    <a:pt x="14" y="171"/>
                    <a:pt x="14" y="171"/>
                    <a:pt x="14" y="171"/>
                  </a:cubicBezTo>
                  <a:cubicBezTo>
                    <a:pt x="38" y="147"/>
                    <a:pt x="38" y="147"/>
                    <a:pt x="38" y="147"/>
                  </a:cubicBezTo>
                  <a:cubicBezTo>
                    <a:pt x="38" y="48"/>
                    <a:pt x="38" y="48"/>
                    <a:pt x="38" y="48"/>
                  </a:cubicBezTo>
                  <a:cubicBezTo>
                    <a:pt x="217" y="48"/>
                    <a:pt x="217" y="48"/>
                    <a:pt x="217" y="48"/>
                  </a:cubicBezTo>
                  <a:cubicBezTo>
                    <a:pt x="217" y="170"/>
                    <a:pt x="217" y="170"/>
                    <a:pt x="217" y="170"/>
                  </a:cubicBezTo>
                  <a:cubicBezTo>
                    <a:pt x="95" y="170"/>
                    <a:pt x="95" y="170"/>
                    <a:pt x="95" y="170"/>
                  </a:cubicBezTo>
                  <a:cubicBezTo>
                    <a:pt x="72" y="193"/>
                    <a:pt x="72" y="193"/>
                    <a:pt x="72" y="193"/>
                  </a:cubicBezTo>
                  <a:cubicBezTo>
                    <a:pt x="222" y="193"/>
                    <a:pt x="222" y="193"/>
                    <a:pt x="222" y="193"/>
                  </a:cubicBezTo>
                  <a:cubicBezTo>
                    <a:pt x="233" y="193"/>
                    <a:pt x="241" y="185"/>
                    <a:pt x="241" y="175"/>
                  </a:cubicBezTo>
                  <a:cubicBezTo>
                    <a:pt x="241" y="5"/>
                    <a:pt x="241" y="5"/>
                    <a:pt x="241" y="5"/>
                  </a:cubicBezTo>
                  <a:cubicBezTo>
                    <a:pt x="241" y="2"/>
                    <a:pt x="239" y="0"/>
                    <a:pt x="236" y="0"/>
                  </a:cubicBezTo>
                  <a:close/>
                  <a:moveTo>
                    <a:pt x="47" y="32"/>
                  </a:moveTo>
                  <a:cubicBezTo>
                    <a:pt x="42" y="32"/>
                    <a:pt x="39" y="28"/>
                    <a:pt x="39" y="24"/>
                  </a:cubicBezTo>
                  <a:cubicBezTo>
                    <a:pt x="39" y="19"/>
                    <a:pt x="42" y="15"/>
                    <a:pt x="47" y="15"/>
                  </a:cubicBezTo>
                  <a:cubicBezTo>
                    <a:pt x="52" y="15"/>
                    <a:pt x="55" y="19"/>
                    <a:pt x="55" y="24"/>
                  </a:cubicBezTo>
                  <a:cubicBezTo>
                    <a:pt x="55" y="28"/>
                    <a:pt x="52" y="32"/>
                    <a:pt x="47" y="32"/>
                  </a:cubicBezTo>
                  <a:close/>
                  <a:moveTo>
                    <a:pt x="77" y="32"/>
                  </a:moveTo>
                  <a:cubicBezTo>
                    <a:pt x="72" y="32"/>
                    <a:pt x="69" y="28"/>
                    <a:pt x="69" y="24"/>
                  </a:cubicBezTo>
                  <a:cubicBezTo>
                    <a:pt x="69" y="19"/>
                    <a:pt x="72" y="15"/>
                    <a:pt x="77" y="15"/>
                  </a:cubicBezTo>
                  <a:cubicBezTo>
                    <a:pt x="81" y="15"/>
                    <a:pt x="85" y="19"/>
                    <a:pt x="85" y="24"/>
                  </a:cubicBezTo>
                  <a:cubicBezTo>
                    <a:pt x="85" y="28"/>
                    <a:pt x="81" y="32"/>
                    <a:pt x="77" y="32"/>
                  </a:cubicBezTo>
                  <a:close/>
                </a:path>
              </a:pathLst>
            </a:custGeom>
            <a:solidFill>
              <a:schemeClr val="bg1">
                <a:alpha val="80000"/>
              </a:schemeClr>
            </a:solidFill>
            <a:ln>
              <a:noFill/>
            </a:ln>
          </p:spPr>
          <p:txBody>
            <a:bodyPr anchor="ctr"/>
            <a:lstStyle/>
            <a:p>
              <a:pPr algn="ctr"/>
              <a:endParaRPr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4" name="组合 3">
            <a:extLst>
              <a:ext uri="{FF2B5EF4-FFF2-40B4-BE49-F238E27FC236}">
                <a16:creationId xmlns:a16="http://schemas.microsoft.com/office/drawing/2014/main" id="{D64A075A-E245-4C0E-8F35-B6F341F62B81}"/>
              </a:ext>
            </a:extLst>
          </p:cNvPr>
          <p:cNvGrpSpPr/>
          <p:nvPr/>
        </p:nvGrpSpPr>
        <p:grpSpPr>
          <a:xfrm>
            <a:off x="1759116" y="2226470"/>
            <a:ext cx="1552650" cy="1552646"/>
            <a:chOff x="1759116" y="2226470"/>
            <a:chExt cx="1552650" cy="1552646"/>
          </a:xfrm>
        </p:grpSpPr>
        <p:sp>
          <p:nvSpPr>
            <p:cNvPr id="34" name="i$liḋe-Oval 44">
              <a:extLst>
                <a:ext uri="{FF2B5EF4-FFF2-40B4-BE49-F238E27FC236}">
                  <a16:creationId xmlns:a16="http://schemas.microsoft.com/office/drawing/2014/main" id="{F51787E0-6378-4D88-AA66-57DA0B9A60B4}"/>
                </a:ext>
              </a:extLst>
            </p:cNvPr>
            <p:cNvSpPr/>
            <p:nvPr/>
          </p:nvSpPr>
          <p:spPr>
            <a:xfrm>
              <a:off x="1759116" y="2226470"/>
              <a:ext cx="1552650" cy="1552646"/>
            </a:xfrm>
            <a:prstGeom prst="ellipse">
              <a:avLst/>
            </a:prstGeom>
            <a:solidFill>
              <a:srgbClr val="2943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grpSp>
          <p:nvGrpSpPr>
            <p:cNvPr id="2" name="组合 1">
              <a:extLst>
                <a:ext uri="{FF2B5EF4-FFF2-40B4-BE49-F238E27FC236}">
                  <a16:creationId xmlns:a16="http://schemas.microsoft.com/office/drawing/2014/main" id="{E34D4F46-24BA-4C3A-8702-D688EDC89C76}"/>
                </a:ext>
              </a:extLst>
            </p:cNvPr>
            <p:cNvGrpSpPr/>
            <p:nvPr/>
          </p:nvGrpSpPr>
          <p:grpSpPr>
            <a:xfrm>
              <a:off x="1905953" y="2478888"/>
              <a:ext cx="1258976" cy="1047810"/>
              <a:chOff x="1906685" y="2371363"/>
              <a:chExt cx="1258976" cy="1047810"/>
            </a:xfrm>
          </p:grpSpPr>
          <p:sp>
            <p:nvSpPr>
              <p:cNvPr id="36" name="i$liḋe-TextBox 79">
                <a:extLst>
                  <a:ext uri="{FF2B5EF4-FFF2-40B4-BE49-F238E27FC236}">
                    <a16:creationId xmlns:a16="http://schemas.microsoft.com/office/drawing/2014/main" id="{F2795B79-9DD0-4A9A-A1AC-F446B6ACF319}"/>
                  </a:ext>
                </a:extLst>
              </p:cNvPr>
              <p:cNvSpPr txBox="1"/>
              <p:nvPr/>
            </p:nvSpPr>
            <p:spPr bwMode="auto">
              <a:xfrm>
                <a:off x="1906685" y="3109215"/>
                <a:ext cx="1258976" cy="309958"/>
              </a:xfrm>
              <a:prstGeom prst="rect">
                <a:avLst/>
              </a:prstGeom>
              <a:noFill/>
            </p:spPr>
            <p:txBody>
              <a:bodyPr wrap="none" lIns="90000" tIns="46800" rIns="90000" bIns="46800">
                <a:normAutofit fontScale="92500" lnSpcReduction="10000"/>
              </a:bodyPr>
              <a:lstStyle/>
              <a:p>
                <a:pPr latinLnBrk="0"/>
                <a:r>
                  <a:rPr lang="zh-CN" altLang="en-US" sz="1600" b="1">
                    <a:solidFill>
                      <a:schemeClr val="bg1"/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rPr>
                  <a:t>标题文本预设</a:t>
                </a:r>
              </a:p>
            </p:txBody>
          </p:sp>
          <p:sp>
            <p:nvSpPr>
              <p:cNvPr id="207" name="i$liḋe-Freeform: Shape 11">
                <a:extLst>
                  <a:ext uri="{FF2B5EF4-FFF2-40B4-BE49-F238E27FC236}">
                    <a16:creationId xmlns:a16="http://schemas.microsoft.com/office/drawing/2014/main" id="{945B028E-83C5-4E57-BA84-B56C9DAFECE2}"/>
                  </a:ext>
                </a:extLst>
              </p:cNvPr>
              <p:cNvSpPr/>
              <p:nvPr/>
            </p:nvSpPr>
            <p:spPr bwMode="auto">
              <a:xfrm>
                <a:off x="2242250" y="2371363"/>
                <a:ext cx="587847" cy="664522"/>
              </a:xfrm>
              <a:custGeom>
                <a:avLst/>
                <a:gdLst>
                  <a:gd name="T0" fmla="*/ 62 w 240"/>
                  <a:gd name="T1" fmla="*/ 49 h 272"/>
                  <a:gd name="T2" fmla="*/ 35 w 240"/>
                  <a:gd name="T3" fmla="*/ 35 h 272"/>
                  <a:gd name="T4" fmla="*/ 49 w 240"/>
                  <a:gd name="T5" fmla="*/ 62 h 272"/>
                  <a:gd name="T6" fmla="*/ 62 w 240"/>
                  <a:gd name="T7" fmla="*/ 62 h 272"/>
                  <a:gd name="T8" fmla="*/ 9 w 240"/>
                  <a:gd name="T9" fmla="*/ 111 h 272"/>
                  <a:gd name="T10" fmla="*/ 9 w 240"/>
                  <a:gd name="T11" fmla="*/ 130 h 272"/>
                  <a:gd name="T12" fmla="*/ 38 w 240"/>
                  <a:gd name="T13" fmla="*/ 120 h 272"/>
                  <a:gd name="T14" fmla="*/ 120 w 240"/>
                  <a:gd name="T15" fmla="*/ 38 h 272"/>
                  <a:gd name="T16" fmla="*/ 129 w 240"/>
                  <a:gd name="T17" fmla="*/ 10 h 272"/>
                  <a:gd name="T18" fmla="*/ 111 w 240"/>
                  <a:gd name="T19" fmla="*/ 10 h 272"/>
                  <a:gd name="T20" fmla="*/ 120 w 240"/>
                  <a:gd name="T21" fmla="*/ 38 h 272"/>
                  <a:gd name="T22" fmla="*/ 107 w 240"/>
                  <a:gd name="T23" fmla="*/ 272 h 272"/>
                  <a:gd name="T24" fmla="*/ 153 w 240"/>
                  <a:gd name="T25" fmla="*/ 253 h 272"/>
                  <a:gd name="T26" fmla="*/ 87 w 240"/>
                  <a:gd name="T27" fmla="*/ 244 h 272"/>
                  <a:gd name="T28" fmla="*/ 205 w 240"/>
                  <a:gd name="T29" fmla="*/ 35 h 272"/>
                  <a:gd name="T30" fmla="*/ 178 w 240"/>
                  <a:gd name="T31" fmla="*/ 49 h 272"/>
                  <a:gd name="T32" fmla="*/ 185 w 240"/>
                  <a:gd name="T33" fmla="*/ 65 h 272"/>
                  <a:gd name="T34" fmla="*/ 205 w 240"/>
                  <a:gd name="T35" fmla="*/ 49 h 272"/>
                  <a:gd name="T36" fmla="*/ 120 w 240"/>
                  <a:gd name="T37" fmla="*/ 49 h 272"/>
                  <a:gd name="T38" fmla="*/ 61 w 240"/>
                  <a:gd name="T39" fmla="*/ 156 h 272"/>
                  <a:gd name="T40" fmla="*/ 78 w 240"/>
                  <a:gd name="T41" fmla="*/ 186 h 272"/>
                  <a:gd name="T42" fmla="*/ 75 w 240"/>
                  <a:gd name="T43" fmla="*/ 199 h 272"/>
                  <a:gd name="T44" fmla="*/ 69 w 240"/>
                  <a:gd name="T45" fmla="*/ 229 h 272"/>
                  <a:gd name="T46" fmla="*/ 166 w 240"/>
                  <a:gd name="T47" fmla="*/ 235 h 272"/>
                  <a:gd name="T48" fmla="*/ 171 w 240"/>
                  <a:gd name="T49" fmla="*/ 204 h 272"/>
                  <a:gd name="T50" fmla="*/ 162 w 240"/>
                  <a:gd name="T51" fmla="*/ 199 h 272"/>
                  <a:gd name="T52" fmla="*/ 178 w 240"/>
                  <a:gd name="T53" fmla="*/ 158 h 272"/>
                  <a:gd name="T54" fmla="*/ 120 w 240"/>
                  <a:gd name="T55" fmla="*/ 49 h 272"/>
                  <a:gd name="T56" fmla="*/ 117 w 240"/>
                  <a:gd name="T57" fmla="*/ 136 h 272"/>
                  <a:gd name="T58" fmla="*/ 120 w 240"/>
                  <a:gd name="T59" fmla="*/ 170 h 272"/>
                  <a:gd name="T60" fmla="*/ 143 w 240"/>
                  <a:gd name="T61" fmla="*/ 186 h 272"/>
                  <a:gd name="T62" fmla="*/ 127 w 240"/>
                  <a:gd name="T63" fmla="*/ 199 h 272"/>
                  <a:gd name="T64" fmla="*/ 141 w 240"/>
                  <a:gd name="T65" fmla="*/ 136 h 272"/>
                  <a:gd name="T66" fmla="*/ 141 w 240"/>
                  <a:gd name="T67" fmla="*/ 107 h 272"/>
                  <a:gd name="T68" fmla="*/ 125 w 240"/>
                  <a:gd name="T69" fmla="*/ 127 h 272"/>
                  <a:gd name="T70" fmla="*/ 111 w 240"/>
                  <a:gd name="T71" fmla="*/ 111 h 272"/>
                  <a:gd name="T72" fmla="*/ 85 w 240"/>
                  <a:gd name="T73" fmla="*/ 122 h 272"/>
                  <a:gd name="T74" fmla="*/ 107 w 240"/>
                  <a:gd name="T75" fmla="*/ 136 h 272"/>
                  <a:gd name="T76" fmla="*/ 97 w 240"/>
                  <a:gd name="T77" fmla="*/ 199 h 272"/>
                  <a:gd name="T78" fmla="*/ 78 w 240"/>
                  <a:gd name="T79" fmla="*/ 147 h 272"/>
                  <a:gd name="T80" fmla="*/ 77 w 240"/>
                  <a:gd name="T81" fmla="*/ 146 h 272"/>
                  <a:gd name="T82" fmla="*/ 120 w 240"/>
                  <a:gd name="T83" fmla="*/ 68 h 272"/>
                  <a:gd name="T84" fmla="*/ 162 w 240"/>
                  <a:gd name="T85" fmla="*/ 147 h 272"/>
                  <a:gd name="T86" fmla="*/ 138 w 240"/>
                  <a:gd name="T87" fmla="*/ 117 h 272"/>
                  <a:gd name="T88" fmla="*/ 147 w 240"/>
                  <a:gd name="T89" fmla="*/ 122 h 272"/>
                  <a:gd name="T90" fmla="*/ 135 w 240"/>
                  <a:gd name="T91" fmla="*/ 127 h 272"/>
                  <a:gd name="T92" fmla="*/ 100 w 240"/>
                  <a:gd name="T93" fmla="*/ 127 h 272"/>
                  <a:gd name="T94" fmla="*/ 100 w 240"/>
                  <a:gd name="T95" fmla="*/ 116 h 272"/>
                  <a:gd name="T96" fmla="*/ 107 w 240"/>
                  <a:gd name="T97" fmla="*/ 127 h 272"/>
                  <a:gd name="T98" fmla="*/ 212 w 240"/>
                  <a:gd name="T99" fmla="*/ 111 h 272"/>
                  <a:gd name="T100" fmla="*/ 212 w 240"/>
                  <a:gd name="T101" fmla="*/ 130 h 272"/>
                  <a:gd name="T102" fmla="*/ 240 w 240"/>
                  <a:gd name="T103" fmla="*/ 120 h 27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</a:cxnLst>
                <a:rect l="0" t="0" r="r" b="b"/>
                <a:pathLst>
                  <a:path w="240" h="272">
                    <a:moveTo>
                      <a:pt x="62" y="62"/>
                    </a:moveTo>
                    <a:cubicBezTo>
                      <a:pt x="66" y="58"/>
                      <a:pt x="66" y="52"/>
                      <a:pt x="62" y="49"/>
                    </a:cubicBezTo>
                    <a:cubicBezTo>
                      <a:pt x="49" y="35"/>
                      <a:pt x="49" y="35"/>
                      <a:pt x="49" y="35"/>
                    </a:cubicBezTo>
                    <a:cubicBezTo>
                      <a:pt x="45" y="32"/>
                      <a:pt x="39" y="32"/>
                      <a:pt x="35" y="35"/>
                    </a:cubicBezTo>
                    <a:cubicBezTo>
                      <a:pt x="32" y="39"/>
                      <a:pt x="32" y="45"/>
                      <a:pt x="35" y="49"/>
                    </a:cubicBezTo>
                    <a:cubicBezTo>
                      <a:pt x="49" y="62"/>
                      <a:pt x="49" y="62"/>
                      <a:pt x="49" y="62"/>
                    </a:cubicBezTo>
                    <a:cubicBezTo>
                      <a:pt x="50" y="64"/>
                      <a:pt x="53" y="65"/>
                      <a:pt x="55" y="65"/>
                    </a:cubicBezTo>
                    <a:cubicBezTo>
                      <a:pt x="58" y="65"/>
                      <a:pt x="60" y="64"/>
                      <a:pt x="62" y="62"/>
                    </a:cubicBezTo>
                    <a:moveTo>
                      <a:pt x="28" y="111"/>
                    </a:moveTo>
                    <a:cubicBezTo>
                      <a:pt x="9" y="111"/>
                      <a:pt x="9" y="111"/>
                      <a:pt x="9" y="111"/>
                    </a:cubicBezTo>
                    <a:cubicBezTo>
                      <a:pt x="4" y="111"/>
                      <a:pt x="0" y="115"/>
                      <a:pt x="0" y="120"/>
                    </a:cubicBezTo>
                    <a:cubicBezTo>
                      <a:pt x="0" y="125"/>
                      <a:pt x="4" y="130"/>
                      <a:pt x="9" y="130"/>
                    </a:cubicBezTo>
                    <a:cubicBezTo>
                      <a:pt x="28" y="130"/>
                      <a:pt x="28" y="130"/>
                      <a:pt x="28" y="130"/>
                    </a:cubicBezTo>
                    <a:cubicBezTo>
                      <a:pt x="34" y="130"/>
                      <a:pt x="38" y="125"/>
                      <a:pt x="38" y="120"/>
                    </a:cubicBezTo>
                    <a:cubicBezTo>
                      <a:pt x="38" y="115"/>
                      <a:pt x="34" y="111"/>
                      <a:pt x="28" y="111"/>
                    </a:cubicBezTo>
                    <a:moveTo>
                      <a:pt x="120" y="38"/>
                    </a:moveTo>
                    <a:cubicBezTo>
                      <a:pt x="125" y="38"/>
                      <a:pt x="129" y="34"/>
                      <a:pt x="129" y="29"/>
                    </a:cubicBezTo>
                    <a:cubicBezTo>
                      <a:pt x="129" y="10"/>
                      <a:pt x="129" y="10"/>
                      <a:pt x="129" y="10"/>
                    </a:cubicBezTo>
                    <a:cubicBezTo>
                      <a:pt x="129" y="4"/>
                      <a:pt x="125" y="0"/>
                      <a:pt x="120" y="0"/>
                    </a:cubicBezTo>
                    <a:cubicBezTo>
                      <a:pt x="115" y="0"/>
                      <a:pt x="111" y="4"/>
                      <a:pt x="111" y="10"/>
                    </a:cubicBezTo>
                    <a:cubicBezTo>
                      <a:pt x="111" y="29"/>
                      <a:pt x="111" y="29"/>
                      <a:pt x="111" y="29"/>
                    </a:cubicBezTo>
                    <a:cubicBezTo>
                      <a:pt x="111" y="34"/>
                      <a:pt x="115" y="38"/>
                      <a:pt x="120" y="38"/>
                    </a:cubicBezTo>
                    <a:moveTo>
                      <a:pt x="87" y="253"/>
                    </a:moveTo>
                    <a:cubicBezTo>
                      <a:pt x="87" y="264"/>
                      <a:pt x="96" y="272"/>
                      <a:pt x="107" y="272"/>
                    </a:cubicBezTo>
                    <a:cubicBezTo>
                      <a:pt x="133" y="272"/>
                      <a:pt x="133" y="272"/>
                      <a:pt x="133" y="272"/>
                    </a:cubicBezTo>
                    <a:cubicBezTo>
                      <a:pt x="144" y="272"/>
                      <a:pt x="153" y="264"/>
                      <a:pt x="153" y="253"/>
                    </a:cubicBezTo>
                    <a:cubicBezTo>
                      <a:pt x="153" y="244"/>
                      <a:pt x="153" y="244"/>
                      <a:pt x="153" y="244"/>
                    </a:cubicBezTo>
                    <a:cubicBezTo>
                      <a:pt x="87" y="244"/>
                      <a:pt x="87" y="244"/>
                      <a:pt x="87" y="244"/>
                    </a:cubicBezTo>
                    <a:cubicBezTo>
                      <a:pt x="87" y="253"/>
                      <a:pt x="87" y="253"/>
                      <a:pt x="87" y="253"/>
                    </a:cubicBezTo>
                    <a:close/>
                    <a:moveTo>
                      <a:pt x="205" y="35"/>
                    </a:moveTo>
                    <a:cubicBezTo>
                      <a:pt x="201" y="32"/>
                      <a:pt x="195" y="32"/>
                      <a:pt x="192" y="35"/>
                    </a:cubicBezTo>
                    <a:cubicBezTo>
                      <a:pt x="178" y="49"/>
                      <a:pt x="178" y="49"/>
                      <a:pt x="178" y="49"/>
                    </a:cubicBezTo>
                    <a:cubicBezTo>
                      <a:pt x="174" y="52"/>
                      <a:pt x="174" y="58"/>
                      <a:pt x="178" y="62"/>
                    </a:cubicBezTo>
                    <a:cubicBezTo>
                      <a:pt x="180" y="64"/>
                      <a:pt x="182" y="65"/>
                      <a:pt x="185" y="65"/>
                    </a:cubicBezTo>
                    <a:cubicBezTo>
                      <a:pt x="187" y="65"/>
                      <a:pt x="190" y="64"/>
                      <a:pt x="192" y="62"/>
                    </a:cubicBezTo>
                    <a:cubicBezTo>
                      <a:pt x="205" y="49"/>
                      <a:pt x="205" y="49"/>
                      <a:pt x="205" y="49"/>
                    </a:cubicBezTo>
                    <a:cubicBezTo>
                      <a:pt x="209" y="45"/>
                      <a:pt x="209" y="39"/>
                      <a:pt x="205" y="35"/>
                    </a:cubicBezTo>
                    <a:moveTo>
                      <a:pt x="120" y="49"/>
                    </a:moveTo>
                    <a:cubicBezTo>
                      <a:pt x="81" y="49"/>
                      <a:pt x="50" y="80"/>
                      <a:pt x="50" y="118"/>
                    </a:cubicBezTo>
                    <a:cubicBezTo>
                      <a:pt x="50" y="132"/>
                      <a:pt x="54" y="145"/>
                      <a:pt x="61" y="156"/>
                    </a:cubicBezTo>
                    <a:cubicBezTo>
                      <a:pt x="62" y="157"/>
                      <a:pt x="62" y="158"/>
                      <a:pt x="62" y="158"/>
                    </a:cubicBezTo>
                    <a:cubicBezTo>
                      <a:pt x="75" y="176"/>
                      <a:pt x="78" y="182"/>
                      <a:pt x="78" y="186"/>
                    </a:cubicBezTo>
                    <a:cubicBezTo>
                      <a:pt x="78" y="199"/>
                      <a:pt x="78" y="199"/>
                      <a:pt x="78" y="199"/>
                    </a:cubicBezTo>
                    <a:cubicBezTo>
                      <a:pt x="75" y="199"/>
                      <a:pt x="75" y="199"/>
                      <a:pt x="75" y="199"/>
                    </a:cubicBezTo>
                    <a:cubicBezTo>
                      <a:pt x="71" y="199"/>
                      <a:pt x="69" y="200"/>
                      <a:pt x="69" y="204"/>
                    </a:cubicBezTo>
                    <a:cubicBezTo>
                      <a:pt x="69" y="229"/>
                      <a:pt x="69" y="229"/>
                      <a:pt x="69" y="229"/>
                    </a:cubicBezTo>
                    <a:cubicBezTo>
                      <a:pt x="69" y="233"/>
                      <a:pt x="71" y="235"/>
                      <a:pt x="75" y="235"/>
                    </a:cubicBezTo>
                    <a:cubicBezTo>
                      <a:pt x="166" y="235"/>
                      <a:pt x="166" y="235"/>
                      <a:pt x="166" y="235"/>
                    </a:cubicBezTo>
                    <a:cubicBezTo>
                      <a:pt x="169" y="235"/>
                      <a:pt x="171" y="233"/>
                      <a:pt x="171" y="229"/>
                    </a:cubicBezTo>
                    <a:cubicBezTo>
                      <a:pt x="171" y="204"/>
                      <a:pt x="171" y="204"/>
                      <a:pt x="171" y="204"/>
                    </a:cubicBezTo>
                    <a:cubicBezTo>
                      <a:pt x="171" y="200"/>
                      <a:pt x="169" y="199"/>
                      <a:pt x="166" y="199"/>
                    </a:cubicBezTo>
                    <a:cubicBezTo>
                      <a:pt x="162" y="199"/>
                      <a:pt x="162" y="199"/>
                      <a:pt x="162" y="199"/>
                    </a:cubicBezTo>
                    <a:cubicBezTo>
                      <a:pt x="162" y="186"/>
                      <a:pt x="162" y="186"/>
                      <a:pt x="162" y="186"/>
                    </a:cubicBezTo>
                    <a:cubicBezTo>
                      <a:pt x="162" y="183"/>
                      <a:pt x="163" y="178"/>
                      <a:pt x="178" y="158"/>
                    </a:cubicBezTo>
                    <a:cubicBezTo>
                      <a:pt x="186" y="146"/>
                      <a:pt x="190" y="133"/>
                      <a:pt x="190" y="118"/>
                    </a:cubicBezTo>
                    <a:cubicBezTo>
                      <a:pt x="190" y="80"/>
                      <a:pt x="159" y="49"/>
                      <a:pt x="120" y="49"/>
                    </a:cubicBezTo>
                    <a:moveTo>
                      <a:pt x="120" y="170"/>
                    </a:moveTo>
                    <a:cubicBezTo>
                      <a:pt x="117" y="136"/>
                      <a:pt x="117" y="136"/>
                      <a:pt x="117" y="136"/>
                    </a:cubicBezTo>
                    <a:cubicBezTo>
                      <a:pt x="124" y="136"/>
                      <a:pt x="124" y="136"/>
                      <a:pt x="124" y="136"/>
                    </a:cubicBezTo>
                    <a:lnTo>
                      <a:pt x="120" y="170"/>
                    </a:lnTo>
                    <a:close/>
                    <a:moveTo>
                      <a:pt x="162" y="147"/>
                    </a:moveTo>
                    <a:cubicBezTo>
                      <a:pt x="147" y="168"/>
                      <a:pt x="143" y="176"/>
                      <a:pt x="143" y="186"/>
                    </a:cubicBezTo>
                    <a:cubicBezTo>
                      <a:pt x="143" y="199"/>
                      <a:pt x="143" y="199"/>
                      <a:pt x="143" y="199"/>
                    </a:cubicBezTo>
                    <a:cubicBezTo>
                      <a:pt x="127" y="199"/>
                      <a:pt x="127" y="199"/>
                      <a:pt x="127" y="199"/>
                    </a:cubicBezTo>
                    <a:cubicBezTo>
                      <a:pt x="134" y="136"/>
                      <a:pt x="134" y="136"/>
                      <a:pt x="134" y="136"/>
                    </a:cubicBezTo>
                    <a:cubicBezTo>
                      <a:pt x="141" y="136"/>
                      <a:pt x="141" y="136"/>
                      <a:pt x="141" y="136"/>
                    </a:cubicBezTo>
                    <a:cubicBezTo>
                      <a:pt x="149" y="136"/>
                      <a:pt x="156" y="130"/>
                      <a:pt x="156" y="122"/>
                    </a:cubicBezTo>
                    <a:cubicBezTo>
                      <a:pt x="156" y="113"/>
                      <a:pt x="149" y="107"/>
                      <a:pt x="141" y="107"/>
                    </a:cubicBezTo>
                    <a:cubicBezTo>
                      <a:pt x="137" y="107"/>
                      <a:pt x="134" y="108"/>
                      <a:pt x="131" y="111"/>
                    </a:cubicBezTo>
                    <a:cubicBezTo>
                      <a:pt x="127" y="115"/>
                      <a:pt x="125" y="122"/>
                      <a:pt x="125" y="127"/>
                    </a:cubicBezTo>
                    <a:cubicBezTo>
                      <a:pt x="116" y="127"/>
                      <a:pt x="116" y="127"/>
                      <a:pt x="116" y="127"/>
                    </a:cubicBezTo>
                    <a:cubicBezTo>
                      <a:pt x="116" y="122"/>
                      <a:pt x="115" y="116"/>
                      <a:pt x="111" y="111"/>
                    </a:cubicBezTo>
                    <a:cubicBezTo>
                      <a:pt x="108" y="108"/>
                      <a:pt x="104" y="107"/>
                      <a:pt x="100" y="107"/>
                    </a:cubicBezTo>
                    <a:cubicBezTo>
                      <a:pt x="92" y="107"/>
                      <a:pt x="85" y="113"/>
                      <a:pt x="85" y="122"/>
                    </a:cubicBezTo>
                    <a:cubicBezTo>
                      <a:pt x="85" y="130"/>
                      <a:pt x="92" y="136"/>
                      <a:pt x="100" y="136"/>
                    </a:cubicBezTo>
                    <a:cubicBezTo>
                      <a:pt x="107" y="136"/>
                      <a:pt x="107" y="136"/>
                      <a:pt x="107" y="136"/>
                    </a:cubicBezTo>
                    <a:cubicBezTo>
                      <a:pt x="114" y="199"/>
                      <a:pt x="114" y="199"/>
                      <a:pt x="114" y="199"/>
                    </a:cubicBezTo>
                    <a:cubicBezTo>
                      <a:pt x="97" y="199"/>
                      <a:pt x="97" y="199"/>
                      <a:pt x="97" y="199"/>
                    </a:cubicBezTo>
                    <a:cubicBezTo>
                      <a:pt x="97" y="186"/>
                      <a:pt x="97" y="186"/>
                      <a:pt x="97" y="186"/>
                    </a:cubicBezTo>
                    <a:cubicBezTo>
                      <a:pt x="97" y="177"/>
                      <a:pt x="93" y="168"/>
                      <a:pt x="78" y="147"/>
                    </a:cubicBezTo>
                    <a:cubicBezTo>
                      <a:pt x="78" y="147"/>
                      <a:pt x="78" y="147"/>
                      <a:pt x="78" y="147"/>
                    </a:cubicBezTo>
                    <a:cubicBezTo>
                      <a:pt x="77" y="146"/>
                      <a:pt x="77" y="146"/>
                      <a:pt x="77" y="146"/>
                    </a:cubicBezTo>
                    <a:cubicBezTo>
                      <a:pt x="71" y="138"/>
                      <a:pt x="68" y="128"/>
                      <a:pt x="68" y="118"/>
                    </a:cubicBezTo>
                    <a:cubicBezTo>
                      <a:pt x="68" y="91"/>
                      <a:pt x="92" y="68"/>
                      <a:pt x="120" y="68"/>
                    </a:cubicBezTo>
                    <a:cubicBezTo>
                      <a:pt x="148" y="68"/>
                      <a:pt x="172" y="91"/>
                      <a:pt x="172" y="118"/>
                    </a:cubicBezTo>
                    <a:cubicBezTo>
                      <a:pt x="172" y="129"/>
                      <a:pt x="168" y="139"/>
                      <a:pt x="162" y="147"/>
                    </a:cubicBezTo>
                    <a:moveTo>
                      <a:pt x="135" y="127"/>
                    </a:moveTo>
                    <a:cubicBezTo>
                      <a:pt x="135" y="124"/>
                      <a:pt x="136" y="119"/>
                      <a:pt x="138" y="117"/>
                    </a:cubicBezTo>
                    <a:cubicBezTo>
                      <a:pt x="139" y="116"/>
                      <a:pt x="140" y="116"/>
                      <a:pt x="141" y="116"/>
                    </a:cubicBezTo>
                    <a:cubicBezTo>
                      <a:pt x="144" y="116"/>
                      <a:pt x="147" y="119"/>
                      <a:pt x="147" y="122"/>
                    </a:cubicBezTo>
                    <a:cubicBezTo>
                      <a:pt x="147" y="125"/>
                      <a:pt x="144" y="127"/>
                      <a:pt x="141" y="127"/>
                    </a:cubicBezTo>
                    <a:cubicBezTo>
                      <a:pt x="135" y="127"/>
                      <a:pt x="135" y="127"/>
                      <a:pt x="135" y="127"/>
                    </a:cubicBezTo>
                    <a:close/>
                    <a:moveTo>
                      <a:pt x="107" y="127"/>
                    </a:moveTo>
                    <a:cubicBezTo>
                      <a:pt x="100" y="127"/>
                      <a:pt x="100" y="127"/>
                      <a:pt x="100" y="127"/>
                    </a:cubicBezTo>
                    <a:cubicBezTo>
                      <a:pt x="97" y="127"/>
                      <a:pt x="94" y="125"/>
                      <a:pt x="94" y="122"/>
                    </a:cubicBezTo>
                    <a:cubicBezTo>
                      <a:pt x="94" y="119"/>
                      <a:pt x="97" y="116"/>
                      <a:pt x="100" y="116"/>
                    </a:cubicBezTo>
                    <a:cubicBezTo>
                      <a:pt x="102" y="116"/>
                      <a:pt x="103" y="117"/>
                      <a:pt x="104" y="118"/>
                    </a:cubicBezTo>
                    <a:cubicBezTo>
                      <a:pt x="106" y="120"/>
                      <a:pt x="107" y="124"/>
                      <a:pt x="107" y="127"/>
                    </a:cubicBezTo>
                    <a:moveTo>
                      <a:pt x="231" y="111"/>
                    </a:moveTo>
                    <a:cubicBezTo>
                      <a:pt x="212" y="111"/>
                      <a:pt x="212" y="111"/>
                      <a:pt x="212" y="111"/>
                    </a:cubicBezTo>
                    <a:cubicBezTo>
                      <a:pt x="206" y="111"/>
                      <a:pt x="202" y="115"/>
                      <a:pt x="202" y="120"/>
                    </a:cubicBezTo>
                    <a:cubicBezTo>
                      <a:pt x="202" y="125"/>
                      <a:pt x="206" y="130"/>
                      <a:pt x="212" y="130"/>
                    </a:cubicBezTo>
                    <a:cubicBezTo>
                      <a:pt x="231" y="130"/>
                      <a:pt x="231" y="130"/>
                      <a:pt x="231" y="130"/>
                    </a:cubicBezTo>
                    <a:cubicBezTo>
                      <a:pt x="236" y="130"/>
                      <a:pt x="240" y="125"/>
                      <a:pt x="240" y="120"/>
                    </a:cubicBezTo>
                    <a:cubicBezTo>
                      <a:pt x="240" y="115"/>
                      <a:pt x="236" y="111"/>
                      <a:pt x="231" y="111"/>
                    </a:cubicBezTo>
                  </a:path>
                </a:pathLst>
              </a:custGeom>
              <a:solidFill>
                <a:schemeClr val="bg1">
                  <a:alpha val="80000"/>
                </a:schemeClr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</p:grpSp>
      </p:grpSp>
      <p:grpSp>
        <p:nvGrpSpPr>
          <p:cNvPr id="6" name="组合 5">
            <a:extLst>
              <a:ext uri="{FF2B5EF4-FFF2-40B4-BE49-F238E27FC236}">
                <a16:creationId xmlns:a16="http://schemas.microsoft.com/office/drawing/2014/main" id="{6199BD45-E82B-4414-9B51-099890DEBBB4}"/>
              </a:ext>
            </a:extLst>
          </p:cNvPr>
          <p:cNvGrpSpPr/>
          <p:nvPr/>
        </p:nvGrpSpPr>
        <p:grpSpPr>
          <a:xfrm>
            <a:off x="8907169" y="2250237"/>
            <a:ext cx="1552650" cy="1552646"/>
            <a:chOff x="8907169" y="2250237"/>
            <a:chExt cx="1552650" cy="1552646"/>
          </a:xfrm>
        </p:grpSpPr>
        <p:sp>
          <p:nvSpPr>
            <p:cNvPr id="99" name="îṣļîḑé-Oval 107">
              <a:extLst>
                <a:ext uri="{FF2B5EF4-FFF2-40B4-BE49-F238E27FC236}">
                  <a16:creationId xmlns:a16="http://schemas.microsoft.com/office/drawing/2014/main" id="{C0F54FB1-AF30-4934-ADC3-466ECD889F35}"/>
                </a:ext>
              </a:extLst>
            </p:cNvPr>
            <p:cNvSpPr/>
            <p:nvPr/>
          </p:nvSpPr>
          <p:spPr>
            <a:xfrm>
              <a:off x="8907169" y="2250237"/>
              <a:ext cx="1552650" cy="1552646"/>
            </a:xfrm>
            <a:prstGeom prst="ellipse">
              <a:avLst/>
            </a:prstGeom>
            <a:solidFill>
              <a:srgbClr val="2943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206" name="i$liḋe-Freeform: Shape 9">
              <a:extLst>
                <a:ext uri="{FF2B5EF4-FFF2-40B4-BE49-F238E27FC236}">
                  <a16:creationId xmlns:a16="http://schemas.microsoft.com/office/drawing/2014/main" id="{DF50B380-831F-4393-9962-6C5C347038F4}"/>
                </a:ext>
              </a:extLst>
            </p:cNvPr>
            <p:cNvSpPr/>
            <p:nvPr/>
          </p:nvSpPr>
          <p:spPr bwMode="auto">
            <a:xfrm>
              <a:off x="9404480" y="2571537"/>
              <a:ext cx="558029" cy="479224"/>
            </a:xfrm>
            <a:custGeom>
              <a:avLst/>
              <a:gdLst>
                <a:gd name="T0" fmla="*/ 223 w 228"/>
                <a:gd name="T1" fmla="*/ 0 h 196"/>
                <a:gd name="T2" fmla="*/ 210 w 228"/>
                <a:gd name="T3" fmla="*/ 0 h 196"/>
                <a:gd name="T4" fmla="*/ 205 w 228"/>
                <a:gd name="T5" fmla="*/ 5 h 196"/>
                <a:gd name="T6" fmla="*/ 205 w 228"/>
                <a:gd name="T7" fmla="*/ 10 h 196"/>
                <a:gd name="T8" fmla="*/ 20 w 228"/>
                <a:gd name="T9" fmla="*/ 42 h 196"/>
                <a:gd name="T10" fmla="*/ 20 w 228"/>
                <a:gd name="T11" fmla="*/ 40 h 196"/>
                <a:gd name="T12" fmla="*/ 15 w 228"/>
                <a:gd name="T13" fmla="*/ 35 h 196"/>
                <a:gd name="T14" fmla="*/ 5 w 228"/>
                <a:gd name="T15" fmla="*/ 35 h 196"/>
                <a:gd name="T16" fmla="*/ 0 w 228"/>
                <a:gd name="T17" fmla="*/ 40 h 196"/>
                <a:gd name="T18" fmla="*/ 0 w 228"/>
                <a:gd name="T19" fmla="*/ 45 h 196"/>
                <a:gd name="T20" fmla="*/ 0 w 228"/>
                <a:gd name="T21" fmla="*/ 135 h 196"/>
                <a:gd name="T22" fmla="*/ 0 w 228"/>
                <a:gd name="T23" fmla="*/ 140 h 196"/>
                <a:gd name="T24" fmla="*/ 5 w 228"/>
                <a:gd name="T25" fmla="*/ 145 h 196"/>
                <a:gd name="T26" fmla="*/ 15 w 228"/>
                <a:gd name="T27" fmla="*/ 145 h 196"/>
                <a:gd name="T28" fmla="*/ 20 w 228"/>
                <a:gd name="T29" fmla="*/ 140 h 196"/>
                <a:gd name="T30" fmla="*/ 20 w 228"/>
                <a:gd name="T31" fmla="*/ 138 h 196"/>
                <a:gd name="T32" fmla="*/ 70 w 228"/>
                <a:gd name="T33" fmla="*/ 147 h 196"/>
                <a:gd name="T34" fmla="*/ 70 w 228"/>
                <a:gd name="T35" fmla="*/ 148 h 196"/>
                <a:gd name="T36" fmla="*/ 117 w 228"/>
                <a:gd name="T37" fmla="*/ 196 h 196"/>
                <a:gd name="T38" fmla="*/ 162 w 228"/>
                <a:gd name="T39" fmla="*/ 162 h 196"/>
                <a:gd name="T40" fmla="*/ 205 w 228"/>
                <a:gd name="T41" fmla="*/ 170 h 196"/>
                <a:gd name="T42" fmla="*/ 205 w 228"/>
                <a:gd name="T43" fmla="*/ 175 h 196"/>
                <a:gd name="T44" fmla="*/ 210 w 228"/>
                <a:gd name="T45" fmla="*/ 180 h 196"/>
                <a:gd name="T46" fmla="*/ 223 w 228"/>
                <a:gd name="T47" fmla="*/ 180 h 196"/>
                <a:gd name="T48" fmla="*/ 228 w 228"/>
                <a:gd name="T49" fmla="*/ 175 h 196"/>
                <a:gd name="T50" fmla="*/ 228 w 228"/>
                <a:gd name="T51" fmla="*/ 5 h 196"/>
                <a:gd name="T52" fmla="*/ 223 w 228"/>
                <a:gd name="T53" fmla="*/ 0 h 196"/>
                <a:gd name="T54" fmla="*/ 117 w 228"/>
                <a:gd name="T55" fmla="*/ 177 h 196"/>
                <a:gd name="T56" fmla="*/ 89 w 228"/>
                <a:gd name="T57" fmla="*/ 150 h 196"/>
                <a:gd name="T58" fmla="*/ 143 w 228"/>
                <a:gd name="T59" fmla="*/ 159 h 196"/>
                <a:gd name="T60" fmla="*/ 117 w 228"/>
                <a:gd name="T61" fmla="*/ 177 h 196"/>
                <a:gd name="T62" fmla="*/ 199 w 228"/>
                <a:gd name="T63" fmla="*/ 53 h 196"/>
                <a:gd name="T64" fmla="*/ 31 w 228"/>
                <a:gd name="T65" fmla="*/ 76 h 196"/>
                <a:gd name="T66" fmla="*/ 30 w 228"/>
                <a:gd name="T67" fmla="*/ 76 h 196"/>
                <a:gd name="T68" fmla="*/ 23 w 228"/>
                <a:gd name="T69" fmla="*/ 70 h 196"/>
                <a:gd name="T70" fmla="*/ 29 w 228"/>
                <a:gd name="T71" fmla="*/ 62 h 196"/>
                <a:gd name="T72" fmla="*/ 197 w 228"/>
                <a:gd name="T73" fmla="*/ 39 h 196"/>
                <a:gd name="T74" fmla="*/ 205 w 228"/>
                <a:gd name="T75" fmla="*/ 45 h 196"/>
                <a:gd name="T76" fmla="*/ 199 w 228"/>
                <a:gd name="T77" fmla="*/ 53 h 1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228" h="196">
                  <a:moveTo>
                    <a:pt x="223" y="0"/>
                  </a:moveTo>
                  <a:cubicBezTo>
                    <a:pt x="210" y="0"/>
                    <a:pt x="210" y="0"/>
                    <a:pt x="210" y="0"/>
                  </a:cubicBezTo>
                  <a:cubicBezTo>
                    <a:pt x="207" y="0"/>
                    <a:pt x="205" y="2"/>
                    <a:pt x="205" y="5"/>
                  </a:cubicBezTo>
                  <a:cubicBezTo>
                    <a:pt x="205" y="10"/>
                    <a:pt x="205" y="10"/>
                    <a:pt x="205" y="10"/>
                  </a:cubicBezTo>
                  <a:cubicBezTo>
                    <a:pt x="20" y="42"/>
                    <a:pt x="20" y="42"/>
                    <a:pt x="20" y="42"/>
                  </a:cubicBezTo>
                  <a:cubicBezTo>
                    <a:pt x="20" y="40"/>
                    <a:pt x="20" y="40"/>
                    <a:pt x="20" y="40"/>
                  </a:cubicBezTo>
                  <a:cubicBezTo>
                    <a:pt x="20" y="37"/>
                    <a:pt x="18" y="35"/>
                    <a:pt x="15" y="35"/>
                  </a:cubicBezTo>
                  <a:cubicBezTo>
                    <a:pt x="5" y="35"/>
                    <a:pt x="5" y="35"/>
                    <a:pt x="5" y="35"/>
                  </a:cubicBezTo>
                  <a:cubicBezTo>
                    <a:pt x="2" y="35"/>
                    <a:pt x="0" y="37"/>
                    <a:pt x="0" y="40"/>
                  </a:cubicBezTo>
                  <a:cubicBezTo>
                    <a:pt x="0" y="45"/>
                    <a:pt x="0" y="45"/>
                    <a:pt x="0" y="45"/>
                  </a:cubicBezTo>
                  <a:cubicBezTo>
                    <a:pt x="0" y="135"/>
                    <a:pt x="0" y="135"/>
                    <a:pt x="0" y="135"/>
                  </a:cubicBezTo>
                  <a:cubicBezTo>
                    <a:pt x="0" y="140"/>
                    <a:pt x="0" y="140"/>
                    <a:pt x="0" y="140"/>
                  </a:cubicBezTo>
                  <a:cubicBezTo>
                    <a:pt x="0" y="143"/>
                    <a:pt x="2" y="145"/>
                    <a:pt x="5" y="145"/>
                  </a:cubicBezTo>
                  <a:cubicBezTo>
                    <a:pt x="15" y="145"/>
                    <a:pt x="15" y="145"/>
                    <a:pt x="15" y="145"/>
                  </a:cubicBezTo>
                  <a:cubicBezTo>
                    <a:pt x="18" y="145"/>
                    <a:pt x="20" y="143"/>
                    <a:pt x="20" y="140"/>
                  </a:cubicBezTo>
                  <a:cubicBezTo>
                    <a:pt x="20" y="138"/>
                    <a:pt x="20" y="138"/>
                    <a:pt x="20" y="138"/>
                  </a:cubicBezTo>
                  <a:cubicBezTo>
                    <a:pt x="70" y="147"/>
                    <a:pt x="70" y="147"/>
                    <a:pt x="70" y="147"/>
                  </a:cubicBezTo>
                  <a:cubicBezTo>
                    <a:pt x="70" y="147"/>
                    <a:pt x="70" y="148"/>
                    <a:pt x="70" y="148"/>
                  </a:cubicBezTo>
                  <a:cubicBezTo>
                    <a:pt x="70" y="175"/>
                    <a:pt x="91" y="196"/>
                    <a:pt x="117" y="196"/>
                  </a:cubicBezTo>
                  <a:cubicBezTo>
                    <a:pt x="138" y="196"/>
                    <a:pt x="156" y="182"/>
                    <a:pt x="162" y="162"/>
                  </a:cubicBezTo>
                  <a:cubicBezTo>
                    <a:pt x="205" y="170"/>
                    <a:pt x="205" y="170"/>
                    <a:pt x="205" y="170"/>
                  </a:cubicBezTo>
                  <a:cubicBezTo>
                    <a:pt x="205" y="175"/>
                    <a:pt x="205" y="175"/>
                    <a:pt x="205" y="175"/>
                  </a:cubicBezTo>
                  <a:cubicBezTo>
                    <a:pt x="205" y="178"/>
                    <a:pt x="207" y="180"/>
                    <a:pt x="210" y="180"/>
                  </a:cubicBezTo>
                  <a:cubicBezTo>
                    <a:pt x="223" y="180"/>
                    <a:pt x="223" y="180"/>
                    <a:pt x="223" y="180"/>
                  </a:cubicBezTo>
                  <a:cubicBezTo>
                    <a:pt x="226" y="180"/>
                    <a:pt x="228" y="178"/>
                    <a:pt x="228" y="175"/>
                  </a:cubicBezTo>
                  <a:cubicBezTo>
                    <a:pt x="228" y="5"/>
                    <a:pt x="228" y="5"/>
                    <a:pt x="228" y="5"/>
                  </a:cubicBezTo>
                  <a:cubicBezTo>
                    <a:pt x="228" y="2"/>
                    <a:pt x="226" y="0"/>
                    <a:pt x="223" y="0"/>
                  </a:cubicBezTo>
                  <a:moveTo>
                    <a:pt x="117" y="177"/>
                  </a:moveTo>
                  <a:cubicBezTo>
                    <a:pt x="102" y="177"/>
                    <a:pt x="90" y="165"/>
                    <a:pt x="89" y="150"/>
                  </a:cubicBezTo>
                  <a:cubicBezTo>
                    <a:pt x="143" y="159"/>
                    <a:pt x="143" y="159"/>
                    <a:pt x="143" y="159"/>
                  </a:cubicBezTo>
                  <a:cubicBezTo>
                    <a:pt x="139" y="170"/>
                    <a:pt x="129" y="177"/>
                    <a:pt x="117" y="177"/>
                  </a:cubicBezTo>
                  <a:moveTo>
                    <a:pt x="199" y="53"/>
                  </a:moveTo>
                  <a:cubicBezTo>
                    <a:pt x="31" y="76"/>
                    <a:pt x="31" y="76"/>
                    <a:pt x="31" y="76"/>
                  </a:cubicBezTo>
                  <a:cubicBezTo>
                    <a:pt x="30" y="76"/>
                    <a:pt x="30" y="76"/>
                    <a:pt x="30" y="76"/>
                  </a:cubicBezTo>
                  <a:cubicBezTo>
                    <a:pt x="26" y="76"/>
                    <a:pt x="23" y="73"/>
                    <a:pt x="23" y="70"/>
                  </a:cubicBezTo>
                  <a:cubicBezTo>
                    <a:pt x="22" y="66"/>
                    <a:pt x="25" y="62"/>
                    <a:pt x="29" y="62"/>
                  </a:cubicBezTo>
                  <a:cubicBezTo>
                    <a:pt x="197" y="39"/>
                    <a:pt x="197" y="39"/>
                    <a:pt x="197" y="39"/>
                  </a:cubicBezTo>
                  <a:cubicBezTo>
                    <a:pt x="201" y="38"/>
                    <a:pt x="204" y="41"/>
                    <a:pt x="205" y="45"/>
                  </a:cubicBezTo>
                  <a:cubicBezTo>
                    <a:pt x="205" y="49"/>
                    <a:pt x="203" y="52"/>
                    <a:pt x="199" y="53"/>
                  </a:cubicBezTo>
                </a:path>
              </a:pathLst>
            </a:custGeom>
            <a:solidFill>
              <a:schemeClr val="bg1">
                <a:alpha val="80000"/>
              </a:schemeClr>
            </a:solidFill>
            <a:ln>
              <a:noFill/>
            </a:ln>
          </p:spPr>
          <p:txBody>
            <a:bodyPr anchor="ctr"/>
            <a:lstStyle/>
            <a:p>
              <a:pPr algn="ctr"/>
              <a:endParaRPr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209" name="i$liḋe-TextBox 79">
              <a:extLst>
                <a:ext uri="{FF2B5EF4-FFF2-40B4-BE49-F238E27FC236}">
                  <a16:creationId xmlns:a16="http://schemas.microsoft.com/office/drawing/2014/main" id="{7D7D6243-F99D-4DD3-944D-626698E3CF36}"/>
                </a:ext>
              </a:extLst>
            </p:cNvPr>
            <p:cNvSpPr txBox="1"/>
            <p:nvPr/>
          </p:nvSpPr>
          <p:spPr bwMode="auto">
            <a:xfrm>
              <a:off x="9054006" y="3216740"/>
              <a:ext cx="1258976" cy="309958"/>
            </a:xfrm>
            <a:prstGeom prst="rect">
              <a:avLst/>
            </a:prstGeom>
            <a:noFill/>
          </p:spPr>
          <p:txBody>
            <a:bodyPr wrap="none" lIns="90000" tIns="46800" rIns="90000" bIns="46800">
              <a:normAutofit fontScale="92500" lnSpcReduction="10000"/>
            </a:bodyPr>
            <a:lstStyle/>
            <a:p>
              <a:pPr latinLnBrk="0"/>
              <a:r>
                <a:rPr lang="zh-CN" altLang="en-US" sz="1600" b="1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标题文本预设</a:t>
              </a:r>
            </a:p>
          </p:txBody>
        </p:sp>
      </p:grpSp>
      <p:sp>
        <p:nvSpPr>
          <p:cNvPr id="208" name="PA_椭圆 17">
            <a:extLst>
              <a:ext uri="{FF2B5EF4-FFF2-40B4-BE49-F238E27FC236}">
                <a16:creationId xmlns:a16="http://schemas.microsoft.com/office/drawing/2014/main" id="{53E3CCB1-D5F1-46BA-B70A-65666C0A8303}"/>
              </a:ext>
            </a:extLst>
          </p:cNvPr>
          <p:cNvSpPr/>
          <p:nvPr>
            <p:custDataLst>
              <p:tags r:id="rId4"/>
            </p:custDataLst>
          </p:nvPr>
        </p:nvSpPr>
        <p:spPr>
          <a:xfrm>
            <a:off x="261744" y="368300"/>
            <a:ext cx="188697" cy="188697"/>
          </a:xfrm>
          <a:prstGeom prst="ellipse">
            <a:avLst/>
          </a:prstGeom>
          <a:solidFill>
            <a:srgbClr val="2943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10" name="PA_椭圆 22">
            <a:extLst>
              <a:ext uri="{FF2B5EF4-FFF2-40B4-BE49-F238E27FC236}">
                <a16:creationId xmlns:a16="http://schemas.microsoft.com/office/drawing/2014/main" id="{5BB0861C-F4B3-4AE2-8203-C0AA508C5C80}"/>
              </a:ext>
            </a:extLst>
          </p:cNvPr>
          <p:cNvSpPr/>
          <p:nvPr>
            <p:custDataLst>
              <p:tags r:id="rId5"/>
            </p:custDataLst>
          </p:nvPr>
        </p:nvSpPr>
        <p:spPr>
          <a:xfrm>
            <a:off x="120220" y="514540"/>
            <a:ext cx="141523" cy="141523"/>
          </a:xfrm>
          <a:prstGeom prst="ellipse">
            <a:avLst/>
          </a:prstGeom>
          <a:solidFill>
            <a:srgbClr val="FC861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11" name="PA_椭圆 23">
            <a:extLst>
              <a:ext uri="{FF2B5EF4-FFF2-40B4-BE49-F238E27FC236}">
                <a16:creationId xmlns:a16="http://schemas.microsoft.com/office/drawing/2014/main" id="{5A529CE2-AE54-46AC-84A8-1AF651FB0F8E}"/>
              </a:ext>
            </a:extLst>
          </p:cNvPr>
          <p:cNvSpPr/>
          <p:nvPr>
            <p:custDataLst>
              <p:tags r:id="rId6"/>
            </p:custDataLst>
          </p:nvPr>
        </p:nvSpPr>
        <p:spPr>
          <a:xfrm>
            <a:off x="39325" y="369269"/>
            <a:ext cx="100798" cy="100797"/>
          </a:xfrm>
          <a:prstGeom prst="ellipse">
            <a:avLst/>
          </a:prstGeom>
          <a:solidFill>
            <a:srgbClr val="2943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12" name="PA_椭圆 24">
            <a:extLst>
              <a:ext uri="{FF2B5EF4-FFF2-40B4-BE49-F238E27FC236}">
                <a16:creationId xmlns:a16="http://schemas.microsoft.com/office/drawing/2014/main" id="{FB94BBB3-98FA-4FE8-9FE8-195F52E87AF7}"/>
              </a:ext>
            </a:extLst>
          </p:cNvPr>
          <p:cNvSpPr/>
          <p:nvPr>
            <p:custDataLst>
              <p:tags r:id="rId7"/>
            </p:custDataLst>
          </p:nvPr>
        </p:nvSpPr>
        <p:spPr>
          <a:xfrm flipV="1">
            <a:off x="282216" y="627791"/>
            <a:ext cx="73877" cy="73877"/>
          </a:xfrm>
          <a:prstGeom prst="ellipse">
            <a:avLst/>
          </a:prstGeom>
          <a:solidFill>
            <a:srgbClr val="FC861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13" name="PA_椭圆 26">
            <a:extLst>
              <a:ext uri="{FF2B5EF4-FFF2-40B4-BE49-F238E27FC236}">
                <a16:creationId xmlns:a16="http://schemas.microsoft.com/office/drawing/2014/main" id="{2C794397-B52C-4A52-B5F6-ED8A3888C280}"/>
              </a:ext>
            </a:extLst>
          </p:cNvPr>
          <p:cNvSpPr/>
          <p:nvPr>
            <p:custDataLst>
              <p:tags r:id="rId8"/>
            </p:custDataLst>
          </p:nvPr>
        </p:nvSpPr>
        <p:spPr>
          <a:xfrm flipV="1">
            <a:off x="171301" y="426366"/>
            <a:ext cx="50320" cy="50320"/>
          </a:xfrm>
          <a:prstGeom prst="ellipse">
            <a:avLst/>
          </a:prstGeom>
          <a:solidFill>
            <a:srgbClr val="FC861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14" name="PA_椭圆 27">
            <a:extLst>
              <a:ext uri="{FF2B5EF4-FFF2-40B4-BE49-F238E27FC236}">
                <a16:creationId xmlns:a16="http://schemas.microsoft.com/office/drawing/2014/main" id="{382DFA28-2C0B-47C3-B17C-CAE7991D89F7}"/>
              </a:ext>
            </a:extLst>
          </p:cNvPr>
          <p:cNvSpPr/>
          <p:nvPr>
            <p:custDataLst>
              <p:tags r:id="rId9"/>
            </p:custDataLst>
          </p:nvPr>
        </p:nvSpPr>
        <p:spPr>
          <a:xfrm flipV="1">
            <a:off x="1" y="540212"/>
            <a:ext cx="28328" cy="28328"/>
          </a:xfrm>
          <a:prstGeom prst="ellipse">
            <a:avLst/>
          </a:prstGeom>
          <a:solidFill>
            <a:srgbClr val="FC861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15" name="PA_椭圆 28">
            <a:extLst>
              <a:ext uri="{FF2B5EF4-FFF2-40B4-BE49-F238E27FC236}">
                <a16:creationId xmlns:a16="http://schemas.microsoft.com/office/drawing/2014/main" id="{9675A2BA-3F26-495B-BB5C-A40324ADF267}"/>
              </a:ext>
            </a:extLst>
          </p:cNvPr>
          <p:cNvSpPr/>
          <p:nvPr>
            <p:custDataLst>
              <p:tags r:id="rId10"/>
            </p:custDataLst>
          </p:nvPr>
        </p:nvSpPr>
        <p:spPr>
          <a:xfrm flipV="1">
            <a:off x="54418" y="634499"/>
            <a:ext cx="14800" cy="14800"/>
          </a:xfrm>
          <a:prstGeom prst="ellipse">
            <a:avLst/>
          </a:prstGeom>
          <a:solidFill>
            <a:srgbClr val="2943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16" name="文本框 215">
            <a:extLst>
              <a:ext uri="{FF2B5EF4-FFF2-40B4-BE49-F238E27FC236}">
                <a16:creationId xmlns:a16="http://schemas.microsoft.com/office/drawing/2014/main" id="{F45F8B34-2DF3-4DC7-B893-E54793525A66}"/>
              </a:ext>
            </a:extLst>
          </p:cNvPr>
          <p:cNvSpPr txBox="1"/>
          <p:nvPr/>
        </p:nvSpPr>
        <p:spPr>
          <a:xfrm>
            <a:off x="515193" y="275387"/>
            <a:ext cx="305724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800" b="1">
                <a:solidFill>
                  <a:srgbClr val="294350"/>
                </a:solidFill>
                <a:sym typeface="+mn-lt"/>
              </a:rPr>
              <a:t>添加页面标题内容</a:t>
            </a:r>
          </a:p>
        </p:txBody>
      </p:sp>
    </p:spTree>
    <p:extLst>
      <p:ext uri="{BB962C8B-B14F-4D97-AF65-F5344CB8AC3E}">
        <p14:creationId xmlns:p14="http://schemas.microsoft.com/office/powerpoint/2010/main" val="380226079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" name="组合 10">
            <a:extLst>
              <a:ext uri="{FF2B5EF4-FFF2-40B4-BE49-F238E27FC236}">
                <a16:creationId xmlns:a16="http://schemas.microsoft.com/office/drawing/2014/main" id="{E52C2ADD-30CE-44E8-A31A-91057E3EE9A2}"/>
              </a:ext>
            </a:extLst>
          </p:cNvPr>
          <p:cNvGrpSpPr/>
          <p:nvPr/>
        </p:nvGrpSpPr>
        <p:grpSpPr>
          <a:xfrm>
            <a:off x="812663" y="1231417"/>
            <a:ext cx="10561368" cy="2556406"/>
            <a:chOff x="812663" y="1231417"/>
            <a:chExt cx="10561368" cy="2556406"/>
          </a:xfrm>
        </p:grpSpPr>
        <p:pic>
          <p:nvPicPr>
            <p:cNvPr id="3" name="图片 2">
              <a:extLst>
                <a:ext uri="{FF2B5EF4-FFF2-40B4-BE49-F238E27FC236}">
                  <a16:creationId xmlns:a16="http://schemas.microsoft.com/office/drawing/2014/main" id="{F2B7FC80-9E6E-4A0E-BD85-04649CE4D07B}"/>
                </a:ext>
              </a:extLst>
            </p:cNvPr>
            <p:cNvPicPr>
              <a:picLocks noChangeAspect="1"/>
            </p:cNvPicPr>
            <p:nvPr/>
          </p:nvPicPr>
          <p:blipFill>
            <a:blip r:embed="rId1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4652" r="4652"/>
            <a:stretch>
              <a:fillRect/>
            </a:stretch>
          </p:blipFill>
          <p:spPr>
            <a:xfrm>
              <a:off x="812663" y="1251794"/>
              <a:ext cx="3450137" cy="2536029"/>
            </a:xfrm>
            <a:prstGeom prst="rect">
              <a:avLst/>
            </a:prstGeom>
          </p:spPr>
        </p:pic>
        <p:pic>
          <p:nvPicPr>
            <p:cNvPr id="8" name="图片 7">
              <a:extLst>
                <a:ext uri="{FF2B5EF4-FFF2-40B4-BE49-F238E27FC236}">
                  <a16:creationId xmlns:a16="http://schemas.microsoft.com/office/drawing/2014/main" id="{F3133A98-27D9-4F83-BD2F-6A935D331B3D}"/>
                </a:ext>
              </a:extLst>
            </p:cNvPr>
            <p:cNvPicPr>
              <a:picLocks noChangeAspect="1"/>
            </p:cNvPicPr>
            <p:nvPr/>
          </p:nvPicPr>
          <p:blipFill>
            <a:blip r:embed="rId2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4652" r="4652"/>
            <a:stretch>
              <a:fillRect/>
            </a:stretch>
          </p:blipFill>
          <p:spPr>
            <a:xfrm>
              <a:off x="4365617" y="1233406"/>
              <a:ext cx="3450137" cy="2536029"/>
            </a:xfrm>
            <a:prstGeom prst="rect">
              <a:avLst/>
            </a:prstGeom>
          </p:spPr>
        </p:pic>
        <p:pic>
          <p:nvPicPr>
            <p:cNvPr id="10" name="图片 9">
              <a:extLst>
                <a:ext uri="{FF2B5EF4-FFF2-40B4-BE49-F238E27FC236}">
                  <a16:creationId xmlns:a16="http://schemas.microsoft.com/office/drawing/2014/main" id="{BDE3FE14-C28E-465A-BC6C-A1E3612E3368}"/>
                </a:ext>
              </a:extLst>
            </p:cNvPr>
            <p:cNvPicPr>
              <a:picLocks noChangeAspect="1"/>
            </p:cNvPicPr>
            <p:nvPr/>
          </p:nvPicPr>
          <p:blipFill>
            <a:blip r:embed="rId2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0870" r="10870"/>
            <a:stretch>
              <a:fillRect/>
            </a:stretch>
          </p:blipFill>
          <p:spPr>
            <a:xfrm>
              <a:off x="7923894" y="1231417"/>
              <a:ext cx="3450137" cy="2536029"/>
            </a:xfrm>
            <a:prstGeom prst="rect">
              <a:avLst/>
            </a:prstGeom>
          </p:spPr>
        </p:pic>
      </p:grpSp>
      <p:grpSp>
        <p:nvGrpSpPr>
          <p:cNvPr id="5" name="组合 4">
            <a:extLst>
              <a:ext uri="{FF2B5EF4-FFF2-40B4-BE49-F238E27FC236}">
                <a16:creationId xmlns:a16="http://schemas.microsoft.com/office/drawing/2014/main" id="{15A813B2-40B2-45CD-9B8C-28C24C62046D}"/>
              </a:ext>
            </a:extLst>
          </p:cNvPr>
          <p:cNvGrpSpPr/>
          <p:nvPr/>
        </p:nvGrpSpPr>
        <p:grpSpPr>
          <a:xfrm>
            <a:off x="2116845" y="3504269"/>
            <a:ext cx="821864" cy="821864"/>
            <a:chOff x="2116845" y="3504269"/>
            <a:chExt cx="821864" cy="821864"/>
          </a:xfrm>
        </p:grpSpPr>
        <p:sp>
          <p:nvSpPr>
            <p:cNvPr id="16" name="íṩľíḍè-Oval 8">
              <a:extLst>
                <a:ext uri="{FF2B5EF4-FFF2-40B4-BE49-F238E27FC236}">
                  <a16:creationId xmlns:a16="http://schemas.microsoft.com/office/drawing/2014/main" id="{38F5631E-FA44-422C-8357-54D5E7A64D1A}"/>
                </a:ext>
              </a:extLst>
            </p:cNvPr>
            <p:cNvSpPr/>
            <p:nvPr/>
          </p:nvSpPr>
          <p:spPr>
            <a:xfrm>
              <a:off x="2116845" y="3504269"/>
              <a:ext cx="821864" cy="821864"/>
            </a:xfrm>
            <a:prstGeom prst="ellipse">
              <a:avLst/>
            </a:prstGeom>
            <a:solidFill>
              <a:srgbClr val="294350">
                <a:alpha val="8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7" name="íṩľíḍè-Oval 9">
              <a:extLst>
                <a:ext uri="{FF2B5EF4-FFF2-40B4-BE49-F238E27FC236}">
                  <a16:creationId xmlns:a16="http://schemas.microsoft.com/office/drawing/2014/main" id="{22737B3D-9C25-40D6-BAB3-B402E9D08161}"/>
                </a:ext>
              </a:extLst>
            </p:cNvPr>
            <p:cNvSpPr/>
            <p:nvPr/>
          </p:nvSpPr>
          <p:spPr>
            <a:xfrm>
              <a:off x="2190211" y="3577634"/>
              <a:ext cx="675133" cy="675133"/>
            </a:xfrm>
            <a:prstGeom prst="ellipse">
              <a:avLst/>
            </a:prstGeom>
            <a:solidFill>
              <a:srgbClr val="2943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21" name="íṩľíḍè-Freeform: Shape 16">
              <a:extLst>
                <a:ext uri="{FF2B5EF4-FFF2-40B4-BE49-F238E27FC236}">
                  <a16:creationId xmlns:a16="http://schemas.microsoft.com/office/drawing/2014/main" id="{4641995A-BDB8-41B9-9707-ADA86FCAED32}"/>
                </a:ext>
              </a:extLst>
            </p:cNvPr>
            <p:cNvSpPr/>
            <p:nvPr/>
          </p:nvSpPr>
          <p:spPr bwMode="auto">
            <a:xfrm>
              <a:off x="2350351" y="3787819"/>
              <a:ext cx="354853" cy="278492"/>
            </a:xfrm>
            <a:custGeom>
              <a:avLst/>
              <a:gdLst/>
              <a:ahLst/>
              <a:cxnLst>
                <a:cxn ang="0">
                  <a:pos x="57" y="37"/>
                </a:cxn>
                <a:cxn ang="0">
                  <a:pos x="38" y="56"/>
                </a:cxn>
                <a:cxn ang="0">
                  <a:pos x="34" y="57"/>
                </a:cxn>
                <a:cxn ang="0">
                  <a:pos x="31" y="56"/>
                </a:cxn>
                <a:cxn ang="0">
                  <a:pos x="4" y="28"/>
                </a:cxn>
                <a:cxn ang="0">
                  <a:pos x="0" y="20"/>
                </a:cxn>
                <a:cxn ang="0">
                  <a:pos x="0" y="4"/>
                </a:cxn>
                <a:cxn ang="0">
                  <a:pos x="5" y="0"/>
                </a:cxn>
                <a:cxn ang="0">
                  <a:pos x="21" y="0"/>
                </a:cxn>
                <a:cxn ang="0">
                  <a:pos x="29" y="3"/>
                </a:cxn>
                <a:cxn ang="0">
                  <a:pos x="57" y="30"/>
                </a:cxn>
                <a:cxn ang="0">
                  <a:pos x="58" y="34"/>
                </a:cxn>
                <a:cxn ang="0">
                  <a:pos x="57" y="37"/>
                </a:cxn>
                <a:cxn ang="0">
                  <a:pos x="13" y="7"/>
                </a:cxn>
                <a:cxn ang="0">
                  <a:pos x="8" y="12"/>
                </a:cxn>
                <a:cxn ang="0">
                  <a:pos x="13" y="17"/>
                </a:cxn>
                <a:cxn ang="0">
                  <a:pos x="17" y="12"/>
                </a:cxn>
                <a:cxn ang="0">
                  <a:pos x="13" y="7"/>
                </a:cxn>
                <a:cxn ang="0">
                  <a:pos x="71" y="37"/>
                </a:cxn>
                <a:cxn ang="0">
                  <a:pos x="52" y="56"/>
                </a:cxn>
                <a:cxn ang="0">
                  <a:pos x="49" y="57"/>
                </a:cxn>
                <a:cxn ang="0">
                  <a:pos x="45" y="55"/>
                </a:cxn>
                <a:cxn ang="0">
                  <a:pos x="63" y="37"/>
                </a:cxn>
                <a:cxn ang="0">
                  <a:pos x="64" y="34"/>
                </a:cxn>
                <a:cxn ang="0">
                  <a:pos x="63" y="30"/>
                </a:cxn>
                <a:cxn ang="0">
                  <a:pos x="35" y="3"/>
                </a:cxn>
                <a:cxn ang="0">
                  <a:pos x="27" y="0"/>
                </a:cxn>
                <a:cxn ang="0">
                  <a:pos x="36" y="0"/>
                </a:cxn>
                <a:cxn ang="0">
                  <a:pos x="44" y="3"/>
                </a:cxn>
                <a:cxn ang="0">
                  <a:pos x="71" y="30"/>
                </a:cxn>
                <a:cxn ang="0">
                  <a:pos x="73" y="34"/>
                </a:cxn>
                <a:cxn ang="0">
                  <a:pos x="71" y="37"/>
                </a:cxn>
              </a:cxnLst>
              <a:rect l="0" t="0" r="r" b="b"/>
              <a:pathLst>
                <a:path w="73" h="57">
                  <a:moveTo>
                    <a:pt x="57" y="37"/>
                  </a:moveTo>
                  <a:cubicBezTo>
                    <a:pt x="38" y="56"/>
                    <a:pt x="38" y="56"/>
                    <a:pt x="38" y="56"/>
                  </a:cubicBezTo>
                  <a:cubicBezTo>
                    <a:pt x="37" y="57"/>
                    <a:pt x="36" y="57"/>
                    <a:pt x="34" y="57"/>
                  </a:cubicBezTo>
                  <a:cubicBezTo>
                    <a:pt x="33" y="57"/>
                    <a:pt x="32" y="57"/>
                    <a:pt x="31" y="56"/>
                  </a:cubicBezTo>
                  <a:cubicBezTo>
                    <a:pt x="4" y="28"/>
                    <a:pt x="4" y="28"/>
                    <a:pt x="4" y="28"/>
                  </a:cubicBezTo>
                  <a:cubicBezTo>
                    <a:pt x="2" y="27"/>
                    <a:pt x="0" y="23"/>
                    <a:pt x="0" y="20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0" y="2"/>
                    <a:pt x="3" y="0"/>
                    <a:pt x="5" y="0"/>
                  </a:cubicBezTo>
                  <a:cubicBezTo>
                    <a:pt x="21" y="0"/>
                    <a:pt x="21" y="0"/>
                    <a:pt x="21" y="0"/>
                  </a:cubicBezTo>
                  <a:cubicBezTo>
                    <a:pt x="24" y="0"/>
                    <a:pt x="27" y="1"/>
                    <a:pt x="29" y="3"/>
                  </a:cubicBezTo>
                  <a:cubicBezTo>
                    <a:pt x="57" y="30"/>
                    <a:pt x="57" y="30"/>
                    <a:pt x="57" y="30"/>
                  </a:cubicBezTo>
                  <a:cubicBezTo>
                    <a:pt x="57" y="31"/>
                    <a:pt x="58" y="32"/>
                    <a:pt x="58" y="34"/>
                  </a:cubicBezTo>
                  <a:cubicBezTo>
                    <a:pt x="58" y="35"/>
                    <a:pt x="57" y="36"/>
                    <a:pt x="57" y="37"/>
                  </a:cubicBezTo>
                  <a:close/>
                  <a:moveTo>
                    <a:pt x="13" y="7"/>
                  </a:moveTo>
                  <a:cubicBezTo>
                    <a:pt x="10" y="7"/>
                    <a:pt x="8" y="9"/>
                    <a:pt x="8" y="12"/>
                  </a:cubicBezTo>
                  <a:cubicBezTo>
                    <a:pt x="8" y="14"/>
                    <a:pt x="10" y="17"/>
                    <a:pt x="13" y="17"/>
                  </a:cubicBezTo>
                  <a:cubicBezTo>
                    <a:pt x="15" y="17"/>
                    <a:pt x="17" y="14"/>
                    <a:pt x="17" y="12"/>
                  </a:cubicBezTo>
                  <a:cubicBezTo>
                    <a:pt x="17" y="9"/>
                    <a:pt x="15" y="7"/>
                    <a:pt x="13" y="7"/>
                  </a:cubicBezTo>
                  <a:close/>
                  <a:moveTo>
                    <a:pt x="71" y="37"/>
                  </a:moveTo>
                  <a:cubicBezTo>
                    <a:pt x="52" y="56"/>
                    <a:pt x="52" y="56"/>
                    <a:pt x="52" y="56"/>
                  </a:cubicBezTo>
                  <a:cubicBezTo>
                    <a:pt x="52" y="57"/>
                    <a:pt x="50" y="57"/>
                    <a:pt x="49" y="57"/>
                  </a:cubicBezTo>
                  <a:cubicBezTo>
                    <a:pt x="47" y="57"/>
                    <a:pt x="46" y="56"/>
                    <a:pt x="45" y="55"/>
                  </a:cubicBezTo>
                  <a:cubicBezTo>
                    <a:pt x="63" y="37"/>
                    <a:pt x="63" y="37"/>
                    <a:pt x="63" y="37"/>
                  </a:cubicBezTo>
                  <a:cubicBezTo>
                    <a:pt x="63" y="36"/>
                    <a:pt x="64" y="35"/>
                    <a:pt x="64" y="34"/>
                  </a:cubicBezTo>
                  <a:cubicBezTo>
                    <a:pt x="64" y="32"/>
                    <a:pt x="63" y="31"/>
                    <a:pt x="63" y="30"/>
                  </a:cubicBezTo>
                  <a:cubicBezTo>
                    <a:pt x="35" y="3"/>
                    <a:pt x="35" y="3"/>
                    <a:pt x="35" y="3"/>
                  </a:cubicBezTo>
                  <a:cubicBezTo>
                    <a:pt x="34" y="1"/>
                    <a:pt x="30" y="0"/>
                    <a:pt x="27" y="0"/>
                  </a:cubicBezTo>
                  <a:cubicBezTo>
                    <a:pt x="36" y="0"/>
                    <a:pt x="36" y="0"/>
                    <a:pt x="36" y="0"/>
                  </a:cubicBezTo>
                  <a:cubicBezTo>
                    <a:pt x="38" y="0"/>
                    <a:pt x="42" y="1"/>
                    <a:pt x="44" y="3"/>
                  </a:cubicBezTo>
                  <a:cubicBezTo>
                    <a:pt x="71" y="30"/>
                    <a:pt x="71" y="30"/>
                    <a:pt x="71" y="30"/>
                  </a:cubicBezTo>
                  <a:cubicBezTo>
                    <a:pt x="72" y="31"/>
                    <a:pt x="73" y="32"/>
                    <a:pt x="73" y="34"/>
                  </a:cubicBezTo>
                  <a:cubicBezTo>
                    <a:pt x="73" y="35"/>
                    <a:pt x="72" y="36"/>
                    <a:pt x="71" y="37"/>
                  </a:cubicBez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</a:ln>
          </p:spPr>
          <p:txBody>
            <a:bodyPr anchor="ctr"/>
            <a:lstStyle/>
            <a:p>
              <a:pPr algn="ctr"/>
              <a:endParaRPr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6" name="组合 5">
            <a:extLst>
              <a:ext uri="{FF2B5EF4-FFF2-40B4-BE49-F238E27FC236}">
                <a16:creationId xmlns:a16="http://schemas.microsoft.com/office/drawing/2014/main" id="{C3B01094-0BED-4AC9-AE39-CEC56894A56F}"/>
              </a:ext>
            </a:extLst>
          </p:cNvPr>
          <p:cNvGrpSpPr/>
          <p:nvPr/>
        </p:nvGrpSpPr>
        <p:grpSpPr>
          <a:xfrm>
            <a:off x="5685000" y="3504269"/>
            <a:ext cx="821864" cy="821864"/>
            <a:chOff x="5684996" y="3504269"/>
            <a:chExt cx="821864" cy="821864"/>
          </a:xfrm>
        </p:grpSpPr>
        <p:sp>
          <p:nvSpPr>
            <p:cNvPr id="33" name="íṩľíḍè-Oval 11">
              <a:extLst>
                <a:ext uri="{FF2B5EF4-FFF2-40B4-BE49-F238E27FC236}">
                  <a16:creationId xmlns:a16="http://schemas.microsoft.com/office/drawing/2014/main" id="{9C073339-6E6D-4E3F-AAF0-4827A29C80E0}"/>
                </a:ext>
              </a:extLst>
            </p:cNvPr>
            <p:cNvSpPr/>
            <p:nvPr/>
          </p:nvSpPr>
          <p:spPr>
            <a:xfrm>
              <a:off x="5684996" y="3504269"/>
              <a:ext cx="821864" cy="821864"/>
            </a:xfrm>
            <a:prstGeom prst="ellipse">
              <a:avLst/>
            </a:prstGeom>
            <a:solidFill>
              <a:schemeClr val="accent2">
                <a:alpha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34" name="íṩľíḍè-Oval 12">
              <a:extLst>
                <a:ext uri="{FF2B5EF4-FFF2-40B4-BE49-F238E27FC236}">
                  <a16:creationId xmlns:a16="http://schemas.microsoft.com/office/drawing/2014/main" id="{32BEC5FB-0B7C-453F-B73E-C2C7E92234B3}"/>
                </a:ext>
              </a:extLst>
            </p:cNvPr>
            <p:cNvSpPr/>
            <p:nvPr/>
          </p:nvSpPr>
          <p:spPr>
            <a:xfrm>
              <a:off x="5758362" y="3577634"/>
              <a:ext cx="675133" cy="675133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35" name="íṩľíḍè-Freeform: Shape 17">
              <a:extLst>
                <a:ext uri="{FF2B5EF4-FFF2-40B4-BE49-F238E27FC236}">
                  <a16:creationId xmlns:a16="http://schemas.microsoft.com/office/drawing/2014/main" id="{3683BF5E-30C8-4577-B689-41E7684FCB02}"/>
                </a:ext>
              </a:extLst>
            </p:cNvPr>
            <p:cNvSpPr/>
            <p:nvPr/>
          </p:nvSpPr>
          <p:spPr bwMode="auto">
            <a:xfrm>
              <a:off x="5919847" y="3764761"/>
              <a:ext cx="325587" cy="300886"/>
            </a:xfrm>
            <a:custGeom>
              <a:avLst/>
              <a:gdLst/>
              <a:ahLst/>
              <a:cxnLst>
                <a:cxn ang="0">
                  <a:pos x="67" y="20"/>
                </a:cxn>
                <a:cxn ang="0">
                  <a:pos x="46" y="36"/>
                </a:cxn>
                <a:cxn ang="0">
                  <a:pos x="42" y="40"/>
                </a:cxn>
                <a:cxn ang="0">
                  <a:pos x="39" y="47"/>
                </a:cxn>
                <a:cxn ang="0">
                  <a:pos x="44" y="52"/>
                </a:cxn>
                <a:cxn ang="0">
                  <a:pos x="52" y="58"/>
                </a:cxn>
                <a:cxn ang="0">
                  <a:pos x="52" y="61"/>
                </a:cxn>
                <a:cxn ang="0">
                  <a:pos x="51" y="62"/>
                </a:cxn>
                <a:cxn ang="0">
                  <a:pos x="17" y="62"/>
                </a:cxn>
                <a:cxn ang="0">
                  <a:pos x="16" y="61"/>
                </a:cxn>
                <a:cxn ang="0">
                  <a:pos x="16" y="58"/>
                </a:cxn>
                <a:cxn ang="0">
                  <a:pos x="24" y="52"/>
                </a:cxn>
                <a:cxn ang="0">
                  <a:pos x="29" y="47"/>
                </a:cxn>
                <a:cxn ang="0">
                  <a:pos x="26" y="40"/>
                </a:cxn>
                <a:cxn ang="0">
                  <a:pos x="22" y="36"/>
                </a:cxn>
                <a:cxn ang="0">
                  <a:pos x="0" y="20"/>
                </a:cxn>
                <a:cxn ang="0">
                  <a:pos x="0" y="15"/>
                </a:cxn>
                <a:cxn ang="0">
                  <a:pos x="4" y="11"/>
                </a:cxn>
                <a:cxn ang="0">
                  <a:pos x="16" y="11"/>
                </a:cxn>
                <a:cxn ang="0">
                  <a:pos x="16" y="7"/>
                </a:cxn>
                <a:cxn ang="0">
                  <a:pos x="22" y="0"/>
                </a:cxn>
                <a:cxn ang="0">
                  <a:pos x="45" y="0"/>
                </a:cxn>
                <a:cxn ang="0">
                  <a:pos x="52" y="7"/>
                </a:cxn>
                <a:cxn ang="0">
                  <a:pos x="52" y="11"/>
                </a:cxn>
                <a:cxn ang="0">
                  <a:pos x="63" y="11"/>
                </a:cxn>
                <a:cxn ang="0">
                  <a:pos x="67" y="15"/>
                </a:cxn>
                <a:cxn ang="0">
                  <a:pos x="67" y="20"/>
                </a:cxn>
                <a:cxn ang="0">
                  <a:pos x="16" y="16"/>
                </a:cxn>
                <a:cxn ang="0">
                  <a:pos x="6" y="16"/>
                </a:cxn>
                <a:cxn ang="0">
                  <a:pos x="6" y="20"/>
                </a:cxn>
                <a:cxn ang="0">
                  <a:pos x="19" y="31"/>
                </a:cxn>
                <a:cxn ang="0">
                  <a:pos x="16" y="16"/>
                </a:cxn>
                <a:cxn ang="0">
                  <a:pos x="62" y="16"/>
                </a:cxn>
                <a:cxn ang="0">
                  <a:pos x="52" y="16"/>
                </a:cxn>
                <a:cxn ang="0">
                  <a:pos x="49" y="31"/>
                </a:cxn>
                <a:cxn ang="0">
                  <a:pos x="62" y="20"/>
                </a:cxn>
                <a:cxn ang="0">
                  <a:pos x="62" y="16"/>
                </a:cxn>
              </a:cxnLst>
              <a:rect l="0" t="0" r="r" b="b"/>
              <a:pathLst>
                <a:path w="67" h="62">
                  <a:moveTo>
                    <a:pt x="67" y="20"/>
                  </a:moveTo>
                  <a:cubicBezTo>
                    <a:pt x="67" y="27"/>
                    <a:pt x="58" y="36"/>
                    <a:pt x="46" y="36"/>
                  </a:cubicBezTo>
                  <a:cubicBezTo>
                    <a:pt x="44" y="38"/>
                    <a:pt x="42" y="40"/>
                    <a:pt x="42" y="40"/>
                  </a:cubicBezTo>
                  <a:cubicBezTo>
                    <a:pt x="40" y="42"/>
                    <a:pt x="39" y="44"/>
                    <a:pt x="39" y="47"/>
                  </a:cubicBezTo>
                  <a:cubicBezTo>
                    <a:pt x="39" y="49"/>
                    <a:pt x="40" y="52"/>
                    <a:pt x="44" y="52"/>
                  </a:cubicBezTo>
                  <a:cubicBezTo>
                    <a:pt x="48" y="52"/>
                    <a:pt x="52" y="54"/>
                    <a:pt x="52" y="58"/>
                  </a:cubicBezTo>
                  <a:cubicBezTo>
                    <a:pt x="52" y="61"/>
                    <a:pt x="52" y="61"/>
                    <a:pt x="52" y="61"/>
                  </a:cubicBezTo>
                  <a:cubicBezTo>
                    <a:pt x="52" y="62"/>
                    <a:pt x="51" y="62"/>
                    <a:pt x="51" y="62"/>
                  </a:cubicBezTo>
                  <a:cubicBezTo>
                    <a:pt x="17" y="62"/>
                    <a:pt x="17" y="62"/>
                    <a:pt x="17" y="62"/>
                  </a:cubicBezTo>
                  <a:cubicBezTo>
                    <a:pt x="16" y="62"/>
                    <a:pt x="16" y="62"/>
                    <a:pt x="16" y="61"/>
                  </a:cubicBezTo>
                  <a:cubicBezTo>
                    <a:pt x="16" y="58"/>
                    <a:pt x="16" y="58"/>
                    <a:pt x="16" y="58"/>
                  </a:cubicBezTo>
                  <a:cubicBezTo>
                    <a:pt x="16" y="54"/>
                    <a:pt x="20" y="52"/>
                    <a:pt x="24" y="52"/>
                  </a:cubicBezTo>
                  <a:cubicBezTo>
                    <a:pt x="27" y="52"/>
                    <a:pt x="29" y="49"/>
                    <a:pt x="29" y="47"/>
                  </a:cubicBezTo>
                  <a:cubicBezTo>
                    <a:pt x="29" y="44"/>
                    <a:pt x="28" y="42"/>
                    <a:pt x="26" y="40"/>
                  </a:cubicBezTo>
                  <a:cubicBezTo>
                    <a:pt x="25" y="40"/>
                    <a:pt x="24" y="38"/>
                    <a:pt x="22" y="36"/>
                  </a:cubicBezTo>
                  <a:cubicBezTo>
                    <a:pt x="10" y="36"/>
                    <a:pt x="0" y="27"/>
                    <a:pt x="0" y="20"/>
                  </a:cubicBezTo>
                  <a:cubicBezTo>
                    <a:pt x="0" y="15"/>
                    <a:pt x="0" y="15"/>
                    <a:pt x="0" y="15"/>
                  </a:cubicBezTo>
                  <a:cubicBezTo>
                    <a:pt x="0" y="12"/>
                    <a:pt x="2" y="11"/>
                    <a:pt x="4" y="11"/>
                  </a:cubicBezTo>
                  <a:cubicBezTo>
                    <a:pt x="16" y="11"/>
                    <a:pt x="16" y="11"/>
                    <a:pt x="16" y="11"/>
                  </a:cubicBezTo>
                  <a:cubicBezTo>
                    <a:pt x="16" y="7"/>
                    <a:pt x="16" y="7"/>
                    <a:pt x="16" y="7"/>
                  </a:cubicBezTo>
                  <a:cubicBezTo>
                    <a:pt x="16" y="3"/>
                    <a:pt x="19" y="0"/>
                    <a:pt x="22" y="0"/>
                  </a:cubicBezTo>
                  <a:cubicBezTo>
                    <a:pt x="45" y="0"/>
                    <a:pt x="45" y="0"/>
                    <a:pt x="45" y="0"/>
                  </a:cubicBezTo>
                  <a:cubicBezTo>
                    <a:pt x="49" y="0"/>
                    <a:pt x="52" y="3"/>
                    <a:pt x="52" y="7"/>
                  </a:cubicBezTo>
                  <a:cubicBezTo>
                    <a:pt x="52" y="11"/>
                    <a:pt x="52" y="11"/>
                    <a:pt x="52" y="11"/>
                  </a:cubicBezTo>
                  <a:cubicBezTo>
                    <a:pt x="63" y="11"/>
                    <a:pt x="63" y="11"/>
                    <a:pt x="63" y="11"/>
                  </a:cubicBezTo>
                  <a:cubicBezTo>
                    <a:pt x="66" y="11"/>
                    <a:pt x="67" y="12"/>
                    <a:pt x="67" y="15"/>
                  </a:cubicBezTo>
                  <a:lnTo>
                    <a:pt x="67" y="20"/>
                  </a:lnTo>
                  <a:close/>
                  <a:moveTo>
                    <a:pt x="16" y="16"/>
                  </a:moveTo>
                  <a:cubicBezTo>
                    <a:pt x="6" y="16"/>
                    <a:pt x="6" y="16"/>
                    <a:pt x="6" y="16"/>
                  </a:cubicBezTo>
                  <a:cubicBezTo>
                    <a:pt x="6" y="20"/>
                    <a:pt x="6" y="20"/>
                    <a:pt x="6" y="20"/>
                  </a:cubicBezTo>
                  <a:cubicBezTo>
                    <a:pt x="6" y="24"/>
                    <a:pt x="11" y="29"/>
                    <a:pt x="19" y="31"/>
                  </a:cubicBezTo>
                  <a:cubicBezTo>
                    <a:pt x="17" y="27"/>
                    <a:pt x="16" y="22"/>
                    <a:pt x="16" y="16"/>
                  </a:cubicBezTo>
                  <a:close/>
                  <a:moveTo>
                    <a:pt x="62" y="16"/>
                  </a:moveTo>
                  <a:cubicBezTo>
                    <a:pt x="52" y="16"/>
                    <a:pt x="52" y="16"/>
                    <a:pt x="52" y="16"/>
                  </a:cubicBezTo>
                  <a:cubicBezTo>
                    <a:pt x="52" y="22"/>
                    <a:pt x="51" y="27"/>
                    <a:pt x="49" y="31"/>
                  </a:cubicBezTo>
                  <a:cubicBezTo>
                    <a:pt x="57" y="29"/>
                    <a:pt x="62" y="24"/>
                    <a:pt x="62" y="20"/>
                  </a:cubicBezTo>
                  <a:lnTo>
                    <a:pt x="62" y="16"/>
                  </a:ln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</a:ln>
          </p:spPr>
          <p:txBody>
            <a:bodyPr anchor="ctr"/>
            <a:lstStyle/>
            <a:p>
              <a:pPr algn="ctr"/>
              <a:endParaRPr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cxnSp>
        <p:nvCxnSpPr>
          <p:cNvPr id="15" name="íṩľíḍè-Straight Connector 4">
            <a:extLst>
              <a:ext uri="{FF2B5EF4-FFF2-40B4-BE49-F238E27FC236}">
                <a16:creationId xmlns:a16="http://schemas.microsoft.com/office/drawing/2014/main" id="{1D08899A-246D-42F0-B158-C76ADD39A490}"/>
              </a:ext>
            </a:extLst>
          </p:cNvPr>
          <p:cNvCxnSpPr/>
          <p:nvPr/>
        </p:nvCxnSpPr>
        <p:spPr>
          <a:xfrm rot="5400000">
            <a:off x="2388475" y="4537298"/>
            <a:ext cx="278604" cy="1563"/>
          </a:xfrm>
          <a:prstGeom prst="line">
            <a:avLst/>
          </a:prstGeom>
          <a:ln w="19050">
            <a:solidFill>
              <a:schemeClr val="bg1">
                <a:lumMod val="65000"/>
              </a:schemeClr>
            </a:solidFill>
            <a:prstDash val="sysDot"/>
            <a:headEnd type="oval" w="med" len="med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7" name="组合 6">
            <a:extLst>
              <a:ext uri="{FF2B5EF4-FFF2-40B4-BE49-F238E27FC236}">
                <a16:creationId xmlns:a16="http://schemas.microsoft.com/office/drawing/2014/main" id="{62CFF8E6-6BDB-487D-BAE2-2D6B981E264E}"/>
              </a:ext>
            </a:extLst>
          </p:cNvPr>
          <p:cNvGrpSpPr/>
          <p:nvPr/>
        </p:nvGrpSpPr>
        <p:grpSpPr>
          <a:xfrm>
            <a:off x="9243200" y="3504269"/>
            <a:ext cx="821864" cy="821864"/>
            <a:chOff x="9251346" y="3504269"/>
            <a:chExt cx="821864" cy="821864"/>
          </a:xfrm>
        </p:grpSpPr>
        <p:sp>
          <p:nvSpPr>
            <p:cNvPr id="42" name="íṩľíḍè-Oval 14">
              <a:extLst>
                <a:ext uri="{FF2B5EF4-FFF2-40B4-BE49-F238E27FC236}">
                  <a16:creationId xmlns:a16="http://schemas.microsoft.com/office/drawing/2014/main" id="{319A8AF6-F96A-4EEC-A8D7-FBAB66816BC0}"/>
                </a:ext>
              </a:extLst>
            </p:cNvPr>
            <p:cNvSpPr/>
            <p:nvPr/>
          </p:nvSpPr>
          <p:spPr>
            <a:xfrm>
              <a:off x="9251346" y="3504269"/>
              <a:ext cx="821864" cy="821864"/>
            </a:xfrm>
            <a:prstGeom prst="ellipse">
              <a:avLst/>
            </a:prstGeom>
            <a:solidFill>
              <a:srgbClr val="294350">
                <a:alpha val="8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43" name="íṩľíḍè-Oval 15">
              <a:extLst>
                <a:ext uri="{FF2B5EF4-FFF2-40B4-BE49-F238E27FC236}">
                  <a16:creationId xmlns:a16="http://schemas.microsoft.com/office/drawing/2014/main" id="{A1A985D2-B7F1-47F1-A64E-656E98B240E3}"/>
                </a:ext>
              </a:extLst>
            </p:cNvPr>
            <p:cNvSpPr/>
            <p:nvPr/>
          </p:nvSpPr>
          <p:spPr>
            <a:xfrm>
              <a:off x="9324712" y="3577634"/>
              <a:ext cx="675133" cy="675133"/>
            </a:xfrm>
            <a:prstGeom prst="ellipse">
              <a:avLst/>
            </a:prstGeom>
            <a:solidFill>
              <a:srgbClr val="2943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44" name="íṩľíḍè-Freeform: Shape 18">
              <a:extLst>
                <a:ext uri="{FF2B5EF4-FFF2-40B4-BE49-F238E27FC236}">
                  <a16:creationId xmlns:a16="http://schemas.microsoft.com/office/drawing/2014/main" id="{92D6E3C7-6977-4BD1-A074-CB78722D144F}"/>
                </a:ext>
              </a:extLst>
            </p:cNvPr>
            <p:cNvSpPr/>
            <p:nvPr/>
          </p:nvSpPr>
          <p:spPr bwMode="auto">
            <a:xfrm>
              <a:off x="9495004" y="3764756"/>
              <a:ext cx="279857" cy="281759"/>
            </a:xfrm>
            <a:custGeom>
              <a:avLst/>
              <a:gdLst/>
              <a:ahLst/>
              <a:cxnLst>
                <a:cxn ang="0">
                  <a:pos x="68" y="3"/>
                </a:cxn>
                <a:cxn ang="0">
                  <a:pos x="58" y="61"/>
                </a:cxn>
                <a:cxn ang="0">
                  <a:pos x="57" y="63"/>
                </a:cxn>
                <a:cxn ang="0">
                  <a:pos x="56" y="63"/>
                </a:cxn>
                <a:cxn ang="0">
                  <a:pos x="55" y="63"/>
                </a:cxn>
                <a:cxn ang="0">
                  <a:pos x="38" y="56"/>
                </a:cxn>
                <a:cxn ang="0">
                  <a:pos x="28" y="67"/>
                </a:cxn>
                <a:cxn ang="0">
                  <a:pos x="26" y="68"/>
                </a:cxn>
                <a:cxn ang="0">
                  <a:pos x="26" y="68"/>
                </a:cxn>
                <a:cxn ang="0">
                  <a:pos x="24" y="65"/>
                </a:cxn>
                <a:cxn ang="0">
                  <a:pos x="24" y="52"/>
                </a:cxn>
                <a:cxn ang="0">
                  <a:pos x="57" y="12"/>
                </a:cxn>
                <a:cxn ang="0">
                  <a:pos x="16" y="47"/>
                </a:cxn>
                <a:cxn ang="0">
                  <a:pos x="1" y="41"/>
                </a:cxn>
                <a:cxn ang="0">
                  <a:pos x="0" y="39"/>
                </a:cxn>
                <a:cxn ang="0">
                  <a:pos x="1" y="36"/>
                </a:cxn>
                <a:cxn ang="0">
                  <a:pos x="64" y="0"/>
                </a:cxn>
                <a:cxn ang="0">
                  <a:pos x="65" y="0"/>
                </a:cxn>
                <a:cxn ang="0">
                  <a:pos x="67" y="0"/>
                </a:cxn>
                <a:cxn ang="0">
                  <a:pos x="68" y="3"/>
                </a:cxn>
              </a:cxnLst>
              <a:rect l="0" t="0" r="r" b="b"/>
              <a:pathLst>
                <a:path w="68" h="68">
                  <a:moveTo>
                    <a:pt x="68" y="3"/>
                  </a:moveTo>
                  <a:cubicBezTo>
                    <a:pt x="58" y="61"/>
                    <a:pt x="58" y="61"/>
                    <a:pt x="58" y="61"/>
                  </a:cubicBezTo>
                  <a:cubicBezTo>
                    <a:pt x="58" y="62"/>
                    <a:pt x="57" y="62"/>
                    <a:pt x="57" y="63"/>
                  </a:cubicBezTo>
                  <a:cubicBezTo>
                    <a:pt x="56" y="63"/>
                    <a:pt x="56" y="63"/>
                    <a:pt x="56" y="63"/>
                  </a:cubicBezTo>
                  <a:cubicBezTo>
                    <a:pt x="55" y="63"/>
                    <a:pt x="55" y="63"/>
                    <a:pt x="55" y="63"/>
                  </a:cubicBezTo>
                  <a:cubicBezTo>
                    <a:pt x="38" y="56"/>
                    <a:pt x="38" y="56"/>
                    <a:pt x="38" y="56"/>
                  </a:cubicBezTo>
                  <a:cubicBezTo>
                    <a:pt x="28" y="67"/>
                    <a:pt x="28" y="67"/>
                    <a:pt x="28" y="67"/>
                  </a:cubicBezTo>
                  <a:cubicBezTo>
                    <a:pt x="28" y="67"/>
                    <a:pt x="27" y="68"/>
                    <a:pt x="26" y="68"/>
                  </a:cubicBezTo>
                  <a:cubicBezTo>
                    <a:pt x="26" y="68"/>
                    <a:pt x="26" y="68"/>
                    <a:pt x="26" y="68"/>
                  </a:cubicBezTo>
                  <a:cubicBezTo>
                    <a:pt x="25" y="67"/>
                    <a:pt x="24" y="66"/>
                    <a:pt x="24" y="65"/>
                  </a:cubicBezTo>
                  <a:cubicBezTo>
                    <a:pt x="24" y="52"/>
                    <a:pt x="24" y="52"/>
                    <a:pt x="24" y="52"/>
                  </a:cubicBezTo>
                  <a:cubicBezTo>
                    <a:pt x="57" y="12"/>
                    <a:pt x="57" y="12"/>
                    <a:pt x="57" y="12"/>
                  </a:cubicBezTo>
                  <a:cubicBezTo>
                    <a:pt x="16" y="47"/>
                    <a:pt x="16" y="47"/>
                    <a:pt x="16" y="47"/>
                  </a:cubicBezTo>
                  <a:cubicBezTo>
                    <a:pt x="1" y="41"/>
                    <a:pt x="1" y="41"/>
                    <a:pt x="1" y="41"/>
                  </a:cubicBezTo>
                  <a:cubicBezTo>
                    <a:pt x="0" y="40"/>
                    <a:pt x="0" y="40"/>
                    <a:pt x="0" y="39"/>
                  </a:cubicBezTo>
                  <a:cubicBezTo>
                    <a:pt x="0" y="38"/>
                    <a:pt x="0" y="37"/>
                    <a:pt x="1" y="36"/>
                  </a:cubicBezTo>
                  <a:cubicBezTo>
                    <a:pt x="64" y="0"/>
                    <a:pt x="64" y="0"/>
                    <a:pt x="64" y="0"/>
                  </a:cubicBezTo>
                  <a:cubicBezTo>
                    <a:pt x="65" y="0"/>
                    <a:pt x="65" y="0"/>
                    <a:pt x="65" y="0"/>
                  </a:cubicBezTo>
                  <a:cubicBezTo>
                    <a:pt x="66" y="0"/>
                    <a:pt x="66" y="0"/>
                    <a:pt x="67" y="0"/>
                  </a:cubicBezTo>
                  <a:cubicBezTo>
                    <a:pt x="68" y="1"/>
                    <a:pt x="68" y="2"/>
                    <a:pt x="68" y="3"/>
                  </a:cubicBez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</a:ln>
          </p:spPr>
          <p:txBody>
            <a:bodyPr anchor="ctr"/>
            <a:lstStyle/>
            <a:p>
              <a:pPr algn="ctr"/>
              <a:endParaRPr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sp>
        <p:nvSpPr>
          <p:cNvPr id="91" name="PA_椭圆 17">
            <a:extLst>
              <a:ext uri="{FF2B5EF4-FFF2-40B4-BE49-F238E27FC236}">
                <a16:creationId xmlns:a16="http://schemas.microsoft.com/office/drawing/2014/main" id="{BF39575B-DF4C-410F-8565-530F94396A80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261744" y="368300"/>
            <a:ext cx="188697" cy="188697"/>
          </a:xfrm>
          <a:prstGeom prst="ellipse">
            <a:avLst/>
          </a:prstGeom>
          <a:solidFill>
            <a:srgbClr val="2943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2" name="PA_椭圆 22">
            <a:extLst>
              <a:ext uri="{FF2B5EF4-FFF2-40B4-BE49-F238E27FC236}">
                <a16:creationId xmlns:a16="http://schemas.microsoft.com/office/drawing/2014/main" id="{884AF8CB-6DA7-444F-852D-FA5E9E77562D}"/>
              </a:ext>
            </a:extLst>
          </p:cNvPr>
          <p:cNvSpPr/>
          <p:nvPr>
            <p:custDataLst>
              <p:tags r:id="rId2"/>
            </p:custDataLst>
          </p:nvPr>
        </p:nvSpPr>
        <p:spPr>
          <a:xfrm>
            <a:off x="120220" y="514540"/>
            <a:ext cx="141523" cy="141523"/>
          </a:xfrm>
          <a:prstGeom prst="ellipse">
            <a:avLst/>
          </a:prstGeom>
          <a:solidFill>
            <a:srgbClr val="FC861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3" name="PA_椭圆 23">
            <a:extLst>
              <a:ext uri="{FF2B5EF4-FFF2-40B4-BE49-F238E27FC236}">
                <a16:creationId xmlns:a16="http://schemas.microsoft.com/office/drawing/2014/main" id="{BB898C26-E37A-476B-8583-D45E177F4ECA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>
            <a:off x="39325" y="369269"/>
            <a:ext cx="100798" cy="100797"/>
          </a:xfrm>
          <a:prstGeom prst="ellipse">
            <a:avLst/>
          </a:prstGeom>
          <a:solidFill>
            <a:srgbClr val="2943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4" name="PA_椭圆 24">
            <a:extLst>
              <a:ext uri="{FF2B5EF4-FFF2-40B4-BE49-F238E27FC236}">
                <a16:creationId xmlns:a16="http://schemas.microsoft.com/office/drawing/2014/main" id="{F09230EC-BB5C-439A-ABE0-ADFF47E8EA27}"/>
              </a:ext>
            </a:extLst>
          </p:cNvPr>
          <p:cNvSpPr/>
          <p:nvPr>
            <p:custDataLst>
              <p:tags r:id="rId4"/>
            </p:custDataLst>
          </p:nvPr>
        </p:nvSpPr>
        <p:spPr>
          <a:xfrm flipV="1">
            <a:off x="282216" y="627791"/>
            <a:ext cx="73877" cy="73877"/>
          </a:xfrm>
          <a:prstGeom prst="ellipse">
            <a:avLst/>
          </a:prstGeom>
          <a:solidFill>
            <a:srgbClr val="FC861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5" name="PA_椭圆 26">
            <a:extLst>
              <a:ext uri="{FF2B5EF4-FFF2-40B4-BE49-F238E27FC236}">
                <a16:creationId xmlns:a16="http://schemas.microsoft.com/office/drawing/2014/main" id="{95D15565-FABD-468E-B906-D604F1BBEA98}"/>
              </a:ext>
            </a:extLst>
          </p:cNvPr>
          <p:cNvSpPr/>
          <p:nvPr>
            <p:custDataLst>
              <p:tags r:id="rId5"/>
            </p:custDataLst>
          </p:nvPr>
        </p:nvSpPr>
        <p:spPr>
          <a:xfrm flipV="1">
            <a:off x="171301" y="426366"/>
            <a:ext cx="50320" cy="50320"/>
          </a:xfrm>
          <a:prstGeom prst="ellipse">
            <a:avLst/>
          </a:prstGeom>
          <a:solidFill>
            <a:srgbClr val="FC861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6" name="PA_椭圆 27">
            <a:extLst>
              <a:ext uri="{FF2B5EF4-FFF2-40B4-BE49-F238E27FC236}">
                <a16:creationId xmlns:a16="http://schemas.microsoft.com/office/drawing/2014/main" id="{576D5062-7EB6-47EC-B385-74F9493ED18A}"/>
              </a:ext>
            </a:extLst>
          </p:cNvPr>
          <p:cNvSpPr/>
          <p:nvPr>
            <p:custDataLst>
              <p:tags r:id="rId6"/>
            </p:custDataLst>
          </p:nvPr>
        </p:nvSpPr>
        <p:spPr>
          <a:xfrm flipV="1">
            <a:off x="1" y="540212"/>
            <a:ext cx="28328" cy="28328"/>
          </a:xfrm>
          <a:prstGeom prst="ellipse">
            <a:avLst/>
          </a:prstGeom>
          <a:solidFill>
            <a:srgbClr val="FC861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7" name="PA_椭圆 28">
            <a:extLst>
              <a:ext uri="{FF2B5EF4-FFF2-40B4-BE49-F238E27FC236}">
                <a16:creationId xmlns:a16="http://schemas.microsoft.com/office/drawing/2014/main" id="{30624B06-9732-49F8-B8C5-0213D4FE7999}"/>
              </a:ext>
            </a:extLst>
          </p:cNvPr>
          <p:cNvSpPr/>
          <p:nvPr>
            <p:custDataLst>
              <p:tags r:id="rId7"/>
            </p:custDataLst>
          </p:nvPr>
        </p:nvSpPr>
        <p:spPr>
          <a:xfrm flipV="1">
            <a:off x="54418" y="634499"/>
            <a:ext cx="14800" cy="14800"/>
          </a:xfrm>
          <a:prstGeom prst="ellipse">
            <a:avLst/>
          </a:prstGeom>
          <a:solidFill>
            <a:srgbClr val="2943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8" name="文本框 97">
            <a:extLst>
              <a:ext uri="{FF2B5EF4-FFF2-40B4-BE49-F238E27FC236}">
                <a16:creationId xmlns:a16="http://schemas.microsoft.com/office/drawing/2014/main" id="{ED8A98B6-6EF7-465C-BE9E-93060674D3C5}"/>
              </a:ext>
            </a:extLst>
          </p:cNvPr>
          <p:cNvSpPr txBox="1"/>
          <p:nvPr/>
        </p:nvSpPr>
        <p:spPr>
          <a:xfrm>
            <a:off x="515193" y="275387"/>
            <a:ext cx="305724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800" b="1">
                <a:solidFill>
                  <a:srgbClr val="294350"/>
                </a:solidFill>
                <a:sym typeface="+mn-lt"/>
              </a:rPr>
              <a:t>添加页面标题内容</a:t>
            </a:r>
          </a:p>
        </p:txBody>
      </p:sp>
      <p:sp>
        <p:nvSpPr>
          <p:cNvPr id="100" name="PA_i$liḋe-TextBox 35">
            <a:extLst>
              <a:ext uri="{FF2B5EF4-FFF2-40B4-BE49-F238E27FC236}">
                <a16:creationId xmlns:a16="http://schemas.microsoft.com/office/drawing/2014/main" id="{B8247748-53B0-49BF-986E-B3F84B151C9D}"/>
              </a:ext>
            </a:extLst>
          </p:cNvPr>
          <p:cNvSpPr txBox="1"/>
          <p:nvPr>
            <p:custDataLst>
              <p:tags r:id="rId8"/>
            </p:custDataLst>
          </p:nvPr>
        </p:nvSpPr>
        <p:spPr bwMode="auto">
          <a:xfrm>
            <a:off x="1353804" y="5064035"/>
            <a:ext cx="2347947" cy="283030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none" lIns="0" tIns="0" rIns="0" bIns="0" anchor="ctr" anchorCtr="1">
            <a:normAutofit/>
            <a:scene3d>
              <a:camera prst="orthographicFront"/>
              <a:lightRig rig="threePt" dir="t"/>
            </a:scene3d>
            <a:sp3d>
              <a:bevelT w="0" h="0"/>
            </a:sp3d>
          </a:bodyPr>
          <a:lstStyle/>
          <a:p>
            <a:pPr marL="0" lvl="1" algn="ctr"/>
            <a:r>
              <a:rPr lang="zh-CN" altLang="en-US" sz="1600" b="1">
                <a:solidFill>
                  <a:srgbClr val="294350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标题文本预设</a:t>
            </a:r>
          </a:p>
        </p:txBody>
      </p:sp>
      <p:sp>
        <p:nvSpPr>
          <p:cNvPr id="101" name="PA_i$liḋe-TextBox 36">
            <a:extLst>
              <a:ext uri="{FF2B5EF4-FFF2-40B4-BE49-F238E27FC236}">
                <a16:creationId xmlns:a16="http://schemas.microsoft.com/office/drawing/2014/main" id="{4C749018-2692-4955-8E70-9296B9E75E1B}"/>
              </a:ext>
            </a:extLst>
          </p:cNvPr>
          <p:cNvSpPr txBox="1"/>
          <p:nvPr>
            <p:custDataLst>
              <p:tags r:id="rId9"/>
            </p:custDataLst>
          </p:nvPr>
        </p:nvSpPr>
        <p:spPr bwMode="auto">
          <a:xfrm>
            <a:off x="1353804" y="5404215"/>
            <a:ext cx="2347947" cy="574230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square" lIns="0" tIns="0" rIns="0" bIns="0" anchor="ctr" anchorCtr="1">
            <a:normAutofit fontScale="92500" lnSpcReduction="10000"/>
            <a:scene3d>
              <a:camera prst="orthographicFront"/>
              <a:lightRig rig="threePt" dir="t"/>
            </a:scene3d>
            <a:sp3d>
              <a:bevelT w="0" h="0"/>
            </a:sp3d>
          </a:bodyPr>
          <a:lstStyle/>
          <a:p>
            <a:pPr algn="ctr">
              <a:lnSpc>
                <a:spcPct val="120000"/>
              </a:lnSpc>
              <a:defRPr/>
            </a:pPr>
            <a:r>
              <a: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此部分内容作为文字排版占位显示 </a:t>
            </a:r>
            <a:br>
              <a: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</a:br>
            <a:r>
              <a: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此部分内容作为文字排版占位</a:t>
            </a:r>
            <a:endParaRPr lang="en-US" altLang="zh-CN" sz="1200" dirty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  <a:p>
            <a:pPr algn="ctr">
              <a:lnSpc>
                <a:spcPct val="120000"/>
              </a:lnSpc>
              <a:defRPr/>
            </a:pPr>
            <a:r>
              <a: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（建议使用主题字体）</a:t>
            </a:r>
          </a:p>
        </p:txBody>
      </p:sp>
      <p:grpSp>
        <p:nvGrpSpPr>
          <p:cNvPr id="102" name="PA_组合 18">
            <a:extLst>
              <a:ext uri="{FF2B5EF4-FFF2-40B4-BE49-F238E27FC236}">
                <a16:creationId xmlns:a16="http://schemas.microsoft.com/office/drawing/2014/main" id="{DDC6EB54-7A6B-4CB9-8336-F65DF121FEB4}"/>
              </a:ext>
            </a:extLst>
          </p:cNvPr>
          <p:cNvGrpSpPr/>
          <p:nvPr>
            <p:custDataLst>
              <p:tags r:id="rId10"/>
            </p:custDataLst>
          </p:nvPr>
        </p:nvGrpSpPr>
        <p:grpSpPr>
          <a:xfrm>
            <a:off x="2253678" y="4828320"/>
            <a:ext cx="548198" cy="84777"/>
            <a:chOff x="11643803" y="3980625"/>
            <a:chExt cx="1096395" cy="169554"/>
          </a:xfrm>
        </p:grpSpPr>
        <p:sp>
          <p:nvSpPr>
            <p:cNvPr id="103" name="Rectangle 19">
              <a:extLst>
                <a:ext uri="{FF2B5EF4-FFF2-40B4-BE49-F238E27FC236}">
                  <a16:creationId xmlns:a16="http://schemas.microsoft.com/office/drawing/2014/main" id="{5762B14A-145E-459B-9196-1022637AD766}"/>
                </a:ext>
              </a:extLst>
            </p:cNvPr>
            <p:cNvSpPr/>
            <p:nvPr/>
          </p:nvSpPr>
          <p:spPr>
            <a:xfrm rot="2700000">
              <a:off x="11908522" y="3980626"/>
              <a:ext cx="169553" cy="169553"/>
            </a:xfrm>
            <a:prstGeom prst="rect">
              <a:avLst/>
            </a:prstGeom>
            <a:noFill/>
            <a:ln>
              <a:solidFill>
                <a:srgbClr val="29435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tr-TR" sz="900">
                <a:solidFill>
                  <a:srgbClr val="FF0000"/>
                </a:solidFill>
              </a:endParaRPr>
            </a:p>
          </p:txBody>
        </p:sp>
        <p:sp>
          <p:nvSpPr>
            <p:cNvPr id="104" name="Rectangle 20">
              <a:extLst>
                <a:ext uri="{FF2B5EF4-FFF2-40B4-BE49-F238E27FC236}">
                  <a16:creationId xmlns:a16="http://schemas.microsoft.com/office/drawing/2014/main" id="{A650ED21-3E9E-437C-86DD-40A14664EE83}"/>
                </a:ext>
              </a:extLst>
            </p:cNvPr>
            <p:cNvSpPr/>
            <p:nvPr/>
          </p:nvSpPr>
          <p:spPr>
            <a:xfrm rot="2700000">
              <a:off x="12107224" y="3980625"/>
              <a:ext cx="169553" cy="169553"/>
            </a:xfrm>
            <a:prstGeom prst="rect">
              <a:avLst/>
            </a:prstGeom>
            <a:noFill/>
            <a:ln>
              <a:solidFill>
                <a:srgbClr val="29435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tr-TR" sz="900">
                <a:solidFill>
                  <a:srgbClr val="FF0000"/>
                </a:solidFill>
              </a:endParaRPr>
            </a:p>
          </p:txBody>
        </p:sp>
        <p:sp>
          <p:nvSpPr>
            <p:cNvPr id="105" name="Rectangle 21">
              <a:extLst>
                <a:ext uri="{FF2B5EF4-FFF2-40B4-BE49-F238E27FC236}">
                  <a16:creationId xmlns:a16="http://schemas.microsoft.com/office/drawing/2014/main" id="{BA3D6872-2CAD-4E1B-BD44-FF3F06BDC7F0}"/>
                </a:ext>
              </a:extLst>
            </p:cNvPr>
            <p:cNvSpPr/>
            <p:nvPr/>
          </p:nvSpPr>
          <p:spPr>
            <a:xfrm rot="2700000">
              <a:off x="12305926" y="3980625"/>
              <a:ext cx="169553" cy="169553"/>
            </a:xfrm>
            <a:prstGeom prst="rect">
              <a:avLst/>
            </a:prstGeom>
            <a:noFill/>
            <a:ln>
              <a:solidFill>
                <a:srgbClr val="29435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tr-TR" sz="900">
                <a:solidFill>
                  <a:srgbClr val="FF0000"/>
                </a:solidFill>
              </a:endParaRPr>
            </a:p>
          </p:txBody>
        </p:sp>
        <p:cxnSp>
          <p:nvCxnSpPr>
            <p:cNvPr id="106" name="Straight Connector 22">
              <a:extLst>
                <a:ext uri="{FF2B5EF4-FFF2-40B4-BE49-F238E27FC236}">
                  <a16:creationId xmlns:a16="http://schemas.microsoft.com/office/drawing/2014/main" id="{F888A118-525E-461F-8B6B-B259D4155D3E}"/>
                </a:ext>
              </a:extLst>
            </p:cNvPr>
            <p:cNvCxnSpPr/>
            <p:nvPr/>
          </p:nvCxnSpPr>
          <p:spPr>
            <a:xfrm>
              <a:off x="12510595" y="4065403"/>
              <a:ext cx="229603" cy="0"/>
            </a:xfrm>
            <a:prstGeom prst="line">
              <a:avLst/>
            </a:prstGeom>
            <a:ln w="12700">
              <a:solidFill>
                <a:srgbClr val="29435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7" name="Straight Connector 23">
              <a:extLst>
                <a:ext uri="{FF2B5EF4-FFF2-40B4-BE49-F238E27FC236}">
                  <a16:creationId xmlns:a16="http://schemas.microsoft.com/office/drawing/2014/main" id="{6A94C7DF-7C73-4414-B36C-C5CE6B1A5D3F}"/>
                </a:ext>
              </a:extLst>
            </p:cNvPr>
            <p:cNvCxnSpPr/>
            <p:nvPr/>
          </p:nvCxnSpPr>
          <p:spPr>
            <a:xfrm>
              <a:off x="11643803" y="4065403"/>
              <a:ext cx="229603" cy="0"/>
            </a:xfrm>
            <a:prstGeom prst="line">
              <a:avLst/>
            </a:prstGeom>
            <a:ln w="12700">
              <a:solidFill>
                <a:srgbClr val="29435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108" name="íṩľíḍè-Straight Connector 4">
            <a:extLst>
              <a:ext uri="{FF2B5EF4-FFF2-40B4-BE49-F238E27FC236}">
                <a16:creationId xmlns:a16="http://schemas.microsoft.com/office/drawing/2014/main" id="{7686CDC5-2FA6-476B-BA1F-67BDEDE3579C}"/>
              </a:ext>
            </a:extLst>
          </p:cNvPr>
          <p:cNvCxnSpPr/>
          <p:nvPr/>
        </p:nvCxnSpPr>
        <p:spPr>
          <a:xfrm rot="5400000">
            <a:off x="5956630" y="4537298"/>
            <a:ext cx="278604" cy="1563"/>
          </a:xfrm>
          <a:prstGeom prst="line">
            <a:avLst/>
          </a:prstGeom>
          <a:ln w="19050">
            <a:solidFill>
              <a:schemeClr val="bg1">
                <a:lumMod val="65000"/>
              </a:schemeClr>
            </a:solidFill>
            <a:prstDash val="sysDot"/>
            <a:headEnd type="oval" w="med" len="med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9" name="PA_i$liḋe-TextBox 35">
            <a:extLst>
              <a:ext uri="{FF2B5EF4-FFF2-40B4-BE49-F238E27FC236}">
                <a16:creationId xmlns:a16="http://schemas.microsoft.com/office/drawing/2014/main" id="{59D6D8BD-CB7E-4968-AF6A-F0B4003A12A9}"/>
              </a:ext>
            </a:extLst>
          </p:cNvPr>
          <p:cNvSpPr txBox="1"/>
          <p:nvPr>
            <p:custDataLst>
              <p:tags r:id="rId11"/>
            </p:custDataLst>
          </p:nvPr>
        </p:nvSpPr>
        <p:spPr bwMode="auto">
          <a:xfrm>
            <a:off x="4921959" y="5064035"/>
            <a:ext cx="2347947" cy="283030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none" lIns="0" tIns="0" rIns="0" bIns="0" anchor="ctr" anchorCtr="1">
            <a:normAutofit/>
            <a:scene3d>
              <a:camera prst="orthographicFront"/>
              <a:lightRig rig="threePt" dir="t"/>
            </a:scene3d>
            <a:sp3d>
              <a:bevelT w="0" h="0"/>
            </a:sp3d>
          </a:bodyPr>
          <a:lstStyle/>
          <a:p>
            <a:pPr marL="0" lvl="1" algn="ctr"/>
            <a:r>
              <a:rPr lang="zh-CN" altLang="en-US" sz="1600" b="1">
                <a:solidFill>
                  <a:srgbClr val="FC8618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标题文本预设</a:t>
            </a:r>
          </a:p>
        </p:txBody>
      </p:sp>
      <p:sp>
        <p:nvSpPr>
          <p:cNvPr id="110" name="PA_i$liḋe-TextBox 36">
            <a:extLst>
              <a:ext uri="{FF2B5EF4-FFF2-40B4-BE49-F238E27FC236}">
                <a16:creationId xmlns:a16="http://schemas.microsoft.com/office/drawing/2014/main" id="{4B5E1651-5EB6-4FDB-BC7C-F2A1D3C49BFB}"/>
              </a:ext>
            </a:extLst>
          </p:cNvPr>
          <p:cNvSpPr txBox="1"/>
          <p:nvPr>
            <p:custDataLst>
              <p:tags r:id="rId12"/>
            </p:custDataLst>
          </p:nvPr>
        </p:nvSpPr>
        <p:spPr bwMode="auto">
          <a:xfrm>
            <a:off x="4921959" y="5404215"/>
            <a:ext cx="2347947" cy="574230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square" lIns="0" tIns="0" rIns="0" bIns="0" anchor="ctr" anchorCtr="1">
            <a:normAutofit fontScale="92500" lnSpcReduction="10000"/>
            <a:scene3d>
              <a:camera prst="orthographicFront"/>
              <a:lightRig rig="threePt" dir="t"/>
            </a:scene3d>
            <a:sp3d>
              <a:bevelT w="0" h="0"/>
            </a:sp3d>
          </a:bodyPr>
          <a:lstStyle/>
          <a:p>
            <a:pPr algn="ctr">
              <a:lnSpc>
                <a:spcPct val="120000"/>
              </a:lnSpc>
              <a:defRPr/>
            </a:pPr>
            <a:r>
              <a:rPr lang="zh-CN" altLang="en-US" sz="120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此部分内容作为文字排版占位显示 </a:t>
            </a:r>
            <a:br>
              <a:rPr lang="zh-CN" altLang="en-US" sz="120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</a:br>
            <a:r>
              <a:rPr lang="zh-CN" altLang="en-US" sz="120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此部分内容作为文字排版占位</a:t>
            </a:r>
            <a:endParaRPr lang="en-US" altLang="zh-CN" sz="120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  <a:p>
            <a:pPr algn="ctr">
              <a:lnSpc>
                <a:spcPct val="120000"/>
              </a:lnSpc>
              <a:defRPr/>
            </a:pPr>
            <a:r>
              <a:rPr lang="zh-CN" altLang="en-US" sz="120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（建议使用主题字体）</a:t>
            </a:r>
          </a:p>
        </p:txBody>
      </p:sp>
      <p:grpSp>
        <p:nvGrpSpPr>
          <p:cNvPr id="111" name="PA_组合 18">
            <a:extLst>
              <a:ext uri="{FF2B5EF4-FFF2-40B4-BE49-F238E27FC236}">
                <a16:creationId xmlns:a16="http://schemas.microsoft.com/office/drawing/2014/main" id="{9920710B-5E0F-4798-9502-9B92B68465DC}"/>
              </a:ext>
            </a:extLst>
          </p:cNvPr>
          <p:cNvGrpSpPr/>
          <p:nvPr>
            <p:custDataLst>
              <p:tags r:id="rId13"/>
            </p:custDataLst>
          </p:nvPr>
        </p:nvGrpSpPr>
        <p:grpSpPr>
          <a:xfrm>
            <a:off x="5821833" y="4828320"/>
            <a:ext cx="548198" cy="84777"/>
            <a:chOff x="11643803" y="3980625"/>
            <a:chExt cx="1096395" cy="169554"/>
          </a:xfrm>
        </p:grpSpPr>
        <p:sp>
          <p:nvSpPr>
            <p:cNvPr id="112" name="Rectangle 19">
              <a:extLst>
                <a:ext uri="{FF2B5EF4-FFF2-40B4-BE49-F238E27FC236}">
                  <a16:creationId xmlns:a16="http://schemas.microsoft.com/office/drawing/2014/main" id="{FA0A5E9B-08A3-4BE0-B151-01380A52E2E2}"/>
                </a:ext>
              </a:extLst>
            </p:cNvPr>
            <p:cNvSpPr/>
            <p:nvPr/>
          </p:nvSpPr>
          <p:spPr>
            <a:xfrm rot="2700000">
              <a:off x="11908522" y="3980626"/>
              <a:ext cx="169553" cy="169553"/>
            </a:xfrm>
            <a:prstGeom prst="rect">
              <a:avLst/>
            </a:prstGeom>
            <a:noFill/>
            <a:ln>
              <a:solidFill>
                <a:srgbClr val="29435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tr-TR" sz="900">
                <a:solidFill>
                  <a:srgbClr val="FF0000"/>
                </a:solidFill>
              </a:endParaRPr>
            </a:p>
          </p:txBody>
        </p:sp>
        <p:sp>
          <p:nvSpPr>
            <p:cNvPr id="113" name="Rectangle 20">
              <a:extLst>
                <a:ext uri="{FF2B5EF4-FFF2-40B4-BE49-F238E27FC236}">
                  <a16:creationId xmlns:a16="http://schemas.microsoft.com/office/drawing/2014/main" id="{B6762FC6-E74E-41F5-8A06-98A30D5DEFB4}"/>
                </a:ext>
              </a:extLst>
            </p:cNvPr>
            <p:cNvSpPr/>
            <p:nvPr/>
          </p:nvSpPr>
          <p:spPr>
            <a:xfrm rot="2700000">
              <a:off x="12107224" y="3980625"/>
              <a:ext cx="169553" cy="169553"/>
            </a:xfrm>
            <a:prstGeom prst="rect">
              <a:avLst/>
            </a:prstGeom>
            <a:noFill/>
            <a:ln>
              <a:solidFill>
                <a:srgbClr val="29435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tr-TR" sz="900">
                <a:solidFill>
                  <a:srgbClr val="FF0000"/>
                </a:solidFill>
              </a:endParaRPr>
            </a:p>
          </p:txBody>
        </p:sp>
        <p:sp>
          <p:nvSpPr>
            <p:cNvPr id="114" name="Rectangle 21">
              <a:extLst>
                <a:ext uri="{FF2B5EF4-FFF2-40B4-BE49-F238E27FC236}">
                  <a16:creationId xmlns:a16="http://schemas.microsoft.com/office/drawing/2014/main" id="{3ED9A802-747E-462F-A9DB-991783D2B874}"/>
                </a:ext>
              </a:extLst>
            </p:cNvPr>
            <p:cNvSpPr/>
            <p:nvPr/>
          </p:nvSpPr>
          <p:spPr>
            <a:xfrm rot="2700000">
              <a:off x="12305926" y="3980625"/>
              <a:ext cx="169553" cy="169553"/>
            </a:xfrm>
            <a:prstGeom prst="rect">
              <a:avLst/>
            </a:prstGeom>
            <a:noFill/>
            <a:ln>
              <a:solidFill>
                <a:srgbClr val="29435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tr-TR" sz="900">
                <a:solidFill>
                  <a:srgbClr val="FF0000"/>
                </a:solidFill>
              </a:endParaRPr>
            </a:p>
          </p:txBody>
        </p:sp>
        <p:cxnSp>
          <p:nvCxnSpPr>
            <p:cNvPr id="115" name="Straight Connector 22">
              <a:extLst>
                <a:ext uri="{FF2B5EF4-FFF2-40B4-BE49-F238E27FC236}">
                  <a16:creationId xmlns:a16="http://schemas.microsoft.com/office/drawing/2014/main" id="{FB5210F5-944B-4372-9830-EB8C2C956818}"/>
                </a:ext>
              </a:extLst>
            </p:cNvPr>
            <p:cNvCxnSpPr/>
            <p:nvPr/>
          </p:nvCxnSpPr>
          <p:spPr>
            <a:xfrm>
              <a:off x="12510595" y="4065403"/>
              <a:ext cx="229603" cy="0"/>
            </a:xfrm>
            <a:prstGeom prst="line">
              <a:avLst/>
            </a:prstGeom>
            <a:ln w="12700">
              <a:solidFill>
                <a:srgbClr val="29435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6" name="Straight Connector 23">
              <a:extLst>
                <a:ext uri="{FF2B5EF4-FFF2-40B4-BE49-F238E27FC236}">
                  <a16:creationId xmlns:a16="http://schemas.microsoft.com/office/drawing/2014/main" id="{2E280F91-F747-48C9-A7D4-B01B6078557B}"/>
                </a:ext>
              </a:extLst>
            </p:cNvPr>
            <p:cNvCxnSpPr/>
            <p:nvPr/>
          </p:nvCxnSpPr>
          <p:spPr>
            <a:xfrm>
              <a:off x="11643803" y="4065403"/>
              <a:ext cx="229603" cy="0"/>
            </a:xfrm>
            <a:prstGeom prst="line">
              <a:avLst/>
            </a:prstGeom>
            <a:ln w="12700">
              <a:solidFill>
                <a:srgbClr val="29435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126" name="íṩľíḍè-Straight Connector 4">
            <a:extLst>
              <a:ext uri="{FF2B5EF4-FFF2-40B4-BE49-F238E27FC236}">
                <a16:creationId xmlns:a16="http://schemas.microsoft.com/office/drawing/2014/main" id="{BCCED6A7-F7AB-411A-8B82-4466255D030B}"/>
              </a:ext>
            </a:extLst>
          </p:cNvPr>
          <p:cNvCxnSpPr/>
          <p:nvPr/>
        </p:nvCxnSpPr>
        <p:spPr>
          <a:xfrm rot="5400000">
            <a:off x="9514830" y="4537298"/>
            <a:ext cx="278604" cy="1563"/>
          </a:xfrm>
          <a:prstGeom prst="line">
            <a:avLst/>
          </a:prstGeom>
          <a:ln w="19050">
            <a:solidFill>
              <a:schemeClr val="bg1">
                <a:lumMod val="65000"/>
              </a:schemeClr>
            </a:solidFill>
            <a:prstDash val="sysDot"/>
            <a:headEnd type="oval" w="med" len="med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7" name="PA_i$liḋe-TextBox 35">
            <a:extLst>
              <a:ext uri="{FF2B5EF4-FFF2-40B4-BE49-F238E27FC236}">
                <a16:creationId xmlns:a16="http://schemas.microsoft.com/office/drawing/2014/main" id="{95886570-F408-4F90-88EE-674746D69885}"/>
              </a:ext>
            </a:extLst>
          </p:cNvPr>
          <p:cNvSpPr txBox="1"/>
          <p:nvPr>
            <p:custDataLst>
              <p:tags r:id="rId14"/>
            </p:custDataLst>
          </p:nvPr>
        </p:nvSpPr>
        <p:spPr bwMode="auto">
          <a:xfrm>
            <a:off x="8480159" y="5064035"/>
            <a:ext cx="2347947" cy="283030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none" lIns="0" tIns="0" rIns="0" bIns="0" anchor="ctr" anchorCtr="1">
            <a:normAutofit/>
            <a:scene3d>
              <a:camera prst="orthographicFront"/>
              <a:lightRig rig="threePt" dir="t"/>
            </a:scene3d>
            <a:sp3d>
              <a:bevelT w="0" h="0"/>
            </a:sp3d>
          </a:bodyPr>
          <a:lstStyle/>
          <a:p>
            <a:pPr marL="0" lvl="1" algn="ctr"/>
            <a:r>
              <a:rPr lang="zh-CN" altLang="en-US" sz="1600" b="1">
                <a:solidFill>
                  <a:srgbClr val="294350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标题文本预设</a:t>
            </a:r>
          </a:p>
        </p:txBody>
      </p:sp>
      <p:sp>
        <p:nvSpPr>
          <p:cNvPr id="128" name="PA_i$liḋe-TextBox 36">
            <a:extLst>
              <a:ext uri="{FF2B5EF4-FFF2-40B4-BE49-F238E27FC236}">
                <a16:creationId xmlns:a16="http://schemas.microsoft.com/office/drawing/2014/main" id="{0A5E4552-CAAE-45D0-BC75-B0AFE1E05D29}"/>
              </a:ext>
            </a:extLst>
          </p:cNvPr>
          <p:cNvSpPr txBox="1"/>
          <p:nvPr>
            <p:custDataLst>
              <p:tags r:id="rId15"/>
            </p:custDataLst>
          </p:nvPr>
        </p:nvSpPr>
        <p:spPr bwMode="auto">
          <a:xfrm>
            <a:off x="8480159" y="5404215"/>
            <a:ext cx="2347947" cy="574230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square" lIns="0" tIns="0" rIns="0" bIns="0" anchor="ctr" anchorCtr="1">
            <a:normAutofit fontScale="92500" lnSpcReduction="10000"/>
            <a:scene3d>
              <a:camera prst="orthographicFront"/>
              <a:lightRig rig="threePt" dir="t"/>
            </a:scene3d>
            <a:sp3d>
              <a:bevelT w="0" h="0"/>
            </a:sp3d>
          </a:bodyPr>
          <a:lstStyle/>
          <a:p>
            <a:pPr algn="ctr">
              <a:lnSpc>
                <a:spcPct val="120000"/>
              </a:lnSpc>
              <a:defRPr/>
            </a:pPr>
            <a:r>
              <a:rPr lang="zh-CN" altLang="en-US" sz="120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此部分内容作为文字排版占位显示 </a:t>
            </a:r>
            <a:br>
              <a:rPr lang="zh-CN" altLang="en-US" sz="120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</a:br>
            <a:r>
              <a:rPr lang="zh-CN" altLang="en-US" sz="120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此部分内容作为文字排版占位</a:t>
            </a:r>
            <a:endParaRPr lang="en-US" altLang="zh-CN" sz="120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  <a:p>
            <a:pPr algn="ctr">
              <a:lnSpc>
                <a:spcPct val="120000"/>
              </a:lnSpc>
              <a:defRPr/>
            </a:pPr>
            <a:r>
              <a:rPr lang="zh-CN" altLang="en-US" sz="120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（建议使用主题字体）</a:t>
            </a:r>
          </a:p>
        </p:txBody>
      </p:sp>
      <p:grpSp>
        <p:nvGrpSpPr>
          <p:cNvPr id="129" name="PA_组合 18">
            <a:extLst>
              <a:ext uri="{FF2B5EF4-FFF2-40B4-BE49-F238E27FC236}">
                <a16:creationId xmlns:a16="http://schemas.microsoft.com/office/drawing/2014/main" id="{897DD6BB-A383-4E48-8E36-774DCCAB029B}"/>
              </a:ext>
            </a:extLst>
          </p:cNvPr>
          <p:cNvGrpSpPr/>
          <p:nvPr>
            <p:custDataLst>
              <p:tags r:id="rId16"/>
            </p:custDataLst>
          </p:nvPr>
        </p:nvGrpSpPr>
        <p:grpSpPr>
          <a:xfrm>
            <a:off x="9380033" y="4828320"/>
            <a:ext cx="548198" cy="84777"/>
            <a:chOff x="11643803" y="3980625"/>
            <a:chExt cx="1096395" cy="169554"/>
          </a:xfrm>
        </p:grpSpPr>
        <p:sp>
          <p:nvSpPr>
            <p:cNvPr id="130" name="Rectangle 19">
              <a:extLst>
                <a:ext uri="{FF2B5EF4-FFF2-40B4-BE49-F238E27FC236}">
                  <a16:creationId xmlns:a16="http://schemas.microsoft.com/office/drawing/2014/main" id="{2549AF1C-1672-441A-BAE6-3D54FECFB5E3}"/>
                </a:ext>
              </a:extLst>
            </p:cNvPr>
            <p:cNvSpPr/>
            <p:nvPr/>
          </p:nvSpPr>
          <p:spPr>
            <a:xfrm rot="2700000">
              <a:off x="11908522" y="3980626"/>
              <a:ext cx="169553" cy="169553"/>
            </a:xfrm>
            <a:prstGeom prst="rect">
              <a:avLst/>
            </a:prstGeom>
            <a:noFill/>
            <a:ln>
              <a:solidFill>
                <a:srgbClr val="29435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tr-TR" sz="900">
                <a:solidFill>
                  <a:srgbClr val="FF0000"/>
                </a:solidFill>
              </a:endParaRPr>
            </a:p>
          </p:txBody>
        </p:sp>
        <p:sp>
          <p:nvSpPr>
            <p:cNvPr id="131" name="Rectangle 20">
              <a:extLst>
                <a:ext uri="{FF2B5EF4-FFF2-40B4-BE49-F238E27FC236}">
                  <a16:creationId xmlns:a16="http://schemas.microsoft.com/office/drawing/2014/main" id="{8F206928-061F-44E1-9FB8-96B208F6C666}"/>
                </a:ext>
              </a:extLst>
            </p:cNvPr>
            <p:cNvSpPr/>
            <p:nvPr/>
          </p:nvSpPr>
          <p:spPr>
            <a:xfrm rot="2700000">
              <a:off x="12107224" y="3980625"/>
              <a:ext cx="169553" cy="169553"/>
            </a:xfrm>
            <a:prstGeom prst="rect">
              <a:avLst/>
            </a:prstGeom>
            <a:noFill/>
            <a:ln>
              <a:solidFill>
                <a:srgbClr val="29435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tr-TR" sz="900">
                <a:solidFill>
                  <a:srgbClr val="FF0000"/>
                </a:solidFill>
              </a:endParaRPr>
            </a:p>
          </p:txBody>
        </p:sp>
        <p:sp>
          <p:nvSpPr>
            <p:cNvPr id="132" name="Rectangle 21">
              <a:extLst>
                <a:ext uri="{FF2B5EF4-FFF2-40B4-BE49-F238E27FC236}">
                  <a16:creationId xmlns:a16="http://schemas.microsoft.com/office/drawing/2014/main" id="{4BED9F15-9009-438D-ACC5-28868814D322}"/>
                </a:ext>
              </a:extLst>
            </p:cNvPr>
            <p:cNvSpPr/>
            <p:nvPr/>
          </p:nvSpPr>
          <p:spPr>
            <a:xfrm rot="2700000">
              <a:off x="12305926" y="3980625"/>
              <a:ext cx="169553" cy="169553"/>
            </a:xfrm>
            <a:prstGeom prst="rect">
              <a:avLst/>
            </a:prstGeom>
            <a:noFill/>
            <a:ln>
              <a:solidFill>
                <a:srgbClr val="29435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tr-TR" sz="900">
                <a:solidFill>
                  <a:srgbClr val="FF0000"/>
                </a:solidFill>
              </a:endParaRPr>
            </a:p>
          </p:txBody>
        </p:sp>
        <p:cxnSp>
          <p:nvCxnSpPr>
            <p:cNvPr id="133" name="Straight Connector 22">
              <a:extLst>
                <a:ext uri="{FF2B5EF4-FFF2-40B4-BE49-F238E27FC236}">
                  <a16:creationId xmlns:a16="http://schemas.microsoft.com/office/drawing/2014/main" id="{FA248224-6FDE-4069-8F63-A1A8F5CA76EF}"/>
                </a:ext>
              </a:extLst>
            </p:cNvPr>
            <p:cNvCxnSpPr/>
            <p:nvPr/>
          </p:nvCxnSpPr>
          <p:spPr>
            <a:xfrm>
              <a:off x="12510595" y="4065403"/>
              <a:ext cx="229603" cy="0"/>
            </a:xfrm>
            <a:prstGeom prst="line">
              <a:avLst/>
            </a:prstGeom>
            <a:ln w="12700">
              <a:solidFill>
                <a:srgbClr val="29435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4" name="Straight Connector 23">
              <a:extLst>
                <a:ext uri="{FF2B5EF4-FFF2-40B4-BE49-F238E27FC236}">
                  <a16:creationId xmlns:a16="http://schemas.microsoft.com/office/drawing/2014/main" id="{10A0E38D-752A-4651-A598-D5E6EEA9DE08}"/>
                </a:ext>
              </a:extLst>
            </p:cNvPr>
            <p:cNvCxnSpPr/>
            <p:nvPr/>
          </p:nvCxnSpPr>
          <p:spPr>
            <a:xfrm>
              <a:off x="11643803" y="4065403"/>
              <a:ext cx="229603" cy="0"/>
            </a:xfrm>
            <a:prstGeom prst="line">
              <a:avLst/>
            </a:prstGeom>
            <a:ln w="12700">
              <a:solidFill>
                <a:srgbClr val="29435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139740808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01" name="PA_组合 200">
            <a:extLst>
              <a:ext uri="{FF2B5EF4-FFF2-40B4-BE49-F238E27FC236}">
                <a16:creationId xmlns:a16="http://schemas.microsoft.com/office/drawing/2014/main" id="{85CDC8B7-4EA4-4638-B715-C910103BC80F}"/>
              </a:ext>
            </a:extLst>
          </p:cNvPr>
          <p:cNvGrpSpPr/>
          <p:nvPr>
            <p:custDataLst>
              <p:tags r:id="rId1"/>
            </p:custDataLst>
          </p:nvPr>
        </p:nvGrpSpPr>
        <p:grpSpPr>
          <a:xfrm>
            <a:off x="5231388" y="2750869"/>
            <a:ext cx="1620039" cy="1620036"/>
            <a:chOff x="3306394" y="2771383"/>
            <a:chExt cx="1620039" cy="1620036"/>
          </a:xfrm>
        </p:grpSpPr>
        <p:sp>
          <p:nvSpPr>
            <p:cNvPr id="202" name="iS1ide-Oval 9">
              <a:extLst>
                <a:ext uri="{FF2B5EF4-FFF2-40B4-BE49-F238E27FC236}">
                  <a16:creationId xmlns:a16="http://schemas.microsoft.com/office/drawing/2014/main" id="{86C723EB-1E10-43CA-85D6-9FE2647A27C5}"/>
                </a:ext>
              </a:extLst>
            </p:cNvPr>
            <p:cNvSpPr/>
            <p:nvPr/>
          </p:nvSpPr>
          <p:spPr>
            <a:xfrm>
              <a:off x="3306394" y="2771383"/>
              <a:ext cx="1620039" cy="1620036"/>
            </a:xfrm>
            <a:prstGeom prst="ellipse">
              <a:avLst/>
            </a:prstGeom>
            <a:solidFill>
              <a:srgbClr val="294350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203" name="iS1ide-Freeform: Shape 15">
              <a:extLst>
                <a:ext uri="{FF2B5EF4-FFF2-40B4-BE49-F238E27FC236}">
                  <a16:creationId xmlns:a16="http://schemas.microsoft.com/office/drawing/2014/main" id="{F2B57B47-659E-485C-AF47-AED9836D58D4}"/>
                </a:ext>
              </a:extLst>
            </p:cNvPr>
            <p:cNvSpPr/>
            <p:nvPr/>
          </p:nvSpPr>
          <p:spPr bwMode="auto">
            <a:xfrm>
              <a:off x="3797745" y="3316029"/>
              <a:ext cx="637337" cy="530742"/>
            </a:xfrm>
            <a:custGeom>
              <a:avLst/>
              <a:gdLst>
                <a:gd name="T0" fmla="*/ 1028 w 1149"/>
                <a:gd name="T1" fmla="*/ 541 h 955"/>
                <a:gd name="T2" fmla="*/ 1044 w 1149"/>
                <a:gd name="T3" fmla="*/ 661 h 955"/>
                <a:gd name="T4" fmla="*/ 1005 w 1149"/>
                <a:gd name="T5" fmla="*/ 753 h 955"/>
                <a:gd name="T6" fmla="*/ 915 w 1149"/>
                <a:gd name="T7" fmla="*/ 813 h 955"/>
                <a:gd name="T8" fmla="*/ 862 w 1149"/>
                <a:gd name="T9" fmla="*/ 882 h 955"/>
                <a:gd name="T10" fmla="*/ 786 w 1149"/>
                <a:gd name="T11" fmla="*/ 926 h 955"/>
                <a:gd name="T12" fmla="*/ 670 w 1149"/>
                <a:gd name="T13" fmla="*/ 944 h 955"/>
                <a:gd name="T14" fmla="*/ 702 w 1149"/>
                <a:gd name="T15" fmla="*/ 895 h 955"/>
                <a:gd name="T16" fmla="*/ 752 w 1149"/>
                <a:gd name="T17" fmla="*/ 876 h 955"/>
                <a:gd name="T18" fmla="*/ 670 w 1149"/>
                <a:gd name="T19" fmla="*/ 761 h 955"/>
                <a:gd name="T20" fmla="*/ 793 w 1149"/>
                <a:gd name="T21" fmla="*/ 816 h 955"/>
                <a:gd name="T22" fmla="*/ 854 w 1149"/>
                <a:gd name="T23" fmla="*/ 819 h 955"/>
                <a:gd name="T24" fmla="*/ 754 w 1149"/>
                <a:gd name="T25" fmla="*/ 707 h 955"/>
                <a:gd name="T26" fmla="*/ 767 w 1149"/>
                <a:gd name="T27" fmla="*/ 662 h 955"/>
                <a:gd name="T28" fmla="*/ 909 w 1149"/>
                <a:gd name="T29" fmla="*/ 755 h 955"/>
                <a:gd name="T30" fmla="*/ 948 w 1149"/>
                <a:gd name="T31" fmla="*/ 714 h 955"/>
                <a:gd name="T32" fmla="*/ 813 w 1149"/>
                <a:gd name="T33" fmla="*/ 581 h 955"/>
                <a:gd name="T34" fmla="*/ 858 w 1149"/>
                <a:gd name="T35" fmla="*/ 566 h 955"/>
                <a:gd name="T36" fmla="*/ 998 w 1149"/>
                <a:gd name="T37" fmla="*/ 628 h 955"/>
                <a:gd name="T38" fmla="*/ 683 w 1149"/>
                <a:gd name="T39" fmla="*/ 301 h 955"/>
                <a:gd name="T40" fmla="*/ 730 w 1149"/>
                <a:gd name="T41" fmla="*/ 285 h 955"/>
                <a:gd name="T42" fmla="*/ 97 w 1149"/>
                <a:gd name="T43" fmla="*/ 439 h 955"/>
                <a:gd name="T44" fmla="*/ 0 w 1149"/>
                <a:gd name="T45" fmla="*/ 254 h 955"/>
                <a:gd name="T46" fmla="*/ 174 w 1149"/>
                <a:gd name="T47" fmla="*/ 32 h 955"/>
                <a:gd name="T48" fmla="*/ 260 w 1149"/>
                <a:gd name="T49" fmla="*/ 2 h 955"/>
                <a:gd name="T50" fmla="*/ 362 w 1149"/>
                <a:gd name="T51" fmla="*/ 59 h 955"/>
                <a:gd name="T52" fmla="*/ 525 w 1149"/>
                <a:gd name="T53" fmla="*/ 40 h 955"/>
                <a:gd name="T54" fmla="*/ 338 w 1149"/>
                <a:gd name="T55" fmla="*/ 112 h 955"/>
                <a:gd name="T56" fmla="*/ 233 w 1149"/>
                <a:gd name="T57" fmla="*/ 59 h 955"/>
                <a:gd name="T58" fmla="*/ 60 w 1149"/>
                <a:gd name="T59" fmla="*/ 267 h 955"/>
                <a:gd name="T60" fmla="*/ 143 w 1149"/>
                <a:gd name="T61" fmla="*/ 367 h 955"/>
                <a:gd name="T62" fmla="*/ 149 w 1149"/>
                <a:gd name="T63" fmla="*/ 500 h 955"/>
                <a:gd name="T64" fmla="*/ 538 w 1149"/>
                <a:gd name="T65" fmla="*/ 788 h 955"/>
                <a:gd name="T66" fmla="*/ 512 w 1149"/>
                <a:gd name="T67" fmla="*/ 773 h 955"/>
                <a:gd name="T68" fmla="*/ 456 w 1149"/>
                <a:gd name="T69" fmla="*/ 707 h 955"/>
                <a:gd name="T70" fmla="*/ 394 w 1149"/>
                <a:gd name="T71" fmla="*/ 710 h 955"/>
                <a:gd name="T72" fmla="*/ 370 w 1149"/>
                <a:gd name="T73" fmla="*/ 642 h 955"/>
                <a:gd name="T74" fmla="*/ 295 w 1149"/>
                <a:gd name="T75" fmla="*/ 627 h 955"/>
                <a:gd name="T76" fmla="*/ 283 w 1149"/>
                <a:gd name="T77" fmla="*/ 546 h 955"/>
                <a:gd name="T78" fmla="*/ 195 w 1149"/>
                <a:gd name="T79" fmla="*/ 527 h 955"/>
                <a:gd name="T80" fmla="*/ 135 w 1149"/>
                <a:gd name="T81" fmla="*/ 607 h 955"/>
                <a:gd name="T82" fmla="*/ 174 w 1149"/>
                <a:gd name="T83" fmla="*/ 681 h 955"/>
                <a:gd name="T84" fmla="*/ 230 w 1149"/>
                <a:gd name="T85" fmla="*/ 692 h 955"/>
                <a:gd name="T86" fmla="*/ 239 w 1149"/>
                <a:gd name="T87" fmla="*/ 794 h 955"/>
                <a:gd name="T88" fmla="*/ 341 w 1149"/>
                <a:gd name="T89" fmla="*/ 789 h 955"/>
                <a:gd name="T90" fmla="*/ 358 w 1149"/>
                <a:gd name="T91" fmla="*/ 843 h 955"/>
                <a:gd name="T92" fmla="*/ 458 w 1149"/>
                <a:gd name="T93" fmla="*/ 862 h 955"/>
                <a:gd name="T94" fmla="*/ 478 w 1149"/>
                <a:gd name="T95" fmla="*/ 883 h 955"/>
                <a:gd name="T96" fmla="*/ 540 w 1149"/>
                <a:gd name="T97" fmla="*/ 937 h 955"/>
                <a:gd name="T98" fmla="*/ 618 w 1149"/>
                <a:gd name="T99" fmla="*/ 894 h 955"/>
                <a:gd name="T100" fmla="*/ 602 w 1149"/>
                <a:gd name="T101" fmla="*/ 804 h 955"/>
                <a:gd name="T102" fmla="*/ 1035 w 1149"/>
                <a:gd name="T103" fmla="*/ 442 h 955"/>
                <a:gd name="T104" fmla="*/ 1090 w 1149"/>
                <a:gd name="T105" fmla="*/ 313 h 955"/>
                <a:gd name="T106" fmla="*/ 1130 w 1149"/>
                <a:gd name="T107" fmla="*/ 172 h 955"/>
                <a:gd name="T108" fmla="*/ 864 w 1149"/>
                <a:gd name="T109" fmla="*/ 42 h 955"/>
                <a:gd name="T110" fmla="*/ 685 w 1149"/>
                <a:gd name="T111" fmla="*/ 43 h 955"/>
                <a:gd name="T112" fmla="*/ 333 w 1149"/>
                <a:gd name="T113" fmla="*/ 247 h 955"/>
                <a:gd name="T114" fmla="*/ 358 w 1149"/>
                <a:gd name="T115" fmla="*/ 338 h 955"/>
                <a:gd name="T116" fmla="*/ 609 w 1149"/>
                <a:gd name="T117" fmla="*/ 222 h 955"/>
                <a:gd name="T118" fmla="*/ 713 w 1149"/>
                <a:gd name="T119" fmla="*/ 240 h 955"/>
                <a:gd name="T120" fmla="*/ 797 w 1149"/>
                <a:gd name="T121" fmla="*/ 256 h 9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1149" h="955">
                  <a:moveTo>
                    <a:pt x="748" y="284"/>
                  </a:moveTo>
                  <a:lnTo>
                    <a:pt x="748" y="284"/>
                  </a:lnTo>
                  <a:lnTo>
                    <a:pt x="852" y="378"/>
                  </a:lnTo>
                  <a:lnTo>
                    <a:pt x="903" y="424"/>
                  </a:lnTo>
                  <a:lnTo>
                    <a:pt x="954" y="473"/>
                  </a:lnTo>
                  <a:lnTo>
                    <a:pt x="954" y="473"/>
                  </a:lnTo>
                  <a:lnTo>
                    <a:pt x="961" y="478"/>
                  </a:lnTo>
                  <a:lnTo>
                    <a:pt x="968" y="484"/>
                  </a:lnTo>
                  <a:lnTo>
                    <a:pt x="1006" y="518"/>
                  </a:lnTo>
                  <a:lnTo>
                    <a:pt x="1028" y="541"/>
                  </a:lnTo>
                  <a:lnTo>
                    <a:pt x="1028" y="541"/>
                  </a:lnTo>
                  <a:lnTo>
                    <a:pt x="1037" y="552"/>
                  </a:lnTo>
                  <a:lnTo>
                    <a:pt x="1044" y="562"/>
                  </a:lnTo>
                  <a:lnTo>
                    <a:pt x="1050" y="573"/>
                  </a:lnTo>
                  <a:lnTo>
                    <a:pt x="1054" y="585"/>
                  </a:lnTo>
                  <a:lnTo>
                    <a:pt x="1057" y="596"/>
                  </a:lnTo>
                  <a:lnTo>
                    <a:pt x="1057" y="607"/>
                  </a:lnTo>
                  <a:lnTo>
                    <a:pt x="1057" y="618"/>
                  </a:lnTo>
                  <a:lnTo>
                    <a:pt x="1056" y="630"/>
                  </a:lnTo>
                  <a:lnTo>
                    <a:pt x="1054" y="641"/>
                  </a:lnTo>
                  <a:lnTo>
                    <a:pt x="1049" y="651"/>
                  </a:lnTo>
                  <a:lnTo>
                    <a:pt x="1044" y="661"/>
                  </a:lnTo>
                  <a:lnTo>
                    <a:pt x="1038" y="671"/>
                  </a:lnTo>
                  <a:lnTo>
                    <a:pt x="1030" y="679"/>
                  </a:lnTo>
                  <a:lnTo>
                    <a:pt x="1022" y="686"/>
                  </a:lnTo>
                  <a:lnTo>
                    <a:pt x="1013" y="692"/>
                  </a:lnTo>
                  <a:lnTo>
                    <a:pt x="1003" y="697"/>
                  </a:lnTo>
                  <a:lnTo>
                    <a:pt x="1003" y="697"/>
                  </a:lnTo>
                  <a:lnTo>
                    <a:pt x="1006" y="709"/>
                  </a:lnTo>
                  <a:lnTo>
                    <a:pt x="1009" y="720"/>
                  </a:lnTo>
                  <a:lnTo>
                    <a:pt x="1009" y="731"/>
                  </a:lnTo>
                  <a:lnTo>
                    <a:pt x="1008" y="742"/>
                  </a:lnTo>
                  <a:lnTo>
                    <a:pt x="1005" y="753"/>
                  </a:lnTo>
                  <a:lnTo>
                    <a:pt x="1002" y="762"/>
                  </a:lnTo>
                  <a:lnTo>
                    <a:pt x="997" y="772"/>
                  </a:lnTo>
                  <a:lnTo>
                    <a:pt x="991" y="780"/>
                  </a:lnTo>
                  <a:lnTo>
                    <a:pt x="984" y="787"/>
                  </a:lnTo>
                  <a:lnTo>
                    <a:pt x="977" y="794"/>
                  </a:lnTo>
                  <a:lnTo>
                    <a:pt x="967" y="800"/>
                  </a:lnTo>
                  <a:lnTo>
                    <a:pt x="958" y="806"/>
                  </a:lnTo>
                  <a:lnTo>
                    <a:pt x="948" y="810"/>
                  </a:lnTo>
                  <a:lnTo>
                    <a:pt x="937" y="812"/>
                  </a:lnTo>
                  <a:lnTo>
                    <a:pt x="927" y="813"/>
                  </a:lnTo>
                  <a:lnTo>
                    <a:pt x="915" y="813"/>
                  </a:lnTo>
                  <a:lnTo>
                    <a:pt x="915" y="813"/>
                  </a:lnTo>
                  <a:lnTo>
                    <a:pt x="914" y="823"/>
                  </a:lnTo>
                  <a:lnTo>
                    <a:pt x="911" y="832"/>
                  </a:lnTo>
                  <a:lnTo>
                    <a:pt x="908" y="841"/>
                  </a:lnTo>
                  <a:lnTo>
                    <a:pt x="903" y="849"/>
                  </a:lnTo>
                  <a:lnTo>
                    <a:pt x="898" y="856"/>
                  </a:lnTo>
                  <a:lnTo>
                    <a:pt x="892" y="862"/>
                  </a:lnTo>
                  <a:lnTo>
                    <a:pt x="885" y="869"/>
                  </a:lnTo>
                  <a:lnTo>
                    <a:pt x="878" y="874"/>
                  </a:lnTo>
                  <a:lnTo>
                    <a:pt x="871" y="879"/>
                  </a:lnTo>
                  <a:lnTo>
                    <a:pt x="862" y="882"/>
                  </a:lnTo>
                  <a:lnTo>
                    <a:pt x="854" y="886"/>
                  </a:lnTo>
                  <a:lnTo>
                    <a:pt x="846" y="888"/>
                  </a:lnTo>
                  <a:lnTo>
                    <a:pt x="836" y="889"/>
                  </a:lnTo>
                  <a:lnTo>
                    <a:pt x="827" y="889"/>
                  </a:lnTo>
                  <a:lnTo>
                    <a:pt x="817" y="888"/>
                  </a:lnTo>
                  <a:lnTo>
                    <a:pt x="808" y="887"/>
                  </a:lnTo>
                  <a:lnTo>
                    <a:pt x="808" y="887"/>
                  </a:lnTo>
                  <a:lnTo>
                    <a:pt x="804" y="898"/>
                  </a:lnTo>
                  <a:lnTo>
                    <a:pt x="799" y="908"/>
                  </a:lnTo>
                  <a:lnTo>
                    <a:pt x="793" y="918"/>
                  </a:lnTo>
                  <a:lnTo>
                    <a:pt x="786" y="926"/>
                  </a:lnTo>
                  <a:lnTo>
                    <a:pt x="778" y="934"/>
                  </a:lnTo>
                  <a:lnTo>
                    <a:pt x="770" y="940"/>
                  </a:lnTo>
                  <a:lnTo>
                    <a:pt x="760" y="945"/>
                  </a:lnTo>
                  <a:lnTo>
                    <a:pt x="750" y="950"/>
                  </a:lnTo>
                  <a:lnTo>
                    <a:pt x="739" y="952"/>
                  </a:lnTo>
                  <a:lnTo>
                    <a:pt x="728" y="955"/>
                  </a:lnTo>
                  <a:lnTo>
                    <a:pt x="716" y="955"/>
                  </a:lnTo>
                  <a:lnTo>
                    <a:pt x="704" y="953"/>
                  </a:lnTo>
                  <a:lnTo>
                    <a:pt x="692" y="952"/>
                  </a:lnTo>
                  <a:lnTo>
                    <a:pt x="681" y="949"/>
                  </a:lnTo>
                  <a:lnTo>
                    <a:pt x="670" y="944"/>
                  </a:lnTo>
                  <a:lnTo>
                    <a:pt x="658" y="938"/>
                  </a:lnTo>
                  <a:lnTo>
                    <a:pt x="650" y="932"/>
                  </a:lnTo>
                  <a:lnTo>
                    <a:pt x="650" y="932"/>
                  </a:lnTo>
                  <a:lnTo>
                    <a:pt x="658" y="920"/>
                  </a:lnTo>
                  <a:lnTo>
                    <a:pt x="664" y="907"/>
                  </a:lnTo>
                  <a:lnTo>
                    <a:pt x="669" y="894"/>
                  </a:lnTo>
                  <a:lnTo>
                    <a:pt x="672" y="880"/>
                  </a:lnTo>
                  <a:lnTo>
                    <a:pt x="672" y="880"/>
                  </a:lnTo>
                  <a:lnTo>
                    <a:pt x="684" y="887"/>
                  </a:lnTo>
                  <a:lnTo>
                    <a:pt x="696" y="893"/>
                  </a:lnTo>
                  <a:lnTo>
                    <a:pt x="702" y="895"/>
                  </a:lnTo>
                  <a:lnTo>
                    <a:pt x="708" y="896"/>
                  </a:lnTo>
                  <a:lnTo>
                    <a:pt x="714" y="898"/>
                  </a:lnTo>
                  <a:lnTo>
                    <a:pt x="721" y="898"/>
                  </a:lnTo>
                  <a:lnTo>
                    <a:pt x="721" y="898"/>
                  </a:lnTo>
                  <a:lnTo>
                    <a:pt x="732" y="895"/>
                  </a:lnTo>
                  <a:lnTo>
                    <a:pt x="740" y="892"/>
                  </a:lnTo>
                  <a:lnTo>
                    <a:pt x="744" y="888"/>
                  </a:lnTo>
                  <a:lnTo>
                    <a:pt x="747" y="885"/>
                  </a:lnTo>
                  <a:lnTo>
                    <a:pt x="750" y="881"/>
                  </a:lnTo>
                  <a:lnTo>
                    <a:pt x="752" y="876"/>
                  </a:lnTo>
                  <a:lnTo>
                    <a:pt x="752" y="876"/>
                  </a:lnTo>
                  <a:lnTo>
                    <a:pt x="753" y="867"/>
                  </a:lnTo>
                  <a:lnTo>
                    <a:pt x="751" y="855"/>
                  </a:lnTo>
                  <a:lnTo>
                    <a:pt x="677" y="795"/>
                  </a:lnTo>
                  <a:lnTo>
                    <a:pt x="677" y="795"/>
                  </a:lnTo>
                  <a:lnTo>
                    <a:pt x="673" y="792"/>
                  </a:lnTo>
                  <a:lnTo>
                    <a:pt x="670" y="787"/>
                  </a:lnTo>
                  <a:lnTo>
                    <a:pt x="667" y="782"/>
                  </a:lnTo>
                  <a:lnTo>
                    <a:pt x="666" y="776"/>
                  </a:lnTo>
                  <a:lnTo>
                    <a:pt x="666" y="772"/>
                  </a:lnTo>
                  <a:lnTo>
                    <a:pt x="667" y="766"/>
                  </a:lnTo>
                  <a:lnTo>
                    <a:pt x="670" y="761"/>
                  </a:lnTo>
                  <a:lnTo>
                    <a:pt x="672" y="756"/>
                  </a:lnTo>
                  <a:lnTo>
                    <a:pt x="672" y="756"/>
                  </a:lnTo>
                  <a:lnTo>
                    <a:pt x="677" y="751"/>
                  </a:lnTo>
                  <a:lnTo>
                    <a:pt x="682" y="749"/>
                  </a:lnTo>
                  <a:lnTo>
                    <a:pt x="686" y="747"/>
                  </a:lnTo>
                  <a:lnTo>
                    <a:pt x="691" y="745"/>
                  </a:lnTo>
                  <a:lnTo>
                    <a:pt x="697" y="745"/>
                  </a:lnTo>
                  <a:lnTo>
                    <a:pt x="702" y="747"/>
                  </a:lnTo>
                  <a:lnTo>
                    <a:pt x="708" y="748"/>
                  </a:lnTo>
                  <a:lnTo>
                    <a:pt x="713" y="751"/>
                  </a:lnTo>
                  <a:lnTo>
                    <a:pt x="793" y="816"/>
                  </a:lnTo>
                  <a:lnTo>
                    <a:pt x="793" y="816"/>
                  </a:lnTo>
                  <a:lnTo>
                    <a:pt x="801" y="821"/>
                  </a:lnTo>
                  <a:lnTo>
                    <a:pt x="808" y="826"/>
                  </a:lnTo>
                  <a:lnTo>
                    <a:pt x="816" y="830"/>
                  </a:lnTo>
                  <a:lnTo>
                    <a:pt x="823" y="831"/>
                  </a:lnTo>
                  <a:lnTo>
                    <a:pt x="829" y="832"/>
                  </a:lnTo>
                  <a:lnTo>
                    <a:pt x="836" y="831"/>
                  </a:lnTo>
                  <a:lnTo>
                    <a:pt x="843" y="829"/>
                  </a:lnTo>
                  <a:lnTo>
                    <a:pt x="849" y="825"/>
                  </a:lnTo>
                  <a:lnTo>
                    <a:pt x="849" y="825"/>
                  </a:lnTo>
                  <a:lnTo>
                    <a:pt x="854" y="819"/>
                  </a:lnTo>
                  <a:lnTo>
                    <a:pt x="858" y="813"/>
                  </a:lnTo>
                  <a:lnTo>
                    <a:pt x="858" y="813"/>
                  </a:lnTo>
                  <a:lnTo>
                    <a:pt x="859" y="806"/>
                  </a:lnTo>
                  <a:lnTo>
                    <a:pt x="860" y="799"/>
                  </a:lnTo>
                  <a:lnTo>
                    <a:pt x="860" y="795"/>
                  </a:lnTo>
                  <a:lnTo>
                    <a:pt x="859" y="792"/>
                  </a:lnTo>
                  <a:lnTo>
                    <a:pt x="857" y="789"/>
                  </a:lnTo>
                  <a:lnTo>
                    <a:pt x="854" y="786"/>
                  </a:lnTo>
                  <a:lnTo>
                    <a:pt x="758" y="711"/>
                  </a:lnTo>
                  <a:lnTo>
                    <a:pt x="758" y="711"/>
                  </a:lnTo>
                  <a:lnTo>
                    <a:pt x="754" y="707"/>
                  </a:lnTo>
                  <a:lnTo>
                    <a:pt x="751" y="703"/>
                  </a:lnTo>
                  <a:lnTo>
                    <a:pt x="748" y="698"/>
                  </a:lnTo>
                  <a:lnTo>
                    <a:pt x="747" y="692"/>
                  </a:lnTo>
                  <a:lnTo>
                    <a:pt x="747" y="687"/>
                  </a:lnTo>
                  <a:lnTo>
                    <a:pt x="748" y="681"/>
                  </a:lnTo>
                  <a:lnTo>
                    <a:pt x="751" y="676"/>
                  </a:lnTo>
                  <a:lnTo>
                    <a:pt x="753" y="672"/>
                  </a:lnTo>
                  <a:lnTo>
                    <a:pt x="753" y="672"/>
                  </a:lnTo>
                  <a:lnTo>
                    <a:pt x="758" y="667"/>
                  </a:lnTo>
                  <a:lnTo>
                    <a:pt x="763" y="665"/>
                  </a:lnTo>
                  <a:lnTo>
                    <a:pt x="767" y="662"/>
                  </a:lnTo>
                  <a:lnTo>
                    <a:pt x="772" y="661"/>
                  </a:lnTo>
                  <a:lnTo>
                    <a:pt x="778" y="661"/>
                  </a:lnTo>
                  <a:lnTo>
                    <a:pt x="783" y="661"/>
                  </a:lnTo>
                  <a:lnTo>
                    <a:pt x="789" y="663"/>
                  </a:lnTo>
                  <a:lnTo>
                    <a:pt x="793" y="667"/>
                  </a:lnTo>
                  <a:lnTo>
                    <a:pt x="893" y="745"/>
                  </a:lnTo>
                  <a:lnTo>
                    <a:pt x="893" y="745"/>
                  </a:lnTo>
                  <a:lnTo>
                    <a:pt x="896" y="747"/>
                  </a:lnTo>
                  <a:lnTo>
                    <a:pt x="896" y="747"/>
                  </a:lnTo>
                  <a:lnTo>
                    <a:pt x="902" y="751"/>
                  </a:lnTo>
                  <a:lnTo>
                    <a:pt x="909" y="755"/>
                  </a:lnTo>
                  <a:lnTo>
                    <a:pt x="916" y="756"/>
                  </a:lnTo>
                  <a:lnTo>
                    <a:pt x="922" y="757"/>
                  </a:lnTo>
                  <a:lnTo>
                    <a:pt x="929" y="756"/>
                  </a:lnTo>
                  <a:lnTo>
                    <a:pt x="935" y="754"/>
                  </a:lnTo>
                  <a:lnTo>
                    <a:pt x="940" y="750"/>
                  </a:lnTo>
                  <a:lnTo>
                    <a:pt x="944" y="747"/>
                  </a:lnTo>
                  <a:lnTo>
                    <a:pt x="948" y="741"/>
                  </a:lnTo>
                  <a:lnTo>
                    <a:pt x="950" y="735"/>
                  </a:lnTo>
                  <a:lnTo>
                    <a:pt x="952" y="729"/>
                  </a:lnTo>
                  <a:lnTo>
                    <a:pt x="950" y="722"/>
                  </a:lnTo>
                  <a:lnTo>
                    <a:pt x="948" y="714"/>
                  </a:lnTo>
                  <a:lnTo>
                    <a:pt x="944" y="706"/>
                  </a:lnTo>
                  <a:lnTo>
                    <a:pt x="937" y="699"/>
                  </a:lnTo>
                  <a:lnTo>
                    <a:pt x="929" y="691"/>
                  </a:lnTo>
                  <a:lnTo>
                    <a:pt x="823" y="611"/>
                  </a:lnTo>
                  <a:lnTo>
                    <a:pt x="823" y="611"/>
                  </a:lnTo>
                  <a:lnTo>
                    <a:pt x="818" y="607"/>
                  </a:lnTo>
                  <a:lnTo>
                    <a:pt x="816" y="603"/>
                  </a:lnTo>
                  <a:lnTo>
                    <a:pt x="814" y="598"/>
                  </a:lnTo>
                  <a:lnTo>
                    <a:pt x="813" y="592"/>
                  </a:lnTo>
                  <a:lnTo>
                    <a:pt x="813" y="587"/>
                  </a:lnTo>
                  <a:lnTo>
                    <a:pt x="813" y="581"/>
                  </a:lnTo>
                  <a:lnTo>
                    <a:pt x="815" y="577"/>
                  </a:lnTo>
                  <a:lnTo>
                    <a:pt x="817" y="572"/>
                  </a:lnTo>
                  <a:lnTo>
                    <a:pt x="817" y="572"/>
                  </a:lnTo>
                  <a:lnTo>
                    <a:pt x="822" y="567"/>
                  </a:lnTo>
                  <a:lnTo>
                    <a:pt x="826" y="564"/>
                  </a:lnTo>
                  <a:lnTo>
                    <a:pt x="832" y="561"/>
                  </a:lnTo>
                  <a:lnTo>
                    <a:pt x="836" y="560"/>
                  </a:lnTo>
                  <a:lnTo>
                    <a:pt x="842" y="560"/>
                  </a:lnTo>
                  <a:lnTo>
                    <a:pt x="847" y="561"/>
                  </a:lnTo>
                  <a:lnTo>
                    <a:pt x="853" y="562"/>
                  </a:lnTo>
                  <a:lnTo>
                    <a:pt x="858" y="566"/>
                  </a:lnTo>
                  <a:lnTo>
                    <a:pt x="962" y="644"/>
                  </a:lnTo>
                  <a:lnTo>
                    <a:pt x="962" y="644"/>
                  </a:lnTo>
                  <a:lnTo>
                    <a:pt x="967" y="647"/>
                  </a:lnTo>
                  <a:lnTo>
                    <a:pt x="971" y="647"/>
                  </a:lnTo>
                  <a:lnTo>
                    <a:pt x="975" y="647"/>
                  </a:lnTo>
                  <a:lnTo>
                    <a:pt x="979" y="646"/>
                  </a:lnTo>
                  <a:lnTo>
                    <a:pt x="984" y="643"/>
                  </a:lnTo>
                  <a:lnTo>
                    <a:pt x="987" y="641"/>
                  </a:lnTo>
                  <a:lnTo>
                    <a:pt x="994" y="634"/>
                  </a:lnTo>
                  <a:lnTo>
                    <a:pt x="994" y="634"/>
                  </a:lnTo>
                  <a:lnTo>
                    <a:pt x="998" y="628"/>
                  </a:lnTo>
                  <a:lnTo>
                    <a:pt x="1000" y="621"/>
                  </a:lnTo>
                  <a:lnTo>
                    <a:pt x="1002" y="615"/>
                  </a:lnTo>
                  <a:lnTo>
                    <a:pt x="1002" y="607"/>
                  </a:lnTo>
                  <a:lnTo>
                    <a:pt x="999" y="600"/>
                  </a:lnTo>
                  <a:lnTo>
                    <a:pt x="997" y="593"/>
                  </a:lnTo>
                  <a:lnTo>
                    <a:pt x="993" y="587"/>
                  </a:lnTo>
                  <a:lnTo>
                    <a:pt x="987" y="581"/>
                  </a:lnTo>
                  <a:lnTo>
                    <a:pt x="966" y="559"/>
                  </a:lnTo>
                  <a:lnTo>
                    <a:pt x="685" y="303"/>
                  </a:lnTo>
                  <a:lnTo>
                    <a:pt x="685" y="303"/>
                  </a:lnTo>
                  <a:lnTo>
                    <a:pt x="683" y="301"/>
                  </a:lnTo>
                  <a:lnTo>
                    <a:pt x="683" y="298"/>
                  </a:lnTo>
                  <a:lnTo>
                    <a:pt x="682" y="296"/>
                  </a:lnTo>
                  <a:lnTo>
                    <a:pt x="683" y="292"/>
                  </a:lnTo>
                  <a:lnTo>
                    <a:pt x="684" y="290"/>
                  </a:lnTo>
                  <a:lnTo>
                    <a:pt x="686" y="289"/>
                  </a:lnTo>
                  <a:lnTo>
                    <a:pt x="689" y="288"/>
                  </a:lnTo>
                  <a:lnTo>
                    <a:pt x="692" y="288"/>
                  </a:lnTo>
                  <a:lnTo>
                    <a:pt x="692" y="288"/>
                  </a:lnTo>
                  <a:lnTo>
                    <a:pt x="706" y="288"/>
                  </a:lnTo>
                  <a:lnTo>
                    <a:pt x="719" y="286"/>
                  </a:lnTo>
                  <a:lnTo>
                    <a:pt x="730" y="285"/>
                  </a:lnTo>
                  <a:lnTo>
                    <a:pt x="744" y="284"/>
                  </a:lnTo>
                  <a:lnTo>
                    <a:pt x="744" y="284"/>
                  </a:lnTo>
                  <a:lnTo>
                    <a:pt x="748" y="284"/>
                  </a:lnTo>
                  <a:lnTo>
                    <a:pt x="748" y="284"/>
                  </a:lnTo>
                  <a:close/>
                  <a:moveTo>
                    <a:pt x="129" y="522"/>
                  </a:moveTo>
                  <a:lnTo>
                    <a:pt x="129" y="522"/>
                  </a:lnTo>
                  <a:lnTo>
                    <a:pt x="119" y="506"/>
                  </a:lnTo>
                  <a:lnTo>
                    <a:pt x="112" y="491"/>
                  </a:lnTo>
                  <a:lnTo>
                    <a:pt x="106" y="474"/>
                  </a:lnTo>
                  <a:lnTo>
                    <a:pt x="102" y="457"/>
                  </a:lnTo>
                  <a:lnTo>
                    <a:pt x="97" y="439"/>
                  </a:lnTo>
                  <a:lnTo>
                    <a:pt x="94" y="421"/>
                  </a:lnTo>
                  <a:lnTo>
                    <a:pt x="90" y="383"/>
                  </a:lnTo>
                  <a:lnTo>
                    <a:pt x="54" y="350"/>
                  </a:lnTo>
                  <a:lnTo>
                    <a:pt x="54" y="350"/>
                  </a:lnTo>
                  <a:lnTo>
                    <a:pt x="34" y="328"/>
                  </a:lnTo>
                  <a:lnTo>
                    <a:pt x="24" y="317"/>
                  </a:lnTo>
                  <a:lnTo>
                    <a:pt x="17" y="307"/>
                  </a:lnTo>
                  <a:lnTo>
                    <a:pt x="10" y="296"/>
                  </a:lnTo>
                  <a:lnTo>
                    <a:pt x="5" y="283"/>
                  </a:lnTo>
                  <a:lnTo>
                    <a:pt x="2" y="270"/>
                  </a:lnTo>
                  <a:lnTo>
                    <a:pt x="0" y="254"/>
                  </a:lnTo>
                  <a:lnTo>
                    <a:pt x="0" y="254"/>
                  </a:lnTo>
                  <a:lnTo>
                    <a:pt x="2" y="246"/>
                  </a:lnTo>
                  <a:lnTo>
                    <a:pt x="3" y="238"/>
                  </a:lnTo>
                  <a:lnTo>
                    <a:pt x="4" y="229"/>
                  </a:lnTo>
                  <a:lnTo>
                    <a:pt x="8" y="222"/>
                  </a:lnTo>
                  <a:lnTo>
                    <a:pt x="11" y="214"/>
                  </a:lnTo>
                  <a:lnTo>
                    <a:pt x="15" y="207"/>
                  </a:lnTo>
                  <a:lnTo>
                    <a:pt x="19" y="200"/>
                  </a:lnTo>
                  <a:lnTo>
                    <a:pt x="25" y="193"/>
                  </a:lnTo>
                  <a:lnTo>
                    <a:pt x="174" y="32"/>
                  </a:lnTo>
                  <a:lnTo>
                    <a:pt x="174" y="32"/>
                  </a:lnTo>
                  <a:lnTo>
                    <a:pt x="180" y="25"/>
                  </a:lnTo>
                  <a:lnTo>
                    <a:pt x="187" y="20"/>
                  </a:lnTo>
                  <a:lnTo>
                    <a:pt x="194" y="15"/>
                  </a:lnTo>
                  <a:lnTo>
                    <a:pt x="203" y="11"/>
                  </a:lnTo>
                  <a:lnTo>
                    <a:pt x="210" y="7"/>
                  </a:lnTo>
                  <a:lnTo>
                    <a:pt x="218" y="5"/>
                  </a:lnTo>
                  <a:lnTo>
                    <a:pt x="226" y="2"/>
                  </a:lnTo>
                  <a:lnTo>
                    <a:pt x="235" y="1"/>
                  </a:lnTo>
                  <a:lnTo>
                    <a:pt x="243" y="1"/>
                  </a:lnTo>
                  <a:lnTo>
                    <a:pt x="251" y="1"/>
                  </a:lnTo>
                  <a:lnTo>
                    <a:pt x="260" y="2"/>
                  </a:lnTo>
                  <a:lnTo>
                    <a:pt x="268" y="5"/>
                  </a:lnTo>
                  <a:lnTo>
                    <a:pt x="276" y="7"/>
                  </a:lnTo>
                  <a:lnTo>
                    <a:pt x="285" y="11"/>
                  </a:lnTo>
                  <a:lnTo>
                    <a:pt x="292" y="15"/>
                  </a:lnTo>
                  <a:lnTo>
                    <a:pt x="299" y="20"/>
                  </a:lnTo>
                  <a:lnTo>
                    <a:pt x="299" y="20"/>
                  </a:lnTo>
                  <a:lnTo>
                    <a:pt x="314" y="32"/>
                  </a:lnTo>
                  <a:lnTo>
                    <a:pt x="329" y="42"/>
                  </a:lnTo>
                  <a:lnTo>
                    <a:pt x="343" y="51"/>
                  </a:lnTo>
                  <a:lnTo>
                    <a:pt x="362" y="59"/>
                  </a:lnTo>
                  <a:lnTo>
                    <a:pt x="362" y="59"/>
                  </a:lnTo>
                  <a:lnTo>
                    <a:pt x="375" y="64"/>
                  </a:lnTo>
                  <a:lnTo>
                    <a:pt x="382" y="65"/>
                  </a:lnTo>
                  <a:lnTo>
                    <a:pt x="382" y="65"/>
                  </a:lnTo>
                  <a:lnTo>
                    <a:pt x="399" y="62"/>
                  </a:lnTo>
                  <a:lnTo>
                    <a:pt x="415" y="58"/>
                  </a:lnTo>
                  <a:lnTo>
                    <a:pt x="451" y="50"/>
                  </a:lnTo>
                  <a:lnTo>
                    <a:pt x="469" y="46"/>
                  </a:lnTo>
                  <a:lnTo>
                    <a:pt x="488" y="43"/>
                  </a:lnTo>
                  <a:lnTo>
                    <a:pt x="506" y="40"/>
                  </a:lnTo>
                  <a:lnTo>
                    <a:pt x="525" y="40"/>
                  </a:lnTo>
                  <a:lnTo>
                    <a:pt x="525" y="40"/>
                  </a:lnTo>
                  <a:lnTo>
                    <a:pt x="501" y="57"/>
                  </a:lnTo>
                  <a:lnTo>
                    <a:pt x="469" y="82"/>
                  </a:lnTo>
                  <a:lnTo>
                    <a:pt x="426" y="114"/>
                  </a:lnTo>
                  <a:lnTo>
                    <a:pt x="426" y="114"/>
                  </a:lnTo>
                  <a:lnTo>
                    <a:pt x="407" y="119"/>
                  </a:lnTo>
                  <a:lnTo>
                    <a:pt x="389" y="121"/>
                  </a:lnTo>
                  <a:lnTo>
                    <a:pt x="389" y="121"/>
                  </a:lnTo>
                  <a:lnTo>
                    <a:pt x="379" y="121"/>
                  </a:lnTo>
                  <a:lnTo>
                    <a:pt x="365" y="120"/>
                  </a:lnTo>
                  <a:lnTo>
                    <a:pt x="352" y="116"/>
                  </a:lnTo>
                  <a:lnTo>
                    <a:pt x="338" y="112"/>
                  </a:lnTo>
                  <a:lnTo>
                    <a:pt x="325" y="106"/>
                  </a:lnTo>
                  <a:lnTo>
                    <a:pt x="313" y="100"/>
                  </a:lnTo>
                  <a:lnTo>
                    <a:pt x="302" y="93"/>
                  </a:lnTo>
                  <a:lnTo>
                    <a:pt x="293" y="88"/>
                  </a:lnTo>
                  <a:lnTo>
                    <a:pt x="264" y="65"/>
                  </a:lnTo>
                  <a:lnTo>
                    <a:pt x="264" y="65"/>
                  </a:lnTo>
                  <a:lnTo>
                    <a:pt x="258" y="62"/>
                  </a:lnTo>
                  <a:lnTo>
                    <a:pt x="253" y="59"/>
                  </a:lnTo>
                  <a:lnTo>
                    <a:pt x="247" y="58"/>
                  </a:lnTo>
                  <a:lnTo>
                    <a:pt x="239" y="58"/>
                  </a:lnTo>
                  <a:lnTo>
                    <a:pt x="233" y="59"/>
                  </a:lnTo>
                  <a:lnTo>
                    <a:pt x="228" y="62"/>
                  </a:lnTo>
                  <a:lnTo>
                    <a:pt x="222" y="65"/>
                  </a:lnTo>
                  <a:lnTo>
                    <a:pt x="216" y="70"/>
                  </a:lnTo>
                  <a:lnTo>
                    <a:pt x="67" y="231"/>
                  </a:lnTo>
                  <a:lnTo>
                    <a:pt x="67" y="231"/>
                  </a:lnTo>
                  <a:lnTo>
                    <a:pt x="63" y="237"/>
                  </a:lnTo>
                  <a:lnTo>
                    <a:pt x="60" y="243"/>
                  </a:lnTo>
                  <a:lnTo>
                    <a:pt x="59" y="248"/>
                  </a:lnTo>
                  <a:lnTo>
                    <a:pt x="58" y="256"/>
                  </a:lnTo>
                  <a:lnTo>
                    <a:pt x="59" y="262"/>
                  </a:lnTo>
                  <a:lnTo>
                    <a:pt x="60" y="267"/>
                  </a:lnTo>
                  <a:lnTo>
                    <a:pt x="63" y="273"/>
                  </a:lnTo>
                  <a:lnTo>
                    <a:pt x="67" y="279"/>
                  </a:lnTo>
                  <a:lnTo>
                    <a:pt x="67" y="279"/>
                  </a:lnTo>
                  <a:lnTo>
                    <a:pt x="85" y="300"/>
                  </a:lnTo>
                  <a:lnTo>
                    <a:pt x="105" y="320"/>
                  </a:lnTo>
                  <a:lnTo>
                    <a:pt x="105" y="320"/>
                  </a:lnTo>
                  <a:lnTo>
                    <a:pt x="117" y="332"/>
                  </a:lnTo>
                  <a:lnTo>
                    <a:pt x="130" y="346"/>
                  </a:lnTo>
                  <a:lnTo>
                    <a:pt x="136" y="353"/>
                  </a:lnTo>
                  <a:lnTo>
                    <a:pt x="140" y="360"/>
                  </a:lnTo>
                  <a:lnTo>
                    <a:pt x="143" y="367"/>
                  </a:lnTo>
                  <a:lnTo>
                    <a:pt x="146" y="374"/>
                  </a:lnTo>
                  <a:lnTo>
                    <a:pt x="146" y="374"/>
                  </a:lnTo>
                  <a:lnTo>
                    <a:pt x="149" y="403"/>
                  </a:lnTo>
                  <a:lnTo>
                    <a:pt x="154" y="433"/>
                  </a:lnTo>
                  <a:lnTo>
                    <a:pt x="157" y="448"/>
                  </a:lnTo>
                  <a:lnTo>
                    <a:pt x="161" y="461"/>
                  </a:lnTo>
                  <a:lnTo>
                    <a:pt x="167" y="474"/>
                  </a:lnTo>
                  <a:lnTo>
                    <a:pt x="173" y="485"/>
                  </a:lnTo>
                  <a:lnTo>
                    <a:pt x="173" y="485"/>
                  </a:lnTo>
                  <a:lnTo>
                    <a:pt x="160" y="492"/>
                  </a:lnTo>
                  <a:lnTo>
                    <a:pt x="149" y="500"/>
                  </a:lnTo>
                  <a:lnTo>
                    <a:pt x="140" y="510"/>
                  </a:lnTo>
                  <a:lnTo>
                    <a:pt x="129" y="522"/>
                  </a:lnTo>
                  <a:lnTo>
                    <a:pt x="129" y="522"/>
                  </a:lnTo>
                  <a:close/>
                  <a:moveTo>
                    <a:pt x="602" y="804"/>
                  </a:moveTo>
                  <a:lnTo>
                    <a:pt x="602" y="804"/>
                  </a:lnTo>
                  <a:lnTo>
                    <a:pt x="593" y="797"/>
                  </a:lnTo>
                  <a:lnTo>
                    <a:pt x="582" y="792"/>
                  </a:lnTo>
                  <a:lnTo>
                    <a:pt x="571" y="788"/>
                  </a:lnTo>
                  <a:lnTo>
                    <a:pt x="560" y="786"/>
                  </a:lnTo>
                  <a:lnTo>
                    <a:pt x="549" y="786"/>
                  </a:lnTo>
                  <a:lnTo>
                    <a:pt x="538" y="788"/>
                  </a:lnTo>
                  <a:lnTo>
                    <a:pt x="527" y="791"/>
                  </a:lnTo>
                  <a:lnTo>
                    <a:pt x="518" y="797"/>
                  </a:lnTo>
                  <a:lnTo>
                    <a:pt x="518" y="797"/>
                  </a:lnTo>
                  <a:lnTo>
                    <a:pt x="514" y="797"/>
                  </a:lnTo>
                  <a:lnTo>
                    <a:pt x="512" y="795"/>
                  </a:lnTo>
                  <a:lnTo>
                    <a:pt x="512" y="795"/>
                  </a:lnTo>
                  <a:lnTo>
                    <a:pt x="511" y="794"/>
                  </a:lnTo>
                  <a:lnTo>
                    <a:pt x="511" y="791"/>
                  </a:lnTo>
                  <a:lnTo>
                    <a:pt x="511" y="791"/>
                  </a:lnTo>
                  <a:lnTo>
                    <a:pt x="512" y="782"/>
                  </a:lnTo>
                  <a:lnTo>
                    <a:pt x="512" y="773"/>
                  </a:lnTo>
                  <a:lnTo>
                    <a:pt x="509" y="763"/>
                  </a:lnTo>
                  <a:lnTo>
                    <a:pt x="507" y="754"/>
                  </a:lnTo>
                  <a:lnTo>
                    <a:pt x="503" y="745"/>
                  </a:lnTo>
                  <a:lnTo>
                    <a:pt x="499" y="737"/>
                  </a:lnTo>
                  <a:lnTo>
                    <a:pt x="493" y="729"/>
                  </a:lnTo>
                  <a:lnTo>
                    <a:pt x="487" y="723"/>
                  </a:lnTo>
                  <a:lnTo>
                    <a:pt x="487" y="723"/>
                  </a:lnTo>
                  <a:lnTo>
                    <a:pt x="487" y="723"/>
                  </a:lnTo>
                  <a:lnTo>
                    <a:pt x="477" y="716"/>
                  </a:lnTo>
                  <a:lnTo>
                    <a:pt x="467" y="710"/>
                  </a:lnTo>
                  <a:lnTo>
                    <a:pt x="456" y="707"/>
                  </a:lnTo>
                  <a:lnTo>
                    <a:pt x="444" y="705"/>
                  </a:lnTo>
                  <a:lnTo>
                    <a:pt x="433" y="705"/>
                  </a:lnTo>
                  <a:lnTo>
                    <a:pt x="423" y="706"/>
                  </a:lnTo>
                  <a:lnTo>
                    <a:pt x="412" y="710"/>
                  </a:lnTo>
                  <a:lnTo>
                    <a:pt x="401" y="716"/>
                  </a:lnTo>
                  <a:lnTo>
                    <a:pt x="401" y="716"/>
                  </a:lnTo>
                  <a:lnTo>
                    <a:pt x="399" y="716"/>
                  </a:lnTo>
                  <a:lnTo>
                    <a:pt x="396" y="714"/>
                  </a:lnTo>
                  <a:lnTo>
                    <a:pt x="396" y="714"/>
                  </a:lnTo>
                  <a:lnTo>
                    <a:pt x="394" y="713"/>
                  </a:lnTo>
                  <a:lnTo>
                    <a:pt x="394" y="710"/>
                  </a:lnTo>
                  <a:lnTo>
                    <a:pt x="394" y="710"/>
                  </a:lnTo>
                  <a:lnTo>
                    <a:pt x="395" y="700"/>
                  </a:lnTo>
                  <a:lnTo>
                    <a:pt x="395" y="692"/>
                  </a:lnTo>
                  <a:lnTo>
                    <a:pt x="394" y="682"/>
                  </a:lnTo>
                  <a:lnTo>
                    <a:pt x="392" y="673"/>
                  </a:lnTo>
                  <a:lnTo>
                    <a:pt x="388" y="665"/>
                  </a:lnTo>
                  <a:lnTo>
                    <a:pt x="383" y="656"/>
                  </a:lnTo>
                  <a:lnTo>
                    <a:pt x="377" y="648"/>
                  </a:lnTo>
                  <a:lnTo>
                    <a:pt x="370" y="642"/>
                  </a:lnTo>
                  <a:lnTo>
                    <a:pt x="370" y="642"/>
                  </a:lnTo>
                  <a:lnTo>
                    <a:pt x="370" y="642"/>
                  </a:lnTo>
                  <a:lnTo>
                    <a:pt x="363" y="636"/>
                  </a:lnTo>
                  <a:lnTo>
                    <a:pt x="355" y="631"/>
                  </a:lnTo>
                  <a:lnTo>
                    <a:pt x="345" y="628"/>
                  </a:lnTo>
                  <a:lnTo>
                    <a:pt x="337" y="625"/>
                  </a:lnTo>
                  <a:lnTo>
                    <a:pt x="327" y="624"/>
                  </a:lnTo>
                  <a:lnTo>
                    <a:pt x="318" y="624"/>
                  </a:lnTo>
                  <a:lnTo>
                    <a:pt x="308" y="625"/>
                  </a:lnTo>
                  <a:lnTo>
                    <a:pt x="300" y="628"/>
                  </a:lnTo>
                  <a:lnTo>
                    <a:pt x="300" y="628"/>
                  </a:lnTo>
                  <a:lnTo>
                    <a:pt x="298" y="628"/>
                  </a:lnTo>
                  <a:lnTo>
                    <a:pt x="295" y="627"/>
                  </a:lnTo>
                  <a:lnTo>
                    <a:pt x="295" y="627"/>
                  </a:lnTo>
                  <a:lnTo>
                    <a:pt x="294" y="624"/>
                  </a:lnTo>
                  <a:lnTo>
                    <a:pt x="294" y="622"/>
                  </a:lnTo>
                  <a:lnTo>
                    <a:pt x="294" y="622"/>
                  </a:lnTo>
                  <a:lnTo>
                    <a:pt x="298" y="610"/>
                  </a:lnTo>
                  <a:lnTo>
                    <a:pt x="300" y="599"/>
                  </a:lnTo>
                  <a:lnTo>
                    <a:pt x="300" y="587"/>
                  </a:lnTo>
                  <a:lnTo>
                    <a:pt x="299" y="577"/>
                  </a:lnTo>
                  <a:lnTo>
                    <a:pt x="295" y="566"/>
                  </a:lnTo>
                  <a:lnTo>
                    <a:pt x="291" y="555"/>
                  </a:lnTo>
                  <a:lnTo>
                    <a:pt x="283" y="546"/>
                  </a:lnTo>
                  <a:lnTo>
                    <a:pt x="275" y="537"/>
                  </a:lnTo>
                  <a:lnTo>
                    <a:pt x="275" y="537"/>
                  </a:lnTo>
                  <a:lnTo>
                    <a:pt x="275" y="537"/>
                  </a:lnTo>
                  <a:lnTo>
                    <a:pt x="269" y="533"/>
                  </a:lnTo>
                  <a:lnTo>
                    <a:pt x="263" y="529"/>
                  </a:lnTo>
                  <a:lnTo>
                    <a:pt x="256" y="525"/>
                  </a:lnTo>
                  <a:lnTo>
                    <a:pt x="250" y="523"/>
                  </a:lnTo>
                  <a:lnTo>
                    <a:pt x="236" y="520"/>
                  </a:lnTo>
                  <a:lnTo>
                    <a:pt x="222" y="520"/>
                  </a:lnTo>
                  <a:lnTo>
                    <a:pt x="209" y="522"/>
                  </a:lnTo>
                  <a:lnTo>
                    <a:pt x="195" y="527"/>
                  </a:lnTo>
                  <a:lnTo>
                    <a:pt x="190" y="530"/>
                  </a:lnTo>
                  <a:lnTo>
                    <a:pt x="184" y="535"/>
                  </a:lnTo>
                  <a:lnTo>
                    <a:pt x="178" y="540"/>
                  </a:lnTo>
                  <a:lnTo>
                    <a:pt x="173" y="544"/>
                  </a:lnTo>
                  <a:lnTo>
                    <a:pt x="151" y="568"/>
                  </a:lnTo>
                  <a:lnTo>
                    <a:pt x="151" y="568"/>
                  </a:lnTo>
                  <a:lnTo>
                    <a:pt x="147" y="574"/>
                  </a:lnTo>
                  <a:lnTo>
                    <a:pt x="143" y="581"/>
                  </a:lnTo>
                  <a:lnTo>
                    <a:pt x="140" y="587"/>
                  </a:lnTo>
                  <a:lnTo>
                    <a:pt x="137" y="594"/>
                  </a:lnTo>
                  <a:lnTo>
                    <a:pt x="135" y="607"/>
                  </a:lnTo>
                  <a:lnTo>
                    <a:pt x="134" y="622"/>
                  </a:lnTo>
                  <a:lnTo>
                    <a:pt x="136" y="635"/>
                  </a:lnTo>
                  <a:lnTo>
                    <a:pt x="142" y="648"/>
                  </a:lnTo>
                  <a:lnTo>
                    <a:pt x="146" y="655"/>
                  </a:lnTo>
                  <a:lnTo>
                    <a:pt x="149" y="661"/>
                  </a:lnTo>
                  <a:lnTo>
                    <a:pt x="154" y="666"/>
                  </a:lnTo>
                  <a:lnTo>
                    <a:pt x="159" y="672"/>
                  </a:lnTo>
                  <a:lnTo>
                    <a:pt x="159" y="672"/>
                  </a:lnTo>
                  <a:lnTo>
                    <a:pt x="159" y="672"/>
                  </a:lnTo>
                  <a:lnTo>
                    <a:pt x="166" y="676"/>
                  </a:lnTo>
                  <a:lnTo>
                    <a:pt x="174" y="681"/>
                  </a:lnTo>
                  <a:lnTo>
                    <a:pt x="182" y="685"/>
                  </a:lnTo>
                  <a:lnTo>
                    <a:pt x="191" y="687"/>
                  </a:lnTo>
                  <a:lnTo>
                    <a:pt x="199" y="688"/>
                  </a:lnTo>
                  <a:lnTo>
                    <a:pt x="207" y="688"/>
                  </a:lnTo>
                  <a:lnTo>
                    <a:pt x="216" y="688"/>
                  </a:lnTo>
                  <a:lnTo>
                    <a:pt x="224" y="687"/>
                  </a:lnTo>
                  <a:lnTo>
                    <a:pt x="224" y="687"/>
                  </a:lnTo>
                  <a:lnTo>
                    <a:pt x="228" y="687"/>
                  </a:lnTo>
                  <a:lnTo>
                    <a:pt x="230" y="688"/>
                  </a:lnTo>
                  <a:lnTo>
                    <a:pt x="230" y="688"/>
                  </a:lnTo>
                  <a:lnTo>
                    <a:pt x="230" y="692"/>
                  </a:lnTo>
                  <a:lnTo>
                    <a:pt x="229" y="694"/>
                  </a:lnTo>
                  <a:lnTo>
                    <a:pt x="229" y="694"/>
                  </a:lnTo>
                  <a:lnTo>
                    <a:pt x="222" y="706"/>
                  </a:lnTo>
                  <a:lnTo>
                    <a:pt x="217" y="719"/>
                  </a:lnTo>
                  <a:lnTo>
                    <a:pt x="214" y="732"/>
                  </a:lnTo>
                  <a:lnTo>
                    <a:pt x="214" y="745"/>
                  </a:lnTo>
                  <a:lnTo>
                    <a:pt x="217" y="758"/>
                  </a:lnTo>
                  <a:lnTo>
                    <a:pt x="222" y="772"/>
                  </a:lnTo>
                  <a:lnTo>
                    <a:pt x="229" y="783"/>
                  </a:lnTo>
                  <a:lnTo>
                    <a:pt x="239" y="794"/>
                  </a:lnTo>
                  <a:lnTo>
                    <a:pt x="239" y="794"/>
                  </a:lnTo>
                  <a:lnTo>
                    <a:pt x="239" y="794"/>
                  </a:lnTo>
                  <a:lnTo>
                    <a:pt x="250" y="801"/>
                  </a:lnTo>
                  <a:lnTo>
                    <a:pt x="263" y="807"/>
                  </a:lnTo>
                  <a:lnTo>
                    <a:pt x="276" y="811"/>
                  </a:lnTo>
                  <a:lnTo>
                    <a:pt x="289" y="811"/>
                  </a:lnTo>
                  <a:lnTo>
                    <a:pt x="302" y="810"/>
                  </a:lnTo>
                  <a:lnTo>
                    <a:pt x="316" y="805"/>
                  </a:lnTo>
                  <a:lnTo>
                    <a:pt x="327" y="799"/>
                  </a:lnTo>
                  <a:lnTo>
                    <a:pt x="338" y="791"/>
                  </a:lnTo>
                  <a:lnTo>
                    <a:pt x="338" y="791"/>
                  </a:lnTo>
                  <a:lnTo>
                    <a:pt x="341" y="789"/>
                  </a:lnTo>
                  <a:lnTo>
                    <a:pt x="343" y="789"/>
                  </a:lnTo>
                  <a:lnTo>
                    <a:pt x="343" y="789"/>
                  </a:lnTo>
                  <a:lnTo>
                    <a:pt x="345" y="792"/>
                  </a:lnTo>
                  <a:lnTo>
                    <a:pt x="345" y="794"/>
                  </a:lnTo>
                  <a:lnTo>
                    <a:pt x="345" y="794"/>
                  </a:lnTo>
                  <a:lnTo>
                    <a:pt x="345" y="802"/>
                  </a:lnTo>
                  <a:lnTo>
                    <a:pt x="346" y="811"/>
                  </a:lnTo>
                  <a:lnTo>
                    <a:pt x="348" y="820"/>
                  </a:lnTo>
                  <a:lnTo>
                    <a:pt x="350" y="827"/>
                  </a:lnTo>
                  <a:lnTo>
                    <a:pt x="354" y="836"/>
                  </a:lnTo>
                  <a:lnTo>
                    <a:pt x="358" y="843"/>
                  </a:lnTo>
                  <a:lnTo>
                    <a:pt x="364" y="850"/>
                  </a:lnTo>
                  <a:lnTo>
                    <a:pt x="370" y="857"/>
                  </a:lnTo>
                  <a:lnTo>
                    <a:pt x="370" y="857"/>
                  </a:lnTo>
                  <a:lnTo>
                    <a:pt x="370" y="857"/>
                  </a:lnTo>
                  <a:lnTo>
                    <a:pt x="382" y="864"/>
                  </a:lnTo>
                  <a:lnTo>
                    <a:pt x="394" y="870"/>
                  </a:lnTo>
                  <a:lnTo>
                    <a:pt x="407" y="874"/>
                  </a:lnTo>
                  <a:lnTo>
                    <a:pt x="420" y="874"/>
                  </a:lnTo>
                  <a:lnTo>
                    <a:pt x="433" y="873"/>
                  </a:lnTo>
                  <a:lnTo>
                    <a:pt x="446" y="868"/>
                  </a:lnTo>
                  <a:lnTo>
                    <a:pt x="458" y="862"/>
                  </a:lnTo>
                  <a:lnTo>
                    <a:pt x="469" y="854"/>
                  </a:lnTo>
                  <a:lnTo>
                    <a:pt x="469" y="854"/>
                  </a:lnTo>
                  <a:lnTo>
                    <a:pt x="471" y="852"/>
                  </a:lnTo>
                  <a:lnTo>
                    <a:pt x="474" y="852"/>
                  </a:lnTo>
                  <a:lnTo>
                    <a:pt x="474" y="852"/>
                  </a:lnTo>
                  <a:lnTo>
                    <a:pt x="476" y="855"/>
                  </a:lnTo>
                  <a:lnTo>
                    <a:pt x="477" y="857"/>
                  </a:lnTo>
                  <a:lnTo>
                    <a:pt x="477" y="857"/>
                  </a:lnTo>
                  <a:lnTo>
                    <a:pt x="476" y="865"/>
                  </a:lnTo>
                  <a:lnTo>
                    <a:pt x="477" y="874"/>
                  </a:lnTo>
                  <a:lnTo>
                    <a:pt x="478" y="883"/>
                  </a:lnTo>
                  <a:lnTo>
                    <a:pt x="482" y="890"/>
                  </a:lnTo>
                  <a:lnTo>
                    <a:pt x="486" y="899"/>
                  </a:lnTo>
                  <a:lnTo>
                    <a:pt x="489" y="906"/>
                  </a:lnTo>
                  <a:lnTo>
                    <a:pt x="495" y="913"/>
                  </a:lnTo>
                  <a:lnTo>
                    <a:pt x="502" y="920"/>
                  </a:lnTo>
                  <a:lnTo>
                    <a:pt x="502" y="920"/>
                  </a:lnTo>
                  <a:lnTo>
                    <a:pt x="507" y="924"/>
                  </a:lnTo>
                  <a:lnTo>
                    <a:pt x="514" y="928"/>
                  </a:lnTo>
                  <a:lnTo>
                    <a:pt x="520" y="931"/>
                  </a:lnTo>
                  <a:lnTo>
                    <a:pt x="527" y="933"/>
                  </a:lnTo>
                  <a:lnTo>
                    <a:pt x="540" y="937"/>
                  </a:lnTo>
                  <a:lnTo>
                    <a:pt x="555" y="937"/>
                  </a:lnTo>
                  <a:lnTo>
                    <a:pt x="569" y="934"/>
                  </a:lnTo>
                  <a:lnTo>
                    <a:pt x="582" y="930"/>
                  </a:lnTo>
                  <a:lnTo>
                    <a:pt x="588" y="926"/>
                  </a:lnTo>
                  <a:lnTo>
                    <a:pt x="594" y="923"/>
                  </a:lnTo>
                  <a:lnTo>
                    <a:pt x="599" y="918"/>
                  </a:lnTo>
                  <a:lnTo>
                    <a:pt x="604" y="912"/>
                  </a:lnTo>
                  <a:lnTo>
                    <a:pt x="609" y="906"/>
                  </a:lnTo>
                  <a:lnTo>
                    <a:pt x="609" y="906"/>
                  </a:lnTo>
                  <a:lnTo>
                    <a:pt x="614" y="900"/>
                  </a:lnTo>
                  <a:lnTo>
                    <a:pt x="618" y="894"/>
                  </a:lnTo>
                  <a:lnTo>
                    <a:pt x="621" y="887"/>
                  </a:lnTo>
                  <a:lnTo>
                    <a:pt x="623" y="881"/>
                  </a:lnTo>
                  <a:lnTo>
                    <a:pt x="627" y="867"/>
                  </a:lnTo>
                  <a:lnTo>
                    <a:pt x="627" y="854"/>
                  </a:lnTo>
                  <a:lnTo>
                    <a:pt x="625" y="839"/>
                  </a:lnTo>
                  <a:lnTo>
                    <a:pt x="620" y="826"/>
                  </a:lnTo>
                  <a:lnTo>
                    <a:pt x="616" y="820"/>
                  </a:lnTo>
                  <a:lnTo>
                    <a:pt x="612" y="814"/>
                  </a:lnTo>
                  <a:lnTo>
                    <a:pt x="607" y="808"/>
                  </a:lnTo>
                  <a:lnTo>
                    <a:pt x="602" y="804"/>
                  </a:lnTo>
                  <a:lnTo>
                    <a:pt x="602" y="804"/>
                  </a:lnTo>
                  <a:close/>
                  <a:moveTo>
                    <a:pt x="797" y="256"/>
                  </a:moveTo>
                  <a:lnTo>
                    <a:pt x="797" y="256"/>
                  </a:lnTo>
                  <a:lnTo>
                    <a:pt x="987" y="439"/>
                  </a:lnTo>
                  <a:lnTo>
                    <a:pt x="987" y="439"/>
                  </a:lnTo>
                  <a:lnTo>
                    <a:pt x="994" y="443"/>
                  </a:lnTo>
                  <a:lnTo>
                    <a:pt x="1002" y="447"/>
                  </a:lnTo>
                  <a:lnTo>
                    <a:pt x="1010" y="449"/>
                  </a:lnTo>
                  <a:lnTo>
                    <a:pt x="1019" y="448"/>
                  </a:lnTo>
                  <a:lnTo>
                    <a:pt x="1019" y="448"/>
                  </a:lnTo>
                  <a:lnTo>
                    <a:pt x="1028" y="446"/>
                  </a:lnTo>
                  <a:lnTo>
                    <a:pt x="1035" y="442"/>
                  </a:lnTo>
                  <a:lnTo>
                    <a:pt x="1042" y="436"/>
                  </a:lnTo>
                  <a:lnTo>
                    <a:pt x="1047" y="429"/>
                  </a:lnTo>
                  <a:lnTo>
                    <a:pt x="1047" y="429"/>
                  </a:lnTo>
                  <a:lnTo>
                    <a:pt x="1057" y="409"/>
                  </a:lnTo>
                  <a:lnTo>
                    <a:pt x="1066" y="388"/>
                  </a:lnTo>
                  <a:lnTo>
                    <a:pt x="1072" y="365"/>
                  </a:lnTo>
                  <a:lnTo>
                    <a:pt x="1078" y="341"/>
                  </a:lnTo>
                  <a:lnTo>
                    <a:pt x="1078" y="341"/>
                  </a:lnTo>
                  <a:lnTo>
                    <a:pt x="1080" y="330"/>
                  </a:lnTo>
                  <a:lnTo>
                    <a:pt x="1084" y="321"/>
                  </a:lnTo>
                  <a:lnTo>
                    <a:pt x="1090" y="313"/>
                  </a:lnTo>
                  <a:lnTo>
                    <a:pt x="1095" y="304"/>
                  </a:lnTo>
                  <a:lnTo>
                    <a:pt x="1129" y="269"/>
                  </a:lnTo>
                  <a:lnTo>
                    <a:pt x="1129" y="269"/>
                  </a:lnTo>
                  <a:lnTo>
                    <a:pt x="1138" y="258"/>
                  </a:lnTo>
                  <a:lnTo>
                    <a:pt x="1144" y="246"/>
                  </a:lnTo>
                  <a:lnTo>
                    <a:pt x="1148" y="233"/>
                  </a:lnTo>
                  <a:lnTo>
                    <a:pt x="1149" y="220"/>
                  </a:lnTo>
                  <a:lnTo>
                    <a:pt x="1148" y="208"/>
                  </a:lnTo>
                  <a:lnTo>
                    <a:pt x="1144" y="195"/>
                  </a:lnTo>
                  <a:lnTo>
                    <a:pt x="1138" y="183"/>
                  </a:lnTo>
                  <a:lnTo>
                    <a:pt x="1130" y="172"/>
                  </a:lnTo>
                  <a:lnTo>
                    <a:pt x="993" y="23"/>
                  </a:lnTo>
                  <a:lnTo>
                    <a:pt x="993" y="23"/>
                  </a:lnTo>
                  <a:lnTo>
                    <a:pt x="983" y="13"/>
                  </a:lnTo>
                  <a:lnTo>
                    <a:pt x="972" y="7"/>
                  </a:lnTo>
                  <a:lnTo>
                    <a:pt x="959" y="2"/>
                  </a:lnTo>
                  <a:lnTo>
                    <a:pt x="946" y="0"/>
                  </a:lnTo>
                  <a:lnTo>
                    <a:pt x="933" y="0"/>
                  </a:lnTo>
                  <a:lnTo>
                    <a:pt x="920" y="2"/>
                  </a:lnTo>
                  <a:lnTo>
                    <a:pt x="908" y="7"/>
                  </a:lnTo>
                  <a:lnTo>
                    <a:pt x="896" y="15"/>
                  </a:lnTo>
                  <a:lnTo>
                    <a:pt x="864" y="42"/>
                  </a:lnTo>
                  <a:lnTo>
                    <a:pt x="864" y="42"/>
                  </a:lnTo>
                  <a:lnTo>
                    <a:pt x="852" y="49"/>
                  </a:lnTo>
                  <a:lnTo>
                    <a:pt x="845" y="52"/>
                  </a:lnTo>
                  <a:lnTo>
                    <a:pt x="839" y="55"/>
                  </a:lnTo>
                  <a:lnTo>
                    <a:pt x="832" y="56"/>
                  </a:lnTo>
                  <a:lnTo>
                    <a:pt x="824" y="57"/>
                  </a:lnTo>
                  <a:lnTo>
                    <a:pt x="810" y="57"/>
                  </a:lnTo>
                  <a:lnTo>
                    <a:pt x="810" y="57"/>
                  </a:lnTo>
                  <a:lnTo>
                    <a:pt x="708" y="44"/>
                  </a:lnTo>
                  <a:lnTo>
                    <a:pt x="708" y="44"/>
                  </a:lnTo>
                  <a:lnTo>
                    <a:pt x="685" y="43"/>
                  </a:lnTo>
                  <a:lnTo>
                    <a:pt x="662" y="43"/>
                  </a:lnTo>
                  <a:lnTo>
                    <a:pt x="639" y="45"/>
                  </a:lnTo>
                  <a:lnTo>
                    <a:pt x="618" y="50"/>
                  </a:lnTo>
                  <a:lnTo>
                    <a:pt x="596" y="57"/>
                  </a:lnTo>
                  <a:lnTo>
                    <a:pt x="575" y="67"/>
                  </a:lnTo>
                  <a:lnTo>
                    <a:pt x="555" y="77"/>
                  </a:lnTo>
                  <a:lnTo>
                    <a:pt x="535" y="92"/>
                  </a:lnTo>
                  <a:lnTo>
                    <a:pt x="535" y="92"/>
                  </a:lnTo>
                  <a:lnTo>
                    <a:pt x="434" y="169"/>
                  </a:lnTo>
                  <a:lnTo>
                    <a:pt x="333" y="247"/>
                  </a:lnTo>
                  <a:lnTo>
                    <a:pt x="333" y="247"/>
                  </a:lnTo>
                  <a:lnTo>
                    <a:pt x="323" y="257"/>
                  </a:lnTo>
                  <a:lnTo>
                    <a:pt x="316" y="267"/>
                  </a:lnTo>
                  <a:lnTo>
                    <a:pt x="311" y="278"/>
                  </a:lnTo>
                  <a:lnTo>
                    <a:pt x="310" y="288"/>
                  </a:lnTo>
                  <a:lnTo>
                    <a:pt x="311" y="298"/>
                  </a:lnTo>
                  <a:lnTo>
                    <a:pt x="314" y="308"/>
                  </a:lnTo>
                  <a:lnTo>
                    <a:pt x="320" y="316"/>
                  </a:lnTo>
                  <a:lnTo>
                    <a:pt x="327" y="323"/>
                  </a:lnTo>
                  <a:lnTo>
                    <a:pt x="336" y="329"/>
                  </a:lnTo>
                  <a:lnTo>
                    <a:pt x="346" y="335"/>
                  </a:lnTo>
                  <a:lnTo>
                    <a:pt x="358" y="338"/>
                  </a:lnTo>
                  <a:lnTo>
                    <a:pt x="371" y="340"/>
                  </a:lnTo>
                  <a:lnTo>
                    <a:pt x="386" y="339"/>
                  </a:lnTo>
                  <a:lnTo>
                    <a:pt x="400" y="336"/>
                  </a:lnTo>
                  <a:lnTo>
                    <a:pt x="414" y="332"/>
                  </a:lnTo>
                  <a:lnTo>
                    <a:pt x="430" y="323"/>
                  </a:lnTo>
                  <a:lnTo>
                    <a:pt x="576" y="233"/>
                  </a:lnTo>
                  <a:lnTo>
                    <a:pt x="576" y="233"/>
                  </a:lnTo>
                  <a:lnTo>
                    <a:pt x="584" y="228"/>
                  </a:lnTo>
                  <a:lnTo>
                    <a:pt x="593" y="225"/>
                  </a:lnTo>
                  <a:lnTo>
                    <a:pt x="601" y="223"/>
                  </a:lnTo>
                  <a:lnTo>
                    <a:pt x="609" y="222"/>
                  </a:lnTo>
                  <a:lnTo>
                    <a:pt x="618" y="222"/>
                  </a:lnTo>
                  <a:lnTo>
                    <a:pt x="626" y="222"/>
                  </a:lnTo>
                  <a:lnTo>
                    <a:pt x="634" y="225"/>
                  </a:lnTo>
                  <a:lnTo>
                    <a:pt x="643" y="228"/>
                  </a:lnTo>
                  <a:lnTo>
                    <a:pt x="643" y="228"/>
                  </a:lnTo>
                  <a:lnTo>
                    <a:pt x="653" y="232"/>
                  </a:lnTo>
                  <a:lnTo>
                    <a:pt x="665" y="235"/>
                  </a:lnTo>
                  <a:lnTo>
                    <a:pt x="677" y="238"/>
                  </a:lnTo>
                  <a:lnTo>
                    <a:pt x="689" y="239"/>
                  </a:lnTo>
                  <a:lnTo>
                    <a:pt x="701" y="240"/>
                  </a:lnTo>
                  <a:lnTo>
                    <a:pt x="713" y="240"/>
                  </a:lnTo>
                  <a:lnTo>
                    <a:pt x="725" y="239"/>
                  </a:lnTo>
                  <a:lnTo>
                    <a:pt x="735" y="238"/>
                  </a:lnTo>
                  <a:lnTo>
                    <a:pt x="735" y="238"/>
                  </a:lnTo>
                  <a:lnTo>
                    <a:pt x="744" y="237"/>
                  </a:lnTo>
                  <a:lnTo>
                    <a:pt x="752" y="237"/>
                  </a:lnTo>
                  <a:lnTo>
                    <a:pt x="760" y="237"/>
                  </a:lnTo>
                  <a:lnTo>
                    <a:pt x="769" y="239"/>
                  </a:lnTo>
                  <a:lnTo>
                    <a:pt x="776" y="241"/>
                  </a:lnTo>
                  <a:lnTo>
                    <a:pt x="783" y="246"/>
                  </a:lnTo>
                  <a:lnTo>
                    <a:pt x="790" y="251"/>
                  </a:lnTo>
                  <a:lnTo>
                    <a:pt x="797" y="256"/>
                  </a:lnTo>
                  <a:lnTo>
                    <a:pt x="797" y="256"/>
                  </a:lnTo>
                  <a:close/>
                </a:path>
              </a:pathLst>
            </a:custGeom>
            <a:solidFill>
              <a:schemeClr val="bg1">
                <a:lumMod val="100000"/>
              </a:schemeClr>
            </a:solidFill>
            <a:ln>
              <a:noFill/>
            </a:ln>
          </p:spPr>
          <p:txBody>
            <a:bodyPr anchor="ctr"/>
            <a:lstStyle/>
            <a:p>
              <a:pPr algn="ctr"/>
              <a:endParaRPr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207" name="PA_组合 206">
            <a:extLst>
              <a:ext uri="{FF2B5EF4-FFF2-40B4-BE49-F238E27FC236}">
                <a16:creationId xmlns:a16="http://schemas.microsoft.com/office/drawing/2014/main" id="{310296BB-4125-4011-B560-8B742F53FB68}"/>
              </a:ext>
            </a:extLst>
          </p:cNvPr>
          <p:cNvGrpSpPr/>
          <p:nvPr>
            <p:custDataLst>
              <p:tags r:id="rId2"/>
            </p:custDataLst>
          </p:nvPr>
        </p:nvGrpSpPr>
        <p:grpSpPr>
          <a:xfrm>
            <a:off x="5231388" y="2750869"/>
            <a:ext cx="1620039" cy="1620036"/>
            <a:chOff x="7276272" y="2771382"/>
            <a:chExt cx="1620039" cy="1620036"/>
          </a:xfrm>
        </p:grpSpPr>
        <p:sp>
          <p:nvSpPr>
            <p:cNvPr id="208" name="iS1ide-Oval 10">
              <a:extLst>
                <a:ext uri="{FF2B5EF4-FFF2-40B4-BE49-F238E27FC236}">
                  <a16:creationId xmlns:a16="http://schemas.microsoft.com/office/drawing/2014/main" id="{C50D2CAB-04FF-48CD-B5CA-DE3332746302}"/>
                </a:ext>
              </a:extLst>
            </p:cNvPr>
            <p:cNvSpPr/>
            <p:nvPr/>
          </p:nvSpPr>
          <p:spPr>
            <a:xfrm>
              <a:off x="7276272" y="2771382"/>
              <a:ext cx="1620039" cy="1620036"/>
            </a:xfrm>
            <a:prstGeom prst="ellipse">
              <a:avLst/>
            </a:prstGeom>
            <a:solidFill>
              <a:srgbClr val="294350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209" name="iS1ide-Freeform: Shape 16">
              <a:extLst>
                <a:ext uri="{FF2B5EF4-FFF2-40B4-BE49-F238E27FC236}">
                  <a16:creationId xmlns:a16="http://schemas.microsoft.com/office/drawing/2014/main" id="{6DB2F552-0646-42EF-AEB7-705948244B3A}"/>
                </a:ext>
              </a:extLst>
            </p:cNvPr>
            <p:cNvSpPr/>
            <p:nvPr/>
          </p:nvSpPr>
          <p:spPr bwMode="auto">
            <a:xfrm>
              <a:off x="7832022" y="3243301"/>
              <a:ext cx="508539" cy="676199"/>
            </a:xfrm>
            <a:custGeom>
              <a:avLst/>
              <a:gdLst>
                <a:gd name="T0" fmla="*/ 560 w 915"/>
                <a:gd name="T1" fmla="*/ 881 h 1218"/>
                <a:gd name="T2" fmla="*/ 900 w 915"/>
                <a:gd name="T3" fmla="*/ 652 h 1218"/>
                <a:gd name="T4" fmla="*/ 887 w 915"/>
                <a:gd name="T5" fmla="*/ 898 h 1218"/>
                <a:gd name="T6" fmla="*/ 379 w 915"/>
                <a:gd name="T7" fmla="*/ 67 h 1218"/>
                <a:gd name="T8" fmla="*/ 380 w 915"/>
                <a:gd name="T9" fmla="*/ 54 h 1218"/>
                <a:gd name="T10" fmla="*/ 391 w 915"/>
                <a:gd name="T11" fmla="*/ 30 h 1218"/>
                <a:gd name="T12" fmla="*/ 409 w 915"/>
                <a:gd name="T13" fmla="*/ 12 h 1218"/>
                <a:gd name="T14" fmla="*/ 433 w 915"/>
                <a:gd name="T15" fmla="*/ 1 h 1218"/>
                <a:gd name="T16" fmla="*/ 446 w 915"/>
                <a:gd name="T17" fmla="*/ 0 h 1218"/>
                <a:gd name="T18" fmla="*/ 472 w 915"/>
                <a:gd name="T19" fmla="*/ 5 h 1218"/>
                <a:gd name="T20" fmla="*/ 493 w 915"/>
                <a:gd name="T21" fmla="*/ 19 h 1218"/>
                <a:gd name="T22" fmla="*/ 508 w 915"/>
                <a:gd name="T23" fmla="*/ 41 h 1218"/>
                <a:gd name="T24" fmla="*/ 512 w 915"/>
                <a:gd name="T25" fmla="*/ 67 h 1218"/>
                <a:gd name="T26" fmla="*/ 379 w 915"/>
                <a:gd name="T27" fmla="*/ 161 h 1218"/>
                <a:gd name="T28" fmla="*/ 379 w 915"/>
                <a:gd name="T29" fmla="*/ 67 h 1218"/>
                <a:gd name="T30" fmla="*/ 512 w 915"/>
                <a:gd name="T31" fmla="*/ 1103 h 1218"/>
                <a:gd name="T32" fmla="*/ 514 w 915"/>
                <a:gd name="T33" fmla="*/ 1107 h 1218"/>
                <a:gd name="T34" fmla="*/ 518 w 915"/>
                <a:gd name="T35" fmla="*/ 1116 h 1218"/>
                <a:gd name="T36" fmla="*/ 528 w 915"/>
                <a:gd name="T37" fmla="*/ 1122 h 1218"/>
                <a:gd name="T38" fmla="*/ 568 w 915"/>
                <a:gd name="T39" fmla="*/ 1122 h 1218"/>
                <a:gd name="T40" fmla="*/ 579 w 915"/>
                <a:gd name="T41" fmla="*/ 1124 h 1218"/>
                <a:gd name="T42" fmla="*/ 598 w 915"/>
                <a:gd name="T43" fmla="*/ 1132 h 1218"/>
                <a:gd name="T44" fmla="*/ 613 w 915"/>
                <a:gd name="T45" fmla="*/ 1146 h 1218"/>
                <a:gd name="T46" fmla="*/ 621 w 915"/>
                <a:gd name="T47" fmla="*/ 1165 h 1218"/>
                <a:gd name="T48" fmla="*/ 622 w 915"/>
                <a:gd name="T49" fmla="*/ 1218 h 1218"/>
                <a:gd name="T50" fmla="*/ 270 w 915"/>
                <a:gd name="T51" fmla="*/ 1176 h 1218"/>
                <a:gd name="T52" fmla="*/ 271 w 915"/>
                <a:gd name="T53" fmla="*/ 1165 h 1218"/>
                <a:gd name="T54" fmla="*/ 279 w 915"/>
                <a:gd name="T55" fmla="*/ 1146 h 1218"/>
                <a:gd name="T56" fmla="*/ 294 w 915"/>
                <a:gd name="T57" fmla="*/ 1132 h 1218"/>
                <a:gd name="T58" fmla="*/ 313 w 915"/>
                <a:gd name="T59" fmla="*/ 1124 h 1218"/>
                <a:gd name="T60" fmla="*/ 360 w 915"/>
                <a:gd name="T61" fmla="*/ 1122 h 1218"/>
                <a:gd name="T62" fmla="*/ 364 w 915"/>
                <a:gd name="T63" fmla="*/ 1122 h 1218"/>
                <a:gd name="T64" fmla="*/ 375 w 915"/>
                <a:gd name="T65" fmla="*/ 1116 h 1218"/>
                <a:gd name="T66" fmla="*/ 379 w 915"/>
                <a:gd name="T67" fmla="*/ 1107 h 1218"/>
                <a:gd name="T68" fmla="*/ 379 w 915"/>
                <a:gd name="T69" fmla="*/ 504 h 1218"/>
                <a:gd name="T70" fmla="*/ 512 w 915"/>
                <a:gd name="T71" fmla="*/ 497 h 1218"/>
                <a:gd name="T72" fmla="*/ 89 w 915"/>
                <a:gd name="T73" fmla="*/ 856 h 1218"/>
                <a:gd name="T74" fmla="*/ 102 w 915"/>
                <a:gd name="T75" fmla="*/ 610 h 1218"/>
                <a:gd name="T76" fmla="*/ 332 w 915"/>
                <a:gd name="T77" fmla="*/ 869 h 1218"/>
                <a:gd name="T78" fmla="*/ 15 w 915"/>
                <a:gd name="T79" fmla="*/ 228 h 1218"/>
                <a:gd name="T80" fmla="*/ 814 w 915"/>
                <a:gd name="T81" fmla="*/ 186 h 1218"/>
                <a:gd name="T82" fmla="*/ 827 w 915"/>
                <a:gd name="T83" fmla="*/ 433 h 1218"/>
                <a:gd name="T84" fmla="*/ 29 w 915"/>
                <a:gd name="T85" fmla="*/ 476 h 1218"/>
                <a:gd name="T86" fmla="*/ 15 w 915"/>
                <a:gd name="T87" fmla="*/ 228 h 12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915" h="1218">
                  <a:moveTo>
                    <a:pt x="887" y="898"/>
                  </a:moveTo>
                  <a:lnTo>
                    <a:pt x="560" y="881"/>
                  </a:lnTo>
                  <a:lnTo>
                    <a:pt x="560" y="634"/>
                  </a:lnTo>
                  <a:lnTo>
                    <a:pt x="900" y="652"/>
                  </a:lnTo>
                  <a:lnTo>
                    <a:pt x="799" y="769"/>
                  </a:lnTo>
                  <a:lnTo>
                    <a:pt x="887" y="898"/>
                  </a:lnTo>
                  <a:lnTo>
                    <a:pt x="887" y="898"/>
                  </a:lnTo>
                  <a:close/>
                  <a:moveTo>
                    <a:pt x="379" y="67"/>
                  </a:moveTo>
                  <a:lnTo>
                    <a:pt x="379" y="67"/>
                  </a:lnTo>
                  <a:lnTo>
                    <a:pt x="380" y="54"/>
                  </a:lnTo>
                  <a:lnTo>
                    <a:pt x="385" y="41"/>
                  </a:lnTo>
                  <a:lnTo>
                    <a:pt x="391" y="30"/>
                  </a:lnTo>
                  <a:lnTo>
                    <a:pt x="399" y="19"/>
                  </a:lnTo>
                  <a:lnTo>
                    <a:pt x="409" y="12"/>
                  </a:lnTo>
                  <a:lnTo>
                    <a:pt x="420" y="5"/>
                  </a:lnTo>
                  <a:lnTo>
                    <a:pt x="433" y="1"/>
                  </a:lnTo>
                  <a:lnTo>
                    <a:pt x="446" y="0"/>
                  </a:lnTo>
                  <a:lnTo>
                    <a:pt x="446" y="0"/>
                  </a:lnTo>
                  <a:lnTo>
                    <a:pt x="460" y="1"/>
                  </a:lnTo>
                  <a:lnTo>
                    <a:pt x="472" y="5"/>
                  </a:lnTo>
                  <a:lnTo>
                    <a:pt x="484" y="12"/>
                  </a:lnTo>
                  <a:lnTo>
                    <a:pt x="493" y="19"/>
                  </a:lnTo>
                  <a:lnTo>
                    <a:pt x="502" y="30"/>
                  </a:lnTo>
                  <a:lnTo>
                    <a:pt x="508" y="41"/>
                  </a:lnTo>
                  <a:lnTo>
                    <a:pt x="511" y="54"/>
                  </a:lnTo>
                  <a:lnTo>
                    <a:pt x="512" y="67"/>
                  </a:lnTo>
                  <a:lnTo>
                    <a:pt x="512" y="155"/>
                  </a:lnTo>
                  <a:lnTo>
                    <a:pt x="379" y="161"/>
                  </a:lnTo>
                  <a:lnTo>
                    <a:pt x="379" y="67"/>
                  </a:lnTo>
                  <a:lnTo>
                    <a:pt x="379" y="67"/>
                  </a:lnTo>
                  <a:close/>
                  <a:moveTo>
                    <a:pt x="512" y="497"/>
                  </a:moveTo>
                  <a:lnTo>
                    <a:pt x="512" y="1103"/>
                  </a:lnTo>
                  <a:lnTo>
                    <a:pt x="512" y="1103"/>
                  </a:lnTo>
                  <a:lnTo>
                    <a:pt x="514" y="1107"/>
                  </a:lnTo>
                  <a:lnTo>
                    <a:pt x="515" y="1111"/>
                  </a:lnTo>
                  <a:lnTo>
                    <a:pt x="518" y="1116"/>
                  </a:lnTo>
                  <a:lnTo>
                    <a:pt x="524" y="1121"/>
                  </a:lnTo>
                  <a:lnTo>
                    <a:pt x="528" y="1122"/>
                  </a:lnTo>
                  <a:lnTo>
                    <a:pt x="531" y="1122"/>
                  </a:lnTo>
                  <a:lnTo>
                    <a:pt x="568" y="1122"/>
                  </a:lnTo>
                  <a:lnTo>
                    <a:pt x="568" y="1122"/>
                  </a:lnTo>
                  <a:lnTo>
                    <a:pt x="579" y="1124"/>
                  </a:lnTo>
                  <a:lnTo>
                    <a:pt x="590" y="1127"/>
                  </a:lnTo>
                  <a:lnTo>
                    <a:pt x="598" y="1132"/>
                  </a:lnTo>
                  <a:lnTo>
                    <a:pt x="606" y="1138"/>
                  </a:lnTo>
                  <a:lnTo>
                    <a:pt x="613" y="1146"/>
                  </a:lnTo>
                  <a:lnTo>
                    <a:pt x="618" y="1156"/>
                  </a:lnTo>
                  <a:lnTo>
                    <a:pt x="621" y="1165"/>
                  </a:lnTo>
                  <a:lnTo>
                    <a:pt x="622" y="1176"/>
                  </a:lnTo>
                  <a:lnTo>
                    <a:pt x="622" y="1218"/>
                  </a:lnTo>
                  <a:lnTo>
                    <a:pt x="270" y="1218"/>
                  </a:lnTo>
                  <a:lnTo>
                    <a:pt x="270" y="1176"/>
                  </a:lnTo>
                  <a:lnTo>
                    <a:pt x="270" y="1176"/>
                  </a:lnTo>
                  <a:lnTo>
                    <a:pt x="271" y="1165"/>
                  </a:lnTo>
                  <a:lnTo>
                    <a:pt x="275" y="1156"/>
                  </a:lnTo>
                  <a:lnTo>
                    <a:pt x="279" y="1146"/>
                  </a:lnTo>
                  <a:lnTo>
                    <a:pt x="285" y="1138"/>
                  </a:lnTo>
                  <a:lnTo>
                    <a:pt x="294" y="1132"/>
                  </a:lnTo>
                  <a:lnTo>
                    <a:pt x="303" y="1127"/>
                  </a:lnTo>
                  <a:lnTo>
                    <a:pt x="313" y="1124"/>
                  </a:lnTo>
                  <a:lnTo>
                    <a:pt x="323" y="1122"/>
                  </a:lnTo>
                  <a:lnTo>
                    <a:pt x="360" y="1122"/>
                  </a:lnTo>
                  <a:lnTo>
                    <a:pt x="360" y="1122"/>
                  </a:lnTo>
                  <a:lnTo>
                    <a:pt x="364" y="1122"/>
                  </a:lnTo>
                  <a:lnTo>
                    <a:pt x="367" y="1121"/>
                  </a:lnTo>
                  <a:lnTo>
                    <a:pt x="375" y="1116"/>
                  </a:lnTo>
                  <a:lnTo>
                    <a:pt x="378" y="1111"/>
                  </a:lnTo>
                  <a:lnTo>
                    <a:pt x="379" y="1107"/>
                  </a:lnTo>
                  <a:lnTo>
                    <a:pt x="379" y="1103"/>
                  </a:lnTo>
                  <a:lnTo>
                    <a:pt x="379" y="504"/>
                  </a:lnTo>
                  <a:lnTo>
                    <a:pt x="512" y="497"/>
                  </a:lnTo>
                  <a:lnTo>
                    <a:pt x="512" y="497"/>
                  </a:lnTo>
                  <a:close/>
                  <a:moveTo>
                    <a:pt x="332" y="869"/>
                  </a:moveTo>
                  <a:lnTo>
                    <a:pt x="89" y="856"/>
                  </a:lnTo>
                  <a:lnTo>
                    <a:pt x="0" y="728"/>
                  </a:lnTo>
                  <a:lnTo>
                    <a:pt x="102" y="610"/>
                  </a:lnTo>
                  <a:lnTo>
                    <a:pt x="332" y="622"/>
                  </a:lnTo>
                  <a:lnTo>
                    <a:pt x="332" y="869"/>
                  </a:lnTo>
                  <a:lnTo>
                    <a:pt x="332" y="869"/>
                  </a:lnTo>
                  <a:close/>
                  <a:moveTo>
                    <a:pt x="15" y="228"/>
                  </a:moveTo>
                  <a:lnTo>
                    <a:pt x="415" y="207"/>
                  </a:lnTo>
                  <a:lnTo>
                    <a:pt x="814" y="186"/>
                  </a:lnTo>
                  <a:lnTo>
                    <a:pt x="915" y="304"/>
                  </a:lnTo>
                  <a:lnTo>
                    <a:pt x="827" y="433"/>
                  </a:lnTo>
                  <a:lnTo>
                    <a:pt x="428" y="454"/>
                  </a:lnTo>
                  <a:lnTo>
                    <a:pt x="29" y="476"/>
                  </a:lnTo>
                  <a:lnTo>
                    <a:pt x="118" y="346"/>
                  </a:lnTo>
                  <a:lnTo>
                    <a:pt x="15" y="228"/>
                  </a:lnTo>
                  <a:lnTo>
                    <a:pt x="15" y="228"/>
                  </a:lnTo>
                  <a:close/>
                </a:path>
              </a:pathLst>
            </a:custGeom>
            <a:solidFill>
              <a:schemeClr val="bg1">
                <a:lumMod val="100000"/>
              </a:schemeClr>
            </a:solidFill>
            <a:ln>
              <a:noFill/>
            </a:ln>
          </p:spPr>
          <p:txBody>
            <a:bodyPr anchor="ctr"/>
            <a:lstStyle/>
            <a:p>
              <a:pPr algn="ctr"/>
              <a:endParaRPr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161" name="组合 160">
            <a:extLst>
              <a:ext uri="{FF2B5EF4-FFF2-40B4-BE49-F238E27FC236}">
                <a16:creationId xmlns:a16="http://schemas.microsoft.com/office/drawing/2014/main" id="{E09C05F2-22F1-442B-A8FC-E5D2B1C8F6A3}"/>
              </a:ext>
            </a:extLst>
          </p:cNvPr>
          <p:cNvGrpSpPr/>
          <p:nvPr/>
        </p:nvGrpSpPr>
        <p:grpSpPr>
          <a:xfrm>
            <a:off x="4480927" y="2000410"/>
            <a:ext cx="3120960" cy="3120955"/>
            <a:chOff x="4540872" y="2020923"/>
            <a:chExt cx="3120960" cy="3120955"/>
          </a:xfrm>
        </p:grpSpPr>
        <p:sp>
          <p:nvSpPr>
            <p:cNvPr id="162" name="iS1ide-Oval 8">
              <a:extLst>
                <a:ext uri="{FF2B5EF4-FFF2-40B4-BE49-F238E27FC236}">
                  <a16:creationId xmlns:a16="http://schemas.microsoft.com/office/drawing/2014/main" id="{F5D21EAC-D64B-4673-B2D6-80444EB0BEF3}"/>
                </a:ext>
              </a:extLst>
            </p:cNvPr>
            <p:cNvSpPr/>
            <p:nvPr/>
          </p:nvSpPr>
          <p:spPr>
            <a:xfrm>
              <a:off x="4540872" y="2020923"/>
              <a:ext cx="3120960" cy="3120955"/>
            </a:xfrm>
            <a:prstGeom prst="ellipse">
              <a:avLst/>
            </a:prstGeom>
            <a:solidFill>
              <a:srgbClr val="FC8618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bIns="360000" anchor="b" anchorCtr="1">
              <a:normAutofit/>
            </a:bodyPr>
            <a:lstStyle/>
            <a:p>
              <a:pPr algn="ctr">
                <a:lnSpc>
                  <a:spcPct val="120000"/>
                </a:lnSpc>
                <a:defRPr/>
              </a:pPr>
              <a:endParaRPr lang="zh-CN" altLang="en-US" sz="120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grpSp>
          <p:nvGrpSpPr>
            <p:cNvPr id="163" name="组合 162">
              <a:extLst>
                <a:ext uri="{FF2B5EF4-FFF2-40B4-BE49-F238E27FC236}">
                  <a16:creationId xmlns:a16="http://schemas.microsoft.com/office/drawing/2014/main" id="{861D056E-F6DA-4DF2-838C-028811242B13}"/>
                </a:ext>
              </a:extLst>
            </p:cNvPr>
            <p:cNvGrpSpPr/>
            <p:nvPr/>
          </p:nvGrpSpPr>
          <p:grpSpPr>
            <a:xfrm>
              <a:off x="4927380" y="3027683"/>
              <a:ext cx="2347947" cy="1107434"/>
              <a:chOff x="4977233" y="3177320"/>
              <a:chExt cx="2347947" cy="1107434"/>
            </a:xfrm>
          </p:grpSpPr>
          <p:sp>
            <p:nvSpPr>
              <p:cNvPr id="164" name="i$liḋe-TextBox 35">
                <a:extLst>
                  <a:ext uri="{FF2B5EF4-FFF2-40B4-BE49-F238E27FC236}">
                    <a16:creationId xmlns:a16="http://schemas.microsoft.com/office/drawing/2014/main" id="{9C8D86DF-9D96-4A43-8BC2-28948F2483DB}"/>
                  </a:ext>
                </a:extLst>
              </p:cNvPr>
              <p:cNvSpPr txBox="1"/>
              <p:nvPr/>
            </p:nvSpPr>
            <p:spPr bwMode="auto">
              <a:xfrm>
                <a:off x="4977233" y="3370344"/>
                <a:ext cx="2347947" cy="283030"/>
              </a:xfrm>
              <a:prstGeom prst="rect">
                <a:avLst/>
              </a:prstGeom>
              <a:noFill/>
              <a:ln w="9525">
                <a:noFill/>
                <a:miter lim="800000"/>
              </a:ln>
            </p:spPr>
            <p:txBody>
              <a:bodyPr wrap="none" lIns="0" tIns="0" rIns="0" bIns="0" anchor="ctr" anchorCtr="1">
                <a:normAutofit/>
                <a:scene3d>
                  <a:camera prst="orthographicFront"/>
                  <a:lightRig rig="threePt" dir="t"/>
                </a:scene3d>
                <a:sp3d>
                  <a:bevelT w="0" h="0"/>
                </a:sp3d>
              </a:bodyPr>
              <a:lstStyle/>
              <a:p>
                <a:pPr marL="0" lvl="1" algn="ctr"/>
                <a:r>
                  <a:rPr lang="zh-CN" altLang="en-US" sz="1600" b="1">
                    <a:solidFill>
                      <a:schemeClr val="bg1"/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rPr>
                  <a:t>标题文本预设</a:t>
                </a:r>
              </a:p>
            </p:txBody>
          </p:sp>
          <p:sp>
            <p:nvSpPr>
              <p:cNvPr id="165" name="i$liḋe-TextBox 36">
                <a:extLst>
                  <a:ext uri="{FF2B5EF4-FFF2-40B4-BE49-F238E27FC236}">
                    <a16:creationId xmlns:a16="http://schemas.microsoft.com/office/drawing/2014/main" id="{BA1F01F0-3D9C-4CDF-9E90-8C326AFB0276}"/>
                  </a:ext>
                </a:extLst>
              </p:cNvPr>
              <p:cNvSpPr txBox="1"/>
              <p:nvPr/>
            </p:nvSpPr>
            <p:spPr bwMode="auto">
              <a:xfrm>
                <a:off x="4977233" y="3710524"/>
                <a:ext cx="2347947" cy="574230"/>
              </a:xfrm>
              <a:prstGeom prst="rect">
                <a:avLst/>
              </a:prstGeom>
              <a:noFill/>
              <a:ln w="9525">
                <a:noFill/>
                <a:miter lim="800000"/>
              </a:ln>
            </p:spPr>
            <p:txBody>
              <a:bodyPr wrap="square" lIns="0" tIns="0" rIns="0" bIns="0" anchor="ctr" anchorCtr="1">
                <a:normAutofit fontScale="92500" lnSpcReduction="10000"/>
                <a:scene3d>
                  <a:camera prst="orthographicFront"/>
                  <a:lightRig rig="threePt" dir="t"/>
                </a:scene3d>
                <a:sp3d>
                  <a:bevelT w="0" h="0"/>
                </a:sp3d>
              </a:bodyPr>
              <a:lstStyle/>
              <a:p>
                <a:pPr algn="ctr">
                  <a:lnSpc>
                    <a:spcPct val="120000"/>
                  </a:lnSpc>
                  <a:defRPr/>
                </a:pPr>
                <a:r>
                  <a:rPr lang="zh-CN" altLang="en-US" sz="1200">
                    <a:solidFill>
                      <a:schemeClr val="bg1">
                        <a:alpha val="80000"/>
                      </a:schemeClr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rPr>
                  <a:t>此部分内容作为文字排版占位显示 </a:t>
                </a:r>
                <a:br>
                  <a:rPr lang="zh-CN" altLang="en-US" sz="1200">
                    <a:solidFill>
                      <a:schemeClr val="bg1">
                        <a:alpha val="80000"/>
                      </a:schemeClr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rPr>
                </a:br>
                <a:r>
                  <a:rPr lang="zh-CN" altLang="en-US" sz="1200">
                    <a:solidFill>
                      <a:schemeClr val="bg1">
                        <a:alpha val="80000"/>
                      </a:schemeClr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rPr>
                  <a:t>此部分内容作为文字排版占位</a:t>
                </a:r>
                <a:endParaRPr lang="en-US" altLang="zh-CN" sz="1200">
                  <a:solidFill>
                    <a:schemeClr val="bg1">
                      <a:alpha val="80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  <a:p>
                <a:pPr algn="ctr">
                  <a:lnSpc>
                    <a:spcPct val="120000"/>
                  </a:lnSpc>
                  <a:defRPr/>
                </a:pPr>
                <a:r>
                  <a:rPr lang="zh-CN" altLang="en-US" sz="1200">
                    <a:solidFill>
                      <a:schemeClr val="bg1">
                        <a:alpha val="80000"/>
                      </a:schemeClr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rPr>
                  <a:t>（建议使用主题字体）</a:t>
                </a:r>
              </a:p>
            </p:txBody>
          </p:sp>
          <p:grpSp>
            <p:nvGrpSpPr>
              <p:cNvPr id="166" name="Group 18">
                <a:extLst>
                  <a:ext uri="{FF2B5EF4-FFF2-40B4-BE49-F238E27FC236}">
                    <a16:creationId xmlns:a16="http://schemas.microsoft.com/office/drawing/2014/main" id="{B230CC42-508B-4562-9141-D083F04336B9}"/>
                  </a:ext>
                </a:extLst>
              </p:cNvPr>
              <p:cNvGrpSpPr/>
              <p:nvPr/>
            </p:nvGrpSpPr>
            <p:grpSpPr>
              <a:xfrm>
                <a:off x="5877107" y="3177320"/>
                <a:ext cx="548198" cy="84777"/>
                <a:chOff x="11643803" y="3980625"/>
                <a:chExt cx="1096395" cy="169554"/>
              </a:xfrm>
            </p:grpSpPr>
            <p:sp>
              <p:nvSpPr>
                <p:cNvPr id="167" name="Rectangle 19">
                  <a:extLst>
                    <a:ext uri="{FF2B5EF4-FFF2-40B4-BE49-F238E27FC236}">
                      <a16:creationId xmlns:a16="http://schemas.microsoft.com/office/drawing/2014/main" id="{0D73740D-807B-4438-BD47-30DE2918FEDC}"/>
                    </a:ext>
                  </a:extLst>
                </p:cNvPr>
                <p:cNvSpPr/>
                <p:nvPr/>
              </p:nvSpPr>
              <p:spPr>
                <a:xfrm rot="2700000">
                  <a:off x="11908522" y="3980626"/>
                  <a:ext cx="169553" cy="169553"/>
                </a:xfrm>
                <a:prstGeom prst="rect">
                  <a:avLst/>
                </a:prstGeom>
                <a:noFill/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tr-TR" sz="900"/>
                </a:p>
              </p:txBody>
            </p:sp>
            <p:sp>
              <p:nvSpPr>
                <p:cNvPr id="168" name="Rectangle 20">
                  <a:extLst>
                    <a:ext uri="{FF2B5EF4-FFF2-40B4-BE49-F238E27FC236}">
                      <a16:creationId xmlns:a16="http://schemas.microsoft.com/office/drawing/2014/main" id="{834FE06F-1C01-4117-AD33-6E1E20F8629C}"/>
                    </a:ext>
                  </a:extLst>
                </p:cNvPr>
                <p:cNvSpPr/>
                <p:nvPr/>
              </p:nvSpPr>
              <p:spPr>
                <a:xfrm rot="2700000">
                  <a:off x="12107224" y="3980625"/>
                  <a:ext cx="169553" cy="169553"/>
                </a:xfrm>
                <a:prstGeom prst="rect">
                  <a:avLst/>
                </a:prstGeom>
                <a:noFill/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tr-TR" sz="900"/>
                </a:p>
              </p:txBody>
            </p:sp>
            <p:sp>
              <p:nvSpPr>
                <p:cNvPr id="169" name="Rectangle 21">
                  <a:extLst>
                    <a:ext uri="{FF2B5EF4-FFF2-40B4-BE49-F238E27FC236}">
                      <a16:creationId xmlns:a16="http://schemas.microsoft.com/office/drawing/2014/main" id="{B553E5C3-A2BB-41EC-887C-14D55EFE79DD}"/>
                    </a:ext>
                  </a:extLst>
                </p:cNvPr>
                <p:cNvSpPr/>
                <p:nvPr/>
              </p:nvSpPr>
              <p:spPr>
                <a:xfrm rot="2700000">
                  <a:off x="12305926" y="3980625"/>
                  <a:ext cx="169553" cy="169553"/>
                </a:xfrm>
                <a:prstGeom prst="rect">
                  <a:avLst/>
                </a:prstGeom>
                <a:noFill/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tr-TR" sz="900"/>
                </a:p>
              </p:txBody>
            </p:sp>
            <p:cxnSp>
              <p:nvCxnSpPr>
                <p:cNvPr id="170" name="Straight Connector 22">
                  <a:extLst>
                    <a:ext uri="{FF2B5EF4-FFF2-40B4-BE49-F238E27FC236}">
                      <a16:creationId xmlns:a16="http://schemas.microsoft.com/office/drawing/2014/main" id="{A7161CBC-C963-4E7D-8592-D8841BCE1BCF}"/>
                    </a:ext>
                  </a:extLst>
                </p:cNvPr>
                <p:cNvCxnSpPr/>
                <p:nvPr/>
              </p:nvCxnSpPr>
              <p:spPr>
                <a:xfrm>
                  <a:off x="12510595" y="4065403"/>
                  <a:ext cx="229603" cy="0"/>
                </a:xfrm>
                <a:prstGeom prst="line">
                  <a:avLst/>
                </a:prstGeom>
                <a:ln w="12700">
                  <a:solidFill>
                    <a:schemeClr val="bg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71" name="Straight Connector 23">
                  <a:extLst>
                    <a:ext uri="{FF2B5EF4-FFF2-40B4-BE49-F238E27FC236}">
                      <a16:creationId xmlns:a16="http://schemas.microsoft.com/office/drawing/2014/main" id="{2BCD39D4-93CB-4F85-A93D-357998BD82D1}"/>
                    </a:ext>
                  </a:extLst>
                </p:cNvPr>
                <p:cNvCxnSpPr/>
                <p:nvPr/>
              </p:nvCxnSpPr>
              <p:spPr>
                <a:xfrm>
                  <a:off x="11643803" y="4065403"/>
                  <a:ext cx="229603" cy="0"/>
                </a:xfrm>
                <a:prstGeom prst="line">
                  <a:avLst/>
                </a:prstGeom>
                <a:ln w="12700">
                  <a:solidFill>
                    <a:schemeClr val="bg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</p:grpSp>
      </p:grpSp>
      <p:grpSp>
        <p:nvGrpSpPr>
          <p:cNvPr id="160" name="组合 159">
            <a:extLst>
              <a:ext uri="{FF2B5EF4-FFF2-40B4-BE49-F238E27FC236}">
                <a16:creationId xmlns:a16="http://schemas.microsoft.com/office/drawing/2014/main" id="{F8BA1AB4-5646-43DB-91DB-22B628C5E883}"/>
              </a:ext>
            </a:extLst>
          </p:cNvPr>
          <p:cNvGrpSpPr/>
          <p:nvPr/>
        </p:nvGrpSpPr>
        <p:grpSpPr>
          <a:xfrm>
            <a:off x="4480927" y="2000410"/>
            <a:ext cx="3120960" cy="3120955"/>
            <a:chOff x="4540872" y="2020923"/>
            <a:chExt cx="3120960" cy="3120955"/>
          </a:xfrm>
        </p:grpSpPr>
        <p:sp>
          <p:nvSpPr>
            <p:cNvPr id="58" name="iS1ide-Oval 8">
              <a:extLst>
                <a:ext uri="{FF2B5EF4-FFF2-40B4-BE49-F238E27FC236}">
                  <a16:creationId xmlns:a16="http://schemas.microsoft.com/office/drawing/2014/main" id="{484E5B09-6B03-4FD8-9DAD-83D75413FB79}"/>
                </a:ext>
              </a:extLst>
            </p:cNvPr>
            <p:cNvSpPr/>
            <p:nvPr/>
          </p:nvSpPr>
          <p:spPr>
            <a:xfrm>
              <a:off x="4540872" y="2020923"/>
              <a:ext cx="3120960" cy="3120955"/>
            </a:xfrm>
            <a:prstGeom prst="ellipse">
              <a:avLst/>
            </a:prstGeom>
            <a:solidFill>
              <a:srgbClr val="FC8618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bIns="360000" anchor="b" anchorCtr="1">
              <a:normAutofit/>
            </a:bodyPr>
            <a:lstStyle/>
            <a:p>
              <a:pPr algn="ctr">
                <a:lnSpc>
                  <a:spcPct val="120000"/>
                </a:lnSpc>
                <a:defRPr/>
              </a:pPr>
              <a:endParaRPr lang="zh-CN" altLang="en-US" sz="120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grpSp>
          <p:nvGrpSpPr>
            <p:cNvPr id="2" name="组合 1">
              <a:extLst>
                <a:ext uri="{FF2B5EF4-FFF2-40B4-BE49-F238E27FC236}">
                  <a16:creationId xmlns:a16="http://schemas.microsoft.com/office/drawing/2014/main" id="{61FCEC1C-A983-494F-A3E8-726BA555E04F}"/>
                </a:ext>
              </a:extLst>
            </p:cNvPr>
            <p:cNvGrpSpPr/>
            <p:nvPr/>
          </p:nvGrpSpPr>
          <p:grpSpPr>
            <a:xfrm>
              <a:off x="4927380" y="3027683"/>
              <a:ext cx="2347947" cy="1107434"/>
              <a:chOff x="4977233" y="3177320"/>
              <a:chExt cx="2347947" cy="1107434"/>
            </a:xfrm>
          </p:grpSpPr>
          <p:sp>
            <p:nvSpPr>
              <p:cNvPr id="33" name="i$liḋe-TextBox 35">
                <a:extLst>
                  <a:ext uri="{FF2B5EF4-FFF2-40B4-BE49-F238E27FC236}">
                    <a16:creationId xmlns:a16="http://schemas.microsoft.com/office/drawing/2014/main" id="{9E35FE90-AE98-4833-A7D5-F7361E7AAA63}"/>
                  </a:ext>
                </a:extLst>
              </p:cNvPr>
              <p:cNvSpPr txBox="1"/>
              <p:nvPr/>
            </p:nvSpPr>
            <p:spPr bwMode="auto">
              <a:xfrm>
                <a:off x="4977233" y="3370344"/>
                <a:ext cx="2347947" cy="283030"/>
              </a:xfrm>
              <a:prstGeom prst="rect">
                <a:avLst/>
              </a:prstGeom>
              <a:noFill/>
              <a:ln w="9525">
                <a:noFill/>
                <a:miter lim="800000"/>
              </a:ln>
            </p:spPr>
            <p:txBody>
              <a:bodyPr wrap="none" lIns="0" tIns="0" rIns="0" bIns="0" anchor="ctr" anchorCtr="1">
                <a:normAutofit/>
                <a:scene3d>
                  <a:camera prst="orthographicFront"/>
                  <a:lightRig rig="threePt" dir="t"/>
                </a:scene3d>
                <a:sp3d>
                  <a:bevelT w="0" h="0"/>
                </a:sp3d>
              </a:bodyPr>
              <a:lstStyle/>
              <a:p>
                <a:pPr marL="0" lvl="1" algn="ctr"/>
                <a:r>
                  <a:rPr lang="zh-CN" altLang="en-US" sz="1600" b="1">
                    <a:solidFill>
                      <a:schemeClr val="bg1"/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rPr>
                  <a:t>标题文本预设</a:t>
                </a:r>
              </a:p>
            </p:txBody>
          </p:sp>
          <p:sp>
            <p:nvSpPr>
              <p:cNvPr id="34" name="i$liḋe-TextBox 36">
                <a:extLst>
                  <a:ext uri="{FF2B5EF4-FFF2-40B4-BE49-F238E27FC236}">
                    <a16:creationId xmlns:a16="http://schemas.microsoft.com/office/drawing/2014/main" id="{A96EC57E-7B99-403D-A0CB-0B1007E85CA1}"/>
                  </a:ext>
                </a:extLst>
              </p:cNvPr>
              <p:cNvSpPr txBox="1"/>
              <p:nvPr/>
            </p:nvSpPr>
            <p:spPr bwMode="auto">
              <a:xfrm>
                <a:off x="4977233" y="3710524"/>
                <a:ext cx="2347947" cy="574230"/>
              </a:xfrm>
              <a:prstGeom prst="rect">
                <a:avLst/>
              </a:prstGeom>
              <a:noFill/>
              <a:ln w="9525">
                <a:noFill/>
                <a:miter lim="800000"/>
              </a:ln>
            </p:spPr>
            <p:txBody>
              <a:bodyPr wrap="square" lIns="0" tIns="0" rIns="0" bIns="0" anchor="ctr" anchorCtr="1">
                <a:normAutofit fontScale="92500" lnSpcReduction="10000"/>
                <a:scene3d>
                  <a:camera prst="orthographicFront"/>
                  <a:lightRig rig="threePt" dir="t"/>
                </a:scene3d>
                <a:sp3d>
                  <a:bevelT w="0" h="0"/>
                </a:sp3d>
              </a:bodyPr>
              <a:lstStyle/>
              <a:p>
                <a:pPr algn="ctr">
                  <a:lnSpc>
                    <a:spcPct val="120000"/>
                  </a:lnSpc>
                  <a:defRPr/>
                </a:pPr>
                <a:r>
                  <a:rPr lang="zh-CN" altLang="en-US" sz="1200">
                    <a:solidFill>
                      <a:schemeClr val="bg1">
                        <a:alpha val="80000"/>
                      </a:schemeClr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rPr>
                  <a:t>此部分内容作为文字排版占位显示 </a:t>
                </a:r>
                <a:br>
                  <a:rPr lang="zh-CN" altLang="en-US" sz="1200">
                    <a:solidFill>
                      <a:schemeClr val="bg1">
                        <a:alpha val="80000"/>
                      </a:schemeClr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rPr>
                </a:br>
                <a:r>
                  <a:rPr lang="zh-CN" altLang="en-US" sz="1200">
                    <a:solidFill>
                      <a:schemeClr val="bg1">
                        <a:alpha val="80000"/>
                      </a:schemeClr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rPr>
                  <a:t>此部分内容作为文字排版占位</a:t>
                </a:r>
                <a:endParaRPr lang="en-US" altLang="zh-CN" sz="1200">
                  <a:solidFill>
                    <a:schemeClr val="bg1">
                      <a:alpha val="80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  <a:p>
                <a:pPr algn="ctr">
                  <a:lnSpc>
                    <a:spcPct val="120000"/>
                  </a:lnSpc>
                  <a:defRPr/>
                </a:pPr>
                <a:r>
                  <a:rPr lang="zh-CN" altLang="en-US" sz="1200">
                    <a:solidFill>
                      <a:schemeClr val="bg1">
                        <a:alpha val="80000"/>
                      </a:schemeClr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rPr>
                  <a:t>（建议使用主题字体）</a:t>
                </a:r>
              </a:p>
            </p:txBody>
          </p:sp>
          <p:grpSp>
            <p:nvGrpSpPr>
              <p:cNvPr id="36" name="Group 18">
                <a:extLst>
                  <a:ext uri="{FF2B5EF4-FFF2-40B4-BE49-F238E27FC236}">
                    <a16:creationId xmlns:a16="http://schemas.microsoft.com/office/drawing/2014/main" id="{A1257648-753E-4357-990A-084E3BA7ED3A}"/>
                  </a:ext>
                </a:extLst>
              </p:cNvPr>
              <p:cNvGrpSpPr/>
              <p:nvPr/>
            </p:nvGrpSpPr>
            <p:grpSpPr>
              <a:xfrm>
                <a:off x="5877107" y="3177320"/>
                <a:ext cx="548198" cy="84777"/>
                <a:chOff x="11643803" y="3980625"/>
                <a:chExt cx="1096395" cy="169554"/>
              </a:xfrm>
            </p:grpSpPr>
            <p:sp>
              <p:nvSpPr>
                <p:cNvPr id="37" name="Rectangle 19">
                  <a:extLst>
                    <a:ext uri="{FF2B5EF4-FFF2-40B4-BE49-F238E27FC236}">
                      <a16:creationId xmlns:a16="http://schemas.microsoft.com/office/drawing/2014/main" id="{1A5C55AD-BE73-4C8B-B475-4580AC9BA259}"/>
                    </a:ext>
                  </a:extLst>
                </p:cNvPr>
                <p:cNvSpPr/>
                <p:nvPr/>
              </p:nvSpPr>
              <p:spPr>
                <a:xfrm rot="2700000">
                  <a:off x="11908522" y="3980626"/>
                  <a:ext cx="169553" cy="169553"/>
                </a:xfrm>
                <a:prstGeom prst="rect">
                  <a:avLst/>
                </a:prstGeom>
                <a:noFill/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tr-TR" sz="900"/>
                </a:p>
              </p:txBody>
            </p:sp>
            <p:sp>
              <p:nvSpPr>
                <p:cNvPr id="39" name="Rectangle 20">
                  <a:extLst>
                    <a:ext uri="{FF2B5EF4-FFF2-40B4-BE49-F238E27FC236}">
                      <a16:creationId xmlns:a16="http://schemas.microsoft.com/office/drawing/2014/main" id="{254D5356-5DEE-418D-9099-8825B99C8DBB}"/>
                    </a:ext>
                  </a:extLst>
                </p:cNvPr>
                <p:cNvSpPr/>
                <p:nvPr/>
              </p:nvSpPr>
              <p:spPr>
                <a:xfrm rot="2700000">
                  <a:off x="12107224" y="3980625"/>
                  <a:ext cx="169553" cy="169553"/>
                </a:xfrm>
                <a:prstGeom prst="rect">
                  <a:avLst/>
                </a:prstGeom>
                <a:noFill/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tr-TR" sz="900"/>
                </a:p>
              </p:txBody>
            </p:sp>
            <p:sp>
              <p:nvSpPr>
                <p:cNvPr id="40" name="Rectangle 21">
                  <a:extLst>
                    <a:ext uri="{FF2B5EF4-FFF2-40B4-BE49-F238E27FC236}">
                      <a16:creationId xmlns:a16="http://schemas.microsoft.com/office/drawing/2014/main" id="{AEA86AD0-EF07-4B7B-9CDC-9C6E6E03C5B0}"/>
                    </a:ext>
                  </a:extLst>
                </p:cNvPr>
                <p:cNvSpPr/>
                <p:nvPr/>
              </p:nvSpPr>
              <p:spPr>
                <a:xfrm rot="2700000">
                  <a:off x="12305926" y="3980625"/>
                  <a:ext cx="169553" cy="169553"/>
                </a:xfrm>
                <a:prstGeom prst="rect">
                  <a:avLst/>
                </a:prstGeom>
                <a:noFill/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tr-TR" sz="900"/>
                </a:p>
              </p:txBody>
            </p:sp>
            <p:cxnSp>
              <p:nvCxnSpPr>
                <p:cNvPr id="41" name="Straight Connector 22">
                  <a:extLst>
                    <a:ext uri="{FF2B5EF4-FFF2-40B4-BE49-F238E27FC236}">
                      <a16:creationId xmlns:a16="http://schemas.microsoft.com/office/drawing/2014/main" id="{E9087B6F-1878-4F66-A85E-2C03BDB86B50}"/>
                    </a:ext>
                  </a:extLst>
                </p:cNvPr>
                <p:cNvCxnSpPr/>
                <p:nvPr/>
              </p:nvCxnSpPr>
              <p:spPr>
                <a:xfrm>
                  <a:off x="12510595" y="4065403"/>
                  <a:ext cx="229603" cy="0"/>
                </a:xfrm>
                <a:prstGeom prst="line">
                  <a:avLst/>
                </a:prstGeom>
                <a:ln w="12700">
                  <a:solidFill>
                    <a:schemeClr val="bg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42" name="Straight Connector 23">
                  <a:extLst>
                    <a:ext uri="{FF2B5EF4-FFF2-40B4-BE49-F238E27FC236}">
                      <a16:creationId xmlns:a16="http://schemas.microsoft.com/office/drawing/2014/main" id="{B45D1711-FB10-40F9-9615-484DF3522EDF}"/>
                    </a:ext>
                  </a:extLst>
                </p:cNvPr>
                <p:cNvCxnSpPr/>
                <p:nvPr/>
              </p:nvCxnSpPr>
              <p:spPr>
                <a:xfrm>
                  <a:off x="11643803" y="4065403"/>
                  <a:ext cx="229603" cy="0"/>
                </a:xfrm>
                <a:prstGeom prst="line">
                  <a:avLst/>
                </a:prstGeom>
                <a:ln w="12700">
                  <a:solidFill>
                    <a:schemeClr val="bg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</p:grpSp>
      </p:grpSp>
      <p:sp>
        <p:nvSpPr>
          <p:cNvPr id="159" name="PA_椭圆 158">
            <a:extLst>
              <a:ext uri="{FF2B5EF4-FFF2-40B4-BE49-F238E27FC236}">
                <a16:creationId xmlns:a16="http://schemas.microsoft.com/office/drawing/2014/main" id="{F4DB83D6-A4FC-4596-B476-CD964FA5E93F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>
            <a:off x="3890220" y="1409700"/>
            <a:ext cx="4302374" cy="4302374"/>
          </a:xfrm>
          <a:prstGeom prst="ellipse">
            <a:avLst/>
          </a:prstGeom>
          <a:noFill/>
          <a:ln>
            <a:solidFill>
              <a:schemeClr val="bg1">
                <a:lumMod val="50000"/>
              </a:schemeClr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197" name="组合 196">
            <a:extLst>
              <a:ext uri="{FF2B5EF4-FFF2-40B4-BE49-F238E27FC236}">
                <a16:creationId xmlns:a16="http://schemas.microsoft.com/office/drawing/2014/main" id="{AD76A344-167E-4ED5-9DC4-51DE9DC0E9B1}"/>
              </a:ext>
            </a:extLst>
          </p:cNvPr>
          <p:cNvGrpSpPr/>
          <p:nvPr/>
        </p:nvGrpSpPr>
        <p:grpSpPr>
          <a:xfrm>
            <a:off x="3306394" y="2771383"/>
            <a:ext cx="1620039" cy="1620036"/>
            <a:chOff x="3306394" y="2771383"/>
            <a:chExt cx="1620039" cy="1620036"/>
          </a:xfrm>
        </p:grpSpPr>
        <p:sp>
          <p:nvSpPr>
            <p:cNvPr id="59" name="iS1ide-Oval 9">
              <a:extLst>
                <a:ext uri="{FF2B5EF4-FFF2-40B4-BE49-F238E27FC236}">
                  <a16:creationId xmlns:a16="http://schemas.microsoft.com/office/drawing/2014/main" id="{74791850-9C80-44B5-818A-DA0C1A03E5AF}"/>
                </a:ext>
              </a:extLst>
            </p:cNvPr>
            <p:cNvSpPr/>
            <p:nvPr/>
          </p:nvSpPr>
          <p:spPr>
            <a:xfrm>
              <a:off x="3306394" y="2771383"/>
              <a:ext cx="1620039" cy="1620036"/>
            </a:xfrm>
            <a:prstGeom prst="ellipse">
              <a:avLst/>
            </a:prstGeom>
            <a:solidFill>
              <a:srgbClr val="294350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62" name="iS1ide-Freeform: Shape 15">
              <a:extLst>
                <a:ext uri="{FF2B5EF4-FFF2-40B4-BE49-F238E27FC236}">
                  <a16:creationId xmlns:a16="http://schemas.microsoft.com/office/drawing/2014/main" id="{1616A3EE-E0FF-4635-9734-D2D3BF9E76FD}"/>
                </a:ext>
              </a:extLst>
            </p:cNvPr>
            <p:cNvSpPr/>
            <p:nvPr/>
          </p:nvSpPr>
          <p:spPr bwMode="auto">
            <a:xfrm>
              <a:off x="3797745" y="3316029"/>
              <a:ext cx="637337" cy="530742"/>
            </a:xfrm>
            <a:custGeom>
              <a:avLst/>
              <a:gdLst>
                <a:gd name="T0" fmla="*/ 1028 w 1149"/>
                <a:gd name="T1" fmla="*/ 541 h 955"/>
                <a:gd name="T2" fmla="*/ 1044 w 1149"/>
                <a:gd name="T3" fmla="*/ 661 h 955"/>
                <a:gd name="T4" fmla="*/ 1005 w 1149"/>
                <a:gd name="T5" fmla="*/ 753 h 955"/>
                <a:gd name="T6" fmla="*/ 915 w 1149"/>
                <a:gd name="T7" fmla="*/ 813 h 955"/>
                <a:gd name="T8" fmla="*/ 862 w 1149"/>
                <a:gd name="T9" fmla="*/ 882 h 955"/>
                <a:gd name="T10" fmla="*/ 786 w 1149"/>
                <a:gd name="T11" fmla="*/ 926 h 955"/>
                <a:gd name="T12" fmla="*/ 670 w 1149"/>
                <a:gd name="T13" fmla="*/ 944 h 955"/>
                <a:gd name="T14" fmla="*/ 702 w 1149"/>
                <a:gd name="T15" fmla="*/ 895 h 955"/>
                <a:gd name="T16" fmla="*/ 752 w 1149"/>
                <a:gd name="T17" fmla="*/ 876 h 955"/>
                <a:gd name="T18" fmla="*/ 670 w 1149"/>
                <a:gd name="T19" fmla="*/ 761 h 955"/>
                <a:gd name="T20" fmla="*/ 793 w 1149"/>
                <a:gd name="T21" fmla="*/ 816 h 955"/>
                <a:gd name="T22" fmla="*/ 854 w 1149"/>
                <a:gd name="T23" fmla="*/ 819 h 955"/>
                <a:gd name="T24" fmla="*/ 754 w 1149"/>
                <a:gd name="T25" fmla="*/ 707 h 955"/>
                <a:gd name="T26" fmla="*/ 767 w 1149"/>
                <a:gd name="T27" fmla="*/ 662 h 955"/>
                <a:gd name="T28" fmla="*/ 909 w 1149"/>
                <a:gd name="T29" fmla="*/ 755 h 955"/>
                <a:gd name="T30" fmla="*/ 948 w 1149"/>
                <a:gd name="T31" fmla="*/ 714 h 955"/>
                <a:gd name="T32" fmla="*/ 813 w 1149"/>
                <a:gd name="T33" fmla="*/ 581 h 955"/>
                <a:gd name="T34" fmla="*/ 858 w 1149"/>
                <a:gd name="T35" fmla="*/ 566 h 955"/>
                <a:gd name="T36" fmla="*/ 998 w 1149"/>
                <a:gd name="T37" fmla="*/ 628 h 955"/>
                <a:gd name="T38" fmla="*/ 683 w 1149"/>
                <a:gd name="T39" fmla="*/ 301 h 955"/>
                <a:gd name="T40" fmla="*/ 730 w 1149"/>
                <a:gd name="T41" fmla="*/ 285 h 955"/>
                <a:gd name="T42" fmla="*/ 97 w 1149"/>
                <a:gd name="T43" fmla="*/ 439 h 955"/>
                <a:gd name="T44" fmla="*/ 0 w 1149"/>
                <a:gd name="T45" fmla="*/ 254 h 955"/>
                <a:gd name="T46" fmla="*/ 174 w 1149"/>
                <a:gd name="T47" fmla="*/ 32 h 955"/>
                <a:gd name="T48" fmla="*/ 260 w 1149"/>
                <a:gd name="T49" fmla="*/ 2 h 955"/>
                <a:gd name="T50" fmla="*/ 362 w 1149"/>
                <a:gd name="T51" fmla="*/ 59 h 955"/>
                <a:gd name="T52" fmla="*/ 525 w 1149"/>
                <a:gd name="T53" fmla="*/ 40 h 955"/>
                <a:gd name="T54" fmla="*/ 338 w 1149"/>
                <a:gd name="T55" fmla="*/ 112 h 955"/>
                <a:gd name="T56" fmla="*/ 233 w 1149"/>
                <a:gd name="T57" fmla="*/ 59 h 955"/>
                <a:gd name="T58" fmla="*/ 60 w 1149"/>
                <a:gd name="T59" fmla="*/ 267 h 955"/>
                <a:gd name="T60" fmla="*/ 143 w 1149"/>
                <a:gd name="T61" fmla="*/ 367 h 955"/>
                <a:gd name="T62" fmla="*/ 149 w 1149"/>
                <a:gd name="T63" fmla="*/ 500 h 955"/>
                <a:gd name="T64" fmla="*/ 538 w 1149"/>
                <a:gd name="T65" fmla="*/ 788 h 955"/>
                <a:gd name="T66" fmla="*/ 512 w 1149"/>
                <a:gd name="T67" fmla="*/ 773 h 955"/>
                <a:gd name="T68" fmla="*/ 456 w 1149"/>
                <a:gd name="T69" fmla="*/ 707 h 955"/>
                <a:gd name="T70" fmla="*/ 394 w 1149"/>
                <a:gd name="T71" fmla="*/ 710 h 955"/>
                <a:gd name="T72" fmla="*/ 370 w 1149"/>
                <a:gd name="T73" fmla="*/ 642 h 955"/>
                <a:gd name="T74" fmla="*/ 295 w 1149"/>
                <a:gd name="T75" fmla="*/ 627 h 955"/>
                <a:gd name="T76" fmla="*/ 283 w 1149"/>
                <a:gd name="T77" fmla="*/ 546 h 955"/>
                <a:gd name="T78" fmla="*/ 195 w 1149"/>
                <a:gd name="T79" fmla="*/ 527 h 955"/>
                <a:gd name="T80" fmla="*/ 135 w 1149"/>
                <a:gd name="T81" fmla="*/ 607 h 955"/>
                <a:gd name="T82" fmla="*/ 174 w 1149"/>
                <a:gd name="T83" fmla="*/ 681 h 955"/>
                <a:gd name="T84" fmla="*/ 230 w 1149"/>
                <a:gd name="T85" fmla="*/ 692 h 955"/>
                <a:gd name="T86" fmla="*/ 239 w 1149"/>
                <a:gd name="T87" fmla="*/ 794 h 955"/>
                <a:gd name="T88" fmla="*/ 341 w 1149"/>
                <a:gd name="T89" fmla="*/ 789 h 955"/>
                <a:gd name="T90" fmla="*/ 358 w 1149"/>
                <a:gd name="T91" fmla="*/ 843 h 955"/>
                <a:gd name="T92" fmla="*/ 458 w 1149"/>
                <a:gd name="T93" fmla="*/ 862 h 955"/>
                <a:gd name="T94" fmla="*/ 478 w 1149"/>
                <a:gd name="T95" fmla="*/ 883 h 955"/>
                <a:gd name="T96" fmla="*/ 540 w 1149"/>
                <a:gd name="T97" fmla="*/ 937 h 955"/>
                <a:gd name="T98" fmla="*/ 618 w 1149"/>
                <a:gd name="T99" fmla="*/ 894 h 955"/>
                <a:gd name="T100" fmla="*/ 602 w 1149"/>
                <a:gd name="T101" fmla="*/ 804 h 955"/>
                <a:gd name="T102" fmla="*/ 1035 w 1149"/>
                <a:gd name="T103" fmla="*/ 442 h 955"/>
                <a:gd name="T104" fmla="*/ 1090 w 1149"/>
                <a:gd name="T105" fmla="*/ 313 h 955"/>
                <a:gd name="T106" fmla="*/ 1130 w 1149"/>
                <a:gd name="T107" fmla="*/ 172 h 955"/>
                <a:gd name="T108" fmla="*/ 864 w 1149"/>
                <a:gd name="T109" fmla="*/ 42 h 955"/>
                <a:gd name="T110" fmla="*/ 685 w 1149"/>
                <a:gd name="T111" fmla="*/ 43 h 955"/>
                <a:gd name="T112" fmla="*/ 333 w 1149"/>
                <a:gd name="T113" fmla="*/ 247 h 955"/>
                <a:gd name="T114" fmla="*/ 358 w 1149"/>
                <a:gd name="T115" fmla="*/ 338 h 955"/>
                <a:gd name="T116" fmla="*/ 609 w 1149"/>
                <a:gd name="T117" fmla="*/ 222 h 955"/>
                <a:gd name="T118" fmla="*/ 713 w 1149"/>
                <a:gd name="T119" fmla="*/ 240 h 955"/>
                <a:gd name="T120" fmla="*/ 797 w 1149"/>
                <a:gd name="T121" fmla="*/ 256 h 9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1149" h="955">
                  <a:moveTo>
                    <a:pt x="748" y="284"/>
                  </a:moveTo>
                  <a:lnTo>
                    <a:pt x="748" y="284"/>
                  </a:lnTo>
                  <a:lnTo>
                    <a:pt x="852" y="378"/>
                  </a:lnTo>
                  <a:lnTo>
                    <a:pt x="903" y="424"/>
                  </a:lnTo>
                  <a:lnTo>
                    <a:pt x="954" y="473"/>
                  </a:lnTo>
                  <a:lnTo>
                    <a:pt x="954" y="473"/>
                  </a:lnTo>
                  <a:lnTo>
                    <a:pt x="961" y="478"/>
                  </a:lnTo>
                  <a:lnTo>
                    <a:pt x="968" y="484"/>
                  </a:lnTo>
                  <a:lnTo>
                    <a:pt x="1006" y="518"/>
                  </a:lnTo>
                  <a:lnTo>
                    <a:pt x="1028" y="541"/>
                  </a:lnTo>
                  <a:lnTo>
                    <a:pt x="1028" y="541"/>
                  </a:lnTo>
                  <a:lnTo>
                    <a:pt x="1037" y="552"/>
                  </a:lnTo>
                  <a:lnTo>
                    <a:pt x="1044" y="562"/>
                  </a:lnTo>
                  <a:lnTo>
                    <a:pt x="1050" y="573"/>
                  </a:lnTo>
                  <a:lnTo>
                    <a:pt x="1054" y="585"/>
                  </a:lnTo>
                  <a:lnTo>
                    <a:pt x="1057" y="596"/>
                  </a:lnTo>
                  <a:lnTo>
                    <a:pt x="1057" y="607"/>
                  </a:lnTo>
                  <a:lnTo>
                    <a:pt x="1057" y="618"/>
                  </a:lnTo>
                  <a:lnTo>
                    <a:pt x="1056" y="630"/>
                  </a:lnTo>
                  <a:lnTo>
                    <a:pt x="1054" y="641"/>
                  </a:lnTo>
                  <a:lnTo>
                    <a:pt x="1049" y="651"/>
                  </a:lnTo>
                  <a:lnTo>
                    <a:pt x="1044" y="661"/>
                  </a:lnTo>
                  <a:lnTo>
                    <a:pt x="1038" y="671"/>
                  </a:lnTo>
                  <a:lnTo>
                    <a:pt x="1030" y="679"/>
                  </a:lnTo>
                  <a:lnTo>
                    <a:pt x="1022" y="686"/>
                  </a:lnTo>
                  <a:lnTo>
                    <a:pt x="1013" y="692"/>
                  </a:lnTo>
                  <a:lnTo>
                    <a:pt x="1003" y="697"/>
                  </a:lnTo>
                  <a:lnTo>
                    <a:pt x="1003" y="697"/>
                  </a:lnTo>
                  <a:lnTo>
                    <a:pt x="1006" y="709"/>
                  </a:lnTo>
                  <a:lnTo>
                    <a:pt x="1009" y="720"/>
                  </a:lnTo>
                  <a:lnTo>
                    <a:pt x="1009" y="731"/>
                  </a:lnTo>
                  <a:lnTo>
                    <a:pt x="1008" y="742"/>
                  </a:lnTo>
                  <a:lnTo>
                    <a:pt x="1005" y="753"/>
                  </a:lnTo>
                  <a:lnTo>
                    <a:pt x="1002" y="762"/>
                  </a:lnTo>
                  <a:lnTo>
                    <a:pt x="997" y="772"/>
                  </a:lnTo>
                  <a:lnTo>
                    <a:pt x="991" y="780"/>
                  </a:lnTo>
                  <a:lnTo>
                    <a:pt x="984" y="787"/>
                  </a:lnTo>
                  <a:lnTo>
                    <a:pt x="977" y="794"/>
                  </a:lnTo>
                  <a:lnTo>
                    <a:pt x="967" y="800"/>
                  </a:lnTo>
                  <a:lnTo>
                    <a:pt x="958" y="806"/>
                  </a:lnTo>
                  <a:lnTo>
                    <a:pt x="948" y="810"/>
                  </a:lnTo>
                  <a:lnTo>
                    <a:pt x="937" y="812"/>
                  </a:lnTo>
                  <a:lnTo>
                    <a:pt x="927" y="813"/>
                  </a:lnTo>
                  <a:lnTo>
                    <a:pt x="915" y="813"/>
                  </a:lnTo>
                  <a:lnTo>
                    <a:pt x="915" y="813"/>
                  </a:lnTo>
                  <a:lnTo>
                    <a:pt x="914" y="823"/>
                  </a:lnTo>
                  <a:lnTo>
                    <a:pt x="911" y="832"/>
                  </a:lnTo>
                  <a:lnTo>
                    <a:pt x="908" y="841"/>
                  </a:lnTo>
                  <a:lnTo>
                    <a:pt x="903" y="849"/>
                  </a:lnTo>
                  <a:lnTo>
                    <a:pt x="898" y="856"/>
                  </a:lnTo>
                  <a:lnTo>
                    <a:pt x="892" y="862"/>
                  </a:lnTo>
                  <a:lnTo>
                    <a:pt x="885" y="869"/>
                  </a:lnTo>
                  <a:lnTo>
                    <a:pt x="878" y="874"/>
                  </a:lnTo>
                  <a:lnTo>
                    <a:pt x="871" y="879"/>
                  </a:lnTo>
                  <a:lnTo>
                    <a:pt x="862" y="882"/>
                  </a:lnTo>
                  <a:lnTo>
                    <a:pt x="854" y="886"/>
                  </a:lnTo>
                  <a:lnTo>
                    <a:pt x="846" y="888"/>
                  </a:lnTo>
                  <a:lnTo>
                    <a:pt x="836" y="889"/>
                  </a:lnTo>
                  <a:lnTo>
                    <a:pt x="827" y="889"/>
                  </a:lnTo>
                  <a:lnTo>
                    <a:pt x="817" y="888"/>
                  </a:lnTo>
                  <a:lnTo>
                    <a:pt x="808" y="887"/>
                  </a:lnTo>
                  <a:lnTo>
                    <a:pt x="808" y="887"/>
                  </a:lnTo>
                  <a:lnTo>
                    <a:pt x="804" y="898"/>
                  </a:lnTo>
                  <a:lnTo>
                    <a:pt x="799" y="908"/>
                  </a:lnTo>
                  <a:lnTo>
                    <a:pt x="793" y="918"/>
                  </a:lnTo>
                  <a:lnTo>
                    <a:pt x="786" y="926"/>
                  </a:lnTo>
                  <a:lnTo>
                    <a:pt x="778" y="934"/>
                  </a:lnTo>
                  <a:lnTo>
                    <a:pt x="770" y="940"/>
                  </a:lnTo>
                  <a:lnTo>
                    <a:pt x="760" y="945"/>
                  </a:lnTo>
                  <a:lnTo>
                    <a:pt x="750" y="950"/>
                  </a:lnTo>
                  <a:lnTo>
                    <a:pt x="739" y="952"/>
                  </a:lnTo>
                  <a:lnTo>
                    <a:pt x="728" y="955"/>
                  </a:lnTo>
                  <a:lnTo>
                    <a:pt x="716" y="955"/>
                  </a:lnTo>
                  <a:lnTo>
                    <a:pt x="704" y="953"/>
                  </a:lnTo>
                  <a:lnTo>
                    <a:pt x="692" y="952"/>
                  </a:lnTo>
                  <a:lnTo>
                    <a:pt x="681" y="949"/>
                  </a:lnTo>
                  <a:lnTo>
                    <a:pt x="670" y="944"/>
                  </a:lnTo>
                  <a:lnTo>
                    <a:pt x="658" y="938"/>
                  </a:lnTo>
                  <a:lnTo>
                    <a:pt x="650" y="932"/>
                  </a:lnTo>
                  <a:lnTo>
                    <a:pt x="650" y="932"/>
                  </a:lnTo>
                  <a:lnTo>
                    <a:pt x="658" y="920"/>
                  </a:lnTo>
                  <a:lnTo>
                    <a:pt x="664" y="907"/>
                  </a:lnTo>
                  <a:lnTo>
                    <a:pt x="669" y="894"/>
                  </a:lnTo>
                  <a:lnTo>
                    <a:pt x="672" y="880"/>
                  </a:lnTo>
                  <a:lnTo>
                    <a:pt x="672" y="880"/>
                  </a:lnTo>
                  <a:lnTo>
                    <a:pt x="684" y="887"/>
                  </a:lnTo>
                  <a:lnTo>
                    <a:pt x="696" y="893"/>
                  </a:lnTo>
                  <a:lnTo>
                    <a:pt x="702" y="895"/>
                  </a:lnTo>
                  <a:lnTo>
                    <a:pt x="708" y="896"/>
                  </a:lnTo>
                  <a:lnTo>
                    <a:pt x="714" y="898"/>
                  </a:lnTo>
                  <a:lnTo>
                    <a:pt x="721" y="898"/>
                  </a:lnTo>
                  <a:lnTo>
                    <a:pt x="721" y="898"/>
                  </a:lnTo>
                  <a:lnTo>
                    <a:pt x="732" y="895"/>
                  </a:lnTo>
                  <a:lnTo>
                    <a:pt x="740" y="892"/>
                  </a:lnTo>
                  <a:lnTo>
                    <a:pt x="744" y="888"/>
                  </a:lnTo>
                  <a:lnTo>
                    <a:pt x="747" y="885"/>
                  </a:lnTo>
                  <a:lnTo>
                    <a:pt x="750" y="881"/>
                  </a:lnTo>
                  <a:lnTo>
                    <a:pt x="752" y="876"/>
                  </a:lnTo>
                  <a:lnTo>
                    <a:pt x="752" y="876"/>
                  </a:lnTo>
                  <a:lnTo>
                    <a:pt x="753" y="867"/>
                  </a:lnTo>
                  <a:lnTo>
                    <a:pt x="751" y="855"/>
                  </a:lnTo>
                  <a:lnTo>
                    <a:pt x="677" y="795"/>
                  </a:lnTo>
                  <a:lnTo>
                    <a:pt x="677" y="795"/>
                  </a:lnTo>
                  <a:lnTo>
                    <a:pt x="673" y="792"/>
                  </a:lnTo>
                  <a:lnTo>
                    <a:pt x="670" y="787"/>
                  </a:lnTo>
                  <a:lnTo>
                    <a:pt x="667" y="782"/>
                  </a:lnTo>
                  <a:lnTo>
                    <a:pt x="666" y="776"/>
                  </a:lnTo>
                  <a:lnTo>
                    <a:pt x="666" y="772"/>
                  </a:lnTo>
                  <a:lnTo>
                    <a:pt x="667" y="766"/>
                  </a:lnTo>
                  <a:lnTo>
                    <a:pt x="670" y="761"/>
                  </a:lnTo>
                  <a:lnTo>
                    <a:pt x="672" y="756"/>
                  </a:lnTo>
                  <a:lnTo>
                    <a:pt x="672" y="756"/>
                  </a:lnTo>
                  <a:lnTo>
                    <a:pt x="677" y="751"/>
                  </a:lnTo>
                  <a:lnTo>
                    <a:pt x="682" y="749"/>
                  </a:lnTo>
                  <a:lnTo>
                    <a:pt x="686" y="747"/>
                  </a:lnTo>
                  <a:lnTo>
                    <a:pt x="691" y="745"/>
                  </a:lnTo>
                  <a:lnTo>
                    <a:pt x="697" y="745"/>
                  </a:lnTo>
                  <a:lnTo>
                    <a:pt x="702" y="747"/>
                  </a:lnTo>
                  <a:lnTo>
                    <a:pt x="708" y="748"/>
                  </a:lnTo>
                  <a:lnTo>
                    <a:pt x="713" y="751"/>
                  </a:lnTo>
                  <a:lnTo>
                    <a:pt x="793" y="816"/>
                  </a:lnTo>
                  <a:lnTo>
                    <a:pt x="793" y="816"/>
                  </a:lnTo>
                  <a:lnTo>
                    <a:pt x="801" y="821"/>
                  </a:lnTo>
                  <a:lnTo>
                    <a:pt x="808" y="826"/>
                  </a:lnTo>
                  <a:lnTo>
                    <a:pt x="816" y="830"/>
                  </a:lnTo>
                  <a:lnTo>
                    <a:pt x="823" y="831"/>
                  </a:lnTo>
                  <a:lnTo>
                    <a:pt x="829" y="832"/>
                  </a:lnTo>
                  <a:lnTo>
                    <a:pt x="836" y="831"/>
                  </a:lnTo>
                  <a:lnTo>
                    <a:pt x="843" y="829"/>
                  </a:lnTo>
                  <a:lnTo>
                    <a:pt x="849" y="825"/>
                  </a:lnTo>
                  <a:lnTo>
                    <a:pt x="849" y="825"/>
                  </a:lnTo>
                  <a:lnTo>
                    <a:pt x="854" y="819"/>
                  </a:lnTo>
                  <a:lnTo>
                    <a:pt x="858" y="813"/>
                  </a:lnTo>
                  <a:lnTo>
                    <a:pt x="858" y="813"/>
                  </a:lnTo>
                  <a:lnTo>
                    <a:pt x="859" y="806"/>
                  </a:lnTo>
                  <a:lnTo>
                    <a:pt x="860" y="799"/>
                  </a:lnTo>
                  <a:lnTo>
                    <a:pt x="860" y="795"/>
                  </a:lnTo>
                  <a:lnTo>
                    <a:pt x="859" y="792"/>
                  </a:lnTo>
                  <a:lnTo>
                    <a:pt x="857" y="789"/>
                  </a:lnTo>
                  <a:lnTo>
                    <a:pt x="854" y="786"/>
                  </a:lnTo>
                  <a:lnTo>
                    <a:pt x="758" y="711"/>
                  </a:lnTo>
                  <a:lnTo>
                    <a:pt x="758" y="711"/>
                  </a:lnTo>
                  <a:lnTo>
                    <a:pt x="754" y="707"/>
                  </a:lnTo>
                  <a:lnTo>
                    <a:pt x="751" y="703"/>
                  </a:lnTo>
                  <a:lnTo>
                    <a:pt x="748" y="698"/>
                  </a:lnTo>
                  <a:lnTo>
                    <a:pt x="747" y="692"/>
                  </a:lnTo>
                  <a:lnTo>
                    <a:pt x="747" y="687"/>
                  </a:lnTo>
                  <a:lnTo>
                    <a:pt x="748" y="681"/>
                  </a:lnTo>
                  <a:lnTo>
                    <a:pt x="751" y="676"/>
                  </a:lnTo>
                  <a:lnTo>
                    <a:pt x="753" y="672"/>
                  </a:lnTo>
                  <a:lnTo>
                    <a:pt x="753" y="672"/>
                  </a:lnTo>
                  <a:lnTo>
                    <a:pt x="758" y="667"/>
                  </a:lnTo>
                  <a:lnTo>
                    <a:pt x="763" y="665"/>
                  </a:lnTo>
                  <a:lnTo>
                    <a:pt x="767" y="662"/>
                  </a:lnTo>
                  <a:lnTo>
                    <a:pt x="772" y="661"/>
                  </a:lnTo>
                  <a:lnTo>
                    <a:pt x="778" y="661"/>
                  </a:lnTo>
                  <a:lnTo>
                    <a:pt x="783" y="661"/>
                  </a:lnTo>
                  <a:lnTo>
                    <a:pt x="789" y="663"/>
                  </a:lnTo>
                  <a:lnTo>
                    <a:pt x="793" y="667"/>
                  </a:lnTo>
                  <a:lnTo>
                    <a:pt x="893" y="745"/>
                  </a:lnTo>
                  <a:lnTo>
                    <a:pt x="893" y="745"/>
                  </a:lnTo>
                  <a:lnTo>
                    <a:pt x="896" y="747"/>
                  </a:lnTo>
                  <a:lnTo>
                    <a:pt x="896" y="747"/>
                  </a:lnTo>
                  <a:lnTo>
                    <a:pt x="902" y="751"/>
                  </a:lnTo>
                  <a:lnTo>
                    <a:pt x="909" y="755"/>
                  </a:lnTo>
                  <a:lnTo>
                    <a:pt x="916" y="756"/>
                  </a:lnTo>
                  <a:lnTo>
                    <a:pt x="922" y="757"/>
                  </a:lnTo>
                  <a:lnTo>
                    <a:pt x="929" y="756"/>
                  </a:lnTo>
                  <a:lnTo>
                    <a:pt x="935" y="754"/>
                  </a:lnTo>
                  <a:lnTo>
                    <a:pt x="940" y="750"/>
                  </a:lnTo>
                  <a:lnTo>
                    <a:pt x="944" y="747"/>
                  </a:lnTo>
                  <a:lnTo>
                    <a:pt x="948" y="741"/>
                  </a:lnTo>
                  <a:lnTo>
                    <a:pt x="950" y="735"/>
                  </a:lnTo>
                  <a:lnTo>
                    <a:pt x="952" y="729"/>
                  </a:lnTo>
                  <a:lnTo>
                    <a:pt x="950" y="722"/>
                  </a:lnTo>
                  <a:lnTo>
                    <a:pt x="948" y="714"/>
                  </a:lnTo>
                  <a:lnTo>
                    <a:pt x="944" y="706"/>
                  </a:lnTo>
                  <a:lnTo>
                    <a:pt x="937" y="699"/>
                  </a:lnTo>
                  <a:lnTo>
                    <a:pt x="929" y="691"/>
                  </a:lnTo>
                  <a:lnTo>
                    <a:pt x="823" y="611"/>
                  </a:lnTo>
                  <a:lnTo>
                    <a:pt x="823" y="611"/>
                  </a:lnTo>
                  <a:lnTo>
                    <a:pt x="818" y="607"/>
                  </a:lnTo>
                  <a:lnTo>
                    <a:pt x="816" y="603"/>
                  </a:lnTo>
                  <a:lnTo>
                    <a:pt x="814" y="598"/>
                  </a:lnTo>
                  <a:lnTo>
                    <a:pt x="813" y="592"/>
                  </a:lnTo>
                  <a:lnTo>
                    <a:pt x="813" y="587"/>
                  </a:lnTo>
                  <a:lnTo>
                    <a:pt x="813" y="581"/>
                  </a:lnTo>
                  <a:lnTo>
                    <a:pt x="815" y="577"/>
                  </a:lnTo>
                  <a:lnTo>
                    <a:pt x="817" y="572"/>
                  </a:lnTo>
                  <a:lnTo>
                    <a:pt x="817" y="572"/>
                  </a:lnTo>
                  <a:lnTo>
                    <a:pt x="822" y="567"/>
                  </a:lnTo>
                  <a:lnTo>
                    <a:pt x="826" y="564"/>
                  </a:lnTo>
                  <a:lnTo>
                    <a:pt x="832" y="561"/>
                  </a:lnTo>
                  <a:lnTo>
                    <a:pt x="836" y="560"/>
                  </a:lnTo>
                  <a:lnTo>
                    <a:pt x="842" y="560"/>
                  </a:lnTo>
                  <a:lnTo>
                    <a:pt x="847" y="561"/>
                  </a:lnTo>
                  <a:lnTo>
                    <a:pt x="853" y="562"/>
                  </a:lnTo>
                  <a:lnTo>
                    <a:pt x="858" y="566"/>
                  </a:lnTo>
                  <a:lnTo>
                    <a:pt x="962" y="644"/>
                  </a:lnTo>
                  <a:lnTo>
                    <a:pt x="962" y="644"/>
                  </a:lnTo>
                  <a:lnTo>
                    <a:pt x="967" y="647"/>
                  </a:lnTo>
                  <a:lnTo>
                    <a:pt x="971" y="647"/>
                  </a:lnTo>
                  <a:lnTo>
                    <a:pt x="975" y="647"/>
                  </a:lnTo>
                  <a:lnTo>
                    <a:pt x="979" y="646"/>
                  </a:lnTo>
                  <a:lnTo>
                    <a:pt x="984" y="643"/>
                  </a:lnTo>
                  <a:lnTo>
                    <a:pt x="987" y="641"/>
                  </a:lnTo>
                  <a:lnTo>
                    <a:pt x="994" y="634"/>
                  </a:lnTo>
                  <a:lnTo>
                    <a:pt x="994" y="634"/>
                  </a:lnTo>
                  <a:lnTo>
                    <a:pt x="998" y="628"/>
                  </a:lnTo>
                  <a:lnTo>
                    <a:pt x="1000" y="621"/>
                  </a:lnTo>
                  <a:lnTo>
                    <a:pt x="1002" y="615"/>
                  </a:lnTo>
                  <a:lnTo>
                    <a:pt x="1002" y="607"/>
                  </a:lnTo>
                  <a:lnTo>
                    <a:pt x="999" y="600"/>
                  </a:lnTo>
                  <a:lnTo>
                    <a:pt x="997" y="593"/>
                  </a:lnTo>
                  <a:lnTo>
                    <a:pt x="993" y="587"/>
                  </a:lnTo>
                  <a:lnTo>
                    <a:pt x="987" y="581"/>
                  </a:lnTo>
                  <a:lnTo>
                    <a:pt x="966" y="559"/>
                  </a:lnTo>
                  <a:lnTo>
                    <a:pt x="685" y="303"/>
                  </a:lnTo>
                  <a:lnTo>
                    <a:pt x="685" y="303"/>
                  </a:lnTo>
                  <a:lnTo>
                    <a:pt x="683" y="301"/>
                  </a:lnTo>
                  <a:lnTo>
                    <a:pt x="683" y="298"/>
                  </a:lnTo>
                  <a:lnTo>
                    <a:pt x="682" y="296"/>
                  </a:lnTo>
                  <a:lnTo>
                    <a:pt x="683" y="292"/>
                  </a:lnTo>
                  <a:lnTo>
                    <a:pt x="684" y="290"/>
                  </a:lnTo>
                  <a:lnTo>
                    <a:pt x="686" y="289"/>
                  </a:lnTo>
                  <a:lnTo>
                    <a:pt x="689" y="288"/>
                  </a:lnTo>
                  <a:lnTo>
                    <a:pt x="692" y="288"/>
                  </a:lnTo>
                  <a:lnTo>
                    <a:pt x="692" y="288"/>
                  </a:lnTo>
                  <a:lnTo>
                    <a:pt x="706" y="288"/>
                  </a:lnTo>
                  <a:lnTo>
                    <a:pt x="719" y="286"/>
                  </a:lnTo>
                  <a:lnTo>
                    <a:pt x="730" y="285"/>
                  </a:lnTo>
                  <a:lnTo>
                    <a:pt x="744" y="284"/>
                  </a:lnTo>
                  <a:lnTo>
                    <a:pt x="744" y="284"/>
                  </a:lnTo>
                  <a:lnTo>
                    <a:pt x="748" y="284"/>
                  </a:lnTo>
                  <a:lnTo>
                    <a:pt x="748" y="284"/>
                  </a:lnTo>
                  <a:close/>
                  <a:moveTo>
                    <a:pt x="129" y="522"/>
                  </a:moveTo>
                  <a:lnTo>
                    <a:pt x="129" y="522"/>
                  </a:lnTo>
                  <a:lnTo>
                    <a:pt x="119" y="506"/>
                  </a:lnTo>
                  <a:lnTo>
                    <a:pt x="112" y="491"/>
                  </a:lnTo>
                  <a:lnTo>
                    <a:pt x="106" y="474"/>
                  </a:lnTo>
                  <a:lnTo>
                    <a:pt x="102" y="457"/>
                  </a:lnTo>
                  <a:lnTo>
                    <a:pt x="97" y="439"/>
                  </a:lnTo>
                  <a:lnTo>
                    <a:pt x="94" y="421"/>
                  </a:lnTo>
                  <a:lnTo>
                    <a:pt x="90" y="383"/>
                  </a:lnTo>
                  <a:lnTo>
                    <a:pt x="54" y="350"/>
                  </a:lnTo>
                  <a:lnTo>
                    <a:pt x="54" y="350"/>
                  </a:lnTo>
                  <a:lnTo>
                    <a:pt x="34" y="328"/>
                  </a:lnTo>
                  <a:lnTo>
                    <a:pt x="24" y="317"/>
                  </a:lnTo>
                  <a:lnTo>
                    <a:pt x="17" y="307"/>
                  </a:lnTo>
                  <a:lnTo>
                    <a:pt x="10" y="296"/>
                  </a:lnTo>
                  <a:lnTo>
                    <a:pt x="5" y="283"/>
                  </a:lnTo>
                  <a:lnTo>
                    <a:pt x="2" y="270"/>
                  </a:lnTo>
                  <a:lnTo>
                    <a:pt x="0" y="254"/>
                  </a:lnTo>
                  <a:lnTo>
                    <a:pt x="0" y="254"/>
                  </a:lnTo>
                  <a:lnTo>
                    <a:pt x="2" y="246"/>
                  </a:lnTo>
                  <a:lnTo>
                    <a:pt x="3" y="238"/>
                  </a:lnTo>
                  <a:lnTo>
                    <a:pt x="4" y="229"/>
                  </a:lnTo>
                  <a:lnTo>
                    <a:pt x="8" y="222"/>
                  </a:lnTo>
                  <a:lnTo>
                    <a:pt x="11" y="214"/>
                  </a:lnTo>
                  <a:lnTo>
                    <a:pt x="15" y="207"/>
                  </a:lnTo>
                  <a:lnTo>
                    <a:pt x="19" y="200"/>
                  </a:lnTo>
                  <a:lnTo>
                    <a:pt x="25" y="193"/>
                  </a:lnTo>
                  <a:lnTo>
                    <a:pt x="174" y="32"/>
                  </a:lnTo>
                  <a:lnTo>
                    <a:pt x="174" y="32"/>
                  </a:lnTo>
                  <a:lnTo>
                    <a:pt x="180" y="25"/>
                  </a:lnTo>
                  <a:lnTo>
                    <a:pt x="187" y="20"/>
                  </a:lnTo>
                  <a:lnTo>
                    <a:pt x="194" y="15"/>
                  </a:lnTo>
                  <a:lnTo>
                    <a:pt x="203" y="11"/>
                  </a:lnTo>
                  <a:lnTo>
                    <a:pt x="210" y="7"/>
                  </a:lnTo>
                  <a:lnTo>
                    <a:pt x="218" y="5"/>
                  </a:lnTo>
                  <a:lnTo>
                    <a:pt x="226" y="2"/>
                  </a:lnTo>
                  <a:lnTo>
                    <a:pt x="235" y="1"/>
                  </a:lnTo>
                  <a:lnTo>
                    <a:pt x="243" y="1"/>
                  </a:lnTo>
                  <a:lnTo>
                    <a:pt x="251" y="1"/>
                  </a:lnTo>
                  <a:lnTo>
                    <a:pt x="260" y="2"/>
                  </a:lnTo>
                  <a:lnTo>
                    <a:pt x="268" y="5"/>
                  </a:lnTo>
                  <a:lnTo>
                    <a:pt x="276" y="7"/>
                  </a:lnTo>
                  <a:lnTo>
                    <a:pt x="285" y="11"/>
                  </a:lnTo>
                  <a:lnTo>
                    <a:pt x="292" y="15"/>
                  </a:lnTo>
                  <a:lnTo>
                    <a:pt x="299" y="20"/>
                  </a:lnTo>
                  <a:lnTo>
                    <a:pt x="299" y="20"/>
                  </a:lnTo>
                  <a:lnTo>
                    <a:pt x="314" y="32"/>
                  </a:lnTo>
                  <a:lnTo>
                    <a:pt x="329" y="42"/>
                  </a:lnTo>
                  <a:lnTo>
                    <a:pt x="343" y="51"/>
                  </a:lnTo>
                  <a:lnTo>
                    <a:pt x="362" y="59"/>
                  </a:lnTo>
                  <a:lnTo>
                    <a:pt x="362" y="59"/>
                  </a:lnTo>
                  <a:lnTo>
                    <a:pt x="375" y="64"/>
                  </a:lnTo>
                  <a:lnTo>
                    <a:pt x="382" y="65"/>
                  </a:lnTo>
                  <a:lnTo>
                    <a:pt x="382" y="65"/>
                  </a:lnTo>
                  <a:lnTo>
                    <a:pt x="399" y="62"/>
                  </a:lnTo>
                  <a:lnTo>
                    <a:pt x="415" y="58"/>
                  </a:lnTo>
                  <a:lnTo>
                    <a:pt x="451" y="50"/>
                  </a:lnTo>
                  <a:lnTo>
                    <a:pt x="469" y="46"/>
                  </a:lnTo>
                  <a:lnTo>
                    <a:pt x="488" y="43"/>
                  </a:lnTo>
                  <a:lnTo>
                    <a:pt x="506" y="40"/>
                  </a:lnTo>
                  <a:lnTo>
                    <a:pt x="525" y="40"/>
                  </a:lnTo>
                  <a:lnTo>
                    <a:pt x="525" y="40"/>
                  </a:lnTo>
                  <a:lnTo>
                    <a:pt x="501" y="57"/>
                  </a:lnTo>
                  <a:lnTo>
                    <a:pt x="469" y="82"/>
                  </a:lnTo>
                  <a:lnTo>
                    <a:pt x="426" y="114"/>
                  </a:lnTo>
                  <a:lnTo>
                    <a:pt x="426" y="114"/>
                  </a:lnTo>
                  <a:lnTo>
                    <a:pt x="407" y="119"/>
                  </a:lnTo>
                  <a:lnTo>
                    <a:pt x="389" y="121"/>
                  </a:lnTo>
                  <a:lnTo>
                    <a:pt x="389" y="121"/>
                  </a:lnTo>
                  <a:lnTo>
                    <a:pt x="379" y="121"/>
                  </a:lnTo>
                  <a:lnTo>
                    <a:pt x="365" y="120"/>
                  </a:lnTo>
                  <a:lnTo>
                    <a:pt x="352" y="116"/>
                  </a:lnTo>
                  <a:lnTo>
                    <a:pt x="338" y="112"/>
                  </a:lnTo>
                  <a:lnTo>
                    <a:pt x="325" y="106"/>
                  </a:lnTo>
                  <a:lnTo>
                    <a:pt x="313" y="100"/>
                  </a:lnTo>
                  <a:lnTo>
                    <a:pt x="302" y="93"/>
                  </a:lnTo>
                  <a:lnTo>
                    <a:pt x="293" y="88"/>
                  </a:lnTo>
                  <a:lnTo>
                    <a:pt x="264" y="65"/>
                  </a:lnTo>
                  <a:lnTo>
                    <a:pt x="264" y="65"/>
                  </a:lnTo>
                  <a:lnTo>
                    <a:pt x="258" y="62"/>
                  </a:lnTo>
                  <a:lnTo>
                    <a:pt x="253" y="59"/>
                  </a:lnTo>
                  <a:lnTo>
                    <a:pt x="247" y="58"/>
                  </a:lnTo>
                  <a:lnTo>
                    <a:pt x="239" y="58"/>
                  </a:lnTo>
                  <a:lnTo>
                    <a:pt x="233" y="59"/>
                  </a:lnTo>
                  <a:lnTo>
                    <a:pt x="228" y="62"/>
                  </a:lnTo>
                  <a:lnTo>
                    <a:pt x="222" y="65"/>
                  </a:lnTo>
                  <a:lnTo>
                    <a:pt x="216" y="70"/>
                  </a:lnTo>
                  <a:lnTo>
                    <a:pt x="67" y="231"/>
                  </a:lnTo>
                  <a:lnTo>
                    <a:pt x="67" y="231"/>
                  </a:lnTo>
                  <a:lnTo>
                    <a:pt x="63" y="237"/>
                  </a:lnTo>
                  <a:lnTo>
                    <a:pt x="60" y="243"/>
                  </a:lnTo>
                  <a:lnTo>
                    <a:pt x="59" y="248"/>
                  </a:lnTo>
                  <a:lnTo>
                    <a:pt x="58" y="256"/>
                  </a:lnTo>
                  <a:lnTo>
                    <a:pt x="59" y="262"/>
                  </a:lnTo>
                  <a:lnTo>
                    <a:pt x="60" y="267"/>
                  </a:lnTo>
                  <a:lnTo>
                    <a:pt x="63" y="273"/>
                  </a:lnTo>
                  <a:lnTo>
                    <a:pt x="67" y="279"/>
                  </a:lnTo>
                  <a:lnTo>
                    <a:pt x="67" y="279"/>
                  </a:lnTo>
                  <a:lnTo>
                    <a:pt x="85" y="300"/>
                  </a:lnTo>
                  <a:lnTo>
                    <a:pt x="105" y="320"/>
                  </a:lnTo>
                  <a:lnTo>
                    <a:pt x="105" y="320"/>
                  </a:lnTo>
                  <a:lnTo>
                    <a:pt x="117" y="332"/>
                  </a:lnTo>
                  <a:lnTo>
                    <a:pt x="130" y="346"/>
                  </a:lnTo>
                  <a:lnTo>
                    <a:pt x="136" y="353"/>
                  </a:lnTo>
                  <a:lnTo>
                    <a:pt x="140" y="360"/>
                  </a:lnTo>
                  <a:lnTo>
                    <a:pt x="143" y="367"/>
                  </a:lnTo>
                  <a:lnTo>
                    <a:pt x="146" y="374"/>
                  </a:lnTo>
                  <a:lnTo>
                    <a:pt x="146" y="374"/>
                  </a:lnTo>
                  <a:lnTo>
                    <a:pt x="149" y="403"/>
                  </a:lnTo>
                  <a:lnTo>
                    <a:pt x="154" y="433"/>
                  </a:lnTo>
                  <a:lnTo>
                    <a:pt x="157" y="448"/>
                  </a:lnTo>
                  <a:lnTo>
                    <a:pt x="161" y="461"/>
                  </a:lnTo>
                  <a:lnTo>
                    <a:pt x="167" y="474"/>
                  </a:lnTo>
                  <a:lnTo>
                    <a:pt x="173" y="485"/>
                  </a:lnTo>
                  <a:lnTo>
                    <a:pt x="173" y="485"/>
                  </a:lnTo>
                  <a:lnTo>
                    <a:pt x="160" y="492"/>
                  </a:lnTo>
                  <a:lnTo>
                    <a:pt x="149" y="500"/>
                  </a:lnTo>
                  <a:lnTo>
                    <a:pt x="140" y="510"/>
                  </a:lnTo>
                  <a:lnTo>
                    <a:pt x="129" y="522"/>
                  </a:lnTo>
                  <a:lnTo>
                    <a:pt x="129" y="522"/>
                  </a:lnTo>
                  <a:close/>
                  <a:moveTo>
                    <a:pt x="602" y="804"/>
                  </a:moveTo>
                  <a:lnTo>
                    <a:pt x="602" y="804"/>
                  </a:lnTo>
                  <a:lnTo>
                    <a:pt x="593" y="797"/>
                  </a:lnTo>
                  <a:lnTo>
                    <a:pt x="582" y="792"/>
                  </a:lnTo>
                  <a:lnTo>
                    <a:pt x="571" y="788"/>
                  </a:lnTo>
                  <a:lnTo>
                    <a:pt x="560" y="786"/>
                  </a:lnTo>
                  <a:lnTo>
                    <a:pt x="549" y="786"/>
                  </a:lnTo>
                  <a:lnTo>
                    <a:pt x="538" y="788"/>
                  </a:lnTo>
                  <a:lnTo>
                    <a:pt x="527" y="791"/>
                  </a:lnTo>
                  <a:lnTo>
                    <a:pt x="518" y="797"/>
                  </a:lnTo>
                  <a:lnTo>
                    <a:pt x="518" y="797"/>
                  </a:lnTo>
                  <a:lnTo>
                    <a:pt x="514" y="797"/>
                  </a:lnTo>
                  <a:lnTo>
                    <a:pt x="512" y="795"/>
                  </a:lnTo>
                  <a:lnTo>
                    <a:pt x="512" y="795"/>
                  </a:lnTo>
                  <a:lnTo>
                    <a:pt x="511" y="794"/>
                  </a:lnTo>
                  <a:lnTo>
                    <a:pt x="511" y="791"/>
                  </a:lnTo>
                  <a:lnTo>
                    <a:pt x="511" y="791"/>
                  </a:lnTo>
                  <a:lnTo>
                    <a:pt x="512" y="782"/>
                  </a:lnTo>
                  <a:lnTo>
                    <a:pt x="512" y="773"/>
                  </a:lnTo>
                  <a:lnTo>
                    <a:pt x="509" y="763"/>
                  </a:lnTo>
                  <a:lnTo>
                    <a:pt x="507" y="754"/>
                  </a:lnTo>
                  <a:lnTo>
                    <a:pt x="503" y="745"/>
                  </a:lnTo>
                  <a:lnTo>
                    <a:pt x="499" y="737"/>
                  </a:lnTo>
                  <a:lnTo>
                    <a:pt x="493" y="729"/>
                  </a:lnTo>
                  <a:lnTo>
                    <a:pt x="487" y="723"/>
                  </a:lnTo>
                  <a:lnTo>
                    <a:pt x="487" y="723"/>
                  </a:lnTo>
                  <a:lnTo>
                    <a:pt x="487" y="723"/>
                  </a:lnTo>
                  <a:lnTo>
                    <a:pt x="477" y="716"/>
                  </a:lnTo>
                  <a:lnTo>
                    <a:pt x="467" y="710"/>
                  </a:lnTo>
                  <a:lnTo>
                    <a:pt x="456" y="707"/>
                  </a:lnTo>
                  <a:lnTo>
                    <a:pt x="444" y="705"/>
                  </a:lnTo>
                  <a:lnTo>
                    <a:pt x="433" y="705"/>
                  </a:lnTo>
                  <a:lnTo>
                    <a:pt x="423" y="706"/>
                  </a:lnTo>
                  <a:lnTo>
                    <a:pt x="412" y="710"/>
                  </a:lnTo>
                  <a:lnTo>
                    <a:pt x="401" y="716"/>
                  </a:lnTo>
                  <a:lnTo>
                    <a:pt x="401" y="716"/>
                  </a:lnTo>
                  <a:lnTo>
                    <a:pt x="399" y="716"/>
                  </a:lnTo>
                  <a:lnTo>
                    <a:pt x="396" y="714"/>
                  </a:lnTo>
                  <a:lnTo>
                    <a:pt x="396" y="714"/>
                  </a:lnTo>
                  <a:lnTo>
                    <a:pt x="394" y="713"/>
                  </a:lnTo>
                  <a:lnTo>
                    <a:pt x="394" y="710"/>
                  </a:lnTo>
                  <a:lnTo>
                    <a:pt x="394" y="710"/>
                  </a:lnTo>
                  <a:lnTo>
                    <a:pt x="395" y="700"/>
                  </a:lnTo>
                  <a:lnTo>
                    <a:pt x="395" y="692"/>
                  </a:lnTo>
                  <a:lnTo>
                    <a:pt x="394" y="682"/>
                  </a:lnTo>
                  <a:lnTo>
                    <a:pt x="392" y="673"/>
                  </a:lnTo>
                  <a:lnTo>
                    <a:pt x="388" y="665"/>
                  </a:lnTo>
                  <a:lnTo>
                    <a:pt x="383" y="656"/>
                  </a:lnTo>
                  <a:lnTo>
                    <a:pt x="377" y="648"/>
                  </a:lnTo>
                  <a:lnTo>
                    <a:pt x="370" y="642"/>
                  </a:lnTo>
                  <a:lnTo>
                    <a:pt x="370" y="642"/>
                  </a:lnTo>
                  <a:lnTo>
                    <a:pt x="370" y="642"/>
                  </a:lnTo>
                  <a:lnTo>
                    <a:pt x="363" y="636"/>
                  </a:lnTo>
                  <a:lnTo>
                    <a:pt x="355" y="631"/>
                  </a:lnTo>
                  <a:lnTo>
                    <a:pt x="345" y="628"/>
                  </a:lnTo>
                  <a:lnTo>
                    <a:pt x="337" y="625"/>
                  </a:lnTo>
                  <a:lnTo>
                    <a:pt x="327" y="624"/>
                  </a:lnTo>
                  <a:lnTo>
                    <a:pt x="318" y="624"/>
                  </a:lnTo>
                  <a:lnTo>
                    <a:pt x="308" y="625"/>
                  </a:lnTo>
                  <a:lnTo>
                    <a:pt x="300" y="628"/>
                  </a:lnTo>
                  <a:lnTo>
                    <a:pt x="300" y="628"/>
                  </a:lnTo>
                  <a:lnTo>
                    <a:pt x="298" y="628"/>
                  </a:lnTo>
                  <a:lnTo>
                    <a:pt x="295" y="627"/>
                  </a:lnTo>
                  <a:lnTo>
                    <a:pt x="295" y="627"/>
                  </a:lnTo>
                  <a:lnTo>
                    <a:pt x="294" y="624"/>
                  </a:lnTo>
                  <a:lnTo>
                    <a:pt x="294" y="622"/>
                  </a:lnTo>
                  <a:lnTo>
                    <a:pt x="294" y="622"/>
                  </a:lnTo>
                  <a:lnTo>
                    <a:pt x="298" y="610"/>
                  </a:lnTo>
                  <a:lnTo>
                    <a:pt x="300" y="599"/>
                  </a:lnTo>
                  <a:lnTo>
                    <a:pt x="300" y="587"/>
                  </a:lnTo>
                  <a:lnTo>
                    <a:pt x="299" y="577"/>
                  </a:lnTo>
                  <a:lnTo>
                    <a:pt x="295" y="566"/>
                  </a:lnTo>
                  <a:lnTo>
                    <a:pt x="291" y="555"/>
                  </a:lnTo>
                  <a:lnTo>
                    <a:pt x="283" y="546"/>
                  </a:lnTo>
                  <a:lnTo>
                    <a:pt x="275" y="537"/>
                  </a:lnTo>
                  <a:lnTo>
                    <a:pt x="275" y="537"/>
                  </a:lnTo>
                  <a:lnTo>
                    <a:pt x="275" y="537"/>
                  </a:lnTo>
                  <a:lnTo>
                    <a:pt x="269" y="533"/>
                  </a:lnTo>
                  <a:lnTo>
                    <a:pt x="263" y="529"/>
                  </a:lnTo>
                  <a:lnTo>
                    <a:pt x="256" y="525"/>
                  </a:lnTo>
                  <a:lnTo>
                    <a:pt x="250" y="523"/>
                  </a:lnTo>
                  <a:lnTo>
                    <a:pt x="236" y="520"/>
                  </a:lnTo>
                  <a:lnTo>
                    <a:pt x="222" y="520"/>
                  </a:lnTo>
                  <a:lnTo>
                    <a:pt x="209" y="522"/>
                  </a:lnTo>
                  <a:lnTo>
                    <a:pt x="195" y="527"/>
                  </a:lnTo>
                  <a:lnTo>
                    <a:pt x="190" y="530"/>
                  </a:lnTo>
                  <a:lnTo>
                    <a:pt x="184" y="535"/>
                  </a:lnTo>
                  <a:lnTo>
                    <a:pt x="178" y="540"/>
                  </a:lnTo>
                  <a:lnTo>
                    <a:pt x="173" y="544"/>
                  </a:lnTo>
                  <a:lnTo>
                    <a:pt x="151" y="568"/>
                  </a:lnTo>
                  <a:lnTo>
                    <a:pt x="151" y="568"/>
                  </a:lnTo>
                  <a:lnTo>
                    <a:pt x="147" y="574"/>
                  </a:lnTo>
                  <a:lnTo>
                    <a:pt x="143" y="581"/>
                  </a:lnTo>
                  <a:lnTo>
                    <a:pt x="140" y="587"/>
                  </a:lnTo>
                  <a:lnTo>
                    <a:pt x="137" y="594"/>
                  </a:lnTo>
                  <a:lnTo>
                    <a:pt x="135" y="607"/>
                  </a:lnTo>
                  <a:lnTo>
                    <a:pt x="134" y="622"/>
                  </a:lnTo>
                  <a:lnTo>
                    <a:pt x="136" y="635"/>
                  </a:lnTo>
                  <a:lnTo>
                    <a:pt x="142" y="648"/>
                  </a:lnTo>
                  <a:lnTo>
                    <a:pt x="146" y="655"/>
                  </a:lnTo>
                  <a:lnTo>
                    <a:pt x="149" y="661"/>
                  </a:lnTo>
                  <a:lnTo>
                    <a:pt x="154" y="666"/>
                  </a:lnTo>
                  <a:lnTo>
                    <a:pt x="159" y="672"/>
                  </a:lnTo>
                  <a:lnTo>
                    <a:pt x="159" y="672"/>
                  </a:lnTo>
                  <a:lnTo>
                    <a:pt x="159" y="672"/>
                  </a:lnTo>
                  <a:lnTo>
                    <a:pt x="166" y="676"/>
                  </a:lnTo>
                  <a:lnTo>
                    <a:pt x="174" y="681"/>
                  </a:lnTo>
                  <a:lnTo>
                    <a:pt x="182" y="685"/>
                  </a:lnTo>
                  <a:lnTo>
                    <a:pt x="191" y="687"/>
                  </a:lnTo>
                  <a:lnTo>
                    <a:pt x="199" y="688"/>
                  </a:lnTo>
                  <a:lnTo>
                    <a:pt x="207" y="688"/>
                  </a:lnTo>
                  <a:lnTo>
                    <a:pt x="216" y="688"/>
                  </a:lnTo>
                  <a:lnTo>
                    <a:pt x="224" y="687"/>
                  </a:lnTo>
                  <a:lnTo>
                    <a:pt x="224" y="687"/>
                  </a:lnTo>
                  <a:lnTo>
                    <a:pt x="228" y="687"/>
                  </a:lnTo>
                  <a:lnTo>
                    <a:pt x="230" y="688"/>
                  </a:lnTo>
                  <a:lnTo>
                    <a:pt x="230" y="688"/>
                  </a:lnTo>
                  <a:lnTo>
                    <a:pt x="230" y="692"/>
                  </a:lnTo>
                  <a:lnTo>
                    <a:pt x="229" y="694"/>
                  </a:lnTo>
                  <a:lnTo>
                    <a:pt x="229" y="694"/>
                  </a:lnTo>
                  <a:lnTo>
                    <a:pt x="222" y="706"/>
                  </a:lnTo>
                  <a:lnTo>
                    <a:pt x="217" y="719"/>
                  </a:lnTo>
                  <a:lnTo>
                    <a:pt x="214" y="732"/>
                  </a:lnTo>
                  <a:lnTo>
                    <a:pt x="214" y="745"/>
                  </a:lnTo>
                  <a:lnTo>
                    <a:pt x="217" y="758"/>
                  </a:lnTo>
                  <a:lnTo>
                    <a:pt x="222" y="772"/>
                  </a:lnTo>
                  <a:lnTo>
                    <a:pt x="229" y="783"/>
                  </a:lnTo>
                  <a:lnTo>
                    <a:pt x="239" y="794"/>
                  </a:lnTo>
                  <a:lnTo>
                    <a:pt x="239" y="794"/>
                  </a:lnTo>
                  <a:lnTo>
                    <a:pt x="239" y="794"/>
                  </a:lnTo>
                  <a:lnTo>
                    <a:pt x="250" y="801"/>
                  </a:lnTo>
                  <a:lnTo>
                    <a:pt x="263" y="807"/>
                  </a:lnTo>
                  <a:lnTo>
                    <a:pt x="276" y="811"/>
                  </a:lnTo>
                  <a:lnTo>
                    <a:pt x="289" y="811"/>
                  </a:lnTo>
                  <a:lnTo>
                    <a:pt x="302" y="810"/>
                  </a:lnTo>
                  <a:lnTo>
                    <a:pt x="316" y="805"/>
                  </a:lnTo>
                  <a:lnTo>
                    <a:pt x="327" y="799"/>
                  </a:lnTo>
                  <a:lnTo>
                    <a:pt x="338" y="791"/>
                  </a:lnTo>
                  <a:lnTo>
                    <a:pt x="338" y="791"/>
                  </a:lnTo>
                  <a:lnTo>
                    <a:pt x="341" y="789"/>
                  </a:lnTo>
                  <a:lnTo>
                    <a:pt x="343" y="789"/>
                  </a:lnTo>
                  <a:lnTo>
                    <a:pt x="343" y="789"/>
                  </a:lnTo>
                  <a:lnTo>
                    <a:pt x="345" y="792"/>
                  </a:lnTo>
                  <a:lnTo>
                    <a:pt x="345" y="794"/>
                  </a:lnTo>
                  <a:lnTo>
                    <a:pt x="345" y="794"/>
                  </a:lnTo>
                  <a:lnTo>
                    <a:pt x="345" y="802"/>
                  </a:lnTo>
                  <a:lnTo>
                    <a:pt x="346" y="811"/>
                  </a:lnTo>
                  <a:lnTo>
                    <a:pt x="348" y="820"/>
                  </a:lnTo>
                  <a:lnTo>
                    <a:pt x="350" y="827"/>
                  </a:lnTo>
                  <a:lnTo>
                    <a:pt x="354" y="836"/>
                  </a:lnTo>
                  <a:lnTo>
                    <a:pt x="358" y="843"/>
                  </a:lnTo>
                  <a:lnTo>
                    <a:pt x="364" y="850"/>
                  </a:lnTo>
                  <a:lnTo>
                    <a:pt x="370" y="857"/>
                  </a:lnTo>
                  <a:lnTo>
                    <a:pt x="370" y="857"/>
                  </a:lnTo>
                  <a:lnTo>
                    <a:pt x="370" y="857"/>
                  </a:lnTo>
                  <a:lnTo>
                    <a:pt x="382" y="864"/>
                  </a:lnTo>
                  <a:lnTo>
                    <a:pt x="394" y="870"/>
                  </a:lnTo>
                  <a:lnTo>
                    <a:pt x="407" y="874"/>
                  </a:lnTo>
                  <a:lnTo>
                    <a:pt x="420" y="874"/>
                  </a:lnTo>
                  <a:lnTo>
                    <a:pt x="433" y="873"/>
                  </a:lnTo>
                  <a:lnTo>
                    <a:pt x="446" y="868"/>
                  </a:lnTo>
                  <a:lnTo>
                    <a:pt x="458" y="862"/>
                  </a:lnTo>
                  <a:lnTo>
                    <a:pt x="469" y="854"/>
                  </a:lnTo>
                  <a:lnTo>
                    <a:pt x="469" y="854"/>
                  </a:lnTo>
                  <a:lnTo>
                    <a:pt x="471" y="852"/>
                  </a:lnTo>
                  <a:lnTo>
                    <a:pt x="474" y="852"/>
                  </a:lnTo>
                  <a:lnTo>
                    <a:pt x="474" y="852"/>
                  </a:lnTo>
                  <a:lnTo>
                    <a:pt x="476" y="855"/>
                  </a:lnTo>
                  <a:lnTo>
                    <a:pt x="477" y="857"/>
                  </a:lnTo>
                  <a:lnTo>
                    <a:pt x="477" y="857"/>
                  </a:lnTo>
                  <a:lnTo>
                    <a:pt x="476" y="865"/>
                  </a:lnTo>
                  <a:lnTo>
                    <a:pt x="477" y="874"/>
                  </a:lnTo>
                  <a:lnTo>
                    <a:pt x="478" y="883"/>
                  </a:lnTo>
                  <a:lnTo>
                    <a:pt x="482" y="890"/>
                  </a:lnTo>
                  <a:lnTo>
                    <a:pt x="486" y="899"/>
                  </a:lnTo>
                  <a:lnTo>
                    <a:pt x="489" y="906"/>
                  </a:lnTo>
                  <a:lnTo>
                    <a:pt x="495" y="913"/>
                  </a:lnTo>
                  <a:lnTo>
                    <a:pt x="502" y="920"/>
                  </a:lnTo>
                  <a:lnTo>
                    <a:pt x="502" y="920"/>
                  </a:lnTo>
                  <a:lnTo>
                    <a:pt x="507" y="924"/>
                  </a:lnTo>
                  <a:lnTo>
                    <a:pt x="514" y="928"/>
                  </a:lnTo>
                  <a:lnTo>
                    <a:pt x="520" y="931"/>
                  </a:lnTo>
                  <a:lnTo>
                    <a:pt x="527" y="933"/>
                  </a:lnTo>
                  <a:lnTo>
                    <a:pt x="540" y="937"/>
                  </a:lnTo>
                  <a:lnTo>
                    <a:pt x="555" y="937"/>
                  </a:lnTo>
                  <a:lnTo>
                    <a:pt x="569" y="934"/>
                  </a:lnTo>
                  <a:lnTo>
                    <a:pt x="582" y="930"/>
                  </a:lnTo>
                  <a:lnTo>
                    <a:pt x="588" y="926"/>
                  </a:lnTo>
                  <a:lnTo>
                    <a:pt x="594" y="923"/>
                  </a:lnTo>
                  <a:lnTo>
                    <a:pt x="599" y="918"/>
                  </a:lnTo>
                  <a:lnTo>
                    <a:pt x="604" y="912"/>
                  </a:lnTo>
                  <a:lnTo>
                    <a:pt x="609" y="906"/>
                  </a:lnTo>
                  <a:lnTo>
                    <a:pt x="609" y="906"/>
                  </a:lnTo>
                  <a:lnTo>
                    <a:pt x="614" y="900"/>
                  </a:lnTo>
                  <a:lnTo>
                    <a:pt x="618" y="894"/>
                  </a:lnTo>
                  <a:lnTo>
                    <a:pt x="621" y="887"/>
                  </a:lnTo>
                  <a:lnTo>
                    <a:pt x="623" y="881"/>
                  </a:lnTo>
                  <a:lnTo>
                    <a:pt x="627" y="867"/>
                  </a:lnTo>
                  <a:lnTo>
                    <a:pt x="627" y="854"/>
                  </a:lnTo>
                  <a:lnTo>
                    <a:pt x="625" y="839"/>
                  </a:lnTo>
                  <a:lnTo>
                    <a:pt x="620" y="826"/>
                  </a:lnTo>
                  <a:lnTo>
                    <a:pt x="616" y="820"/>
                  </a:lnTo>
                  <a:lnTo>
                    <a:pt x="612" y="814"/>
                  </a:lnTo>
                  <a:lnTo>
                    <a:pt x="607" y="808"/>
                  </a:lnTo>
                  <a:lnTo>
                    <a:pt x="602" y="804"/>
                  </a:lnTo>
                  <a:lnTo>
                    <a:pt x="602" y="804"/>
                  </a:lnTo>
                  <a:close/>
                  <a:moveTo>
                    <a:pt x="797" y="256"/>
                  </a:moveTo>
                  <a:lnTo>
                    <a:pt x="797" y="256"/>
                  </a:lnTo>
                  <a:lnTo>
                    <a:pt x="987" y="439"/>
                  </a:lnTo>
                  <a:lnTo>
                    <a:pt x="987" y="439"/>
                  </a:lnTo>
                  <a:lnTo>
                    <a:pt x="994" y="443"/>
                  </a:lnTo>
                  <a:lnTo>
                    <a:pt x="1002" y="447"/>
                  </a:lnTo>
                  <a:lnTo>
                    <a:pt x="1010" y="449"/>
                  </a:lnTo>
                  <a:lnTo>
                    <a:pt x="1019" y="448"/>
                  </a:lnTo>
                  <a:lnTo>
                    <a:pt x="1019" y="448"/>
                  </a:lnTo>
                  <a:lnTo>
                    <a:pt x="1028" y="446"/>
                  </a:lnTo>
                  <a:lnTo>
                    <a:pt x="1035" y="442"/>
                  </a:lnTo>
                  <a:lnTo>
                    <a:pt x="1042" y="436"/>
                  </a:lnTo>
                  <a:lnTo>
                    <a:pt x="1047" y="429"/>
                  </a:lnTo>
                  <a:lnTo>
                    <a:pt x="1047" y="429"/>
                  </a:lnTo>
                  <a:lnTo>
                    <a:pt x="1057" y="409"/>
                  </a:lnTo>
                  <a:lnTo>
                    <a:pt x="1066" y="388"/>
                  </a:lnTo>
                  <a:lnTo>
                    <a:pt x="1072" y="365"/>
                  </a:lnTo>
                  <a:lnTo>
                    <a:pt x="1078" y="341"/>
                  </a:lnTo>
                  <a:lnTo>
                    <a:pt x="1078" y="341"/>
                  </a:lnTo>
                  <a:lnTo>
                    <a:pt x="1080" y="330"/>
                  </a:lnTo>
                  <a:lnTo>
                    <a:pt x="1084" y="321"/>
                  </a:lnTo>
                  <a:lnTo>
                    <a:pt x="1090" y="313"/>
                  </a:lnTo>
                  <a:lnTo>
                    <a:pt x="1095" y="304"/>
                  </a:lnTo>
                  <a:lnTo>
                    <a:pt x="1129" y="269"/>
                  </a:lnTo>
                  <a:lnTo>
                    <a:pt x="1129" y="269"/>
                  </a:lnTo>
                  <a:lnTo>
                    <a:pt x="1138" y="258"/>
                  </a:lnTo>
                  <a:lnTo>
                    <a:pt x="1144" y="246"/>
                  </a:lnTo>
                  <a:lnTo>
                    <a:pt x="1148" y="233"/>
                  </a:lnTo>
                  <a:lnTo>
                    <a:pt x="1149" y="220"/>
                  </a:lnTo>
                  <a:lnTo>
                    <a:pt x="1148" y="208"/>
                  </a:lnTo>
                  <a:lnTo>
                    <a:pt x="1144" y="195"/>
                  </a:lnTo>
                  <a:lnTo>
                    <a:pt x="1138" y="183"/>
                  </a:lnTo>
                  <a:lnTo>
                    <a:pt x="1130" y="172"/>
                  </a:lnTo>
                  <a:lnTo>
                    <a:pt x="993" y="23"/>
                  </a:lnTo>
                  <a:lnTo>
                    <a:pt x="993" y="23"/>
                  </a:lnTo>
                  <a:lnTo>
                    <a:pt x="983" y="13"/>
                  </a:lnTo>
                  <a:lnTo>
                    <a:pt x="972" y="7"/>
                  </a:lnTo>
                  <a:lnTo>
                    <a:pt x="959" y="2"/>
                  </a:lnTo>
                  <a:lnTo>
                    <a:pt x="946" y="0"/>
                  </a:lnTo>
                  <a:lnTo>
                    <a:pt x="933" y="0"/>
                  </a:lnTo>
                  <a:lnTo>
                    <a:pt x="920" y="2"/>
                  </a:lnTo>
                  <a:lnTo>
                    <a:pt x="908" y="7"/>
                  </a:lnTo>
                  <a:lnTo>
                    <a:pt x="896" y="15"/>
                  </a:lnTo>
                  <a:lnTo>
                    <a:pt x="864" y="42"/>
                  </a:lnTo>
                  <a:lnTo>
                    <a:pt x="864" y="42"/>
                  </a:lnTo>
                  <a:lnTo>
                    <a:pt x="852" y="49"/>
                  </a:lnTo>
                  <a:lnTo>
                    <a:pt x="845" y="52"/>
                  </a:lnTo>
                  <a:lnTo>
                    <a:pt x="839" y="55"/>
                  </a:lnTo>
                  <a:lnTo>
                    <a:pt x="832" y="56"/>
                  </a:lnTo>
                  <a:lnTo>
                    <a:pt x="824" y="57"/>
                  </a:lnTo>
                  <a:lnTo>
                    <a:pt x="810" y="57"/>
                  </a:lnTo>
                  <a:lnTo>
                    <a:pt x="810" y="57"/>
                  </a:lnTo>
                  <a:lnTo>
                    <a:pt x="708" y="44"/>
                  </a:lnTo>
                  <a:lnTo>
                    <a:pt x="708" y="44"/>
                  </a:lnTo>
                  <a:lnTo>
                    <a:pt x="685" y="43"/>
                  </a:lnTo>
                  <a:lnTo>
                    <a:pt x="662" y="43"/>
                  </a:lnTo>
                  <a:lnTo>
                    <a:pt x="639" y="45"/>
                  </a:lnTo>
                  <a:lnTo>
                    <a:pt x="618" y="50"/>
                  </a:lnTo>
                  <a:lnTo>
                    <a:pt x="596" y="57"/>
                  </a:lnTo>
                  <a:lnTo>
                    <a:pt x="575" y="67"/>
                  </a:lnTo>
                  <a:lnTo>
                    <a:pt x="555" y="77"/>
                  </a:lnTo>
                  <a:lnTo>
                    <a:pt x="535" y="92"/>
                  </a:lnTo>
                  <a:lnTo>
                    <a:pt x="535" y="92"/>
                  </a:lnTo>
                  <a:lnTo>
                    <a:pt x="434" y="169"/>
                  </a:lnTo>
                  <a:lnTo>
                    <a:pt x="333" y="247"/>
                  </a:lnTo>
                  <a:lnTo>
                    <a:pt x="333" y="247"/>
                  </a:lnTo>
                  <a:lnTo>
                    <a:pt x="323" y="257"/>
                  </a:lnTo>
                  <a:lnTo>
                    <a:pt x="316" y="267"/>
                  </a:lnTo>
                  <a:lnTo>
                    <a:pt x="311" y="278"/>
                  </a:lnTo>
                  <a:lnTo>
                    <a:pt x="310" y="288"/>
                  </a:lnTo>
                  <a:lnTo>
                    <a:pt x="311" y="298"/>
                  </a:lnTo>
                  <a:lnTo>
                    <a:pt x="314" y="308"/>
                  </a:lnTo>
                  <a:lnTo>
                    <a:pt x="320" y="316"/>
                  </a:lnTo>
                  <a:lnTo>
                    <a:pt x="327" y="323"/>
                  </a:lnTo>
                  <a:lnTo>
                    <a:pt x="336" y="329"/>
                  </a:lnTo>
                  <a:lnTo>
                    <a:pt x="346" y="335"/>
                  </a:lnTo>
                  <a:lnTo>
                    <a:pt x="358" y="338"/>
                  </a:lnTo>
                  <a:lnTo>
                    <a:pt x="371" y="340"/>
                  </a:lnTo>
                  <a:lnTo>
                    <a:pt x="386" y="339"/>
                  </a:lnTo>
                  <a:lnTo>
                    <a:pt x="400" y="336"/>
                  </a:lnTo>
                  <a:lnTo>
                    <a:pt x="414" y="332"/>
                  </a:lnTo>
                  <a:lnTo>
                    <a:pt x="430" y="323"/>
                  </a:lnTo>
                  <a:lnTo>
                    <a:pt x="576" y="233"/>
                  </a:lnTo>
                  <a:lnTo>
                    <a:pt x="576" y="233"/>
                  </a:lnTo>
                  <a:lnTo>
                    <a:pt x="584" y="228"/>
                  </a:lnTo>
                  <a:lnTo>
                    <a:pt x="593" y="225"/>
                  </a:lnTo>
                  <a:lnTo>
                    <a:pt x="601" y="223"/>
                  </a:lnTo>
                  <a:lnTo>
                    <a:pt x="609" y="222"/>
                  </a:lnTo>
                  <a:lnTo>
                    <a:pt x="618" y="222"/>
                  </a:lnTo>
                  <a:lnTo>
                    <a:pt x="626" y="222"/>
                  </a:lnTo>
                  <a:lnTo>
                    <a:pt x="634" y="225"/>
                  </a:lnTo>
                  <a:lnTo>
                    <a:pt x="643" y="228"/>
                  </a:lnTo>
                  <a:lnTo>
                    <a:pt x="643" y="228"/>
                  </a:lnTo>
                  <a:lnTo>
                    <a:pt x="653" y="232"/>
                  </a:lnTo>
                  <a:lnTo>
                    <a:pt x="665" y="235"/>
                  </a:lnTo>
                  <a:lnTo>
                    <a:pt x="677" y="238"/>
                  </a:lnTo>
                  <a:lnTo>
                    <a:pt x="689" y="239"/>
                  </a:lnTo>
                  <a:lnTo>
                    <a:pt x="701" y="240"/>
                  </a:lnTo>
                  <a:lnTo>
                    <a:pt x="713" y="240"/>
                  </a:lnTo>
                  <a:lnTo>
                    <a:pt x="725" y="239"/>
                  </a:lnTo>
                  <a:lnTo>
                    <a:pt x="735" y="238"/>
                  </a:lnTo>
                  <a:lnTo>
                    <a:pt x="735" y="238"/>
                  </a:lnTo>
                  <a:lnTo>
                    <a:pt x="744" y="237"/>
                  </a:lnTo>
                  <a:lnTo>
                    <a:pt x="752" y="237"/>
                  </a:lnTo>
                  <a:lnTo>
                    <a:pt x="760" y="237"/>
                  </a:lnTo>
                  <a:lnTo>
                    <a:pt x="769" y="239"/>
                  </a:lnTo>
                  <a:lnTo>
                    <a:pt x="776" y="241"/>
                  </a:lnTo>
                  <a:lnTo>
                    <a:pt x="783" y="246"/>
                  </a:lnTo>
                  <a:lnTo>
                    <a:pt x="790" y="251"/>
                  </a:lnTo>
                  <a:lnTo>
                    <a:pt x="797" y="256"/>
                  </a:lnTo>
                  <a:lnTo>
                    <a:pt x="797" y="256"/>
                  </a:lnTo>
                  <a:close/>
                </a:path>
              </a:pathLst>
            </a:custGeom>
            <a:solidFill>
              <a:schemeClr val="bg1">
                <a:lumMod val="100000"/>
              </a:schemeClr>
            </a:solidFill>
            <a:ln>
              <a:noFill/>
            </a:ln>
          </p:spPr>
          <p:txBody>
            <a:bodyPr anchor="ctr"/>
            <a:lstStyle/>
            <a:p>
              <a:pPr algn="ctr"/>
              <a:endParaRPr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196" name="组合 195">
            <a:extLst>
              <a:ext uri="{FF2B5EF4-FFF2-40B4-BE49-F238E27FC236}">
                <a16:creationId xmlns:a16="http://schemas.microsoft.com/office/drawing/2014/main" id="{D6CCA37D-2F8C-4D49-956B-AC932626F766}"/>
              </a:ext>
            </a:extLst>
          </p:cNvPr>
          <p:cNvGrpSpPr/>
          <p:nvPr/>
        </p:nvGrpSpPr>
        <p:grpSpPr>
          <a:xfrm>
            <a:off x="7276272" y="2771382"/>
            <a:ext cx="1620039" cy="1620036"/>
            <a:chOff x="7276272" y="2771382"/>
            <a:chExt cx="1620039" cy="1620036"/>
          </a:xfrm>
        </p:grpSpPr>
        <p:sp>
          <p:nvSpPr>
            <p:cNvPr id="60" name="iS1ide-Oval 10">
              <a:extLst>
                <a:ext uri="{FF2B5EF4-FFF2-40B4-BE49-F238E27FC236}">
                  <a16:creationId xmlns:a16="http://schemas.microsoft.com/office/drawing/2014/main" id="{B340C414-CD86-4CC5-8B0F-3261BBC150AB}"/>
                </a:ext>
              </a:extLst>
            </p:cNvPr>
            <p:cNvSpPr/>
            <p:nvPr/>
          </p:nvSpPr>
          <p:spPr>
            <a:xfrm>
              <a:off x="7276272" y="2771382"/>
              <a:ext cx="1620039" cy="1620036"/>
            </a:xfrm>
            <a:prstGeom prst="ellipse">
              <a:avLst/>
            </a:prstGeom>
            <a:solidFill>
              <a:srgbClr val="294350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63" name="iS1ide-Freeform: Shape 16">
              <a:extLst>
                <a:ext uri="{FF2B5EF4-FFF2-40B4-BE49-F238E27FC236}">
                  <a16:creationId xmlns:a16="http://schemas.microsoft.com/office/drawing/2014/main" id="{935AB996-6247-4AC4-B30F-95A6103DC2B2}"/>
                </a:ext>
              </a:extLst>
            </p:cNvPr>
            <p:cNvSpPr/>
            <p:nvPr/>
          </p:nvSpPr>
          <p:spPr bwMode="auto">
            <a:xfrm>
              <a:off x="7832022" y="3243301"/>
              <a:ext cx="508539" cy="676199"/>
            </a:xfrm>
            <a:custGeom>
              <a:avLst/>
              <a:gdLst>
                <a:gd name="T0" fmla="*/ 560 w 915"/>
                <a:gd name="T1" fmla="*/ 881 h 1218"/>
                <a:gd name="T2" fmla="*/ 900 w 915"/>
                <a:gd name="T3" fmla="*/ 652 h 1218"/>
                <a:gd name="T4" fmla="*/ 887 w 915"/>
                <a:gd name="T5" fmla="*/ 898 h 1218"/>
                <a:gd name="T6" fmla="*/ 379 w 915"/>
                <a:gd name="T7" fmla="*/ 67 h 1218"/>
                <a:gd name="T8" fmla="*/ 380 w 915"/>
                <a:gd name="T9" fmla="*/ 54 h 1218"/>
                <a:gd name="T10" fmla="*/ 391 w 915"/>
                <a:gd name="T11" fmla="*/ 30 h 1218"/>
                <a:gd name="T12" fmla="*/ 409 w 915"/>
                <a:gd name="T13" fmla="*/ 12 h 1218"/>
                <a:gd name="T14" fmla="*/ 433 w 915"/>
                <a:gd name="T15" fmla="*/ 1 h 1218"/>
                <a:gd name="T16" fmla="*/ 446 w 915"/>
                <a:gd name="T17" fmla="*/ 0 h 1218"/>
                <a:gd name="T18" fmla="*/ 472 w 915"/>
                <a:gd name="T19" fmla="*/ 5 h 1218"/>
                <a:gd name="T20" fmla="*/ 493 w 915"/>
                <a:gd name="T21" fmla="*/ 19 h 1218"/>
                <a:gd name="T22" fmla="*/ 508 w 915"/>
                <a:gd name="T23" fmla="*/ 41 h 1218"/>
                <a:gd name="T24" fmla="*/ 512 w 915"/>
                <a:gd name="T25" fmla="*/ 67 h 1218"/>
                <a:gd name="T26" fmla="*/ 379 w 915"/>
                <a:gd name="T27" fmla="*/ 161 h 1218"/>
                <a:gd name="T28" fmla="*/ 379 w 915"/>
                <a:gd name="T29" fmla="*/ 67 h 1218"/>
                <a:gd name="T30" fmla="*/ 512 w 915"/>
                <a:gd name="T31" fmla="*/ 1103 h 1218"/>
                <a:gd name="T32" fmla="*/ 514 w 915"/>
                <a:gd name="T33" fmla="*/ 1107 h 1218"/>
                <a:gd name="T34" fmla="*/ 518 w 915"/>
                <a:gd name="T35" fmla="*/ 1116 h 1218"/>
                <a:gd name="T36" fmla="*/ 528 w 915"/>
                <a:gd name="T37" fmla="*/ 1122 h 1218"/>
                <a:gd name="T38" fmla="*/ 568 w 915"/>
                <a:gd name="T39" fmla="*/ 1122 h 1218"/>
                <a:gd name="T40" fmla="*/ 579 w 915"/>
                <a:gd name="T41" fmla="*/ 1124 h 1218"/>
                <a:gd name="T42" fmla="*/ 598 w 915"/>
                <a:gd name="T43" fmla="*/ 1132 h 1218"/>
                <a:gd name="T44" fmla="*/ 613 w 915"/>
                <a:gd name="T45" fmla="*/ 1146 h 1218"/>
                <a:gd name="T46" fmla="*/ 621 w 915"/>
                <a:gd name="T47" fmla="*/ 1165 h 1218"/>
                <a:gd name="T48" fmla="*/ 622 w 915"/>
                <a:gd name="T49" fmla="*/ 1218 h 1218"/>
                <a:gd name="T50" fmla="*/ 270 w 915"/>
                <a:gd name="T51" fmla="*/ 1176 h 1218"/>
                <a:gd name="T52" fmla="*/ 271 w 915"/>
                <a:gd name="T53" fmla="*/ 1165 h 1218"/>
                <a:gd name="T54" fmla="*/ 279 w 915"/>
                <a:gd name="T55" fmla="*/ 1146 h 1218"/>
                <a:gd name="T56" fmla="*/ 294 w 915"/>
                <a:gd name="T57" fmla="*/ 1132 h 1218"/>
                <a:gd name="T58" fmla="*/ 313 w 915"/>
                <a:gd name="T59" fmla="*/ 1124 h 1218"/>
                <a:gd name="T60" fmla="*/ 360 w 915"/>
                <a:gd name="T61" fmla="*/ 1122 h 1218"/>
                <a:gd name="T62" fmla="*/ 364 w 915"/>
                <a:gd name="T63" fmla="*/ 1122 h 1218"/>
                <a:gd name="T64" fmla="*/ 375 w 915"/>
                <a:gd name="T65" fmla="*/ 1116 h 1218"/>
                <a:gd name="T66" fmla="*/ 379 w 915"/>
                <a:gd name="T67" fmla="*/ 1107 h 1218"/>
                <a:gd name="T68" fmla="*/ 379 w 915"/>
                <a:gd name="T69" fmla="*/ 504 h 1218"/>
                <a:gd name="T70" fmla="*/ 512 w 915"/>
                <a:gd name="T71" fmla="*/ 497 h 1218"/>
                <a:gd name="T72" fmla="*/ 89 w 915"/>
                <a:gd name="T73" fmla="*/ 856 h 1218"/>
                <a:gd name="T74" fmla="*/ 102 w 915"/>
                <a:gd name="T75" fmla="*/ 610 h 1218"/>
                <a:gd name="T76" fmla="*/ 332 w 915"/>
                <a:gd name="T77" fmla="*/ 869 h 1218"/>
                <a:gd name="T78" fmla="*/ 15 w 915"/>
                <a:gd name="T79" fmla="*/ 228 h 1218"/>
                <a:gd name="T80" fmla="*/ 814 w 915"/>
                <a:gd name="T81" fmla="*/ 186 h 1218"/>
                <a:gd name="T82" fmla="*/ 827 w 915"/>
                <a:gd name="T83" fmla="*/ 433 h 1218"/>
                <a:gd name="T84" fmla="*/ 29 w 915"/>
                <a:gd name="T85" fmla="*/ 476 h 1218"/>
                <a:gd name="T86" fmla="*/ 15 w 915"/>
                <a:gd name="T87" fmla="*/ 228 h 12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915" h="1218">
                  <a:moveTo>
                    <a:pt x="887" y="898"/>
                  </a:moveTo>
                  <a:lnTo>
                    <a:pt x="560" y="881"/>
                  </a:lnTo>
                  <a:lnTo>
                    <a:pt x="560" y="634"/>
                  </a:lnTo>
                  <a:lnTo>
                    <a:pt x="900" y="652"/>
                  </a:lnTo>
                  <a:lnTo>
                    <a:pt x="799" y="769"/>
                  </a:lnTo>
                  <a:lnTo>
                    <a:pt x="887" y="898"/>
                  </a:lnTo>
                  <a:lnTo>
                    <a:pt x="887" y="898"/>
                  </a:lnTo>
                  <a:close/>
                  <a:moveTo>
                    <a:pt x="379" y="67"/>
                  </a:moveTo>
                  <a:lnTo>
                    <a:pt x="379" y="67"/>
                  </a:lnTo>
                  <a:lnTo>
                    <a:pt x="380" y="54"/>
                  </a:lnTo>
                  <a:lnTo>
                    <a:pt x="385" y="41"/>
                  </a:lnTo>
                  <a:lnTo>
                    <a:pt x="391" y="30"/>
                  </a:lnTo>
                  <a:lnTo>
                    <a:pt x="399" y="19"/>
                  </a:lnTo>
                  <a:lnTo>
                    <a:pt x="409" y="12"/>
                  </a:lnTo>
                  <a:lnTo>
                    <a:pt x="420" y="5"/>
                  </a:lnTo>
                  <a:lnTo>
                    <a:pt x="433" y="1"/>
                  </a:lnTo>
                  <a:lnTo>
                    <a:pt x="446" y="0"/>
                  </a:lnTo>
                  <a:lnTo>
                    <a:pt x="446" y="0"/>
                  </a:lnTo>
                  <a:lnTo>
                    <a:pt x="460" y="1"/>
                  </a:lnTo>
                  <a:lnTo>
                    <a:pt x="472" y="5"/>
                  </a:lnTo>
                  <a:lnTo>
                    <a:pt x="484" y="12"/>
                  </a:lnTo>
                  <a:lnTo>
                    <a:pt x="493" y="19"/>
                  </a:lnTo>
                  <a:lnTo>
                    <a:pt x="502" y="30"/>
                  </a:lnTo>
                  <a:lnTo>
                    <a:pt x="508" y="41"/>
                  </a:lnTo>
                  <a:lnTo>
                    <a:pt x="511" y="54"/>
                  </a:lnTo>
                  <a:lnTo>
                    <a:pt x="512" y="67"/>
                  </a:lnTo>
                  <a:lnTo>
                    <a:pt x="512" y="155"/>
                  </a:lnTo>
                  <a:lnTo>
                    <a:pt x="379" y="161"/>
                  </a:lnTo>
                  <a:lnTo>
                    <a:pt x="379" y="67"/>
                  </a:lnTo>
                  <a:lnTo>
                    <a:pt x="379" y="67"/>
                  </a:lnTo>
                  <a:close/>
                  <a:moveTo>
                    <a:pt x="512" y="497"/>
                  </a:moveTo>
                  <a:lnTo>
                    <a:pt x="512" y="1103"/>
                  </a:lnTo>
                  <a:lnTo>
                    <a:pt x="512" y="1103"/>
                  </a:lnTo>
                  <a:lnTo>
                    <a:pt x="514" y="1107"/>
                  </a:lnTo>
                  <a:lnTo>
                    <a:pt x="515" y="1111"/>
                  </a:lnTo>
                  <a:lnTo>
                    <a:pt x="518" y="1116"/>
                  </a:lnTo>
                  <a:lnTo>
                    <a:pt x="524" y="1121"/>
                  </a:lnTo>
                  <a:lnTo>
                    <a:pt x="528" y="1122"/>
                  </a:lnTo>
                  <a:lnTo>
                    <a:pt x="531" y="1122"/>
                  </a:lnTo>
                  <a:lnTo>
                    <a:pt x="568" y="1122"/>
                  </a:lnTo>
                  <a:lnTo>
                    <a:pt x="568" y="1122"/>
                  </a:lnTo>
                  <a:lnTo>
                    <a:pt x="579" y="1124"/>
                  </a:lnTo>
                  <a:lnTo>
                    <a:pt x="590" y="1127"/>
                  </a:lnTo>
                  <a:lnTo>
                    <a:pt x="598" y="1132"/>
                  </a:lnTo>
                  <a:lnTo>
                    <a:pt x="606" y="1138"/>
                  </a:lnTo>
                  <a:lnTo>
                    <a:pt x="613" y="1146"/>
                  </a:lnTo>
                  <a:lnTo>
                    <a:pt x="618" y="1156"/>
                  </a:lnTo>
                  <a:lnTo>
                    <a:pt x="621" y="1165"/>
                  </a:lnTo>
                  <a:lnTo>
                    <a:pt x="622" y="1176"/>
                  </a:lnTo>
                  <a:lnTo>
                    <a:pt x="622" y="1218"/>
                  </a:lnTo>
                  <a:lnTo>
                    <a:pt x="270" y="1218"/>
                  </a:lnTo>
                  <a:lnTo>
                    <a:pt x="270" y="1176"/>
                  </a:lnTo>
                  <a:lnTo>
                    <a:pt x="270" y="1176"/>
                  </a:lnTo>
                  <a:lnTo>
                    <a:pt x="271" y="1165"/>
                  </a:lnTo>
                  <a:lnTo>
                    <a:pt x="275" y="1156"/>
                  </a:lnTo>
                  <a:lnTo>
                    <a:pt x="279" y="1146"/>
                  </a:lnTo>
                  <a:lnTo>
                    <a:pt x="285" y="1138"/>
                  </a:lnTo>
                  <a:lnTo>
                    <a:pt x="294" y="1132"/>
                  </a:lnTo>
                  <a:lnTo>
                    <a:pt x="303" y="1127"/>
                  </a:lnTo>
                  <a:lnTo>
                    <a:pt x="313" y="1124"/>
                  </a:lnTo>
                  <a:lnTo>
                    <a:pt x="323" y="1122"/>
                  </a:lnTo>
                  <a:lnTo>
                    <a:pt x="360" y="1122"/>
                  </a:lnTo>
                  <a:lnTo>
                    <a:pt x="360" y="1122"/>
                  </a:lnTo>
                  <a:lnTo>
                    <a:pt x="364" y="1122"/>
                  </a:lnTo>
                  <a:lnTo>
                    <a:pt x="367" y="1121"/>
                  </a:lnTo>
                  <a:lnTo>
                    <a:pt x="375" y="1116"/>
                  </a:lnTo>
                  <a:lnTo>
                    <a:pt x="378" y="1111"/>
                  </a:lnTo>
                  <a:lnTo>
                    <a:pt x="379" y="1107"/>
                  </a:lnTo>
                  <a:lnTo>
                    <a:pt x="379" y="1103"/>
                  </a:lnTo>
                  <a:lnTo>
                    <a:pt x="379" y="504"/>
                  </a:lnTo>
                  <a:lnTo>
                    <a:pt x="512" y="497"/>
                  </a:lnTo>
                  <a:lnTo>
                    <a:pt x="512" y="497"/>
                  </a:lnTo>
                  <a:close/>
                  <a:moveTo>
                    <a:pt x="332" y="869"/>
                  </a:moveTo>
                  <a:lnTo>
                    <a:pt x="89" y="856"/>
                  </a:lnTo>
                  <a:lnTo>
                    <a:pt x="0" y="728"/>
                  </a:lnTo>
                  <a:lnTo>
                    <a:pt x="102" y="610"/>
                  </a:lnTo>
                  <a:lnTo>
                    <a:pt x="332" y="622"/>
                  </a:lnTo>
                  <a:lnTo>
                    <a:pt x="332" y="869"/>
                  </a:lnTo>
                  <a:lnTo>
                    <a:pt x="332" y="869"/>
                  </a:lnTo>
                  <a:close/>
                  <a:moveTo>
                    <a:pt x="15" y="228"/>
                  </a:moveTo>
                  <a:lnTo>
                    <a:pt x="415" y="207"/>
                  </a:lnTo>
                  <a:lnTo>
                    <a:pt x="814" y="186"/>
                  </a:lnTo>
                  <a:lnTo>
                    <a:pt x="915" y="304"/>
                  </a:lnTo>
                  <a:lnTo>
                    <a:pt x="827" y="433"/>
                  </a:lnTo>
                  <a:lnTo>
                    <a:pt x="428" y="454"/>
                  </a:lnTo>
                  <a:lnTo>
                    <a:pt x="29" y="476"/>
                  </a:lnTo>
                  <a:lnTo>
                    <a:pt x="118" y="346"/>
                  </a:lnTo>
                  <a:lnTo>
                    <a:pt x="15" y="228"/>
                  </a:lnTo>
                  <a:lnTo>
                    <a:pt x="15" y="228"/>
                  </a:lnTo>
                  <a:close/>
                </a:path>
              </a:pathLst>
            </a:custGeom>
            <a:solidFill>
              <a:schemeClr val="bg1">
                <a:lumMod val="100000"/>
              </a:schemeClr>
            </a:solidFill>
            <a:ln>
              <a:noFill/>
            </a:ln>
          </p:spPr>
          <p:txBody>
            <a:bodyPr anchor="ctr"/>
            <a:lstStyle/>
            <a:p>
              <a:pPr algn="ctr"/>
              <a:endParaRPr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120" name="组合 119">
            <a:extLst>
              <a:ext uri="{FF2B5EF4-FFF2-40B4-BE49-F238E27FC236}">
                <a16:creationId xmlns:a16="http://schemas.microsoft.com/office/drawing/2014/main" id="{FB143AB0-054A-4BBE-A1F6-4C13C1B750CA}"/>
              </a:ext>
            </a:extLst>
          </p:cNvPr>
          <p:cNvGrpSpPr/>
          <p:nvPr/>
        </p:nvGrpSpPr>
        <p:grpSpPr>
          <a:xfrm>
            <a:off x="57810" y="3811469"/>
            <a:ext cx="3485833" cy="1006991"/>
            <a:chOff x="57810" y="3811469"/>
            <a:chExt cx="3485833" cy="1006991"/>
          </a:xfrm>
        </p:grpSpPr>
        <p:grpSp>
          <p:nvGrpSpPr>
            <p:cNvPr id="9" name="组合 8">
              <a:extLst>
                <a:ext uri="{FF2B5EF4-FFF2-40B4-BE49-F238E27FC236}">
                  <a16:creationId xmlns:a16="http://schemas.microsoft.com/office/drawing/2014/main" id="{AFA239BE-A8DC-4555-B8BD-E6780F55737F}"/>
                </a:ext>
              </a:extLst>
            </p:cNvPr>
            <p:cNvGrpSpPr/>
            <p:nvPr/>
          </p:nvGrpSpPr>
          <p:grpSpPr>
            <a:xfrm>
              <a:off x="57810" y="3811469"/>
              <a:ext cx="2935893" cy="1006991"/>
              <a:chOff x="421301" y="3811469"/>
              <a:chExt cx="2935893" cy="1006991"/>
            </a:xfrm>
          </p:grpSpPr>
          <p:sp>
            <p:nvSpPr>
              <p:cNvPr id="71" name="iS1ide-TextBox 25">
                <a:extLst>
                  <a:ext uri="{FF2B5EF4-FFF2-40B4-BE49-F238E27FC236}">
                    <a16:creationId xmlns:a16="http://schemas.microsoft.com/office/drawing/2014/main" id="{98D45BD2-6EBD-4013-A0F2-09EE53E04B81}"/>
                  </a:ext>
                </a:extLst>
              </p:cNvPr>
              <p:cNvSpPr txBox="1"/>
              <p:nvPr/>
            </p:nvSpPr>
            <p:spPr>
              <a:xfrm>
                <a:off x="421302" y="3811469"/>
                <a:ext cx="2935892" cy="388226"/>
              </a:xfrm>
              <a:prstGeom prst="rect">
                <a:avLst/>
              </a:prstGeom>
              <a:noFill/>
            </p:spPr>
            <p:txBody>
              <a:bodyPr wrap="none" lIns="0" tIns="0" rIns="360000" bIns="0" anchor="b" anchorCtr="0">
                <a:normAutofit/>
              </a:bodyPr>
              <a:lstStyle/>
              <a:p>
                <a:pPr algn="r"/>
                <a:r>
                  <a:rPr lang="zh-CN" altLang="en-US" sz="1600" b="1">
                    <a:solidFill>
                      <a:srgbClr val="294350"/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rPr>
                  <a:t>标题文本预设</a:t>
                </a:r>
              </a:p>
            </p:txBody>
          </p:sp>
          <p:sp>
            <p:nvSpPr>
              <p:cNvPr id="72" name="iS1ide-TextBox 26">
                <a:extLst>
                  <a:ext uri="{FF2B5EF4-FFF2-40B4-BE49-F238E27FC236}">
                    <a16:creationId xmlns:a16="http://schemas.microsoft.com/office/drawing/2014/main" id="{1EE9E0EB-ED7C-4F83-B920-4FC8A84EFC74}"/>
                  </a:ext>
                </a:extLst>
              </p:cNvPr>
              <p:cNvSpPr txBox="1"/>
              <p:nvPr/>
            </p:nvSpPr>
            <p:spPr>
              <a:xfrm>
                <a:off x="421301" y="4199694"/>
                <a:ext cx="2935892" cy="618766"/>
              </a:xfrm>
              <a:prstGeom prst="rect">
                <a:avLst/>
              </a:prstGeom>
            </p:spPr>
            <p:txBody>
              <a:bodyPr vert="horz" wrap="square" lIns="0" tIns="0" rIns="360000" bIns="0" anchor="ctr">
                <a:normAutofit/>
              </a:bodyPr>
              <a:lstStyle/>
              <a:p>
                <a:pPr algn="r">
                  <a:lnSpc>
                    <a:spcPct val="120000"/>
                  </a:lnSpc>
                  <a:defRPr/>
                </a:pPr>
                <a:r>
                  <a:rPr lang="zh-CN" altLang="en-US" sz="105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rPr>
                  <a:t>（建议使用主题字体）</a:t>
                </a:r>
                <a:endParaRPr lang="en-US" altLang="zh-CN" sz="1050">
                  <a:solidFill>
                    <a:schemeClr val="tx1">
                      <a:lumMod val="65000"/>
                      <a:lumOff val="3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  <a:p>
                <a:pPr algn="r">
                  <a:lnSpc>
                    <a:spcPct val="120000"/>
                  </a:lnSpc>
                  <a:defRPr/>
                </a:pPr>
                <a:r>
                  <a:rPr lang="zh-CN" altLang="en-US" sz="105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rPr>
                  <a:t>此部分内容作为文字排版占位</a:t>
                </a:r>
                <a:endParaRPr lang="en-US" altLang="zh-CN" sz="1050">
                  <a:solidFill>
                    <a:schemeClr val="tx1">
                      <a:lumMod val="65000"/>
                      <a:lumOff val="3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  <a:p>
                <a:pPr algn="r">
                  <a:lnSpc>
                    <a:spcPct val="120000"/>
                  </a:lnSpc>
                  <a:defRPr/>
                </a:pPr>
                <a:r>
                  <a:rPr lang="zh-CN" altLang="en-US" sz="105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rPr>
                  <a:t>此部分内容作为文字排版占位显示 </a:t>
                </a:r>
                <a:endParaRPr lang="en-US" altLang="zh-CN" sz="1050">
                  <a:solidFill>
                    <a:schemeClr val="tx1">
                      <a:lumMod val="65000"/>
                      <a:lumOff val="3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</p:grpSp>
        <p:grpSp>
          <p:nvGrpSpPr>
            <p:cNvPr id="83" name="Group 18">
              <a:extLst>
                <a:ext uri="{FF2B5EF4-FFF2-40B4-BE49-F238E27FC236}">
                  <a16:creationId xmlns:a16="http://schemas.microsoft.com/office/drawing/2014/main" id="{1C53B657-BE8D-4A93-8339-F92254C70CA2}"/>
                </a:ext>
              </a:extLst>
            </p:cNvPr>
            <p:cNvGrpSpPr/>
            <p:nvPr/>
          </p:nvGrpSpPr>
          <p:grpSpPr>
            <a:xfrm rot="5400000">
              <a:off x="2310333" y="4333502"/>
              <a:ext cx="788090" cy="84777"/>
              <a:chOff x="11415548" y="3980625"/>
              <a:chExt cx="1576178" cy="169554"/>
            </a:xfrm>
          </p:grpSpPr>
          <p:sp>
            <p:nvSpPr>
              <p:cNvPr id="84" name="Rectangle 19">
                <a:extLst>
                  <a:ext uri="{FF2B5EF4-FFF2-40B4-BE49-F238E27FC236}">
                    <a16:creationId xmlns:a16="http://schemas.microsoft.com/office/drawing/2014/main" id="{0DB5E129-F162-44DA-AFB8-9960544FCC1A}"/>
                  </a:ext>
                </a:extLst>
              </p:cNvPr>
              <p:cNvSpPr/>
              <p:nvPr/>
            </p:nvSpPr>
            <p:spPr>
              <a:xfrm rot="2700000">
                <a:off x="11908522" y="3980626"/>
                <a:ext cx="169553" cy="169553"/>
              </a:xfrm>
              <a:prstGeom prst="rect">
                <a:avLst/>
              </a:prstGeom>
              <a:noFill/>
              <a:ln>
                <a:solidFill>
                  <a:srgbClr val="29435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tr-TR" sz="900">
                  <a:solidFill>
                    <a:srgbClr val="FF0000"/>
                  </a:solidFill>
                </a:endParaRPr>
              </a:p>
            </p:txBody>
          </p:sp>
          <p:sp>
            <p:nvSpPr>
              <p:cNvPr id="85" name="Rectangle 20">
                <a:extLst>
                  <a:ext uri="{FF2B5EF4-FFF2-40B4-BE49-F238E27FC236}">
                    <a16:creationId xmlns:a16="http://schemas.microsoft.com/office/drawing/2014/main" id="{3E7F29E2-A6E6-4C21-8266-B7C80A04453B}"/>
                  </a:ext>
                </a:extLst>
              </p:cNvPr>
              <p:cNvSpPr/>
              <p:nvPr/>
            </p:nvSpPr>
            <p:spPr>
              <a:xfrm rot="2700000">
                <a:off x="12107224" y="3980625"/>
                <a:ext cx="169553" cy="169553"/>
              </a:xfrm>
              <a:prstGeom prst="rect">
                <a:avLst/>
              </a:prstGeom>
              <a:noFill/>
              <a:ln>
                <a:solidFill>
                  <a:srgbClr val="29435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tr-TR" sz="900">
                  <a:solidFill>
                    <a:srgbClr val="FF0000"/>
                  </a:solidFill>
                </a:endParaRPr>
              </a:p>
            </p:txBody>
          </p:sp>
          <p:sp>
            <p:nvSpPr>
              <p:cNvPr id="86" name="Rectangle 21">
                <a:extLst>
                  <a:ext uri="{FF2B5EF4-FFF2-40B4-BE49-F238E27FC236}">
                    <a16:creationId xmlns:a16="http://schemas.microsoft.com/office/drawing/2014/main" id="{A83024E5-2956-434E-B32A-394852B1222C}"/>
                  </a:ext>
                </a:extLst>
              </p:cNvPr>
              <p:cNvSpPr/>
              <p:nvPr/>
            </p:nvSpPr>
            <p:spPr>
              <a:xfrm rot="2700000">
                <a:off x="12305926" y="3980625"/>
                <a:ext cx="169553" cy="169553"/>
              </a:xfrm>
              <a:prstGeom prst="rect">
                <a:avLst/>
              </a:prstGeom>
              <a:noFill/>
              <a:ln>
                <a:solidFill>
                  <a:srgbClr val="29435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tr-TR" sz="900">
                  <a:solidFill>
                    <a:srgbClr val="FF0000"/>
                  </a:solidFill>
                </a:endParaRPr>
              </a:p>
            </p:txBody>
          </p:sp>
          <p:cxnSp>
            <p:nvCxnSpPr>
              <p:cNvPr id="87" name="Straight Connector 22">
                <a:extLst>
                  <a:ext uri="{FF2B5EF4-FFF2-40B4-BE49-F238E27FC236}">
                    <a16:creationId xmlns:a16="http://schemas.microsoft.com/office/drawing/2014/main" id="{51B3F7F3-BBD8-42AD-95A8-816B4469F1CD}"/>
                  </a:ext>
                </a:extLst>
              </p:cNvPr>
              <p:cNvCxnSpPr/>
              <p:nvPr/>
            </p:nvCxnSpPr>
            <p:spPr>
              <a:xfrm rot="16200000" flipH="1">
                <a:off x="12751161" y="3824836"/>
                <a:ext cx="0" cy="481131"/>
              </a:xfrm>
              <a:prstGeom prst="line">
                <a:avLst/>
              </a:prstGeom>
              <a:ln w="12700">
                <a:solidFill>
                  <a:srgbClr val="29435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8" name="Straight Connector 23">
                <a:extLst>
                  <a:ext uri="{FF2B5EF4-FFF2-40B4-BE49-F238E27FC236}">
                    <a16:creationId xmlns:a16="http://schemas.microsoft.com/office/drawing/2014/main" id="{4417955D-7160-462F-879C-154A738B05DB}"/>
                  </a:ext>
                </a:extLst>
              </p:cNvPr>
              <p:cNvCxnSpPr/>
              <p:nvPr/>
            </p:nvCxnSpPr>
            <p:spPr>
              <a:xfrm rot="16200000" flipH="1">
                <a:off x="11644477" y="3836473"/>
                <a:ext cx="0" cy="457858"/>
              </a:xfrm>
              <a:prstGeom prst="line">
                <a:avLst/>
              </a:prstGeom>
              <a:ln w="12700">
                <a:solidFill>
                  <a:srgbClr val="29435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96" name="组合 95">
              <a:extLst>
                <a:ext uri="{FF2B5EF4-FFF2-40B4-BE49-F238E27FC236}">
                  <a16:creationId xmlns:a16="http://schemas.microsoft.com/office/drawing/2014/main" id="{6CC3B460-EFA3-415F-9BFE-6D16931EEC74}"/>
                </a:ext>
              </a:extLst>
            </p:cNvPr>
            <p:cNvGrpSpPr/>
            <p:nvPr/>
          </p:nvGrpSpPr>
          <p:grpSpPr>
            <a:xfrm>
              <a:off x="2764325" y="4154170"/>
              <a:ext cx="779318" cy="215899"/>
              <a:chOff x="2764325" y="4154170"/>
              <a:chExt cx="779318" cy="215899"/>
            </a:xfrm>
          </p:grpSpPr>
          <p:cxnSp>
            <p:nvCxnSpPr>
              <p:cNvPr id="92" name="直接连接符 91">
                <a:extLst>
                  <a:ext uri="{FF2B5EF4-FFF2-40B4-BE49-F238E27FC236}">
                    <a16:creationId xmlns:a16="http://schemas.microsoft.com/office/drawing/2014/main" id="{45FBCC70-C7B3-4EF7-8777-5CE9BFEBBC68}"/>
                  </a:ext>
                </a:extLst>
              </p:cNvPr>
              <p:cNvCxnSpPr/>
              <p:nvPr/>
            </p:nvCxnSpPr>
            <p:spPr>
              <a:xfrm>
                <a:off x="2764325" y="4370069"/>
                <a:ext cx="295275" cy="0"/>
              </a:xfrm>
              <a:prstGeom prst="line">
                <a:avLst/>
              </a:prstGeom>
              <a:ln>
                <a:solidFill>
                  <a:srgbClr val="29435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94" name="直接连接符 93">
                <a:extLst>
                  <a:ext uri="{FF2B5EF4-FFF2-40B4-BE49-F238E27FC236}">
                    <a16:creationId xmlns:a16="http://schemas.microsoft.com/office/drawing/2014/main" id="{D22C51CB-55D6-4857-8B54-094EFB119DB3}"/>
                  </a:ext>
                </a:extLst>
              </p:cNvPr>
              <p:cNvCxnSpPr>
                <a:stCxn id="59" idx="3"/>
              </p:cNvCxnSpPr>
              <p:nvPr/>
            </p:nvCxnSpPr>
            <p:spPr>
              <a:xfrm flipH="1">
                <a:off x="3057525" y="4154170"/>
                <a:ext cx="486118" cy="215899"/>
              </a:xfrm>
              <a:prstGeom prst="line">
                <a:avLst/>
              </a:prstGeom>
              <a:ln>
                <a:solidFill>
                  <a:srgbClr val="29435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119" name="组合 118">
            <a:extLst>
              <a:ext uri="{FF2B5EF4-FFF2-40B4-BE49-F238E27FC236}">
                <a16:creationId xmlns:a16="http://schemas.microsoft.com/office/drawing/2014/main" id="{84809290-A886-4554-8553-21EE4DAA91CE}"/>
              </a:ext>
            </a:extLst>
          </p:cNvPr>
          <p:cNvGrpSpPr/>
          <p:nvPr/>
        </p:nvGrpSpPr>
        <p:grpSpPr>
          <a:xfrm>
            <a:off x="57810" y="2344341"/>
            <a:ext cx="3485833" cy="1006991"/>
            <a:chOff x="57810" y="2344341"/>
            <a:chExt cx="3485833" cy="1006991"/>
          </a:xfrm>
        </p:grpSpPr>
        <p:grpSp>
          <p:nvGrpSpPr>
            <p:cNvPr id="8" name="组合 7">
              <a:extLst>
                <a:ext uri="{FF2B5EF4-FFF2-40B4-BE49-F238E27FC236}">
                  <a16:creationId xmlns:a16="http://schemas.microsoft.com/office/drawing/2014/main" id="{15577D12-E5D9-4C26-B824-25DB15427C9E}"/>
                </a:ext>
              </a:extLst>
            </p:cNvPr>
            <p:cNvGrpSpPr/>
            <p:nvPr/>
          </p:nvGrpSpPr>
          <p:grpSpPr>
            <a:xfrm>
              <a:off x="57810" y="2344341"/>
              <a:ext cx="2935893" cy="1006991"/>
              <a:chOff x="421301" y="2344341"/>
              <a:chExt cx="2935893" cy="1006991"/>
            </a:xfrm>
          </p:grpSpPr>
          <p:sp>
            <p:nvSpPr>
              <p:cNvPr id="73" name="iS1ide-TextBox 17">
                <a:extLst>
                  <a:ext uri="{FF2B5EF4-FFF2-40B4-BE49-F238E27FC236}">
                    <a16:creationId xmlns:a16="http://schemas.microsoft.com/office/drawing/2014/main" id="{70A84350-0E15-4122-9FC0-3C7189FAF337}"/>
                  </a:ext>
                </a:extLst>
              </p:cNvPr>
              <p:cNvSpPr txBox="1"/>
              <p:nvPr/>
            </p:nvSpPr>
            <p:spPr>
              <a:xfrm>
                <a:off x="421302" y="2344341"/>
                <a:ext cx="2935892" cy="388226"/>
              </a:xfrm>
              <a:prstGeom prst="rect">
                <a:avLst/>
              </a:prstGeom>
              <a:noFill/>
            </p:spPr>
            <p:txBody>
              <a:bodyPr wrap="none" lIns="0" tIns="0" rIns="360000" bIns="0" anchor="b" anchorCtr="0">
                <a:normAutofit/>
              </a:bodyPr>
              <a:lstStyle/>
              <a:p>
                <a:pPr algn="r"/>
                <a:r>
                  <a:rPr lang="zh-CN" altLang="en-US" sz="1600" b="1">
                    <a:solidFill>
                      <a:srgbClr val="294350"/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rPr>
                  <a:t>标题文本预设</a:t>
                </a:r>
              </a:p>
            </p:txBody>
          </p:sp>
          <p:sp>
            <p:nvSpPr>
              <p:cNvPr id="74" name="iS1ide-TextBox 18">
                <a:extLst>
                  <a:ext uri="{FF2B5EF4-FFF2-40B4-BE49-F238E27FC236}">
                    <a16:creationId xmlns:a16="http://schemas.microsoft.com/office/drawing/2014/main" id="{0445CAFF-C3B6-467E-A7DB-BF3DF1EC52D5}"/>
                  </a:ext>
                </a:extLst>
              </p:cNvPr>
              <p:cNvSpPr txBox="1"/>
              <p:nvPr/>
            </p:nvSpPr>
            <p:spPr>
              <a:xfrm>
                <a:off x="421301" y="2732566"/>
                <a:ext cx="2935892" cy="618766"/>
              </a:xfrm>
              <a:prstGeom prst="rect">
                <a:avLst/>
              </a:prstGeom>
            </p:spPr>
            <p:txBody>
              <a:bodyPr vert="horz" wrap="square" lIns="0" tIns="0" rIns="360000" bIns="0" anchor="ctr">
                <a:normAutofit/>
              </a:bodyPr>
              <a:lstStyle/>
              <a:p>
                <a:pPr algn="r">
                  <a:lnSpc>
                    <a:spcPct val="120000"/>
                  </a:lnSpc>
                  <a:defRPr/>
                </a:pPr>
                <a:r>
                  <a:rPr lang="zh-CN" altLang="en-US" sz="105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rPr>
                  <a:t>（建议使用主题字体）</a:t>
                </a:r>
                <a:endParaRPr lang="en-US" altLang="zh-CN" sz="1050">
                  <a:solidFill>
                    <a:schemeClr val="tx1">
                      <a:lumMod val="65000"/>
                      <a:lumOff val="3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  <a:p>
                <a:pPr algn="r">
                  <a:lnSpc>
                    <a:spcPct val="120000"/>
                  </a:lnSpc>
                  <a:defRPr/>
                </a:pPr>
                <a:r>
                  <a:rPr lang="zh-CN" altLang="en-US" sz="105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rPr>
                  <a:t>此部分内容作为文字排版占位</a:t>
                </a:r>
                <a:endParaRPr lang="en-US" altLang="zh-CN" sz="1050">
                  <a:solidFill>
                    <a:schemeClr val="tx1">
                      <a:lumMod val="65000"/>
                      <a:lumOff val="3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  <a:p>
                <a:pPr algn="r">
                  <a:lnSpc>
                    <a:spcPct val="120000"/>
                  </a:lnSpc>
                  <a:defRPr/>
                </a:pPr>
                <a:r>
                  <a:rPr lang="zh-CN" altLang="en-US" sz="105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rPr>
                  <a:t>此部分内容作为文字排版占位显示 </a:t>
                </a:r>
                <a:endParaRPr lang="en-US" altLang="zh-CN" sz="1050">
                  <a:solidFill>
                    <a:schemeClr val="tx1">
                      <a:lumMod val="65000"/>
                      <a:lumOff val="3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</p:grpSp>
        <p:grpSp>
          <p:nvGrpSpPr>
            <p:cNvPr id="109" name="Group 18">
              <a:extLst>
                <a:ext uri="{FF2B5EF4-FFF2-40B4-BE49-F238E27FC236}">
                  <a16:creationId xmlns:a16="http://schemas.microsoft.com/office/drawing/2014/main" id="{D3ECCBBF-1838-40DB-9531-60AE13F79944}"/>
                </a:ext>
              </a:extLst>
            </p:cNvPr>
            <p:cNvGrpSpPr/>
            <p:nvPr/>
          </p:nvGrpSpPr>
          <p:grpSpPr>
            <a:xfrm rot="5400000">
              <a:off x="2310333" y="2872238"/>
              <a:ext cx="788090" cy="84777"/>
              <a:chOff x="11415548" y="3980625"/>
              <a:chExt cx="1576178" cy="169554"/>
            </a:xfrm>
          </p:grpSpPr>
          <p:sp>
            <p:nvSpPr>
              <p:cNvPr id="110" name="Rectangle 19">
                <a:extLst>
                  <a:ext uri="{FF2B5EF4-FFF2-40B4-BE49-F238E27FC236}">
                    <a16:creationId xmlns:a16="http://schemas.microsoft.com/office/drawing/2014/main" id="{8C3560F3-02AD-4462-930B-312D9689DB37}"/>
                  </a:ext>
                </a:extLst>
              </p:cNvPr>
              <p:cNvSpPr/>
              <p:nvPr/>
            </p:nvSpPr>
            <p:spPr>
              <a:xfrm rot="2700000">
                <a:off x="11908522" y="3980626"/>
                <a:ext cx="169553" cy="169553"/>
              </a:xfrm>
              <a:prstGeom prst="rect">
                <a:avLst/>
              </a:prstGeom>
              <a:noFill/>
              <a:ln>
                <a:solidFill>
                  <a:srgbClr val="29435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tr-TR" sz="900">
                  <a:solidFill>
                    <a:srgbClr val="FF0000"/>
                  </a:solidFill>
                </a:endParaRPr>
              </a:p>
            </p:txBody>
          </p:sp>
          <p:sp>
            <p:nvSpPr>
              <p:cNvPr id="111" name="Rectangle 20">
                <a:extLst>
                  <a:ext uri="{FF2B5EF4-FFF2-40B4-BE49-F238E27FC236}">
                    <a16:creationId xmlns:a16="http://schemas.microsoft.com/office/drawing/2014/main" id="{3837BED6-7D44-4341-AF0A-585CA7BC372E}"/>
                  </a:ext>
                </a:extLst>
              </p:cNvPr>
              <p:cNvSpPr/>
              <p:nvPr/>
            </p:nvSpPr>
            <p:spPr>
              <a:xfrm rot="2700000">
                <a:off x="12107224" y="3980625"/>
                <a:ext cx="169553" cy="169553"/>
              </a:xfrm>
              <a:prstGeom prst="rect">
                <a:avLst/>
              </a:prstGeom>
              <a:noFill/>
              <a:ln>
                <a:solidFill>
                  <a:srgbClr val="29435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tr-TR" sz="900">
                  <a:solidFill>
                    <a:srgbClr val="FF0000"/>
                  </a:solidFill>
                </a:endParaRPr>
              </a:p>
            </p:txBody>
          </p:sp>
          <p:sp>
            <p:nvSpPr>
              <p:cNvPr id="112" name="Rectangle 21">
                <a:extLst>
                  <a:ext uri="{FF2B5EF4-FFF2-40B4-BE49-F238E27FC236}">
                    <a16:creationId xmlns:a16="http://schemas.microsoft.com/office/drawing/2014/main" id="{C845F405-9498-4449-9E80-8D549F6CF1BD}"/>
                  </a:ext>
                </a:extLst>
              </p:cNvPr>
              <p:cNvSpPr/>
              <p:nvPr/>
            </p:nvSpPr>
            <p:spPr>
              <a:xfrm rot="2700000">
                <a:off x="12305926" y="3980625"/>
                <a:ext cx="169553" cy="169553"/>
              </a:xfrm>
              <a:prstGeom prst="rect">
                <a:avLst/>
              </a:prstGeom>
              <a:noFill/>
              <a:ln>
                <a:solidFill>
                  <a:srgbClr val="29435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tr-TR" sz="900">
                  <a:solidFill>
                    <a:srgbClr val="FF0000"/>
                  </a:solidFill>
                </a:endParaRPr>
              </a:p>
            </p:txBody>
          </p:sp>
          <p:cxnSp>
            <p:nvCxnSpPr>
              <p:cNvPr id="113" name="Straight Connector 22">
                <a:extLst>
                  <a:ext uri="{FF2B5EF4-FFF2-40B4-BE49-F238E27FC236}">
                    <a16:creationId xmlns:a16="http://schemas.microsoft.com/office/drawing/2014/main" id="{6745F8A5-04F5-4B24-A3B6-E222A633EE2B}"/>
                  </a:ext>
                </a:extLst>
              </p:cNvPr>
              <p:cNvCxnSpPr/>
              <p:nvPr/>
            </p:nvCxnSpPr>
            <p:spPr>
              <a:xfrm rot="16200000" flipH="1">
                <a:off x="12751161" y="3824836"/>
                <a:ext cx="0" cy="481131"/>
              </a:xfrm>
              <a:prstGeom prst="line">
                <a:avLst/>
              </a:prstGeom>
              <a:ln w="12700">
                <a:solidFill>
                  <a:srgbClr val="29435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14" name="Straight Connector 23">
                <a:extLst>
                  <a:ext uri="{FF2B5EF4-FFF2-40B4-BE49-F238E27FC236}">
                    <a16:creationId xmlns:a16="http://schemas.microsoft.com/office/drawing/2014/main" id="{7A2C734F-C650-40A7-8C05-9D1A35A2B4FC}"/>
                  </a:ext>
                </a:extLst>
              </p:cNvPr>
              <p:cNvCxnSpPr/>
              <p:nvPr/>
            </p:nvCxnSpPr>
            <p:spPr>
              <a:xfrm rot="16200000" flipH="1">
                <a:off x="11644477" y="3836473"/>
                <a:ext cx="0" cy="457858"/>
              </a:xfrm>
              <a:prstGeom prst="line">
                <a:avLst/>
              </a:prstGeom>
              <a:ln w="12700">
                <a:solidFill>
                  <a:srgbClr val="29435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115" name="组合 114">
              <a:extLst>
                <a:ext uri="{FF2B5EF4-FFF2-40B4-BE49-F238E27FC236}">
                  <a16:creationId xmlns:a16="http://schemas.microsoft.com/office/drawing/2014/main" id="{23C6C0D9-9910-47DE-8E39-9B92710257C8}"/>
                </a:ext>
              </a:extLst>
            </p:cNvPr>
            <p:cNvGrpSpPr/>
            <p:nvPr/>
          </p:nvGrpSpPr>
          <p:grpSpPr>
            <a:xfrm flipV="1">
              <a:off x="2764325" y="2902526"/>
              <a:ext cx="779318" cy="215900"/>
              <a:chOff x="2764325" y="4154169"/>
              <a:chExt cx="779318" cy="215900"/>
            </a:xfrm>
          </p:grpSpPr>
          <p:cxnSp>
            <p:nvCxnSpPr>
              <p:cNvPr id="116" name="直接连接符 115">
                <a:extLst>
                  <a:ext uri="{FF2B5EF4-FFF2-40B4-BE49-F238E27FC236}">
                    <a16:creationId xmlns:a16="http://schemas.microsoft.com/office/drawing/2014/main" id="{014085EF-1144-4B70-9910-0D0A6FFD92C0}"/>
                  </a:ext>
                </a:extLst>
              </p:cNvPr>
              <p:cNvCxnSpPr/>
              <p:nvPr/>
            </p:nvCxnSpPr>
            <p:spPr>
              <a:xfrm>
                <a:off x="2764325" y="4370069"/>
                <a:ext cx="295275" cy="0"/>
              </a:xfrm>
              <a:prstGeom prst="line">
                <a:avLst/>
              </a:prstGeom>
              <a:ln>
                <a:solidFill>
                  <a:srgbClr val="29435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17" name="直接连接符 116">
                <a:extLst>
                  <a:ext uri="{FF2B5EF4-FFF2-40B4-BE49-F238E27FC236}">
                    <a16:creationId xmlns:a16="http://schemas.microsoft.com/office/drawing/2014/main" id="{A4A08934-8298-41D5-8FC4-89585C427A2D}"/>
                  </a:ext>
                </a:extLst>
              </p:cNvPr>
              <p:cNvCxnSpPr/>
              <p:nvPr/>
            </p:nvCxnSpPr>
            <p:spPr>
              <a:xfrm flipH="1">
                <a:off x="3057525" y="4154169"/>
                <a:ext cx="486118" cy="215900"/>
              </a:xfrm>
              <a:prstGeom prst="line">
                <a:avLst/>
              </a:prstGeom>
              <a:ln>
                <a:solidFill>
                  <a:srgbClr val="29435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4" name="组合 3">
            <a:extLst>
              <a:ext uri="{FF2B5EF4-FFF2-40B4-BE49-F238E27FC236}">
                <a16:creationId xmlns:a16="http://schemas.microsoft.com/office/drawing/2014/main" id="{8A1CA23D-E6D3-4E15-BEF3-41E0DD2F6205}"/>
              </a:ext>
            </a:extLst>
          </p:cNvPr>
          <p:cNvGrpSpPr/>
          <p:nvPr/>
        </p:nvGrpSpPr>
        <p:grpSpPr>
          <a:xfrm>
            <a:off x="8648356" y="3811469"/>
            <a:ext cx="3871603" cy="1006991"/>
            <a:chOff x="8648356" y="3811469"/>
            <a:chExt cx="3871603" cy="1006991"/>
          </a:xfrm>
        </p:grpSpPr>
        <p:grpSp>
          <p:nvGrpSpPr>
            <p:cNvPr id="125" name="组合 124">
              <a:extLst>
                <a:ext uri="{FF2B5EF4-FFF2-40B4-BE49-F238E27FC236}">
                  <a16:creationId xmlns:a16="http://schemas.microsoft.com/office/drawing/2014/main" id="{3DE6B152-2469-4EA0-AC01-513C3977D318}"/>
                </a:ext>
              </a:extLst>
            </p:cNvPr>
            <p:cNvGrpSpPr/>
            <p:nvPr/>
          </p:nvGrpSpPr>
          <p:grpSpPr>
            <a:xfrm flipH="1">
              <a:off x="9584066" y="3811469"/>
              <a:ext cx="2935893" cy="1006991"/>
              <a:chOff x="421301" y="3811469"/>
              <a:chExt cx="2935893" cy="1006991"/>
            </a:xfrm>
          </p:grpSpPr>
          <p:sp>
            <p:nvSpPr>
              <p:cNvPr id="135" name="iS1ide-TextBox 25">
                <a:extLst>
                  <a:ext uri="{FF2B5EF4-FFF2-40B4-BE49-F238E27FC236}">
                    <a16:creationId xmlns:a16="http://schemas.microsoft.com/office/drawing/2014/main" id="{8CE702E3-A410-4FA7-82CB-0124ECF123FD}"/>
                  </a:ext>
                </a:extLst>
              </p:cNvPr>
              <p:cNvSpPr txBox="1"/>
              <p:nvPr/>
            </p:nvSpPr>
            <p:spPr>
              <a:xfrm>
                <a:off x="421302" y="3811469"/>
                <a:ext cx="2935892" cy="388226"/>
              </a:xfrm>
              <a:prstGeom prst="rect">
                <a:avLst/>
              </a:prstGeom>
              <a:noFill/>
            </p:spPr>
            <p:txBody>
              <a:bodyPr wrap="none" lIns="0" tIns="0" rIns="360000" bIns="0" anchor="b" anchorCtr="0">
                <a:normAutofit/>
              </a:bodyPr>
              <a:lstStyle/>
              <a:p>
                <a:r>
                  <a:rPr lang="zh-CN" altLang="en-US" sz="1600" b="1">
                    <a:solidFill>
                      <a:srgbClr val="294350"/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rPr>
                  <a:t>标题文本预设</a:t>
                </a:r>
              </a:p>
            </p:txBody>
          </p:sp>
          <p:sp>
            <p:nvSpPr>
              <p:cNvPr id="136" name="iS1ide-TextBox 26">
                <a:extLst>
                  <a:ext uri="{FF2B5EF4-FFF2-40B4-BE49-F238E27FC236}">
                    <a16:creationId xmlns:a16="http://schemas.microsoft.com/office/drawing/2014/main" id="{93D0BDC4-10AD-4EC3-8D9D-E867E9661197}"/>
                  </a:ext>
                </a:extLst>
              </p:cNvPr>
              <p:cNvSpPr txBox="1"/>
              <p:nvPr/>
            </p:nvSpPr>
            <p:spPr>
              <a:xfrm>
                <a:off x="421301" y="4199694"/>
                <a:ext cx="2935892" cy="618766"/>
              </a:xfrm>
              <a:prstGeom prst="rect">
                <a:avLst/>
              </a:prstGeom>
            </p:spPr>
            <p:txBody>
              <a:bodyPr vert="horz" wrap="square" lIns="0" tIns="0" rIns="360000" bIns="0" anchor="ctr">
                <a:normAutofit/>
              </a:bodyPr>
              <a:lstStyle/>
              <a:p>
                <a:pPr>
                  <a:lnSpc>
                    <a:spcPct val="120000"/>
                  </a:lnSpc>
                  <a:defRPr/>
                </a:pPr>
                <a:r>
                  <a:rPr lang="zh-CN" altLang="en-US" sz="105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rPr>
                  <a:t>（建议使用主题字体）</a:t>
                </a:r>
                <a:endParaRPr lang="en-US" altLang="zh-CN" sz="1050">
                  <a:solidFill>
                    <a:schemeClr val="tx1">
                      <a:lumMod val="65000"/>
                      <a:lumOff val="3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  <a:p>
                <a:pPr>
                  <a:lnSpc>
                    <a:spcPct val="120000"/>
                  </a:lnSpc>
                  <a:defRPr/>
                </a:pPr>
                <a:r>
                  <a:rPr lang="zh-CN" altLang="en-US" sz="105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rPr>
                  <a:t>此部分内容作为文字排版占位</a:t>
                </a:r>
                <a:endParaRPr lang="en-US" altLang="zh-CN" sz="1050">
                  <a:solidFill>
                    <a:schemeClr val="tx1">
                      <a:lumMod val="65000"/>
                      <a:lumOff val="3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  <a:p>
                <a:pPr>
                  <a:lnSpc>
                    <a:spcPct val="120000"/>
                  </a:lnSpc>
                  <a:defRPr/>
                </a:pPr>
                <a:r>
                  <a:rPr lang="zh-CN" altLang="en-US" sz="105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rPr>
                  <a:t>此部分内容作为文字排版占位显示 </a:t>
                </a:r>
                <a:endParaRPr lang="en-US" altLang="zh-CN" sz="1050">
                  <a:solidFill>
                    <a:schemeClr val="tx1">
                      <a:lumMod val="65000"/>
                      <a:lumOff val="3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</p:grpSp>
        <p:grpSp>
          <p:nvGrpSpPr>
            <p:cNvPr id="126" name="Group 18">
              <a:extLst>
                <a:ext uri="{FF2B5EF4-FFF2-40B4-BE49-F238E27FC236}">
                  <a16:creationId xmlns:a16="http://schemas.microsoft.com/office/drawing/2014/main" id="{865F9FC3-CC1C-44F2-8FB7-867B1F38AEDE}"/>
                </a:ext>
              </a:extLst>
            </p:cNvPr>
            <p:cNvGrpSpPr/>
            <p:nvPr/>
          </p:nvGrpSpPr>
          <p:grpSpPr>
            <a:xfrm rot="16200000" flipH="1">
              <a:off x="9093576" y="4333502"/>
              <a:ext cx="788090" cy="84777"/>
              <a:chOff x="11415548" y="3980625"/>
              <a:chExt cx="1576178" cy="169554"/>
            </a:xfrm>
          </p:grpSpPr>
          <p:sp>
            <p:nvSpPr>
              <p:cNvPr id="130" name="Rectangle 19">
                <a:extLst>
                  <a:ext uri="{FF2B5EF4-FFF2-40B4-BE49-F238E27FC236}">
                    <a16:creationId xmlns:a16="http://schemas.microsoft.com/office/drawing/2014/main" id="{39948981-B845-45F3-98DC-BFE92B10B4FA}"/>
                  </a:ext>
                </a:extLst>
              </p:cNvPr>
              <p:cNvSpPr/>
              <p:nvPr/>
            </p:nvSpPr>
            <p:spPr>
              <a:xfrm rot="2700000">
                <a:off x="11908522" y="3980626"/>
                <a:ext cx="169553" cy="169553"/>
              </a:xfrm>
              <a:prstGeom prst="rect">
                <a:avLst/>
              </a:prstGeom>
              <a:noFill/>
              <a:ln>
                <a:solidFill>
                  <a:srgbClr val="29435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tr-TR" sz="900">
                  <a:solidFill>
                    <a:srgbClr val="FF0000"/>
                  </a:solidFill>
                </a:endParaRPr>
              </a:p>
            </p:txBody>
          </p:sp>
          <p:sp>
            <p:nvSpPr>
              <p:cNvPr id="131" name="Rectangle 20">
                <a:extLst>
                  <a:ext uri="{FF2B5EF4-FFF2-40B4-BE49-F238E27FC236}">
                    <a16:creationId xmlns:a16="http://schemas.microsoft.com/office/drawing/2014/main" id="{94E92C33-B56B-412E-82E1-0A61EAE94BDD}"/>
                  </a:ext>
                </a:extLst>
              </p:cNvPr>
              <p:cNvSpPr/>
              <p:nvPr/>
            </p:nvSpPr>
            <p:spPr>
              <a:xfrm rot="2700000">
                <a:off x="12107224" y="3980625"/>
                <a:ext cx="169553" cy="169553"/>
              </a:xfrm>
              <a:prstGeom prst="rect">
                <a:avLst/>
              </a:prstGeom>
              <a:noFill/>
              <a:ln>
                <a:solidFill>
                  <a:srgbClr val="29435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tr-TR" sz="900">
                  <a:solidFill>
                    <a:srgbClr val="FF0000"/>
                  </a:solidFill>
                </a:endParaRPr>
              </a:p>
            </p:txBody>
          </p:sp>
          <p:sp>
            <p:nvSpPr>
              <p:cNvPr id="132" name="Rectangle 21">
                <a:extLst>
                  <a:ext uri="{FF2B5EF4-FFF2-40B4-BE49-F238E27FC236}">
                    <a16:creationId xmlns:a16="http://schemas.microsoft.com/office/drawing/2014/main" id="{C7B5E0C3-142F-4EAF-93AD-B1FA36804B25}"/>
                  </a:ext>
                </a:extLst>
              </p:cNvPr>
              <p:cNvSpPr/>
              <p:nvPr/>
            </p:nvSpPr>
            <p:spPr>
              <a:xfrm rot="2700000">
                <a:off x="12305926" y="3980625"/>
                <a:ext cx="169553" cy="169553"/>
              </a:xfrm>
              <a:prstGeom prst="rect">
                <a:avLst/>
              </a:prstGeom>
              <a:noFill/>
              <a:ln>
                <a:solidFill>
                  <a:srgbClr val="29435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tr-TR" sz="900">
                  <a:solidFill>
                    <a:srgbClr val="FF0000"/>
                  </a:solidFill>
                </a:endParaRPr>
              </a:p>
            </p:txBody>
          </p:sp>
          <p:cxnSp>
            <p:nvCxnSpPr>
              <p:cNvPr id="133" name="Straight Connector 22">
                <a:extLst>
                  <a:ext uri="{FF2B5EF4-FFF2-40B4-BE49-F238E27FC236}">
                    <a16:creationId xmlns:a16="http://schemas.microsoft.com/office/drawing/2014/main" id="{87912E66-9E3E-494F-9659-4578A480CCA3}"/>
                  </a:ext>
                </a:extLst>
              </p:cNvPr>
              <p:cNvCxnSpPr/>
              <p:nvPr/>
            </p:nvCxnSpPr>
            <p:spPr>
              <a:xfrm rot="16200000" flipH="1">
                <a:off x="12751161" y="3824836"/>
                <a:ext cx="0" cy="481131"/>
              </a:xfrm>
              <a:prstGeom prst="line">
                <a:avLst/>
              </a:prstGeom>
              <a:ln w="12700">
                <a:solidFill>
                  <a:srgbClr val="29435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34" name="Straight Connector 23">
                <a:extLst>
                  <a:ext uri="{FF2B5EF4-FFF2-40B4-BE49-F238E27FC236}">
                    <a16:creationId xmlns:a16="http://schemas.microsoft.com/office/drawing/2014/main" id="{BF72F385-702C-4CD6-9E3D-7770FF8F2D15}"/>
                  </a:ext>
                </a:extLst>
              </p:cNvPr>
              <p:cNvCxnSpPr/>
              <p:nvPr/>
            </p:nvCxnSpPr>
            <p:spPr>
              <a:xfrm rot="16200000" flipH="1">
                <a:off x="11644477" y="3836473"/>
                <a:ext cx="0" cy="457858"/>
              </a:xfrm>
              <a:prstGeom prst="line">
                <a:avLst/>
              </a:prstGeom>
              <a:ln w="12700">
                <a:solidFill>
                  <a:srgbClr val="29435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127" name="组合 126">
              <a:extLst>
                <a:ext uri="{FF2B5EF4-FFF2-40B4-BE49-F238E27FC236}">
                  <a16:creationId xmlns:a16="http://schemas.microsoft.com/office/drawing/2014/main" id="{43F2247F-C211-427B-8DD2-FBFE1F74D897}"/>
                </a:ext>
              </a:extLst>
            </p:cNvPr>
            <p:cNvGrpSpPr/>
            <p:nvPr/>
          </p:nvGrpSpPr>
          <p:grpSpPr>
            <a:xfrm flipH="1">
              <a:off x="8648356" y="4154170"/>
              <a:ext cx="779318" cy="215899"/>
              <a:chOff x="2764325" y="4154170"/>
              <a:chExt cx="779318" cy="215899"/>
            </a:xfrm>
          </p:grpSpPr>
          <p:cxnSp>
            <p:nvCxnSpPr>
              <p:cNvPr id="128" name="直接连接符 127">
                <a:extLst>
                  <a:ext uri="{FF2B5EF4-FFF2-40B4-BE49-F238E27FC236}">
                    <a16:creationId xmlns:a16="http://schemas.microsoft.com/office/drawing/2014/main" id="{FC3329CE-4429-4793-A47F-445BC1F96DC3}"/>
                  </a:ext>
                </a:extLst>
              </p:cNvPr>
              <p:cNvCxnSpPr/>
              <p:nvPr/>
            </p:nvCxnSpPr>
            <p:spPr>
              <a:xfrm>
                <a:off x="2764325" y="4370069"/>
                <a:ext cx="295275" cy="0"/>
              </a:xfrm>
              <a:prstGeom prst="line">
                <a:avLst/>
              </a:prstGeom>
              <a:ln>
                <a:solidFill>
                  <a:srgbClr val="29435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29" name="直接连接符 128">
                <a:extLst>
                  <a:ext uri="{FF2B5EF4-FFF2-40B4-BE49-F238E27FC236}">
                    <a16:creationId xmlns:a16="http://schemas.microsoft.com/office/drawing/2014/main" id="{B770D228-4F75-4CB9-B9D6-A1C40DAB2460}"/>
                  </a:ext>
                </a:extLst>
              </p:cNvPr>
              <p:cNvCxnSpPr/>
              <p:nvPr/>
            </p:nvCxnSpPr>
            <p:spPr>
              <a:xfrm flipH="1">
                <a:off x="3057525" y="4154170"/>
                <a:ext cx="486118" cy="215899"/>
              </a:xfrm>
              <a:prstGeom prst="line">
                <a:avLst/>
              </a:prstGeom>
              <a:ln>
                <a:solidFill>
                  <a:srgbClr val="29435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3" name="组合 2">
            <a:extLst>
              <a:ext uri="{FF2B5EF4-FFF2-40B4-BE49-F238E27FC236}">
                <a16:creationId xmlns:a16="http://schemas.microsoft.com/office/drawing/2014/main" id="{54D6E253-6E5F-445A-9048-FFDD187D88F4}"/>
              </a:ext>
            </a:extLst>
          </p:cNvPr>
          <p:cNvGrpSpPr/>
          <p:nvPr/>
        </p:nvGrpSpPr>
        <p:grpSpPr>
          <a:xfrm>
            <a:off x="8648356" y="2344341"/>
            <a:ext cx="3871603" cy="1006991"/>
            <a:chOff x="8648356" y="2344341"/>
            <a:chExt cx="3871603" cy="1006991"/>
          </a:xfrm>
        </p:grpSpPr>
        <p:grpSp>
          <p:nvGrpSpPr>
            <p:cNvPr id="138" name="组合 137">
              <a:extLst>
                <a:ext uri="{FF2B5EF4-FFF2-40B4-BE49-F238E27FC236}">
                  <a16:creationId xmlns:a16="http://schemas.microsoft.com/office/drawing/2014/main" id="{8A313D99-6F63-4111-8475-D664066CC392}"/>
                </a:ext>
              </a:extLst>
            </p:cNvPr>
            <p:cNvGrpSpPr/>
            <p:nvPr/>
          </p:nvGrpSpPr>
          <p:grpSpPr>
            <a:xfrm flipH="1">
              <a:off x="9584066" y="2344341"/>
              <a:ext cx="2935893" cy="1006991"/>
              <a:chOff x="421301" y="2344341"/>
              <a:chExt cx="2935893" cy="1006991"/>
            </a:xfrm>
          </p:grpSpPr>
          <p:sp>
            <p:nvSpPr>
              <p:cNvPr id="148" name="iS1ide-TextBox 17">
                <a:extLst>
                  <a:ext uri="{FF2B5EF4-FFF2-40B4-BE49-F238E27FC236}">
                    <a16:creationId xmlns:a16="http://schemas.microsoft.com/office/drawing/2014/main" id="{386E42A6-0D53-4CB0-9D97-B52FAFA5390C}"/>
                  </a:ext>
                </a:extLst>
              </p:cNvPr>
              <p:cNvSpPr txBox="1"/>
              <p:nvPr/>
            </p:nvSpPr>
            <p:spPr>
              <a:xfrm>
                <a:off x="421302" y="2344341"/>
                <a:ext cx="2935892" cy="388226"/>
              </a:xfrm>
              <a:prstGeom prst="rect">
                <a:avLst/>
              </a:prstGeom>
              <a:noFill/>
            </p:spPr>
            <p:txBody>
              <a:bodyPr wrap="none" lIns="0" tIns="0" rIns="360000" bIns="0" anchor="b" anchorCtr="0">
                <a:normAutofit/>
              </a:bodyPr>
              <a:lstStyle/>
              <a:p>
                <a:r>
                  <a:rPr lang="zh-CN" altLang="en-US" sz="1600" b="1">
                    <a:solidFill>
                      <a:srgbClr val="294350"/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rPr>
                  <a:t>标题文本预设</a:t>
                </a:r>
              </a:p>
            </p:txBody>
          </p:sp>
          <p:sp>
            <p:nvSpPr>
              <p:cNvPr id="149" name="iS1ide-TextBox 18">
                <a:extLst>
                  <a:ext uri="{FF2B5EF4-FFF2-40B4-BE49-F238E27FC236}">
                    <a16:creationId xmlns:a16="http://schemas.microsoft.com/office/drawing/2014/main" id="{ADB37724-D19A-4C1B-8FDE-1A6F3AB310D6}"/>
                  </a:ext>
                </a:extLst>
              </p:cNvPr>
              <p:cNvSpPr txBox="1"/>
              <p:nvPr/>
            </p:nvSpPr>
            <p:spPr>
              <a:xfrm>
                <a:off x="421301" y="2732566"/>
                <a:ext cx="2935892" cy="618766"/>
              </a:xfrm>
              <a:prstGeom prst="rect">
                <a:avLst/>
              </a:prstGeom>
            </p:spPr>
            <p:txBody>
              <a:bodyPr vert="horz" wrap="square" lIns="0" tIns="0" rIns="360000" bIns="0" anchor="ctr">
                <a:normAutofit/>
              </a:bodyPr>
              <a:lstStyle/>
              <a:p>
                <a:pPr>
                  <a:lnSpc>
                    <a:spcPct val="120000"/>
                  </a:lnSpc>
                  <a:defRPr/>
                </a:pPr>
                <a:r>
                  <a:rPr lang="zh-CN" altLang="en-US" sz="105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rPr>
                  <a:t>（建议使用主题字体）</a:t>
                </a:r>
                <a:endParaRPr lang="en-US" altLang="zh-CN" sz="1050">
                  <a:solidFill>
                    <a:schemeClr val="tx1">
                      <a:lumMod val="65000"/>
                      <a:lumOff val="3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  <a:p>
                <a:pPr>
                  <a:lnSpc>
                    <a:spcPct val="120000"/>
                  </a:lnSpc>
                  <a:defRPr/>
                </a:pPr>
                <a:r>
                  <a:rPr lang="zh-CN" altLang="en-US" sz="105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rPr>
                  <a:t>此部分内容作为文字排版占位</a:t>
                </a:r>
                <a:endParaRPr lang="en-US" altLang="zh-CN" sz="1050">
                  <a:solidFill>
                    <a:schemeClr val="tx1">
                      <a:lumMod val="65000"/>
                      <a:lumOff val="3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  <a:p>
                <a:pPr>
                  <a:lnSpc>
                    <a:spcPct val="120000"/>
                  </a:lnSpc>
                  <a:defRPr/>
                </a:pPr>
                <a:r>
                  <a:rPr lang="zh-CN" altLang="en-US" sz="105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rPr>
                  <a:t>此部分内容作为文字排版占位显示 </a:t>
                </a:r>
                <a:endParaRPr lang="en-US" altLang="zh-CN" sz="1050">
                  <a:solidFill>
                    <a:schemeClr val="tx1">
                      <a:lumMod val="65000"/>
                      <a:lumOff val="3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</p:grpSp>
        <p:grpSp>
          <p:nvGrpSpPr>
            <p:cNvPr id="139" name="Group 18">
              <a:extLst>
                <a:ext uri="{FF2B5EF4-FFF2-40B4-BE49-F238E27FC236}">
                  <a16:creationId xmlns:a16="http://schemas.microsoft.com/office/drawing/2014/main" id="{BD05BA88-C16B-415F-8963-F54B2A02A75C}"/>
                </a:ext>
              </a:extLst>
            </p:cNvPr>
            <p:cNvGrpSpPr/>
            <p:nvPr/>
          </p:nvGrpSpPr>
          <p:grpSpPr>
            <a:xfrm rot="16200000" flipH="1">
              <a:off x="9093576" y="2872238"/>
              <a:ext cx="788090" cy="84777"/>
              <a:chOff x="11415548" y="3980625"/>
              <a:chExt cx="1576178" cy="169554"/>
            </a:xfrm>
          </p:grpSpPr>
          <p:sp>
            <p:nvSpPr>
              <p:cNvPr id="143" name="Rectangle 19">
                <a:extLst>
                  <a:ext uri="{FF2B5EF4-FFF2-40B4-BE49-F238E27FC236}">
                    <a16:creationId xmlns:a16="http://schemas.microsoft.com/office/drawing/2014/main" id="{9823CFC2-5871-4891-8B85-2340C04A392F}"/>
                  </a:ext>
                </a:extLst>
              </p:cNvPr>
              <p:cNvSpPr/>
              <p:nvPr/>
            </p:nvSpPr>
            <p:spPr>
              <a:xfrm rot="2700000">
                <a:off x="11908522" y="3980626"/>
                <a:ext cx="169553" cy="169553"/>
              </a:xfrm>
              <a:prstGeom prst="rect">
                <a:avLst/>
              </a:prstGeom>
              <a:noFill/>
              <a:ln>
                <a:solidFill>
                  <a:srgbClr val="29435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tr-TR" sz="900">
                  <a:solidFill>
                    <a:srgbClr val="FF0000"/>
                  </a:solidFill>
                </a:endParaRPr>
              </a:p>
            </p:txBody>
          </p:sp>
          <p:sp>
            <p:nvSpPr>
              <p:cNvPr id="144" name="Rectangle 20">
                <a:extLst>
                  <a:ext uri="{FF2B5EF4-FFF2-40B4-BE49-F238E27FC236}">
                    <a16:creationId xmlns:a16="http://schemas.microsoft.com/office/drawing/2014/main" id="{6A23EC16-C801-485A-B21F-804724376FB6}"/>
                  </a:ext>
                </a:extLst>
              </p:cNvPr>
              <p:cNvSpPr/>
              <p:nvPr/>
            </p:nvSpPr>
            <p:spPr>
              <a:xfrm rot="2700000">
                <a:off x="12107224" y="3980625"/>
                <a:ext cx="169553" cy="169553"/>
              </a:xfrm>
              <a:prstGeom prst="rect">
                <a:avLst/>
              </a:prstGeom>
              <a:noFill/>
              <a:ln>
                <a:solidFill>
                  <a:srgbClr val="29435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tr-TR" sz="900">
                  <a:solidFill>
                    <a:srgbClr val="FF0000"/>
                  </a:solidFill>
                </a:endParaRPr>
              </a:p>
            </p:txBody>
          </p:sp>
          <p:sp>
            <p:nvSpPr>
              <p:cNvPr id="145" name="Rectangle 21">
                <a:extLst>
                  <a:ext uri="{FF2B5EF4-FFF2-40B4-BE49-F238E27FC236}">
                    <a16:creationId xmlns:a16="http://schemas.microsoft.com/office/drawing/2014/main" id="{AAE843DA-2B2F-433B-96C4-97414961D354}"/>
                  </a:ext>
                </a:extLst>
              </p:cNvPr>
              <p:cNvSpPr/>
              <p:nvPr/>
            </p:nvSpPr>
            <p:spPr>
              <a:xfrm rot="2700000">
                <a:off x="12305926" y="3980625"/>
                <a:ext cx="169553" cy="169553"/>
              </a:xfrm>
              <a:prstGeom prst="rect">
                <a:avLst/>
              </a:prstGeom>
              <a:noFill/>
              <a:ln>
                <a:solidFill>
                  <a:srgbClr val="29435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tr-TR" sz="900">
                  <a:solidFill>
                    <a:srgbClr val="FF0000"/>
                  </a:solidFill>
                </a:endParaRPr>
              </a:p>
            </p:txBody>
          </p:sp>
          <p:cxnSp>
            <p:nvCxnSpPr>
              <p:cNvPr id="146" name="Straight Connector 22">
                <a:extLst>
                  <a:ext uri="{FF2B5EF4-FFF2-40B4-BE49-F238E27FC236}">
                    <a16:creationId xmlns:a16="http://schemas.microsoft.com/office/drawing/2014/main" id="{183299EA-5998-4595-AB14-E164C369CFD8}"/>
                  </a:ext>
                </a:extLst>
              </p:cNvPr>
              <p:cNvCxnSpPr/>
              <p:nvPr/>
            </p:nvCxnSpPr>
            <p:spPr>
              <a:xfrm rot="16200000" flipH="1">
                <a:off x="12751161" y="3824836"/>
                <a:ext cx="0" cy="481131"/>
              </a:xfrm>
              <a:prstGeom prst="line">
                <a:avLst/>
              </a:prstGeom>
              <a:ln w="12700">
                <a:solidFill>
                  <a:srgbClr val="29435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47" name="Straight Connector 23">
                <a:extLst>
                  <a:ext uri="{FF2B5EF4-FFF2-40B4-BE49-F238E27FC236}">
                    <a16:creationId xmlns:a16="http://schemas.microsoft.com/office/drawing/2014/main" id="{AD4CD8B8-730B-4E46-919E-85AD1AEAF24D}"/>
                  </a:ext>
                </a:extLst>
              </p:cNvPr>
              <p:cNvCxnSpPr/>
              <p:nvPr/>
            </p:nvCxnSpPr>
            <p:spPr>
              <a:xfrm rot="16200000" flipH="1">
                <a:off x="11644477" y="3836473"/>
                <a:ext cx="0" cy="457858"/>
              </a:xfrm>
              <a:prstGeom prst="line">
                <a:avLst/>
              </a:prstGeom>
              <a:ln w="12700">
                <a:solidFill>
                  <a:srgbClr val="29435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140" name="组合 139">
              <a:extLst>
                <a:ext uri="{FF2B5EF4-FFF2-40B4-BE49-F238E27FC236}">
                  <a16:creationId xmlns:a16="http://schemas.microsoft.com/office/drawing/2014/main" id="{1478A414-B21C-4CB4-8891-498FD3945501}"/>
                </a:ext>
              </a:extLst>
            </p:cNvPr>
            <p:cNvGrpSpPr/>
            <p:nvPr/>
          </p:nvGrpSpPr>
          <p:grpSpPr>
            <a:xfrm flipH="1" flipV="1">
              <a:off x="8648356" y="2902526"/>
              <a:ext cx="779318" cy="215900"/>
              <a:chOff x="2764325" y="4154169"/>
              <a:chExt cx="779318" cy="215900"/>
            </a:xfrm>
          </p:grpSpPr>
          <p:cxnSp>
            <p:nvCxnSpPr>
              <p:cNvPr id="141" name="直接连接符 140">
                <a:extLst>
                  <a:ext uri="{FF2B5EF4-FFF2-40B4-BE49-F238E27FC236}">
                    <a16:creationId xmlns:a16="http://schemas.microsoft.com/office/drawing/2014/main" id="{223FD2E4-82AC-49EF-A7DA-94F4FF1F5D6B}"/>
                  </a:ext>
                </a:extLst>
              </p:cNvPr>
              <p:cNvCxnSpPr/>
              <p:nvPr/>
            </p:nvCxnSpPr>
            <p:spPr>
              <a:xfrm>
                <a:off x="2764325" y="4370069"/>
                <a:ext cx="295275" cy="0"/>
              </a:xfrm>
              <a:prstGeom prst="line">
                <a:avLst/>
              </a:prstGeom>
              <a:ln>
                <a:solidFill>
                  <a:srgbClr val="29435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42" name="直接连接符 141">
                <a:extLst>
                  <a:ext uri="{FF2B5EF4-FFF2-40B4-BE49-F238E27FC236}">
                    <a16:creationId xmlns:a16="http://schemas.microsoft.com/office/drawing/2014/main" id="{5FEC87E0-55C9-47B4-9D3B-4280A3C22DA5}"/>
                  </a:ext>
                </a:extLst>
              </p:cNvPr>
              <p:cNvCxnSpPr/>
              <p:nvPr/>
            </p:nvCxnSpPr>
            <p:spPr>
              <a:xfrm flipH="1">
                <a:off x="3057525" y="4154169"/>
                <a:ext cx="486118" cy="215900"/>
              </a:xfrm>
              <a:prstGeom prst="line">
                <a:avLst/>
              </a:prstGeom>
              <a:ln>
                <a:solidFill>
                  <a:srgbClr val="29435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sp>
        <p:nvSpPr>
          <p:cNvPr id="150" name="PA_椭圆 17">
            <a:extLst>
              <a:ext uri="{FF2B5EF4-FFF2-40B4-BE49-F238E27FC236}">
                <a16:creationId xmlns:a16="http://schemas.microsoft.com/office/drawing/2014/main" id="{8A2A7409-9A16-46E9-9361-178F6B757AEE}"/>
              </a:ext>
            </a:extLst>
          </p:cNvPr>
          <p:cNvSpPr/>
          <p:nvPr>
            <p:custDataLst>
              <p:tags r:id="rId4"/>
            </p:custDataLst>
          </p:nvPr>
        </p:nvSpPr>
        <p:spPr>
          <a:xfrm>
            <a:off x="261744" y="368300"/>
            <a:ext cx="188697" cy="188697"/>
          </a:xfrm>
          <a:prstGeom prst="ellipse">
            <a:avLst/>
          </a:prstGeom>
          <a:solidFill>
            <a:srgbClr val="2943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51" name="PA_椭圆 22">
            <a:extLst>
              <a:ext uri="{FF2B5EF4-FFF2-40B4-BE49-F238E27FC236}">
                <a16:creationId xmlns:a16="http://schemas.microsoft.com/office/drawing/2014/main" id="{26EC1F4B-610D-42A5-990E-B25F22AC0D20}"/>
              </a:ext>
            </a:extLst>
          </p:cNvPr>
          <p:cNvSpPr/>
          <p:nvPr>
            <p:custDataLst>
              <p:tags r:id="rId5"/>
            </p:custDataLst>
          </p:nvPr>
        </p:nvSpPr>
        <p:spPr>
          <a:xfrm>
            <a:off x="120220" y="514540"/>
            <a:ext cx="141523" cy="141523"/>
          </a:xfrm>
          <a:prstGeom prst="ellipse">
            <a:avLst/>
          </a:prstGeom>
          <a:solidFill>
            <a:srgbClr val="FC861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52" name="PA_椭圆 23">
            <a:extLst>
              <a:ext uri="{FF2B5EF4-FFF2-40B4-BE49-F238E27FC236}">
                <a16:creationId xmlns:a16="http://schemas.microsoft.com/office/drawing/2014/main" id="{61B1E2F3-2F24-40CF-8571-AD755AE67BEF}"/>
              </a:ext>
            </a:extLst>
          </p:cNvPr>
          <p:cNvSpPr/>
          <p:nvPr>
            <p:custDataLst>
              <p:tags r:id="rId6"/>
            </p:custDataLst>
          </p:nvPr>
        </p:nvSpPr>
        <p:spPr>
          <a:xfrm>
            <a:off x="39325" y="369269"/>
            <a:ext cx="100798" cy="100797"/>
          </a:xfrm>
          <a:prstGeom prst="ellipse">
            <a:avLst/>
          </a:prstGeom>
          <a:solidFill>
            <a:srgbClr val="2943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53" name="PA_椭圆 24">
            <a:extLst>
              <a:ext uri="{FF2B5EF4-FFF2-40B4-BE49-F238E27FC236}">
                <a16:creationId xmlns:a16="http://schemas.microsoft.com/office/drawing/2014/main" id="{07A8C171-2BB7-42C0-9D7D-6E9BDEE6628D}"/>
              </a:ext>
            </a:extLst>
          </p:cNvPr>
          <p:cNvSpPr/>
          <p:nvPr>
            <p:custDataLst>
              <p:tags r:id="rId7"/>
            </p:custDataLst>
          </p:nvPr>
        </p:nvSpPr>
        <p:spPr>
          <a:xfrm flipV="1">
            <a:off x="282216" y="627791"/>
            <a:ext cx="73877" cy="73877"/>
          </a:xfrm>
          <a:prstGeom prst="ellipse">
            <a:avLst/>
          </a:prstGeom>
          <a:solidFill>
            <a:srgbClr val="FC861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54" name="PA_椭圆 26">
            <a:extLst>
              <a:ext uri="{FF2B5EF4-FFF2-40B4-BE49-F238E27FC236}">
                <a16:creationId xmlns:a16="http://schemas.microsoft.com/office/drawing/2014/main" id="{5638187E-BA42-4BCE-BAD0-3D6FC76D672F}"/>
              </a:ext>
            </a:extLst>
          </p:cNvPr>
          <p:cNvSpPr/>
          <p:nvPr>
            <p:custDataLst>
              <p:tags r:id="rId8"/>
            </p:custDataLst>
          </p:nvPr>
        </p:nvSpPr>
        <p:spPr>
          <a:xfrm flipV="1">
            <a:off x="171301" y="426366"/>
            <a:ext cx="50320" cy="50320"/>
          </a:xfrm>
          <a:prstGeom prst="ellipse">
            <a:avLst/>
          </a:prstGeom>
          <a:solidFill>
            <a:srgbClr val="FC861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55" name="PA_椭圆 27">
            <a:extLst>
              <a:ext uri="{FF2B5EF4-FFF2-40B4-BE49-F238E27FC236}">
                <a16:creationId xmlns:a16="http://schemas.microsoft.com/office/drawing/2014/main" id="{8FB7E183-D018-4C55-A61C-5E2B7963094B}"/>
              </a:ext>
            </a:extLst>
          </p:cNvPr>
          <p:cNvSpPr/>
          <p:nvPr>
            <p:custDataLst>
              <p:tags r:id="rId9"/>
            </p:custDataLst>
          </p:nvPr>
        </p:nvSpPr>
        <p:spPr>
          <a:xfrm flipV="1">
            <a:off x="1" y="540212"/>
            <a:ext cx="28328" cy="28328"/>
          </a:xfrm>
          <a:prstGeom prst="ellipse">
            <a:avLst/>
          </a:prstGeom>
          <a:solidFill>
            <a:srgbClr val="FC861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56" name="PA_椭圆 28">
            <a:extLst>
              <a:ext uri="{FF2B5EF4-FFF2-40B4-BE49-F238E27FC236}">
                <a16:creationId xmlns:a16="http://schemas.microsoft.com/office/drawing/2014/main" id="{45B76E41-6FE8-4AC9-A780-A98B3F74CA1C}"/>
              </a:ext>
            </a:extLst>
          </p:cNvPr>
          <p:cNvSpPr/>
          <p:nvPr>
            <p:custDataLst>
              <p:tags r:id="rId10"/>
            </p:custDataLst>
          </p:nvPr>
        </p:nvSpPr>
        <p:spPr>
          <a:xfrm flipV="1">
            <a:off x="54418" y="634499"/>
            <a:ext cx="14800" cy="14800"/>
          </a:xfrm>
          <a:prstGeom prst="ellipse">
            <a:avLst/>
          </a:prstGeom>
          <a:solidFill>
            <a:srgbClr val="2943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57" name="文本框 156">
            <a:extLst>
              <a:ext uri="{FF2B5EF4-FFF2-40B4-BE49-F238E27FC236}">
                <a16:creationId xmlns:a16="http://schemas.microsoft.com/office/drawing/2014/main" id="{EDD8C48E-8E3D-4B39-A337-780A8219090D}"/>
              </a:ext>
            </a:extLst>
          </p:cNvPr>
          <p:cNvSpPr txBox="1"/>
          <p:nvPr/>
        </p:nvSpPr>
        <p:spPr>
          <a:xfrm>
            <a:off x="515193" y="275387"/>
            <a:ext cx="305724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800" b="1">
                <a:solidFill>
                  <a:srgbClr val="294350"/>
                </a:solidFill>
                <a:sym typeface="+mn-lt"/>
              </a:rPr>
              <a:t>添加页面标题内容</a:t>
            </a:r>
          </a:p>
        </p:txBody>
      </p:sp>
    </p:spTree>
    <p:extLst>
      <p:ext uri="{BB962C8B-B14F-4D97-AF65-F5344CB8AC3E}">
        <p14:creationId xmlns:p14="http://schemas.microsoft.com/office/powerpoint/2010/main" val="251805732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>
            <a:extLst>
              <a:ext uri="{FF2B5EF4-FFF2-40B4-BE49-F238E27FC236}">
                <a16:creationId xmlns:a16="http://schemas.microsoft.com/office/drawing/2014/main" id="{D1B2D40C-BBD2-422D-83EB-5A85D34F966E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978" r="25978"/>
          <a:stretch>
            <a:fillRect/>
          </a:stretch>
        </p:blipFill>
        <p:spPr>
          <a:xfrm>
            <a:off x="4461459" y="1232081"/>
            <a:ext cx="3312368" cy="4603103"/>
          </a:xfrm>
          <a:prstGeom prst="rect">
            <a:avLst/>
          </a:prstGeom>
        </p:spPr>
      </p:pic>
      <p:sp>
        <p:nvSpPr>
          <p:cNvPr id="35" name="矩形 34">
            <a:extLst>
              <a:ext uri="{FF2B5EF4-FFF2-40B4-BE49-F238E27FC236}">
                <a16:creationId xmlns:a16="http://schemas.microsoft.com/office/drawing/2014/main" id="{8DC81926-3243-4F64-A538-1AA1955C8FED}"/>
              </a:ext>
            </a:extLst>
          </p:cNvPr>
          <p:cNvSpPr/>
          <p:nvPr/>
        </p:nvSpPr>
        <p:spPr>
          <a:xfrm>
            <a:off x="1109824" y="1241748"/>
            <a:ext cx="3347617" cy="4603103"/>
          </a:xfrm>
          <a:prstGeom prst="rect">
            <a:avLst/>
          </a:prstGeom>
          <a:solidFill>
            <a:srgbClr val="294350">
              <a:alpha val="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4" name="Rectangle 14">
            <a:extLst>
              <a:ext uri="{FF2B5EF4-FFF2-40B4-BE49-F238E27FC236}">
                <a16:creationId xmlns:a16="http://schemas.microsoft.com/office/drawing/2014/main" id="{5682337F-B50E-40A5-8FEB-4988A818C3E6}"/>
              </a:ext>
            </a:extLst>
          </p:cNvPr>
          <p:cNvSpPr/>
          <p:nvPr/>
        </p:nvSpPr>
        <p:spPr>
          <a:xfrm>
            <a:off x="7769808" y="1241749"/>
            <a:ext cx="3312368" cy="4603103"/>
          </a:xfrm>
          <a:prstGeom prst="rect">
            <a:avLst/>
          </a:prstGeom>
          <a:blipFill>
            <a:blip r:embed="rId11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 sz="900"/>
          </a:p>
        </p:txBody>
      </p:sp>
      <p:sp>
        <p:nvSpPr>
          <p:cNvPr id="15" name="TextBox 17">
            <a:extLst>
              <a:ext uri="{FF2B5EF4-FFF2-40B4-BE49-F238E27FC236}">
                <a16:creationId xmlns:a16="http://schemas.microsoft.com/office/drawing/2014/main" id="{4275E2C0-677F-4F77-8F8E-DE2FA02D5450}"/>
              </a:ext>
            </a:extLst>
          </p:cNvPr>
          <p:cNvSpPr txBox="1"/>
          <p:nvPr/>
        </p:nvSpPr>
        <p:spPr>
          <a:xfrm>
            <a:off x="1379849" y="2377619"/>
            <a:ext cx="2723823" cy="6001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zh-CN" altLang="en-US" sz="3300" b="1" dirty="0">
                <a:solidFill>
                  <a:srgbClr val="FC8618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Open Sans Extrabold" panose="020B0906030804020204" pitchFamily="34" charset="0"/>
              </a:rPr>
              <a:t>标题文本预设</a:t>
            </a:r>
          </a:p>
        </p:txBody>
      </p:sp>
      <p:grpSp>
        <p:nvGrpSpPr>
          <p:cNvPr id="16" name="Group 18">
            <a:extLst>
              <a:ext uri="{FF2B5EF4-FFF2-40B4-BE49-F238E27FC236}">
                <a16:creationId xmlns:a16="http://schemas.microsoft.com/office/drawing/2014/main" id="{D40199AC-5362-4281-ADE7-803D1D869394}"/>
              </a:ext>
            </a:extLst>
          </p:cNvPr>
          <p:cNvGrpSpPr/>
          <p:nvPr/>
        </p:nvGrpSpPr>
        <p:grpSpPr>
          <a:xfrm>
            <a:off x="3458260" y="3324373"/>
            <a:ext cx="548198" cy="84777"/>
            <a:chOff x="11643803" y="3980625"/>
            <a:chExt cx="1096395" cy="169554"/>
          </a:xfrm>
        </p:grpSpPr>
        <p:sp>
          <p:nvSpPr>
            <p:cNvPr id="17" name="Rectangle 19">
              <a:extLst>
                <a:ext uri="{FF2B5EF4-FFF2-40B4-BE49-F238E27FC236}">
                  <a16:creationId xmlns:a16="http://schemas.microsoft.com/office/drawing/2014/main" id="{2B913AC1-FD8F-494B-BD46-682EFBDF2A86}"/>
                </a:ext>
              </a:extLst>
            </p:cNvPr>
            <p:cNvSpPr/>
            <p:nvPr/>
          </p:nvSpPr>
          <p:spPr>
            <a:xfrm rot="2700000">
              <a:off x="11908522" y="3980626"/>
              <a:ext cx="169553" cy="169553"/>
            </a:xfrm>
            <a:prstGeom prst="rect">
              <a:avLst/>
            </a:prstGeom>
            <a:noFill/>
            <a:ln>
              <a:solidFill>
                <a:srgbClr val="29435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tr-TR" sz="900"/>
            </a:p>
          </p:txBody>
        </p:sp>
        <p:sp>
          <p:nvSpPr>
            <p:cNvPr id="21" name="Rectangle 20">
              <a:extLst>
                <a:ext uri="{FF2B5EF4-FFF2-40B4-BE49-F238E27FC236}">
                  <a16:creationId xmlns:a16="http://schemas.microsoft.com/office/drawing/2014/main" id="{742EBF63-1B27-482D-A269-4381CF10BBCA}"/>
                </a:ext>
              </a:extLst>
            </p:cNvPr>
            <p:cNvSpPr/>
            <p:nvPr/>
          </p:nvSpPr>
          <p:spPr>
            <a:xfrm rot="2700000">
              <a:off x="12107224" y="3980625"/>
              <a:ext cx="169553" cy="169553"/>
            </a:xfrm>
            <a:prstGeom prst="rect">
              <a:avLst/>
            </a:prstGeom>
            <a:noFill/>
            <a:ln>
              <a:solidFill>
                <a:srgbClr val="29435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tr-TR" sz="900"/>
            </a:p>
          </p:txBody>
        </p:sp>
        <p:sp>
          <p:nvSpPr>
            <p:cNvPr id="22" name="Rectangle 21">
              <a:extLst>
                <a:ext uri="{FF2B5EF4-FFF2-40B4-BE49-F238E27FC236}">
                  <a16:creationId xmlns:a16="http://schemas.microsoft.com/office/drawing/2014/main" id="{206707A0-13E7-45DC-95CD-DB9E96DEC5B1}"/>
                </a:ext>
              </a:extLst>
            </p:cNvPr>
            <p:cNvSpPr/>
            <p:nvPr/>
          </p:nvSpPr>
          <p:spPr>
            <a:xfrm rot="2700000">
              <a:off x="12305926" y="3980625"/>
              <a:ext cx="169553" cy="169553"/>
            </a:xfrm>
            <a:prstGeom prst="rect">
              <a:avLst/>
            </a:prstGeom>
            <a:noFill/>
            <a:ln>
              <a:solidFill>
                <a:srgbClr val="29435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tr-TR" sz="900"/>
            </a:p>
          </p:txBody>
        </p:sp>
        <p:cxnSp>
          <p:nvCxnSpPr>
            <p:cNvPr id="26" name="Straight Connector 22">
              <a:extLst>
                <a:ext uri="{FF2B5EF4-FFF2-40B4-BE49-F238E27FC236}">
                  <a16:creationId xmlns:a16="http://schemas.microsoft.com/office/drawing/2014/main" id="{76B4AF2B-780D-4FA0-8EB6-C33930C890E3}"/>
                </a:ext>
              </a:extLst>
            </p:cNvPr>
            <p:cNvCxnSpPr/>
            <p:nvPr/>
          </p:nvCxnSpPr>
          <p:spPr>
            <a:xfrm>
              <a:off x="12510595" y="4065403"/>
              <a:ext cx="229603" cy="0"/>
            </a:xfrm>
            <a:prstGeom prst="line">
              <a:avLst/>
            </a:prstGeom>
            <a:ln w="12700">
              <a:solidFill>
                <a:srgbClr val="29435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" name="Straight Connector 23">
              <a:extLst>
                <a:ext uri="{FF2B5EF4-FFF2-40B4-BE49-F238E27FC236}">
                  <a16:creationId xmlns:a16="http://schemas.microsoft.com/office/drawing/2014/main" id="{EAD59632-183E-4945-88C5-302080F8E16C}"/>
                </a:ext>
              </a:extLst>
            </p:cNvPr>
            <p:cNvCxnSpPr/>
            <p:nvPr/>
          </p:nvCxnSpPr>
          <p:spPr>
            <a:xfrm>
              <a:off x="11643803" y="4065403"/>
              <a:ext cx="229603" cy="0"/>
            </a:xfrm>
            <a:prstGeom prst="line">
              <a:avLst/>
            </a:prstGeom>
            <a:ln w="12700">
              <a:solidFill>
                <a:srgbClr val="29435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1" name="Rectangle 24">
            <a:extLst>
              <a:ext uri="{FF2B5EF4-FFF2-40B4-BE49-F238E27FC236}">
                <a16:creationId xmlns:a16="http://schemas.microsoft.com/office/drawing/2014/main" id="{1B1CA44F-723A-4C06-9F90-EB5D98CFC616}"/>
              </a:ext>
            </a:extLst>
          </p:cNvPr>
          <p:cNvSpPr/>
          <p:nvPr/>
        </p:nvSpPr>
        <p:spPr>
          <a:xfrm>
            <a:off x="1214969" y="3629598"/>
            <a:ext cx="2888703" cy="175047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此部分内容作为文字排版占位显示 </a:t>
            </a:r>
            <a:br>
              <a:rPr lang="zh-CN" altLang="en-US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</a:br>
            <a:r>
              <a:rPr lang="zh-CN" altLang="en-US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此部分内容作为文字排版占位</a:t>
            </a:r>
          </a:p>
          <a:p>
            <a:pPr>
              <a:lnSpc>
                <a:spcPct val="120000"/>
              </a:lnSpc>
              <a:defRPr/>
            </a:pPr>
            <a:r>
              <a:rPr lang="zh-CN" altLang="en-US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（建议使用主题字体）</a:t>
            </a:r>
            <a:r>
              <a:rPr lang="zh-CN" altLang="en-US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此部分内容作为文字排版占位显示 </a:t>
            </a:r>
            <a:br>
              <a:rPr lang="zh-CN" altLang="en-US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</a:br>
            <a:r>
              <a:rPr lang="zh-CN" altLang="en-US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此部分内容作为文字排版占位</a:t>
            </a:r>
            <a:endParaRPr lang="en-US" altLang="zh-CN" sz="1400" dirty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  <a:p>
            <a:pPr>
              <a:lnSpc>
                <a:spcPct val="120000"/>
              </a:lnSpc>
              <a:defRPr/>
            </a:pPr>
            <a:r>
              <a:rPr lang="zh-CN" altLang="en-US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（建议使用主题字体）</a:t>
            </a:r>
          </a:p>
        </p:txBody>
      </p:sp>
      <p:sp>
        <p:nvSpPr>
          <p:cNvPr id="32" name="Rectangle 26">
            <a:extLst>
              <a:ext uri="{FF2B5EF4-FFF2-40B4-BE49-F238E27FC236}">
                <a16:creationId xmlns:a16="http://schemas.microsoft.com/office/drawing/2014/main" id="{145EB140-BB1B-48E0-975F-6020CE6658DB}"/>
              </a:ext>
            </a:extLst>
          </p:cNvPr>
          <p:cNvSpPr/>
          <p:nvPr/>
        </p:nvSpPr>
        <p:spPr>
          <a:xfrm>
            <a:off x="7769808" y="1241748"/>
            <a:ext cx="3312368" cy="4593436"/>
          </a:xfrm>
          <a:prstGeom prst="rect">
            <a:avLst/>
          </a:prstGeom>
          <a:solidFill>
            <a:srgbClr val="FC8618">
              <a:alpha val="71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 sz="900"/>
          </a:p>
        </p:txBody>
      </p:sp>
      <p:sp>
        <p:nvSpPr>
          <p:cNvPr id="33" name="Rectangle 28">
            <a:extLst>
              <a:ext uri="{FF2B5EF4-FFF2-40B4-BE49-F238E27FC236}">
                <a16:creationId xmlns:a16="http://schemas.microsoft.com/office/drawing/2014/main" id="{6D70D202-2FCD-4C52-BD2A-797F1AC1EA3D}"/>
              </a:ext>
            </a:extLst>
          </p:cNvPr>
          <p:cNvSpPr/>
          <p:nvPr/>
        </p:nvSpPr>
        <p:spPr>
          <a:xfrm>
            <a:off x="7926874" y="1377043"/>
            <a:ext cx="2998237" cy="4313180"/>
          </a:xfrm>
          <a:prstGeom prst="rect">
            <a:avLst/>
          </a:prstGeom>
          <a:noFill/>
          <a:ln w="50800">
            <a:solidFill>
              <a:schemeClr val="bg1">
                <a:alpha val="28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 sz="900"/>
          </a:p>
        </p:txBody>
      </p:sp>
      <p:sp>
        <p:nvSpPr>
          <p:cNvPr id="2" name="矩形 1">
            <a:extLst>
              <a:ext uri="{FF2B5EF4-FFF2-40B4-BE49-F238E27FC236}">
                <a16:creationId xmlns:a16="http://schemas.microsoft.com/office/drawing/2014/main" id="{6F5BEB2B-19FA-4716-B24C-20476A12974F}"/>
              </a:ext>
            </a:extLst>
          </p:cNvPr>
          <p:cNvSpPr/>
          <p:nvPr/>
        </p:nvSpPr>
        <p:spPr>
          <a:xfrm>
            <a:off x="1109824" y="5690223"/>
            <a:ext cx="3347617" cy="154628"/>
          </a:xfrm>
          <a:prstGeom prst="rect">
            <a:avLst/>
          </a:prstGeom>
          <a:solidFill>
            <a:srgbClr val="2943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7" name="i$liḋe-TextBox 35">
            <a:extLst>
              <a:ext uri="{FF2B5EF4-FFF2-40B4-BE49-F238E27FC236}">
                <a16:creationId xmlns:a16="http://schemas.microsoft.com/office/drawing/2014/main" id="{9DA424BE-5C01-47B6-9CFB-DCF81A78926C}"/>
              </a:ext>
            </a:extLst>
          </p:cNvPr>
          <p:cNvSpPr txBox="1"/>
          <p:nvPr/>
        </p:nvSpPr>
        <p:spPr bwMode="auto">
          <a:xfrm>
            <a:off x="8252019" y="4071448"/>
            <a:ext cx="2347947" cy="283030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none" lIns="0" tIns="0" rIns="0" bIns="0" anchor="ctr" anchorCtr="1">
            <a:normAutofit/>
            <a:scene3d>
              <a:camera prst="orthographicFront"/>
              <a:lightRig rig="threePt" dir="t"/>
            </a:scene3d>
            <a:sp3d>
              <a:bevelT w="0" h="0"/>
            </a:sp3d>
          </a:bodyPr>
          <a:lstStyle/>
          <a:p>
            <a:pPr marL="0" lvl="1" algn="ctr"/>
            <a:r>
              <a:rPr lang="zh-CN" altLang="en-US" sz="1600" b="1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标题文本预设</a:t>
            </a:r>
          </a:p>
        </p:txBody>
      </p:sp>
      <p:sp>
        <p:nvSpPr>
          <p:cNvPr id="39" name="i$liḋe-TextBox 36">
            <a:extLst>
              <a:ext uri="{FF2B5EF4-FFF2-40B4-BE49-F238E27FC236}">
                <a16:creationId xmlns:a16="http://schemas.microsoft.com/office/drawing/2014/main" id="{DDD3FFDE-9CAD-47FA-BCA2-EF6D12E80705}"/>
              </a:ext>
            </a:extLst>
          </p:cNvPr>
          <p:cNvSpPr txBox="1"/>
          <p:nvPr/>
        </p:nvSpPr>
        <p:spPr bwMode="auto">
          <a:xfrm>
            <a:off x="8252019" y="4411628"/>
            <a:ext cx="2347947" cy="574230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square" lIns="0" tIns="0" rIns="0" bIns="0" anchor="ctr" anchorCtr="1">
            <a:normAutofit fontScale="92500" lnSpcReduction="10000"/>
            <a:scene3d>
              <a:camera prst="orthographicFront"/>
              <a:lightRig rig="threePt" dir="t"/>
            </a:scene3d>
            <a:sp3d>
              <a:bevelT w="0" h="0"/>
            </a:sp3d>
          </a:bodyPr>
          <a:lstStyle/>
          <a:p>
            <a:pPr algn="ctr">
              <a:lnSpc>
                <a:spcPct val="120000"/>
              </a:lnSpc>
              <a:defRPr/>
            </a:pPr>
            <a:r>
              <a:rPr lang="zh-CN" altLang="en-US" sz="120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此部分内容作为文字排版占位显示 </a:t>
            </a:r>
            <a:br>
              <a:rPr lang="zh-CN" altLang="en-US" sz="120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</a:br>
            <a:r>
              <a:rPr lang="zh-CN" altLang="en-US" sz="120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此部分内容作为文字排版占位</a:t>
            </a:r>
            <a:endParaRPr lang="en-US" altLang="zh-CN" sz="120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  <a:p>
            <a:pPr algn="ctr">
              <a:lnSpc>
                <a:spcPct val="120000"/>
              </a:lnSpc>
              <a:defRPr/>
            </a:pPr>
            <a:r>
              <a:rPr lang="zh-CN" altLang="en-US" sz="120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（建议使用主题字体）</a:t>
            </a:r>
          </a:p>
        </p:txBody>
      </p:sp>
      <p:grpSp>
        <p:nvGrpSpPr>
          <p:cNvPr id="40" name="Group 18">
            <a:extLst>
              <a:ext uri="{FF2B5EF4-FFF2-40B4-BE49-F238E27FC236}">
                <a16:creationId xmlns:a16="http://schemas.microsoft.com/office/drawing/2014/main" id="{4A688EBD-A622-4B22-BEB4-37F8C4B25723}"/>
              </a:ext>
            </a:extLst>
          </p:cNvPr>
          <p:cNvGrpSpPr/>
          <p:nvPr/>
        </p:nvGrpSpPr>
        <p:grpSpPr>
          <a:xfrm>
            <a:off x="9151893" y="3835733"/>
            <a:ext cx="548198" cy="84777"/>
            <a:chOff x="11643803" y="3980625"/>
            <a:chExt cx="1096395" cy="169554"/>
          </a:xfrm>
        </p:grpSpPr>
        <p:sp>
          <p:nvSpPr>
            <p:cNvPr id="41" name="Rectangle 19">
              <a:extLst>
                <a:ext uri="{FF2B5EF4-FFF2-40B4-BE49-F238E27FC236}">
                  <a16:creationId xmlns:a16="http://schemas.microsoft.com/office/drawing/2014/main" id="{CB2FC365-7DBF-4243-8CE4-0502EAF3C1C4}"/>
                </a:ext>
              </a:extLst>
            </p:cNvPr>
            <p:cNvSpPr/>
            <p:nvPr/>
          </p:nvSpPr>
          <p:spPr>
            <a:xfrm rot="2700000">
              <a:off x="11908522" y="3980626"/>
              <a:ext cx="169553" cy="169553"/>
            </a:xfrm>
            <a:prstGeom prst="rect">
              <a:avLst/>
            </a:prstGeom>
            <a:no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tr-TR" sz="900">
                <a:solidFill>
                  <a:srgbClr val="FF0000"/>
                </a:solidFill>
              </a:endParaRPr>
            </a:p>
          </p:txBody>
        </p:sp>
        <p:sp>
          <p:nvSpPr>
            <p:cNvPr id="42" name="Rectangle 20">
              <a:extLst>
                <a:ext uri="{FF2B5EF4-FFF2-40B4-BE49-F238E27FC236}">
                  <a16:creationId xmlns:a16="http://schemas.microsoft.com/office/drawing/2014/main" id="{B0BB671E-D868-4D05-AC1A-EF6E37894A28}"/>
                </a:ext>
              </a:extLst>
            </p:cNvPr>
            <p:cNvSpPr/>
            <p:nvPr/>
          </p:nvSpPr>
          <p:spPr>
            <a:xfrm rot="2700000">
              <a:off x="12107224" y="3980625"/>
              <a:ext cx="169553" cy="169553"/>
            </a:xfrm>
            <a:prstGeom prst="rect">
              <a:avLst/>
            </a:prstGeom>
            <a:no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tr-TR" sz="900">
                <a:solidFill>
                  <a:srgbClr val="FF0000"/>
                </a:solidFill>
              </a:endParaRPr>
            </a:p>
          </p:txBody>
        </p:sp>
        <p:sp>
          <p:nvSpPr>
            <p:cNvPr id="43" name="Rectangle 21">
              <a:extLst>
                <a:ext uri="{FF2B5EF4-FFF2-40B4-BE49-F238E27FC236}">
                  <a16:creationId xmlns:a16="http://schemas.microsoft.com/office/drawing/2014/main" id="{1A257FC7-23F0-4131-AFD4-A5B6468912E8}"/>
                </a:ext>
              </a:extLst>
            </p:cNvPr>
            <p:cNvSpPr/>
            <p:nvPr/>
          </p:nvSpPr>
          <p:spPr>
            <a:xfrm rot="2700000">
              <a:off x="12305926" y="3980625"/>
              <a:ext cx="169553" cy="169553"/>
            </a:xfrm>
            <a:prstGeom prst="rect">
              <a:avLst/>
            </a:prstGeom>
            <a:no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tr-TR" sz="900">
                <a:solidFill>
                  <a:srgbClr val="FF0000"/>
                </a:solidFill>
              </a:endParaRPr>
            </a:p>
          </p:txBody>
        </p:sp>
        <p:cxnSp>
          <p:nvCxnSpPr>
            <p:cNvPr id="44" name="Straight Connector 22">
              <a:extLst>
                <a:ext uri="{FF2B5EF4-FFF2-40B4-BE49-F238E27FC236}">
                  <a16:creationId xmlns:a16="http://schemas.microsoft.com/office/drawing/2014/main" id="{B8FB229F-66CD-4773-91A2-25E3F05E3DFB}"/>
                </a:ext>
              </a:extLst>
            </p:cNvPr>
            <p:cNvCxnSpPr/>
            <p:nvPr/>
          </p:nvCxnSpPr>
          <p:spPr>
            <a:xfrm>
              <a:off x="12510595" y="4065403"/>
              <a:ext cx="229603" cy="0"/>
            </a:xfrm>
            <a:prstGeom prst="line">
              <a:avLst/>
            </a:prstGeom>
            <a:ln w="127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5" name="Straight Connector 23">
              <a:extLst>
                <a:ext uri="{FF2B5EF4-FFF2-40B4-BE49-F238E27FC236}">
                  <a16:creationId xmlns:a16="http://schemas.microsoft.com/office/drawing/2014/main" id="{B1DF19D4-B69B-4F7E-95D0-E477213BB9B8}"/>
                </a:ext>
              </a:extLst>
            </p:cNvPr>
            <p:cNvCxnSpPr/>
            <p:nvPr/>
          </p:nvCxnSpPr>
          <p:spPr>
            <a:xfrm>
              <a:off x="11643803" y="4065403"/>
              <a:ext cx="229603" cy="0"/>
            </a:xfrm>
            <a:prstGeom prst="line">
              <a:avLst/>
            </a:prstGeom>
            <a:ln w="127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46" name="i$liḋe-Freeform: Shape 5">
            <a:extLst>
              <a:ext uri="{FF2B5EF4-FFF2-40B4-BE49-F238E27FC236}">
                <a16:creationId xmlns:a16="http://schemas.microsoft.com/office/drawing/2014/main" id="{49686288-FB39-4928-AF1D-E18E56CE99FF}"/>
              </a:ext>
            </a:extLst>
          </p:cNvPr>
          <p:cNvSpPr/>
          <p:nvPr/>
        </p:nvSpPr>
        <p:spPr bwMode="auto">
          <a:xfrm>
            <a:off x="8788851" y="1842815"/>
            <a:ext cx="1274282" cy="1762862"/>
          </a:xfrm>
          <a:custGeom>
            <a:avLst/>
            <a:gdLst>
              <a:gd name="T0" fmla="*/ 143 w 168"/>
              <a:gd name="T1" fmla="*/ 65 h 232"/>
              <a:gd name="T2" fmla="*/ 113 w 168"/>
              <a:gd name="T3" fmla="*/ 38 h 232"/>
              <a:gd name="T4" fmla="*/ 141 w 168"/>
              <a:gd name="T5" fmla="*/ 38 h 232"/>
              <a:gd name="T6" fmla="*/ 147 w 168"/>
              <a:gd name="T7" fmla="*/ 33 h 232"/>
              <a:gd name="T8" fmla="*/ 154 w 168"/>
              <a:gd name="T9" fmla="*/ 5 h 232"/>
              <a:gd name="T10" fmla="*/ 155 w 168"/>
              <a:gd name="T11" fmla="*/ 0 h 232"/>
              <a:gd name="T12" fmla="*/ 13 w 168"/>
              <a:gd name="T13" fmla="*/ 0 h 232"/>
              <a:gd name="T14" fmla="*/ 14 w 168"/>
              <a:gd name="T15" fmla="*/ 5 h 232"/>
              <a:gd name="T16" fmla="*/ 21 w 168"/>
              <a:gd name="T17" fmla="*/ 33 h 232"/>
              <a:gd name="T18" fmla="*/ 27 w 168"/>
              <a:gd name="T19" fmla="*/ 38 h 232"/>
              <a:gd name="T20" fmla="*/ 55 w 168"/>
              <a:gd name="T21" fmla="*/ 38 h 232"/>
              <a:gd name="T22" fmla="*/ 25 w 168"/>
              <a:gd name="T23" fmla="*/ 65 h 232"/>
              <a:gd name="T24" fmla="*/ 15 w 168"/>
              <a:gd name="T25" fmla="*/ 132 h 232"/>
              <a:gd name="T26" fmla="*/ 84 w 168"/>
              <a:gd name="T27" fmla="*/ 232 h 232"/>
              <a:gd name="T28" fmla="*/ 153 w 168"/>
              <a:gd name="T29" fmla="*/ 132 h 232"/>
              <a:gd name="T30" fmla="*/ 143 w 168"/>
              <a:gd name="T31" fmla="*/ 65 h 232"/>
              <a:gd name="T32" fmla="*/ 134 w 168"/>
              <a:gd name="T33" fmla="*/ 119 h 232"/>
              <a:gd name="T34" fmla="*/ 93 w 168"/>
              <a:gd name="T35" fmla="*/ 177 h 232"/>
              <a:gd name="T36" fmla="*/ 93 w 168"/>
              <a:gd name="T37" fmla="*/ 134 h 232"/>
              <a:gd name="T38" fmla="*/ 97 w 168"/>
              <a:gd name="T39" fmla="*/ 126 h 232"/>
              <a:gd name="T40" fmla="*/ 102 w 168"/>
              <a:gd name="T41" fmla="*/ 114 h 232"/>
              <a:gd name="T42" fmla="*/ 84 w 168"/>
              <a:gd name="T43" fmla="*/ 96 h 232"/>
              <a:gd name="T44" fmla="*/ 66 w 168"/>
              <a:gd name="T45" fmla="*/ 114 h 232"/>
              <a:gd name="T46" fmla="*/ 71 w 168"/>
              <a:gd name="T47" fmla="*/ 126 h 232"/>
              <a:gd name="T48" fmla="*/ 74 w 168"/>
              <a:gd name="T49" fmla="*/ 134 h 232"/>
              <a:gd name="T50" fmla="*/ 74 w 168"/>
              <a:gd name="T51" fmla="*/ 177 h 232"/>
              <a:gd name="T52" fmla="*/ 34 w 168"/>
              <a:gd name="T53" fmla="*/ 119 h 232"/>
              <a:gd name="T54" fmla="*/ 40 w 168"/>
              <a:gd name="T55" fmla="*/ 83 h 232"/>
              <a:gd name="T56" fmla="*/ 84 w 168"/>
              <a:gd name="T57" fmla="*/ 44 h 232"/>
              <a:gd name="T58" fmla="*/ 127 w 168"/>
              <a:gd name="T59" fmla="*/ 82 h 232"/>
              <a:gd name="T60" fmla="*/ 128 w 168"/>
              <a:gd name="T61" fmla="*/ 83 h 232"/>
              <a:gd name="T62" fmla="*/ 134 w 168"/>
              <a:gd name="T63" fmla="*/ 119 h 23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</a:cxnLst>
            <a:rect l="0" t="0" r="r" b="b"/>
            <a:pathLst>
              <a:path w="168" h="231">
                <a:moveTo>
                  <a:pt x="143" y="65"/>
                </a:moveTo>
                <a:cubicBezTo>
                  <a:pt x="113" y="38"/>
                  <a:pt x="113" y="38"/>
                  <a:pt x="113" y="38"/>
                </a:cubicBezTo>
                <a:cubicBezTo>
                  <a:pt x="141" y="38"/>
                  <a:pt x="141" y="38"/>
                  <a:pt x="141" y="38"/>
                </a:cubicBezTo>
                <a:cubicBezTo>
                  <a:pt x="143" y="38"/>
                  <a:pt x="146" y="36"/>
                  <a:pt x="147" y="33"/>
                </a:cubicBezTo>
                <a:cubicBezTo>
                  <a:pt x="154" y="5"/>
                  <a:pt x="154" y="5"/>
                  <a:pt x="154" y="5"/>
                </a:cubicBezTo>
                <a:cubicBezTo>
                  <a:pt x="155" y="0"/>
                  <a:pt x="155" y="0"/>
                  <a:pt x="155" y="0"/>
                </a:cubicBezTo>
                <a:cubicBezTo>
                  <a:pt x="13" y="0"/>
                  <a:pt x="13" y="0"/>
                  <a:pt x="13" y="0"/>
                </a:cubicBezTo>
                <a:cubicBezTo>
                  <a:pt x="14" y="5"/>
                  <a:pt x="14" y="5"/>
                  <a:pt x="14" y="5"/>
                </a:cubicBezTo>
                <a:cubicBezTo>
                  <a:pt x="21" y="33"/>
                  <a:pt x="21" y="33"/>
                  <a:pt x="21" y="33"/>
                </a:cubicBezTo>
                <a:cubicBezTo>
                  <a:pt x="22" y="36"/>
                  <a:pt x="24" y="38"/>
                  <a:pt x="27" y="38"/>
                </a:cubicBezTo>
                <a:cubicBezTo>
                  <a:pt x="55" y="38"/>
                  <a:pt x="55" y="38"/>
                  <a:pt x="55" y="38"/>
                </a:cubicBezTo>
                <a:cubicBezTo>
                  <a:pt x="25" y="65"/>
                  <a:pt x="25" y="65"/>
                  <a:pt x="25" y="65"/>
                </a:cubicBezTo>
                <a:cubicBezTo>
                  <a:pt x="5" y="81"/>
                  <a:pt x="0" y="111"/>
                  <a:pt x="15" y="132"/>
                </a:cubicBezTo>
                <a:cubicBezTo>
                  <a:pt x="84" y="232"/>
                  <a:pt x="84" y="232"/>
                  <a:pt x="84" y="232"/>
                </a:cubicBezTo>
                <a:cubicBezTo>
                  <a:pt x="153" y="132"/>
                  <a:pt x="153" y="132"/>
                  <a:pt x="153" y="132"/>
                </a:cubicBezTo>
                <a:cubicBezTo>
                  <a:pt x="168" y="111"/>
                  <a:pt x="163" y="81"/>
                  <a:pt x="143" y="65"/>
                </a:cubicBezTo>
                <a:close/>
                <a:moveTo>
                  <a:pt x="134" y="119"/>
                </a:moveTo>
                <a:cubicBezTo>
                  <a:pt x="93" y="177"/>
                  <a:pt x="93" y="177"/>
                  <a:pt x="93" y="177"/>
                </a:cubicBezTo>
                <a:cubicBezTo>
                  <a:pt x="93" y="134"/>
                  <a:pt x="93" y="134"/>
                  <a:pt x="93" y="134"/>
                </a:cubicBezTo>
                <a:cubicBezTo>
                  <a:pt x="93" y="131"/>
                  <a:pt x="95" y="128"/>
                  <a:pt x="97" y="126"/>
                </a:cubicBezTo>
                <a:cubicBezTo>
                  <a:pt x="100" y="123"/>
                  <a:pt x="102" y="119"/>
                  <a:pt x="102" y="114"/>
                </a:cubicBezTo>
                <a:cubicBezTo>
                  <a:pt x="102" y="104"/>
                  <a:pt x="94" y="96"/>
                  <a:pt x="84" y="96"/>
                </a:cubicBezTo>
                <a:cubicBezTo>
                  <a:pt x="74" y="96"/>
                  <a:pt x="66" y="104"/>
                  <a:pt x="66" y="114"/>
                </a:cubicBezTo>
                <a:cubicBezTo>
                  <a:pt x="66" y="119"/>
                  <a:pt x="68" y="123"/>
                  <a:pt x="71" y="126"/>
                </a:cubicBezTo>
                <a:cubicBezTo>
                  <a:pt x="73" y="128"/>
                  <a:pt x="74" y="131"/>
                  <a:pt x="74" y="134"/>
                </a:cubicBezTo>
                <a:cubicBezTo>
                  <a:pt x="74" y="177"/>
                  <a:pt x="74" y="177"/>
                  <a:pt x="74" y="177"/>
                </a:cubicBezTo>
                <a:cubicBezTo>
                  <a:pt x="34" y="119"/>
                  <a:pt x="34" y="119"/>
                  <a:pt x="34" y="119"/>
                </a:cubicBezTo>
                <a:cubicBezTo>
                  <a:pt x="26" y="108"/>
                  <a:pt x="29" y="91"/>
                  <a:pt x="40" y="83"/>
                </a:cubicBezTo>
                <a:cubicBezTo>
                  <a:pt x="84" y="44"/>
                  <a:pt x="84" y="44"/>
                  <a:pt x="84" y="44"/>
                </a:cubicBezTo>
                <a:cubicBezTo>
                  <a:pt x="127" y="82"/>
                  <a:pt x="127" y="82"/>
                  <a:pt x="127" y="82"/>
                </a:cubicBezTo>
                <a:cubicBezTo>
                  <a:pt x="128" y="83"/>
                  <a:pt x="128" y="83"/>
                  <a:pt x="128" y="83"/>
                </a:cubicBezTo>
                <a:cubicBezTo>
                  <a:pt x="139" y="91"/>
                  <a:pt x="142" y="108"/>
                  <a:pt x="134" y="119"/>
                </a:cubicBezTo>
                <a:close/>
              </a:path>
            </a:pathLst>
          </a:custGeom>
          <a:solidFill>
            <a:schemeClr val="bg1">
              <a:alpha val="47000"/>
            </a:schemeClr>
          </a:solidFill>
          <a:ln>
            <a:noFill/>
          </a:ln>
        </p:spPr>
        <p:txBody>
          <a:bodyPr anchor="ctr"/>
          <a:lstStyle/>
          <a:p>
            <a:pPr algn="ctr"/>
            <a:endParaRPr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6" name="PA_椭圆 17">
            <a:extLst>
              <a:ext uri="{FF2B5EF4-FFF2-40B4-BE49-F238E27FC236}">
                <a16:creationId xmlns:a16="http://schemas.microsoft.com/office/drawing/2014/main" id="{0194BBC8-0132-4996-AB1F-4D0FB57FA18D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261744" y="368300"/>
            <a:ext cx="188697" cy="188697"/>
          </a:xfrm>
          <a:prstGeom prst="ellipse">
            <a:avLst/>
          </a:prstGeom>
          <a:solidFill>
            <a:srgbClr val="2943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7" name="PA_椭圆 22">
            <a:extLst>
              <a:ext uri="{FF2B5EF4-FFF2-40B4-BE49-F238E27FC236}">
                <a16:creationId xmlns:a16="http://schemas.microsoft.com/office/drawing/2014/main" id="{FC3CC1EE-CA9E-407B-A2C5-EB7B7365379A}"/>
              </a:ext>
            </a:extLst>
          </p:cNvPr>
          <p:cNvSpPr/>
          <p:nvPr>
            <p:custDataLst>
              <p:tags r:id="rId2"/>
            </p:custDataLst>
          </p:nvPr>
        </p:nvSpPr>
        <p:spPr>
          <a:xfrm>
            <a:off x="120220" y="514540"/>
            <a:ext cx="141523" cy="141523"/>
          </a:xfrm>
          <a:prstGeom prst="ellipse">
            <a:avLst/>
          </a:prstGeom>
          <a:solidFill>
            <a:srgbClr val="FC861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8" name="PA_椭圆 23">
            <a:extLst>
              <a:ext uri="{FF2B5EF4-FFF2-40B4-BE49-F238E27FC236}">
                <a16:creationId xmlns:a16="http://schemas.microsoft.com/office/drawing/2014/main" id="{C817AFA9-60AB-49B5-B107-77CBFB584F80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>
            <a:off x="39325" y="369269"/>
            <a:ext cx="100798" cy="100797"/>
          </a:xfrm>
          <a:prstGeom prst="ellipse">
            <a:avLst/>
          </a:prstGeom>
          <a:solidFill>
            <a:srgbClr val="2943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9" name="PA_椭圆 24">
            <a:extLst>
              <a:ext uri="{FF2B5EF4-FFF2-40B4-BE49-F238E27FC236}">
                <a16:creationId xmlns:a16="http://schemas.microsoft.com/office/drawing/2014/main" id="{05583163-0B4C-42B9-9FB6-1D7916B6A19E}"/>
              </a:ext>
            </a:extLst>
          </p:cNvPr>
          <p:cNvSpPr/>
          <p:nvPr>
            <p:custDataLst>
              <p:tags r:id="rId4"/>
            </p:custDataLst>
          </p:nvPr>
        </p:nvSpPr>
        <p:spPr>
          <a:xfrm flipV="1">
            <a:off x="282216" y="627791"/>
            <a:ext cx="73877" cy="73877"/>
          </a:xfrm>
          <a:prstGeom prst="ellipse">
            <a:avLst/>
          </a:prstGeom>
          <a:solidFill>
            <a:srgbClr val="FC861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0" name="PA_椭圆 26">
            <a:extLst>
              <a:ext uri="{FF2B5EF4-FFF2-40B4-BE49-F238E27FC236}">
                <a16:creationId xmlns:a16="http://schemas.microsoft.com/office/drawing/2014/main" id="{E34176E8-5203-4B84-9C5C-858C36B849E7}"/>
              </a:ext>
            </a:extLst>
          </p:cNvPr>
          <p:cNvSpPr/>
          <p:nvPr>
            <p:custDataLst>
              <p:tags r:id="rId5"/>
            </p:custDataLst>
          </p:nvPr>
        </p:nvSpPr>
        <p:spPr>
          <a:xfrm flipV="1">
            <a:off x="171301" y="426366"/>
            <a:ext cx="50320" cy="50320"/>
          </a:xfrm>
          <a:prstGeom prst="ellipse">
            <a:avLst/>
          </a:prstGeom>
          <a:solidFill>
            <a:srgbClr val="FC861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1" name="PA_椭圆 27">
            <a:extLst>
              <a:ext uri="{FF2B5EF4-FFF2-40B4-BE49-F238E27FC236}">
                <a16:creationId xmlns:a16="http://schemas.microsoft.com/office/drawing/2014/main" id="{FCE1CAAA-CCB7-4F1E-A7B2-A0DA00B7377C}"/>
              </a:ext>
            </a:extLst>
          </p:cNvPr>
          <p:cNvSpPr/>
          <p:nvPr>
            <p:custDataLst>
              <p:tags r:id="rId6"/>
            </p:custDataLst>
          </p:nvPr>
        </p:nvSpPr>
        <p:spPr>
          <a:xfrm flipV="1">
            <a:off x="1" y="540212"/>
            <a:ext cx="28328" cy="28328"/>
          </a:xfrm>
          <a:prstGeom prst="ellipse">
            <a:avLst/>
          </a:prstGeom>
          <a:solidFill>
            <a:srgbClr val="FC861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2" name="PA_椭圆 28">
            <a:extLst>
              <a:ext uri="{FF2B5EF4-FFF2-40B4-BE49-F238E27FC236}">
                <a16:creationId xmlns:a16="http://schemas.microsoft.com/office/drawing/2014/main" id="{E33F2255-E609-4911-8DF1-6CD990AE8841}"/>
              </a:ext>
            </a:extLst>
          </p:cNvPr>
          <p:cNvSpPr/>
          <p:nvPr>
            <p:custDataLst>
              <p:tags r:id="rId7"/>
            </p:custDataLst>
          </p:nvPr>
        </p:nvSpPr>
        <p:spPr>
          <a:xfrm flipV="1">
            <a:off x="54418" y="634499"/>
            <a:ext cx="14800" cy="14800"/>
          </a:xfrm>
          <a:prstGeom prst="ellipse">
            <a:avLst/>
          </a:prstGeom>
          <a:solidFill>
            <a:srgbClr val="2943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3" name="文本框 52">
            <a:extLst>
              <a:ext uri="{FF2B5EF4-FFF2-40B4-BE49-F238E27FC236}">
                <a16:creationId xmlns:a16="http://schemas.microsoft.com/office/drawing/2014/main" id="{D6C899DF-A991-4283-A1E3-30944B5C6EC3}"/>
              </a:ext>
            </a:extLst>
          </p:cNvPr>
          <p:cNvSpPr txBox="1"/>
          <p:nvPr/>
        </p:nvSpPr>
        <p:spPr>
          <a:xfrm>
            <a:off x="515193" y="275387"/>
            <a:ext cx="305724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800" b="1">
                <a:solidFill>
                  <a:srgbClr val="294350"/>
                </a:solidFill>
                <a:sym typeface="+mn-lt"/>
              </a:rPr>
              <a:t>添加页面标题内容</a:t>
            </a:r>
          </a:p>
        </p:txBody>
      </p:sp>
    </p:spTree>
    <p:extLst>
      <p:ext uri="{BB962C8B-B14F-4D97-AF65-F5344CB8AC3E}">
        <p14:creationId xmlns:p14="http://schemas.microsoft.com/office/powerpoint/2010/main" val="237191762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PA_椭圆 17">
            <a:extLst>
              <a:ext uri="{FF2B5EF4-FFF2-40B4-BE49-F238E27FC236}">
                <a16:creationId xmlns:a16="http://schemas.microsoft.com/office/drawing/2014/main" id="{D9B96D3E-B10A-4CC0-A945-970E6EC8345B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261744" y="368300"/>
            <a:ext cx="188697" cy="188697"/>
          </a:xfrm>
          <a:prstGeom prst="ellipse">
            <a:avLst/>
          </a:prstGeom>
          <a:solidFill>
            <a:srgbClr val="2943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3" name="PA_椭圆 22">
            <a:extLst>
              <a:ext uri="{FF2B5EF4-FFF2-40B4-BE49-F238E27FC236}">
                <a16:creationId xmlns:a16="http://schemas.microsoft.com/office/drawing/2014/main" id="{72DFFB62-0BF7-4E4A-8410-CF8BB40FBAC7}"/>
              </a:ext>
            </a:extLst>
          </p:cNvPr>
          <p:cNvSpPr/>
          <p:nvPr>
            <p:custDataLst>
              <p:tags r:id="rId2"/>
            </p:custDataLst>
          </p:nvPr>
        </p:nvSpPr>
        <p:spPr>
          <a:xfrm>
            <a:off x="120220" y="514540"/>
            <a:ext cx="141523" cy="141523"/>
          </a:xfrm>
          <a:prstGeom prst="ellipse">
            <a:avLst/>
          </a:prstGeom>
          <a:solidFill>
            <a:srgbClr val="FC861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4" name="PA_椭圆 23">
            <a:extLst>
              <a:ext uri="{FF2B5EF4-FFF2-40B4-BE49-F238E27FC236}">
                <a16:creationId xmlns:a16="http://schemas.microsoft.com/office/drawing/2014/main" id="{A23493AC-35CC-4A83-836B-FA722775A6CB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>
            <a:off x="39325" y="369269"/>
            <a:ext cx="100798" cy="100797"/>
          </a:xfrm>
          <a:prstGeom prst="ellipse">
            <a:avLst/>
          </a:prstGeom>
          <a:solidFill>
            <a:srgbClr val="2943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5" name="PA_椭圆 24">
            <a:extLst>
              <a:ext uri="{FF2B5EF4-FFF2-40B4-BE49-F238E27FC236}">
                <a16:creationId xmlns:a16="http://schemas.microsoft.com/office/drawing/2014/main" id="{2A21593D-EADD-4363-A8FA-A83F03706B30}"/>
              </a:ext>
            </a:extLst>
          </p:cNvPr>
          <p:cNvSpPr/>
          <p:nvPr>
            <p:custDataLst>
              <p:tags r:id="rId4"/>
            </p:custDataLst>
          </p:nvPr>
        </p:nvSpPr>
        <p:spPr>
          <a:xfrm flipV="1">
            <a:off x="282216" y="627791"/>
            <a:ext cx="73877" cy="73877"/>
          </a:xfrm>
          <a:prstGeom prst="ellipse">
            <a:avLst/>
          </a:prstGeom>
          <a:solidFill>
            <a:srgbClr val="FC861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7" name="PA_椭圆 26">
            <a:extLst>
              <a:ext uri="{FF2B5EF4-FFF2-40B4-BE49-F238E27FC236}">
                <a16:creationId xmlns:a16="http://schemas.microsoft.com/office/drawing/2014/main" id="{A3017C79-7FDE-4D26-B56C-50C34E386E2D}"/>
              </a:ext>
            </a:extLst>
          </p:cNvPr>
          <p:cNvSpPr/>
          <p:nvPr>
            <p:custDataLst>
              <p:tags r:id="rId5"/>
            </p:custDataLst>
          </p:nvPr>
        </p:nvSpPr>
        <p:spPr>
          <a:xfrm flipV="1">
            <a:off x="171301" y="426366"/>
            <a:ext cx="50320" cy="50320"/>
          </a:xfrm>
          <a:prstGeom prst="ellipse">
            <a:avLst/>
          </a:prstGeom>
          <a:solidFill>
            <a:srgbClr val="FC861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8" name="PA_椭圆 27">
            <a:extLst>
              <a:ext uri="{FF2B5EF4-FFF2-40B4-BE49-F238E27FC236}">
                <a16:creationId xmlns:a16="http://schemas.microsoft.com/office/drawing/2014/main" id="{2FF7A9D5-D5B3-46E1-A093-31EE3769D8B5}"/>
              </a:ext>
            </a:extLst>
          </p:cNvPr>
          <p:cNvSpPr/>
          <p:nvPr>
            <p:custDataLst>
              <p:tags r:id="rId6"/>
            </p:custDataLst>
          </p:nvPr>
        </p:nvSpPr>
        <p:spPr>
          <a:xfrm flipV="1">
            <a:off x="1" y="540212"/>
            <a:ext cx="28328" cy="28328"/>
          </a:xfrm>
          <a:prstGeom prst="ellipse">
            <a:avLst/>
          </a:prstGeom>
          <a:solidFill>
            <a:srgbClr val="FC861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9" name="PA_椭圆 28">
            <a:extLst>
              <a:ext uri="{FF2B5EF4-FFF2-40B4-BE49-F238E27FC236}">
                <a16:creationId xmlns:a16="http://schemas.microsoft.com/office/drawing/2014/main" id="{3F7DCE41-7AFA-4A2C-B7EB-A8195566B163}"/>
              </a:ext>
            </a:extLst>
          </p:cNvPr>
          <p:cNvSpPr/>
          <p:nvPr>
            <p:custDataLst>
              <p:tags r:id="rId7"/>
            </p:custDataLst>
          </p:nvPr>
        </p:nvSpPr>
        <p:spPr>
          <a:xfrm flipV="1">
            <a:off x="54418" y="634499"/>
            <a:ext cx="14800" cy="14800"/>
          </a:xfrm>
          <a:prstGeom prst="ellipse">
            <a:avLst/>
          </a:prstGeom>
          <a:solidFill>
            <a:srgbClr val="2943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" name="文本框 2">
            <a:extLst>
              <a:ext uri="{FF2B5EF4-FFF2-40B4-BE49-F238E27FC236}">
                <a16:creationId xmlns:a16="http://schemas.microsoft.com/office/drawing/2014/main" id="{FF66C069-1026-4AC4-982B-AE9496A16A57}"/>
              </a:ext>
            </a:extLst>
          </p:cNvPr>
          <p:cNvSpPr txBox="1"/>
          <p:nvPr/>
        </p:nvSpPr>
        <p:spPr>
          <a:xfrm>
            <a:off x="515193" y="275387"/>
            <a:ext cx="305724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800" b="1">
                <a:solidFill>
                  <a:srgbClr val="294350"/>
                </a:solidFill>
                <a:sym typeface="+mn-lt"/>
              </a:rPr>
              <a:t>添加页面标题内容</a:t>
            </a:r>
          </a:p>
        </p:txBody>
      </p:sp>
      <p:grpSp>
        <p:nvGrpSpPr>
          <p:cNvPr id="7" name="PA_组合 6">
            <a:extLst>
              <a:ext uri="{FF2B5EF4-FFF2-40B4-BE49-F238E27FC236}">
                <a16:creationId xmlns:a16="http://schemas.microsoft.com/office/drawing/2014/main" id="{F6F5EDC1-2A91-4CF7-B01E-B404206C3E8D}"/>
              </a:ext>
            </a:extLst>
          </p:cNvPr>
          <p:cNvGrpSpPr/>
          <p:nvPr>
            <p:custDataLst>
              <p:tags r:id="rId8"/>
            </p:custDataLst>
          </p:nvPr>
        </p:nvGrpSpPr>
        <p:grpSpPr>
          <a:xfrm>
            <a:off x="9292789" y="2607196"/>
            <a:ext cx="1123570" cy="1123570"/>
            <a:chOff x="9292789" y="2607196"/>
            <a:chExt cx="1123570" cy="1123570"/>
          </a:xfrm>
        </p:grpSpPr>
        <p:sp>
          <p:nvSpPr>
            <p:cNvPr id="37" name="i$liḋe-Oval 4">
              <a:extLst>
                <a:ext uri="{FF2B5EF4-FFF2-40B4-BE49-F238E27FC236}">
                  <a16:creationId xmlns:a16="http://schemas.microsoft.com/office/drawing/2014/main" id="{CC530941-99D9-44E2-B3D5-1DFC9F4C7BFB}"/>
                </a:ext>
              </a:extLst>
            </p:cNvPr>
            <p:cNvSpPr/>
            <p:nvPr/>
          </p:nvSpPr>
          <p:spPr>
            <a:xfrm>
              <a:off x="9292789" y="2607196"/>
              <a:ext cx="1123570" cy="1123570"/>
            </a:xfrm>
            <a:prstGeom prst="ellipse">
              <a:avLst/>
            </a:prstGeom>
            <a:solidFill>
              <a:srgbClr val="FC861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39" name="i$liḋe-Freeform: Shape 5">
              <a:extLst>
                <a:ext uri="{FF2B5EF4-FFF2-40B4-BE49-F238E27FC236}">
                  <a16:creationId xmlns:a16="http://schemas.microsoft.com/office/drawing/2014/main" id="{7F6D61FE-2C94-4B7F-A7CF-946116DC4E31}"/>
                </a:ext>
              </a:extLst>
            </p:cNvPr>
            <p:cNvSpPr/>
            <p:nvPr/>
          </p:nvSpPr>
          <p:spPr bwMode="auto">
            <a:xfrm>
              <a:off x="9649040" y="2884642"/>
              <a:ext cx="411068" cy="568679"/>
            </a:xfrm>
            <a:custGeom>
              <a:avLst/>
              <a:gdLst>
                <a:gd name="T0" fmla="*/ 143 w 168"/>
                <a:gd name="T1" fmla="*/ 65 h 232"/>
                <a:gd name="T2" fmla="*/ 113 w 168"/>
                <a:gd name="T3" fmla="*/ 38 h 232"/>
                <a:gd name="T4" fmla="*/ 141 w 168"/>
                <a:gd name="T5" fmla="*/ 38 h 232"/>
                <a:gd name="T6" fmla="*/ 147 w 168"/>
                <a:gd name="T7" fmla="*/ 33 h 232"/>
                <a:gd name="T8" fmla="*/ 154 w 168"/>
                <a:gd name="T9" fmla="*/ 5 h 232"/>
                <a:gd name="T10" fmla="*/ 155 w 168"/>
                <a:gd name="T11" fmla="*/ 0 h 232"/>
                <a:gd name="T12" fmla="*/ 13 w 168"/>
                <a:gd name="T13" fmla="*/ 0 h 232"/>
                <a:gd name="T14" fmla="*/ 14 w 168"/>
                <a:gd name="T15" fmla="*/ 5 h 232"/>
                <a:gd name="T16" fmla="*/ 21 w 168"/>
                <a:gd name="T17" fmla="*/ 33 h 232"/>
                <a:gd name="T18" fmla="*/ 27 w 168"/>
                <a:gd name="T19" fmla="*/ 38 h 232"/>
                <a:gd name="T20" fmla="*/ 55 w 168"/>
                <a:gd name="T21" fmla="*/ 38 h 232"/>
                <a:gd name="T22" fmla="*/ 25 w 168"/>
                <a:gd name="T23" fmla="*/ 65 h 232"/>
                <a:gd name="T24" fmla="*/ 15 w 168"/>
                <a:gd name="T25" fmla="*/ 132 h 232"/>
                <a:gd name="T26" fmla="*/ 84 w 168"/>
                <a:gd name="T27" fmla="*/ 232 h 232"/>
                <a:gd name="T28" fmla="*/ 153 w 168"/>
                <a:gd name="T29" fmla="*/ 132 h 232"/>
                <a:gd name="T30" fmla="*/ 143 w 168"/>
                <a:gd name="T31" fmla="*/ 65 h 232"/>
                <a:gd name="T32" fmla="*/ 134 w 168"/>
                <a:gd name="T33" fmla="*/ 119 h 232"/>
                <a:gd name="T34" fmla="*/ 93 w 168"/>
                <a:gd name="T35" fmla="*/ 177 h 232"/>
                <a:gd name="T36" fmla="*/ 93 w 168"/>
                <a:gd name="T37" fmla="*/ 134 h 232"/>
                <a:gd name="T38" fmla="*/ 97 w 168"/>
                <a:gd name="T39" fmla="*/ 126 h 232"/>
                <a:gd name="T40" fmla="*/ 102 w 168"/>
                <a:gd name="T41" fmla="*/ 114 h 232"/>
                <a:gd name="T42" fmla="*/ 84 w 168"/>
                <a:gd name="T43" fmla="*/ 96 h 232"/>
                <a:gd name="T44" fmla="*/ 66 w 168"/>
                <a:gd name="T45" fmla="*/ 114 h 232"/>
                <a:gd name="T46" fmla="*/ 71 w 168"/>
                <a:gd name="T47" fmla="*/ 126 h 232"/>
                <a:gd name="T48" fmla="*/ 74 w 168"/>
                <a:gd name="T49" fmla="*/ 134 h 232"/>
                <a:gd name="T50" fmla="*/ 74 w 168"/>
                <a:gd name="T51" fmla="*/ 177 h 232"/>
                <a:gd name="T52" fmla="*/ 34 w 168"/>
                <a:gd name="T53" fmla="*/ 119 h 232"/>
                <a:gd name="T54" fmla="*/ 40 w 168"/>
                <a:gd name="T55" fmla="*/ 83 h 232"/>
                <a:gd name="T56" fmla="*/ 84 w 168"/>
                <a:gd name="T57" fmla="*/ 44 h 232"/>
                <a:gd name="T58" fmla="*/ 127 w 168"/>
                <a:gd name="T59" fmla="*/ 82 h 232"/>
                <a:gd name="T60" fmla="*/ 128 w 168"/>
                <a:gd name="T61" fmla="*/ 83 h 232"/>
                <a:gd name="T62" fmla="*/ 134 w 168"/>
                <a:gd name="T63" fmla="*/ 119 h 2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168" h="231">
                  <a:moveTo>
                    <a:pt x="143" y="65"/>
                  </a:moveTo>
                  <a:cubicBezTo>
                    <a:pt x="113" y="38"/>
                    <a:pt x="113" y="38"/>
                    <a:pt x="113" y="38"/>
                  </a:cubicBezTo>
                  <a:cubicBezTo>
                    <a:pt x="141" y="38"/>
                    <a:pt x="141" y="38"/>
                    <a:pt x="141" y="38"/>
                  </a:cubicBezTo>
                  <a:cubicBezTo>
                    <a:pt x="143" y="38"/>
                    <a:pt x="146" y="36"/>
                    <a:pt x="147" y="33"/>
                  </a:cubicBezTo>
                  <a:cubicBezTo>
                    <a:pt x="154" y="5"/>
                    <a:pt x="154" y="5"/>
                    <a:pt x="154" y="5"/>
                  </a:cubicBezTo>
                  <a:cubicBezTo>
                    <a:pt x="155" y="0"/>
                    <a:pt x="155" y="0"/>
                    <a:pt x="155" y="0"/>
                  </a:cubicBezTo>
                  <a:cubicBezTo>
                    <a:pt x="13" y="0"/>
                    <a:pt x="13" y="0"/>
                    <a:pt x="13" y="0"/>
                  </a:cubicBezTo>
                  <a:cubicBezTo>
                    <a:pt x="14" y="5"/>
                    <a:pt x="14" y="5"/>
                    <a:pt x="14" y="5"/>
                  </a:cubicBezTo>
                  <a:cubicBezTo>
                    <a:pt x="21" y="33"/>
                    <a:pt x="21" y="33"/>
                    <a:pt x="21" y="33"/>
                  </a:cubicBezTo>
                  <a:cubicBezTo>
                    <a:pt x="22" y="36"/>
                    <a:pt x="24" y="38"/>
                    <a:pt x="27" y="38"/>
                  </a:cubicBezTo>
                  <a:cubicBezTo>
                    <a:pt x="55" y="38"/>
                    <a:pt x="55" y="38"/>
                    <a:pt x="55" y="38"/>
                  </a:cubicBezTo>
                  <a:cubicBezTo>
                    <a:pt x="25" y="65"/>
                    <a:pt x="25" y="65"/>
                    <a:pt x="25" y="65"/>
                  </a:cubicBezTo>
                  <a:cubicBezTo>
                    <a:pt x="5" y="81"/>
                    <a:pt x="0" y="111"/>
                    <a:pt x="15" y="132"/>
                  </a:cubicBezTo>
                  <a:cubicBezTo>
                    <a:pt x="84" y="232"/>
                    <a:pt x="84" y="232"/>
                    <a:pt x="84" y="232"/>
                  </a:cubicBezTo>
                  <a:cubicBezTo>
                    <a:pt x="153" y="132"/>
                    <a:pt x="153" y="132"/>
                    <a:pt x="153" y="132"/>
                  </a:cubicBezTo>
                  <a:cubicBezTo>
                    <a:pt x="168" y="111"/>
                    <a:pt x="163" y="81"/>
                    <a:pt x="143" y="65"/>
                  </a:cubicBezTo>
                  <a:close/>
                  <a:moveTo>
                    <a:pt x="134" y="119"/>
                  </a:moveTo>
                  <a:cubicBezTo>
                    <a:pt x="93" y="177"/>
                    <a:pt x="93" y="177"/>
                    <a:pt x="93" y="177"/>
                  </a:cubicBezTo>
                  <a:cubicBezTo>
                    <a:pt x="93" y="134"/>
                    <a:pt x="93" y="134"/>
                    <a:pt x="93" y="134"/>
                  </a:cubicBezTo>
                  <a:cubicBezTo>
                    <a:pt x="93" y="131"/>
                    <a:pt x="95" y="128"/>
                    <a:pt x="97" y="126"/>
                  </a:cubicBezTo>
                  <a:cubicBezTo>
                    <a:pt x="100" y="123"/>
                    <a:pt x="102" y="119"/>
                    <a:pt x="102" y="114"/>
                  </a:cubicBezTo>
                  <a:cubicBezTo>
                    <a:pt x="102" y="104"/>
                    <a:pt x="94" y="96"/>
                    <a:pt x="84" y="96"/>
                  </a:cubicBezTo>
                  <a:cubicBezTo>
                    <a:pt x="74" y="96"/>
                    <a:pt x="66" y="104"/>
                    <a:pt x="66" y="114"/>
                  </a:cubicBezTo>
                  <a:cubicBezTo>
                    <a:pt x="66" y="119"/>
                    <a:pt x="68" y="123"/>
                    <a:pt x="71" y="126"/>
                  </a:cubicBezTo>
                  <a:cubicBezTo>
                    <a:pt x="73" y="128"/>
                    <a:pt x="74" y="131"/>
                    <a:pt x="74" y="134"/>
                  </a:cubicBezTo>
                  <a:cubicBezTo>
                    <a:pt x="74" y="177"/>
                    <a:pt x="74" y="177"/>
                    <a:pt x="74" y="177"/>
                  </a:cubicBezTo>
                  <a:cubicBezTo>
                    <a:pt x="34" y="119"/>
                    <a:pt x="34" y="119"/>
                    <a:pt x="34" y="119"/>
                  </a:cubicBezTo>
                  <a:cubicBezTo>
                    <a:pt x="26" y="108"/>
                    <a:pt x="29" y="91"/>
                    <a:pt x="40" y="83"/>
                  </a:cubicBezTo>
                  <a:cubicBezTo>
                    <a:pt x="84" y="44"/>
                    <a:pt x="84" y="44"/>
                    <a:pt x="84" y="44"/>
                  </a:cubicBezTo>
                  <a:cubicBezTo>
                    <a:pt x="127" y="82"/>
                    <a:pt x="127" y="82"/>
                    <a:pt x="127" y="82"/>
                  </a:cubicBezTo>
                  <a:cubicBezTo>
                    <a:pt x="128" y="83"/>
                    <a:pt x="128" y="83"/>
                    <a:pt x="128" y="83"/>
                  </a:cubicBezTo>
                  <a:cubicBezTo>
                    <a:pt x="139" y="91"/>
                    <a:pt x="142" y="108"/>
                    <a:pt x="134" y="119"/>
                  </a:cubicBezTo>
                  <a:close/>
                </a:path>
              </a:pathLst>
            </a:custGeom>
            <a:solidFill>
              <a:schemeClr val="bg1">
                <a:alpha val="80000"/>
              </a:schemeClr>
            </a:solidFill>
            <a:ln>
              <a:noFill/>
            </a:ln>
          </p:spPr>
          <p:txBody>
            <a:bodyPr anchor="ctr"/>
            <a:lstStyle/>
            <a:p>
              <a:pPr algn="ctr"/>
              <a:endParaRPr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6" name="PA_组合 5">
            <a:extLst>
              <a:ext uri="{FF2B5EF4-FFF2-40B4-BE49-F238E27FC236}">
                <a16:creationId xmlns:a16="http://schemas.microsoft.com/office/drawing/2014/main" id="{F97344AE-39F6-4BEC-87CB-447176CBE592}"/>
              </a:ext>
            </a:extLst>
          </p:cNvPr>
          <p:cNvGrpSpPr/>
          <p:nvPr>
            <p:custDataLst>
              <p:tags r:id="rId9"/>
            </p:custDataLst>
          </p:nvPr>
        </p:nvGrpSpPr>
        <p:grpSpPr>
          <a:xfrm>
            <a:off x="6787073" y="2607196"/>
            <a:ext cx="1123570" cy="1123570"/>
            <a:chOff x="6787073" y="2607196"/>
            <a:chExt cx="1123570" cy="1123570"/>
          </a:xfrm>
        </p:grpSpPr>
        <p:sp>
          <p:nvSpPr>
            <p:cNvPr id="40" name="i$liḋe-Oval 6">
              <a:extLst>
                <a:ext uri="{FF2B5EF4-FFF2-40B4-BE49-F238E27FC236}">
                  <a16:creationId xmlns:a16="http://schemas.microsoft.com/office/drawing/2014/main" id="{2D002AF5-5D69-4879-9F14-F1D16BD917AF}"/>
                </a:ext>
              </a:extLst>
            </p:cNvPr>
            <p:cNvSpPr/>
            <p:nvPr/>
          </p:nvSpPr>
          <p:spPr>
            <a:xfrm>
              <a:off x="6787073" y="2607196"/>
              <a:ext cx="1123570" cy="1123570"/>
            </a:xfrm>
            <a:prstGeom prst="ellipse">
              <a:avLst/>
            </a:prstGeom>
            <a:solidFill>
              <a:srgbClr val="2943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41" name="i$liḋe-Freeform: Shape 7">
              <a:extLst>
                <a:ext uri="{FF2B5EF4-FFF2-40B4-BE49-F238E27FC236}">
                  <a16:creationId xmlns:a16="http://schemas.microsoft.com/office/drawing/2014/main" id="{2CAD2E0B-486E-4C19-BF09-EB023C3D8D83}"/>
                </a:ext>
              </a:extLst>
            </p:cNvPr>
            <p:cNvSpPr/>
            <p:nvPr/>
          </p:nvSpPr>
          <p:spPr bwMode="auto">
            <a:xfrm>
              <a:off x="7053869" y="2895291"/>
              <a:ext cx="589979" cy="547380"/>
            </a:xfrm>
            <a:custGeom>
              <a:avLst/>
              <a:gdLst>
                <a:gd name="T0" fmla="*/ 142 w 241"/>
                <a:gd name="T1" fmla="*/ 137 h 224"/>
                <a:gd name="T2" fmla="*/ 150 w 241"/>
                <a:gd name="T3" fmla="*/ 97 h 224"/>
                <a:gd name="T4" fmla="*/ 132 w 241"/>
                <a:gd name="T5" fmla="*/ 115 h 224"/>
                <a:gd name="T6" fmla="*/ 110 w 241"/>
                <a:gd name="T7" fmla="*/ 115 h 224"/>
                <a:gd name="T8" fmla="*/ 110 w 241"/>
                <a:gd name="T9" fmla="*/ 92 h 224"/>
                <a:gd name="T10" fmla="*/ 127 w 241"/>
                <a:gd name="T11" fmla="*/ 74 h 224"/>
                <a:gd name="T12" fmla="*/ 88 w 241"/>
                <a:gd name="T13" fmla="*/ 83 h 224"/>
                <a:gd name="T14" fmla="*/ 78 w 241"/>
                <a:gd name="T15" fmla="*/ 120 h 224"/>
                <a:gd name="T16" fmla="*/ 3 w 241"/>
                <a:gd name="T17" fmla="*/ 195 h 224"/>
                <a:gd name="T18" fmla="*/ 3 w 241"/>
                <a:gd name="T19" fmla="*/ 206 h 224"/>
                <a:gd name="T20" fmla="*/ 19 w 241"/>
                <a:gd name="T21" fmla="*/ 222 h 224"/>
                <a:gd name="T22" fmla="*/ 25 w 241"/>
                <a:gd name="T23" fmla="*/ 224 h 224"/>
                <a:gd name="T24" fmla="*/ 30 w 241"/>
                <a:gd name="T25" fmla="*/ 222 h 224"/>
                <a:gd name="T26" fmla="*/ 105 w 241"/>
                <a:gd name="T27" fmla="*/ 147 h 224"/>
                <a:gd name="T28" fmla="*/ 142 w 241"/>
                <a:gd name="T29" fmla="*/ 137 h 224"/>
                <a:gd name="T30" fmla="*/ 27 w 241"/>
                <a:gd name="T31" fmla="*/ 206 h 224"/>
                <a:gd name="T32" fmla="*/ 19 w 241"/>
                <a:gd name="T33" fmla="*/ 206 h 224"/>
                <a:gd name="T34" fmla="*/ 19 w 241"/>
                <a:gd name="T35" fmla="*/ 198 h 224"/>
                <a:gd name="T36" fmla="*/ 27 w 241"/>
                <a:gd name="T37" fmla="*/ 198 h 224"/>
                <a:gd name="T38" fmla="*/ 27 w 241"/>
                <a:gd name="T39" fmla="*/ 206 h 224"/>
                <a:gd name="T40" fmla="*/ 236 w 241"/>
                <a:gd name="T41" fmla="*/ 0 h 224"/>
                <a:gd name="T42" fmla="*/ 19 w 241"/>
                <a:gd name="T43" fmla="*/ 0 h 224"/>
                <a:gd name="T44" fmla="*/ 14 w 241"/>
                <a:gd name="T45" fmla="*/ 5 h 224"/>
                <a:gd name="T46" fmla="*/ 14 w 241"/>
                <a:gd name="T47" fmla="*/ 171 h 224"/>
                <a:gd name="T48" fmla="*/ 38 w 241"/>
                <a:gd name="T49" fmla="*/ 147 h 224"/>
                <a:gd name="T50" fmla="*/ 38 w 241"/>
                <a:gd name="T51" fmla="*/ 48 h 224"/>
                <a:gd name="T52" fmla="*/ 217 w 241"/>
                <a:gd name="T53" fmla="*/ 48 h 224"/>
                <a:gd name="T54" fmla="*/ 217 w 241"/>
                <a:gd name="T55" fmla="*/ 170 h 224"/>
                <a:gd name="T56" fmla="*/ 95 w 241"/>
                <a:gd name="T57" fmla="*/ 170 h 224"/>
                <a:gd name="T58" fmla="*/ 72 w 241"/>
                <a:gd name="T59" fmla="*/ 193 h 224"/>
                <a:gd name="T60" fmla="*/ 222 w 241"/>
                <a:gd name="T61" fmla="*/ 193 h 224"/>
                <a:gd name="T62" fmla="*/ 241 w 241"/>
                <a:gd name="T63" fmla="*/ 175 h 224"/>
                <a:gd name="T64" fmla="*/ 241 w 241"/>
                <a:gd name="T65" fmla="*/ 5 h 224"/>
                <a:gd name="T66" fmla="*/ 236 w 241"/>
                <a:gd name="T67" fmla="*/ 0 h 224"/>
                <a:gd name="T68" fmla="*/ 47 w 241"/>
                <a:gd name="T69" fmla="*/ 32 h 224"/>
                <a:gd name="T70" fmla="*/ 39 w 241"/>
                <a:gd name="T71" fmla="*/ 24 h 224"/>
                <a:gd name="T72" fmla="*/ 47 w 241"/>
                <a:gd name="T73" fmla="*/ 15 h 224"/>
                <a:gd name="T74" fmla="*/ 55 w 241"/>
                <a:gd name="T75" fmla="*/ 24 h 224"/>
                <a:gd name="T76" fmla="*/ 47 w 241"/>
                <a:gd name="T77" fmla="*/ 32 h 224"/>
                <a:gd name="T78" fmla="*/ 77 w 241"/>
                <a:gd name="T79" fmla="*/ 32 h 224"/>
                <a:gd name="T80" fmla="*/ 69 w 241"/>
                <a:gd name="T81" fmla="*/ 24 h 224"/>
                <a:gd name="T82" fmla="*/ 77 w 241"/>
                <a:gd name="T83" fmla="*/ 15 h 224"/>
                <a:gd name="T84" fmla="*/ 85 w 241"/>
                <a:gd name="T85" fmla="*/ 24 h 224"/>
                <a:gd name="T86" fmla="*/ 77 w 241"/>
                <a:gd name="T87" fmla="*/ 32 h 2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241" h="224">
                  <a:moveTo>
                    <a:pt x="142" y="137"/>
                  </a:moveTo>
                  <a:cubicBezTo>
                    <a:pt x="153" y="126"/>
                    <a:pt x="155" y="110"/>
                    <a:pt x="150" y="97"/>
                  </a:cubicBezTo>
                  <a:cubicBezTo>
                    <a:pt x="132" y="115"/>
                    <a:pt x="132" y="115"/>
                    <a:pt x="132" y="115"/>
                  </a:cubicBezTo>
                  <a:cubicBezTo>
                    <a:pt x="126" y="121"/>
                    <a:pt x="116" y="121"/>
                    <a:pt x="110" y="115"/>
                  </a:cubicBezTo>
                  <a:cubicBezTo>
                    <a:pt x="104" y="108"/>
                    <a:pt x="104" y="98"/>
                    <a:pt x="110" y="92"/>
                  </a:cubicBezTo>
                  <a:cubicBezTo>
                    <a:pt x="127" y="74"/>
                    <a:pt x="127" y="74"/>
                    <a:pt x="127" y="74"/>
                  </a:cubicBezTo>
                  <a:cubicBezTo>
                    <a:pt x="114" y="70"/>
                    <a:pt x="99" y="73"/>
                    <a:pt x="88" y="83"/>
                  </a:cubicBezTo>
                  <a:cubicBezTo>
                    <a:pt x="78" y="93"/>
                    <a:pt x="75" y="107"/>
                    <a:pt x="78" y="120"/>
                  </a:cubicBezTo>
                  <a:cubicBezTo>
                    <a:pt x="3" y="195"/>
                    <a:pt x="3" y="195"/>
                    <a:pt x="3" y="195"/>
                  </a:cubicBezTo>
                  <a:cubicBezTo>
                    <a:pt x="0" y="198"/>
                    <a:pt x="0" y="203"/>
                    <a:pt x="3" y="206"/>
                  </a:cubicBezTo>
                  <a:cubicBezTo>
                    <a:pt x="19" y="222"/>
                    <a:pt x="19" y="222"/>
                    <a:pt x="19" y="222"/>
                  </a:cubicBezTo>
                  <a:cubicBezTo>
                    <a:pt x="21" y="223"/>
                    <a:pt x="23" y="224"/>
                    <a:pt x="25" y="224"/>
                  </a:cubicBezTo>
                  <a:cubicBezTo>
                    <a:pt x="27" y="224"/>
                    <a:pt x="29" y="223"/>
                    <a:pt x="30" y="222"/>
                  </a:cubicBezTo>
                  <a:cubicBezTo>
                    <a:pt x="105" y="147"/>
                    <a:pt x="105" y="147"/>
                    <a:pt x="105" y="147"/>
                  </a:cubicBezTo>
                  <a:cubicBezTo>
                    <a:pt x="118" y="150"/>
                    <a:pt x="132" y="147"/>
                    <a:pt x="142" y="137"/>
                  </a:cubicBezTo>
                  <a:close/>
                  <a:moveTo>
                    <a:pt x="27" y="206"/>
                  </a:moveTo>
                  <a:cubicBezTo>
                    <a:pt x="25" y="208"/>
                    <a:pt x="21" y="208"/>
                    <a:pt x="19" y="206"/>
                  </a:cubicBezTo>
                  <a:cubicBezTo>
                    <a:pt x="17" y="204"/>
                    <a:pt x="17" y="200"/>
                    <a:pt x="19" y="198"/>
                  </a:cubicBezTo>
                  <a:cubicBezTo>
                    <a:pt x="21" y="195"/>
                    <a:pt x="25" y="195"/>
                    <a:pt x="27" y="198"/>
                  </a:cubicBezTo>
                  <a:cubicBezTo>
                    <a:pt x="30" y="200"/>
                    <a:pt x="30" y="204"/>
                    <a:pt x="27" y="206"/>
                  </a:cubicBezTo>
                  <a:close/>
                  <a:moveTo>
                    <a:pt x="236" y="0"/>
                  </a:moveTo>
                  <a:cubicBezTo>
                    <a:pt x="19" y="0"/>
                    <a:pt x="19" y="0"/>
                    <a:pt x="19" y="0"/>
                  </a:cubicBezTo>
                  <a:cubicBezTo>
                    <a:pt x="16" y="0"/>
                    <a:pt x="14" y="2"/>
                    <a:pt x="14" y="5"/>
                  </a:cubicBezTo>
                  <a:cubicBezTo>
                    <a:pt x="14" y="171"/>
                    <a:pt x="14" y="171"/>
                    <a:pt x="14" y="171"/>
                  </a:cubicBezTo>
                  <a:cubicBezTo>
                    <a:pt x="38" y="147"/>
                    <a:pt x="38" y="147"/>
                    <a:pt x="38" y="147"/>
                  </a:cubicBezTo>
                  <a:cubicBezTo>
                    <a:pt x="38" y="48"/>
                    <a:pt x="38" y="48"/>
                    <a:pt x="38" y="48"/>
                  </a:cubicBezTo>
                  <a:cubicBezTo>
                    <a:pt x="217" y="48"/>
                    <a:pt x="217" y="48"/>
                    <a:pt x="217" y="48"/>
                  </a:cubicBezTo>
                  <a:cubicBezTo>
                    <a:pt x="217" y="170"/>
                    <a:pt x="217" y="170"/>
                    <a:pt x="217" y="170"/>
                  </a:cubicBezTo>
                  <a:cubicBezTo>
                    <a:pt x="95" y="170"/>
                    <a:pt x="95" y="170"/>
                    <a:pt x="95" y="170"/>
                  </a:cubicBezTo>
                  <a:cubicBezTo>
                    <a:pt x="72" y="193"/>
                    <a:pt x="72" y="193"/>
                    <a:pt x="72" y="193"/>
                  </a:cubicBezTo>
                  <a:cubicBezTo>
                    <a:pt x="222" y="193"/>
                    <a:pt x="222" y="193"/>
                    <a:pt x="222" y="193"/>
                  </a:cubicBezTo>
                  <a:cubicBezTo>
                    <a:pt x="233" y="193"/>
                    <a:pt x="241" y="185"/>
                    <a:pt x="241" y="175"/>
                  </a:cubicBezTo>
                  <a:cubicBezTo>
                    <a:pt x="241" y="5"/>
                    <a:pt x="241" y="5"/>
                    <a:pt x="241" y="5"/>
                  </a:cubicBezTo>
                  <a:cubicBezTo>
                    <a:pt x="241" y="2"/>
                    <a:pt x="239" y="0"/>
                    <a:pt x="236" y="0"/>
                  </a:cubicBezTo>
                  <a:close/>
                  <a:moveTo>
                    <a:pt x="47" y="32"/>
                  </a:moveTo>
                  <a:cubicBezTo>
                    <a:pt x="42" y="32"/>
                    <a:pt x="39" y="28"/>
                    <a:pt x="39" y="24"/>
                  </a:cubicBezTo>
                  <a:cubicBezTo>
                    <a:pt x="39" y="19"/>
                    <a:pt x="42" y="15"/>
                    <a:pt x="47" y="15"/>
                  </a:cubicBezTo>
                  <a:cubicBezTo>
                    <a:pt x="52" y="15"/>
                    <a:pt x="55" y="19"/>
                    <a:pt x="55" y="24"/>
                  </a:cubicBezTo>
                  <a:cubicBezTo>
                    <a:pt x="55" y="28"/>
                    <a:pt x="52" y="32"/>
                    <a:pt x="47" y="32"/>
                  </a:cubicBezTo>
                  <a:close/>
                  <a:moveTo>
                    <a:pt x="77" y="32"/>
                  </a:moveTo>
                  <a:cubicBezTo>
                    <a:pt x="72" y="32"/>
                    <a:pt x="69" y="28"/>
                    <a:pt x="69" y="24"/>
                  </a:cubicBezTo>
                  <a:cubicBezTo>
                    <a:pt x="69" y="19"/>
                    <a:pt x="72" y="15"/>
                    <a:pt x="77" y="15"/>
                  </a:cubicBezTo>
                  <a:cubicBezTo>
                    <a:pt x="81" y="15"/>
                    <a:pt x="85" y="19"/>
                    <a:pt x="85" y="24"/>
                  </a:cubicBezTo>
                  <a:cubicBezTo>
                    <a:pt x="85" y="28"/>
                    <a:pt x="81" y="32"/>
                    <a:pt x="77" y="32"/>
                  </a:cubicBezTo>
                  <a:close/>
                </a:path>
              </a:pathLst>
            </a:custGeom>
            <a:solidFill>
              <a:schemeClr val="bg1">
                <a:alpha val="80000"/>
              </a:schemeClr>
            </a:solidFill>
            <a:ln>
              <a:noFill/>
            </a:ln>
          </p:spPr>
          <p:txBody>
            <a:bodyPr anchor="ctr"/>
            <a:lstStyle/>
            <a:p>
              <a:pPr algn="ctr"/>
              <a:endParaRPr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4" name="PA_组合 3">
            <a:extLst>
              <a:ext uri="{FF2B5EF4-FFF2-40B4-BE49-F238E27FC236}">
                <a16:creationId xmlns:a16="http://schemas.microsoft.com/office/drawing/2014/main" id="{A780DF11-BC96-43D4-A6AF-D10C8E2FFA18}"/>
              </a:ext>
            </a:extLst>
          </p:cNvPr>
          <p:cNvGrpSpPr/>
          <p:nvPr>
            <p:custDataLst>
              <p:tags r:id="rId10"/>
            </p:custDataLst>
          </p:nvPr>
        </p:nvGrpSpPr>
        <p:grpSpPr>
          <a:xfrm>
            <a:off x="4311156" y="2607196"/>
            <a:ext cx="1123570" cy="1123570"/>
            <a:chOff x="4311156" y="2607196"/>
            <a:chExt cx="1123570" cy="1123570"/>
          </a:xfrm>
        </p:grpSpPr>
        <p:sp>
          <p:nvSpPr>
            <p:cNvPr id="42" name="i$liḋe-Oval 8">
              <a:extLst>
                <a:ext uri="{FF2B5EF4-FFF2-40B4-BE49-F238E27FC236}">
                  <a16:creationId xmlns:a16="http://schemas.microsoft.com/office/drawing/2014/main" id="{A45B2051-218F-4928-8AC8-7B834CDDE67B}"/>
                </a:ext>
              </a:extLst>
            </p:cNvPr>
            <p:cNvSpPr/>
            <p:nvPr/>
          </p:nvSpPr>
          <p:spPr>
            <a:xfrm>
              <a:off x="4311156" y="2607196"/>
              <a:ext cx="1123570" cy="1123570"/>
            </a:xfrm>
            <a:prstGeom prst="ellipse">
              <a:avLst/>
            </a:prstGeom>
            <a:solidFill>
              <a:srgbClr val="FC861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43" name="i$liḋe-Freeform: Shape 9">
              <a:extLst>
                <a:ext uri="{FF2B5EF4-FFF2-40B4-BE49-F238E27FC236}">
                  <a16:creationId xmlns:a16="http://schemas.microsoft.com/office/drawing/2014/main" id="{63DDE7E5-0C64-4AB0-B063-60153B338F09}"/>
                </a:ext>
              </a:extLst>
            </p:cNvPr>
            <p:cNvSpPr/>
            <p:nvPr/>
          </p:nvSpPr>
          <p:spPr bwMode="auto">
            <a:xfrm>
              <a:off x="4593927" y="2929369"/>
              <a:ext cx="558029" cy="479224"/>
            </a:xfrm>
            <a:custGeom>
              <a:avLst/>
              <a:gdLst>
                <a:gd name="T0" fmla="*/ 223 w 228"/>
                <a:gd name="T1" fmla="*/ 0 h 196"/>
                <a:gd name="T2" fmla="*/ 210 w 228"/>
                <a:gd name="T3" fmla="*/ 0 h 196"/>
                <a:gd name="T4" fmla="*/ 205 w 228"/>
                <a:gd name="T5" fmla="*/ 5 h 196"/>
                <a:gd name="T6" fmla="*/ 205 w 228"/>
                <a:gd name="T7" fmla="*/ 10 h 196"/>
                <a:gd name="T8" fmla="*/ 20 w 228"/>
                <a:gd name="T9" fmla="*/ 42 h 196"/>
                <a:gd name="T10" fmla="*/ 20 w 228"/>
                <a:gd name="T11" fmla="*/ 40 h 196"/>
                <a:gd name="T12" fmla="*/ 15 w 228"/>
                <a:gd name="T13" fmla="*/ 35 h 196"/>
                <a:gd name="T14" fmla="*/ 5 w 228"/>
                <a:gd name="T15" fmla="*/ 35 h 196"/>
                <a:gd name="T16" fmla="*/ 0 w 228"/>
                <a:gd name="T17" fmla="*/ 40 h 196"/>
                <a:gd name="T18" fmla="*/ 0 w 228"/>
                <a:gd name="T19" fmla="*/ 45 h 196"/>
                <a:gd name="T20" fmla="*/ 0 w 228"/>
                <a:gd name="T21" fmla="*/ 135 h 196"/>
                <a:gd name="T22" fmla="*/ 0 w 228"/>
                <a:gd name="T23" fmla="*/ 140 h 196"/>
                <a:gd name="T24" fmla="*/ 5 w 228"/>
                <a:gd name="T25" fmla="*/ 145 h 196"/>
                <a:gd name="T26" fmla="*/ 15 w 228"/>
                <a:gd name="T27" fmla="*/ 145 h 196"/>
                <a:gd name="T28" fmla="*/ 20 w 228"/>
                <a:gd name="T29" fmla="*/ 140 h 196"/>
                <a:gd name="T30" fmla="*/ 20 w 228"/>
                <a:gd name="T31" fmla="*/ 138 h 196"/>
                <a:gd name="T32" fmla="*/ 70 w 228"/>
                <a:gd name="T33" fmla="*/ 147 h 196"/>
                <a:gd name="T34" fmla="*/ 70 w 228"/>
                <a:gd name="T35" fmla="*/ 148 h 196"/>
                <a:gd name="T36" fmla="*/ 117 w 228"/>
                <a:gd name="T37" fmla="*/ 196 h 196"/>
                <a:gd name="T38" fmla="*/ 162 w 228"/>
                <a:gd name="T39" fmla="*/ 162 h 196"/>
                <a:gd name="T40" fmla="*/ 205 w 228"/>
                <a:gd name="T41" fmla="*/ 170 h 196"/>
                <a:gd name="T42" fmla="*/ 205 w 228"/>
                <a:gd name="T43" fmla="*/ 175 h 196"/>
                <a:gd name="T44" fmla="*/ 210 w 228"/>
                <a:gd name="T45" fmla="*/ 180 h 196"/>
                <a:gd name="T46" fmla="*/ 223 w 228"/>
                <a:gd name="T47" fmla="*/ 180 h 196"/>
                <a:gd name="T48" fmla="*/ 228 w 228"/>
                <a:gd name="T49" fmla="*/ 175 h 196"/>
                <a:gd name="T50" fmla="*/ 228 w 228"/>
                <a:gd name="T51" fmla="*/ 5 h 196"/>
                <a:gd name="T52" fmla="*/ 223 w 228"/>
                <a:gd name="T53" fmla="*/ 0 h 196"/>
                <a:gd name="T54" fmla="*/ 117 w 228"/>
                <a:gd name="T55" fmla="*/ 177 h 196"/>
                <a:gd name="T56" fmla="*/ 89 w 228"/>
                <a:gd name="T57" fmla="*/ 150 h 196"/>
                <a:gd name="T58" fmla="*/ 143 w 228"/>
                <a:gd name="T59" fmla="*/ 159 h 196"/>
                <a:gd name="T60" fmla="*/ 117 w 228"/>
                <a:gd name="T61" fmla="*/ 177 h 196"/>
                <a:gd name="T62" fmla="*/ 199 w 228"/>
                <a:gd name="T63" fmla="*/ 53 h 196"/>
                <a:gd name="T64" fmla="*/ 31 w 228"/>
                <a:gd name="T65" fmla="*/ 76 h 196"/>
                <a:gd name="T66" fmla="*/ 30 w 228"/>
                <a:gd name="T67" fmla="*/ 76 h 196"/>
                <a:gd name="T68" fmla="*/ 23 w 228"/>
                <a:gd name="T69" fmla="*/ 70 h 196"/>
                <a:gd name="T70" fmla="*/ 29 w 228"/>
                <a:gd name="T71" fmla="*/ 62 h 196"/>
                <a:gd name="T72" fmla="*/ 197 w 228"/>
                <a:gd name="T73" fmla="*/ 39 h 196"/>
                <a:gd name="T74" fmla="*/ 205 w 228"/>
                <a:gd name="T75" fmla="*/ 45 h 196"/>
                <a:gd name="T76" fmla="*/ 199 w 228"/>
                <a:gd name="T77" fmla="*/ 53 h 1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228" h="196">
                  <a:moveTo>
                    <a:pt x="223" y="0"/>
                  </a:moveTo>
                  <a:cubicBezTo>
                    <a:pt x="210" y="0"/>
                    <a:pt x="210" y="0"/>
                    <a:pt x="210" y="0"/>
                  </a:cubicBezTo>
                  <a:cubicBezTo>
                    <a:pt x="207" y="0"/>
                    <a:pt x="205" y="2"/>
                    <a:pt x="205" y="5"/>
                  </a:cubicBezTo>
                  <a:cubicBezTo>
                    <a:pt x="205" y="10"/>
                    <a:pt x="205" y="10"/>
                    <a:pt x="205" y="10"/>
                  </a:cubicBezTo>
                  <a:cubicBezTo>
                    <a:pt x="20" y="42"/>
                    <a:pt x="20" y="42"/>
                    <a:pt x="20" y="42"/>
                  </a:cubicBezTo>
                  <a:cubicBezTo>
                    <a:pt x="20" y="40"/>
                    <a:pt x="20" y="40"/>
                    <a:pt x="20" y="40"/>
                  </a:cubicBezTo>
                  <a:cubicBezTo>
                    <a:pt x="20" y="37"/>
                    <a:pt x="18" y="35"/>
                    <a:pt x="15" y="35"/>
                  </a:cubicBezTo>
                  <a:cubicBezTo>
                    <a:pt x="5" y="35"/>
                    <a:pt x="5" y="35"/>
                    <a:pt x="5" y="35"/>
                  </a:cubicBezTo>
                  <a:cubicBezTo>
                    <a:pt x="2" y="35"/>
                    <a:pt x="0" y="37"/>
                    <a:pt x="0" y="40"/>
                  </a:cubicBezTo>
                  <a:cubicBezTo>
                    <a:pt x="0" y="45"/>
                    <a:pt x="0" y="45"/>
                    <a:pt x="0" y="45"/>
                  </a:cubicBezTo>
                  <a:cubicBezTo>
                    <a:pt x="0" y="135"/>
                    <a:pt x="0" y="135"/>
                    <a:pt x="0" y="135"/>
                  </a:cubicBezTo>
                  <a:cubicBezTo>
                    <a:pt x="0" y="140"/>
                    <a:pt x="0" y="140"/>
                    <a:pt x="0" y="140"/>
                  </a:cubicBezTo>
                  <a:cubicBezTo>
                    <a:pt x="0" y="143"/>
                    <a:pt x="2" y="145"/>
                    <a:pt x="5" y="145"/>
                  </a:cubicBezTo>
                  <a:cubicBezTo>
                    <a:pt x="15" y="145"/>
                    <a:pt x="15" y="145"/>
                    <a:pt x="15" y="145"/>
                  </a:cubicBezTo>
                  <a:cubicBezTo>
                    <a:pt x="18" y="145"/>
                    <a:pt x="20" y="143"/>
                    <a:pt x="20" y="140"/>
                  </a:cubicBezTo>
                  <a:cubicBezTo>
                    <a:pt x="20" y="138"/>
                    <a:pt x="20" y="138"/>
                    <a:pt x="20" y="138"/>
                  </a:cubicBezTo>
                  <a:cubicBezTo>
                    <a:pt x="70" y="147"/>
                    <a:pt x="70" y="147"/>
                    <a:pt x="70" y="147"/>
                  </a:cubicBezTo>
                  <a:cubicBezTo>
                    <a:pt x="70" y="147"/>
                    <a:pt x="70" y="148"/>
                    <a:pt x="70" y="148"/>
                  </a:cubicBezTo>
                  <a:cubicBezTo>
                    <a:pt x="70" y="175"/>
                    <a:pt x="91" y="196"/>
                    <a:pt x="117" y="196"/>
                  </a:cubicBezTo>
                  <a:cubicBezTo>
                    <a:pt x="138" y="196"/>
                    <a:pt x="156" y="182"/>
                    <a:pt x="162" y="162"/>
                  </a:cubicBezTo>
                  <a:cubicBezTo>
                    <a:pt x="205" y="170"/>
                    <a:pt x="205" y="170"/>
                    <a:pt x="205" y="170"/>
                  </a:cubicBezTo>
                  <a:cubicBezTo>
                    <a:pt x="205" y="175"/>
                    <a:pt x="205" y="175"/>
                    <a:pt x="205" y="175"/>
                  </a:cubicBezTo>
                  <a:cubicBezTo>
                    <a:pt x="205" y="178"/>
                    <a:pt x="207" y="180"/>
                    <a:pt x="210" y="180"/>
                  </a:cubicBezTo>
                  <a:cubicBezTo>
                    <a:pt x="223" y="180"/>
                    <a:pt x="223" y="180"/>
                    <a:pt x="223" y="180"/>
                  </a:cubicBezTo>
                  <a:cubicBezTo>
                    <a:pt x="226" y="180"/>
                    <a:pt x="228" y="178"/>
                    <a:pt x="228" y="175"/>
                  </a:cubicBezTo>
                  <a:cubicBezTo>
                    <a:pt x="228" y="5"/>
                    <a:pt x="228" y="5"/>
                    <a:pt x="228" y="5"/>
                  </a:cubicBezTo>
                  <a:cubicBezTo>
                    <a:pt x="228" y="2"/>
                    <a:pt x="226" y="0"/>
                    <a:pt x="223" y="0"/>
                  </a:cubicBezTo>
                  <a:moveTo>
                    <a:pt x="117" y="177"/>
                  </a:moveTo>
                  <a:cubicBezTo>
                    <a:pt x="102" y="177"/>
                    <a:pt x="90" y="165"/>
                    <a:pt x="89" y="150"/>
                  </a:cubicBezTo>
                  <a:cubicBezTo>
                    <a:pt x="143" y="159"/>
                    <a:pt x="143" y="159"/>
                    <a:pt x="143" y="159"/>
                  </a:cubicBezTo>
                  <a:cubicBezTo>
                    <a:pt x="139" y="170"/>
                    <a:pt x="129" y="177"/>
                    <a:pt x="117" y="177"/>
                  </a:cubicBezTo>
                  <a:moveTo>
                    <a:pt x="199" y="53"/>
                  </a:moveTo>
                  <a:cubicBezTo>
                    <a:pt x="31" y="76"/>
                    <a:pt x="31" y="76"/>
                    <a:pt x="31" y="76"/>
                  </a:cubicBezTo>
                  <a:cubicBezTo>
                    <a:pt x="30" y="76"/>
                    <a:pt x="30" y="76"/>
                    <a:pt x="30" y="76"/>
                  </a:cubicBezTo>
                  <a:cubicBezTo>
                    <a:pt x="26" y="76"/>
                    <a:pt x="23" y="73"/>
                    <a:pt x="23" y="70"/>
                  </a:cubicBezTo>
                  <a:cubicBezTo>
                    <a:pt x="22" y="66"/>
                    <a:pt x="25" y="62"/>
                    <a:pt x="29" y="62"/>
                  </a:cubicBezTo>
                  <a:cubicBezTo>
                    <a:pt x="197" y="39"/>
                    <a:pt x="197" y="39"/>
                    <a:pt x="197" y="39"/>
                  </a:cubicBezTo>
                  <a:cubicBezTo>
                    <a:pt x="201" y="38"/>
                    <a:pt x="204" y="41"/>
                    <a:pt x="205" y="45"/>
                  </a:cubicBezTo>
                  <a:cubicBezTo>
                    <a:pt x="205" y="49"/>
                    <a:pt x="203" y="52"/>
                    <a:pt x="199" y="53"/>
                  </a:cubicBezTo>
                </a:path>
              </a:pathLst>
            </a:custGeom>
            <a:solidFill>
              <a:schemeClr val="bg1">
                <a:alpha val="80000"/>
              </a:schemeClr>
            </a:solidFill>
            <a:ln>
              <a:noFill/>
            </a:ln>
          </p:spPr>
          <p:txBody>
            <a:bodyPr anchor="ctr"/>
            <a:lstStyle/>
            <a:p>
              <a:pPr algn="ctr"/>
              <a:endParaRPr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2" name="PA_组合 1">
            <a:extLst>
              <a:ext uri="{FF2B5EF4-FFF2-40B4-BE49-F238E27FC236}">
                <a16:creationId xmlns:a16="http://schemas.microsoft.com/office/drawing/2014/main" id="{8B7DD13F-B05F-48AF-8B27-8B82A9BA6A9B}"/>
              </a:ext>
            </a:extLst>
          </p:cNvPr>
          <p:cNvGrpSpPr/>
          <p:nvPr>
            <p:custDataLst>
              <p:tags r:id="rId11"/>
            </p:custDataLst>
          </p:nvPr>
        </p:nvGrpSpPr>
        <p:grpSpPr>
          <a:xfrm>
            <a:off x="1775640" y="2626111"/>
            <a:ext cx="1123570" cy="1123570"/>
            <a:chOff x="1775640" y="2626111"/>
            <a:chExt cx="1123570" cy="1123570"/>
          </a:xfrm>
        </p:grpSpPr>
        <p:sp>
          <p:nvSpPr>
            <p:cNvPr id="44" name="i$liḋe-Oval 10">
              <a:extLst>
                <a:ext uri="{FF2B5EF4-FFF2-40B4-BE49-F238E27FC236}">
                  <a16:creationId xmlns:a16="http://schemas.microsoft.com/office/drawing/2014/main" id="{1888CC4B-8A7E-4B35-809F-5A8E378356DF}"/>
                </a:ext>
              </a:extLst>
            </p:cNvPr>
            <p:cNvSpPr/>
            <p:nvPr/>
          </p:nvSpPr>
          <p:spPr>
            <a:xfrm>
              <a:off x="1775640" y="2626111"/>
              <a:ext cx="1123570" cy="1123570"/>
            </a:xfrm>
            <a:prstGeom prst="ellipse">
              <a:avLst/>
            </a:prstGeom>
            <a:solidFill>
              <a:srgbClr val="2943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45" name="i$liḋe-Freeform: Shape 11">
              <a:extLst>
                <a:ext uri="{FF2B5EF4-FFF2-40B4-BE49-F238E27FC236}">
                  <a16:creationId xmlns:a16="http://schemas.microsoft.com/office/drawing/2014/main" id="{48003FE3-B1C6-4DE0-AA86-0F34436116C6}"/>
                </a:ext>
              </a:extLst>
            </p:cNvPr>
            <p:cNvSpPr/>
            <p:nvPr/>
          </p:nvSpPr>
          <p:spPr bwMode="auto">
            <a:xfrm>
              <a:off x="2043502" y="2855635"/>
              <a:ext cx="587847" cy="664522"/>
            </a:xfrm>
            <a:custGeom>
              <a:avLst/>
              <a:gdLst>
                <a:gd name="T0" fmla="*/ 62 w 240"/>
                <a:gd name="T1" fmla="*/ 49 h 272"/>
                <a:gd name="T2" fmla="*/ 35 w 240"/>
                <a:gd name="T3" fmla="*/ 35 h 272"/>
                <a:gd name="T4" fmla="*/ 49 w 240"/>
                <a:gd name="T5" fmla="*/ 62 h 272"/>
                <a:gd name="T6" fmla="*/ 62 w 240"/>
                <a:gd name="T7" fmla="*/ 62 h 272"/>
                <a:gd name="T8" fmla="*/ 9 w 240"/>
                <a:gd name="T9" fmla="*/ 111 h 272"/>
                <a:gd name="T10" fmla="*/ 9 w 240"/>
                <a:gd name="T11" fmla="*/ 130 h 272"/>
                <a:gd name="T12" fmla="*/ 38 w 240"/>
                <a:gd name="T13" fmla="*/ 120 h 272"/>
                <a:gd name="T14" fmla="*/ 120 w 240"/>
                <a:gd name="T15" fmla="*/ 38 h 272"/>
                <a:gd name="T16" fmla="*/ 129 w 240"/>
                <a:gd name="T17" fmla="*/ 10 h 272"/>
                <a:gd name="T18" fmla="*/ 111 w 240"/>
                <a:gd name="T19" fmla="*/ 10 h 272"/>
                <a:gd name="T20" fmla="*/ 120 w 240"/>
                <a:gd name="T21" fmla="*/ 38 h 272"/>
                <a:gd name="T22" fmla="*/ 107 w 240"/>
                <a:gd name="T23" fmla="*/ 272 h 272"/>
                <a:gd name="T24" fmla="*/ 153 w 240"/>
                <a:gd name="T25" fmla="*/ 253 h 272"/>
                <a:gd name="T26" fmla="*/ 87 w 240"/>
                <a:gd name="T27" fmla="*/ 244 h 272"/>
                <a:gd name="T28" fmla="*/ 205 w 240"/>
                <a:gd name="T29" fmla="*/ 35 h 272"/>
                <a:gd name="T30" fmla="*/ 178 w 240"/>
                <a:gd name="T31" fmla="*/ 49 h 272"/>
                <a:gd name="T32" fmla="*/ 185 w 240"/>
                <a:gd name="T33" fmla="*/ 65 h 272"/>
                <a:gd name="T34" fmla="*/ 205 w 240"/>
                <a:gd name="T35" fmla="*/ 49 h 272"/>
                <a:gd name="T36" fmla="*/ 120 w 240"/>
                <a:gd name="T37" fmla="*/ 49 h 272"/>
                <a:gd name="T38" fmla="*/ 61 w 240"/>
                <a:gd name="T39" fmla="*/ 156 h 272"/>
                <a:gd name="T40" fmla="*/ 78 w 240"/>
                <a:gd name="T41" fmla="*/ 186 h 272"/>
                <a:gd name="T42" fmla="*/ 75 w 240"/>
                <a:gd name="T43" fmla="*/ 199 h 272"/>
                <a:gd name="T44" fmla="*/ 69 w 240"/>
                <a:gd name="T45" fmla="*/ 229 h 272"/>
                <a:gd name="T46" fmla="*/ 166 w 240"/>
                <a:gd name="T47" fmla="*/ 235 h 272"/>
                <a:gd name="T48" fmla="*/ 171 w 240"/>
                <a:gd name="T49" fmla="*/ 204 h 272"/>
                <a:gd name="T50" fmla="*/ 162 w 240"/>
                <a:gd name="T51" fmla="*/ 199 h 272"/>
                <a:gd name="T52" fmla="*/ 178 w 240"/>
                <a:gd name="T53" fmla="*/ 158 h 272"/>
                <a:gd name="T54" fmla="*/ 120 w 240"/>
                <a:gd name="T55" fmla="*/ 49 h 272"/>
                <a:gd name="T56" fmla="*/ 117 w 240"/>
                <a:gd name="T57" fmla="*/ 136 h 272"/>
                <a:gd name="T58" fmla="*/ 120 w 240"/>
                <a:gd name="T59" fmla="*/ 170 h 272"/>
                <a:gd name="T60" fmla="*/ 143 w 240"/>
                <a:gd name="T61" fmla="*/ 186 h 272"/>
                <a:gd name="T62" fmla="*/ 127 w 240"/>
                <a:gd name="T63" fmla="*/ 199 h 272"/>
                <a:gd name="T64" fmla="*/ 141 w 240"/>
                <a:gd name="T65" fmla="*/ 136 h 272"/>
                <a:gd name="T66" fmla="*/ 141 w 240"/>
                <a:gd name="T67" fmla="*/ 107 h 272"/>
                <a:gd name="T68" fmla="*/ 125 w 240"/>
                <a:gd name="T69" fmla="*/ 127 h 272"/>
                <a:gd name="T70" fmla="*/ 111 w 240"/>
                <a:gd name="T71" fmla="*/ 111 h 272"/>
                <a:gd name="T72" fmla="*/ 85 w 240"/>
                <a:gd name="T73" fmla="*/ 122 h 272"/>
                <a:gd name="T74" fmla="*/ 107 w 240"/>
                <a:gd name="T75" fmla="*/ 136 h 272"/>
                <a:gd name="T76" fmla="*/ 97 w 240"/>
                <a:gd name="T77" fmla="*/ 199 h 272"/>
                <a:gd name="T78" fmla="*/ 78 w 240"/>
                <a:gd name="T79" fmla="*/ 147 h 272"/>
                <a:gd name="T80" fmla="*/ 77 w 240"/>
                <a:gd name="T81" fmla="*/ 146 h 272"/>
                <a:gd name="T82" fmla="*/ 120 w 240"/>
                <a:gd name="T83" fmla="*/ 68 h 272"/>
                <a:gd name="T84" fmla="*/ 162 w 240"/>
                <a:gd name="T85" fmla="*/ 147 h 272"/>
                <a:gd name="T86" fmla="*/ 138 w 240"/>
                <a:gd name="T87" fmla="*/ 117 h 272"/>
                <a:gd name="T88" fmla="*/ 147 w 240"/>
                <a:gd name="T89" fmla="*/ 122 h 272"/>
                <a:gd name="T90" fmla="*/ 135 w 240"/>
                <a:gd name="T91" fmla="*/ 127 h 272"/>
                <a:gd name="T92" fmla="*/ 100 w 240"/>
                <a:gd name="T93" fmla="*/ 127 h 272"/>
                <a:gd name="T94" fmla="*/ 100 w 240"/>
                <a:gd name="T95" fmla="*/ 116 h 272"/>
                <a:gd name="T96" fmla="*/ 107 w 240"/>
                <a:gd name="T97" fmla="*/ 127 h 272"/>
                <a:gd name="T98" fmla="*/ 212 w 240"/>
                <a:gd name="T99" fmla="*/ 111 h 272"/>
                <a:gd name="T100" fmla="*/ 212 w 240"/>
                <a:gd name="T101" fmla="*/ 130 h 272"/>
                <a:gd name="T102" fmla="*/ 240 w 240"/>
                <a:gd name="T103" fmla="*/ 120 h 2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240" h="272">
                  <a:moveTo>
                    <a:pt x="62" y="62"/>
                  </a:moveTo>
                  <a:cubicBezTo>
                    <a:pt x="66" y="58"/>
                    <a:pt x="66" y="52"/>
                    <a:pt x="62" y="49"/>
                  </a:cubicBezTo>
                  <a:cubicBezTo>
                    <a:pt x="49" y="35"/>
                    <a:pt x="49" y="35"/>
                    <a:pt x="49" y="35"/>
                  </a:cubicBezTo>
                  <a:cubicBezTo>
                    <a:pt x="45" y="32"/>
                    <a:pt x="39" y="32"/>
                    <a:pt x="35" y="35"/>
                  </a:cubicBezTo>
                  <a:cubicBezTo>
                    <a:pt x="32" y="39"/>
                    <a:pt x="32" y="45"/>
                    <a:pt x="35" y="49"/>
                  </a:cubicBezTo>
                  <a:cubicBezTo>
                    <a:pt x="49" y="62"/>
                    <a:pt x="49" y="62"/>
                    <a:pt x="49" y="62"/>
                  </a:cubicBezTo>
                  <a:cubicBezTo>
                    <a:pt x="50" y="64"/>
                    <a:pt x="53" y="65"/>
                    <a:pt x="55" y="65"/>
                  </a:cubicBezTo>
                  <a:cubicBezTo>
                    <a:pt x="58" y="65"/>
                    <a:pt x="60" y="64"/>
                    <a:pt x="62" y="62"/>
                  </a:cubicBezTo>
                  <a:moveTo>
                    <a:pt x="28" y="111"/>
                  </a:moveTo>
                  <a:cubicBezTo>
                    <a:pt x="9" y="111"/>
                    <a:pt x="9" y="111"/>
                    <a:pt x="9" y="111"/>
                  </a:cubicBezTo>
                  <a:cubicBezTo>
                    <a:pt x="4" y="111"/>
                    <a:pt x="0" y="115"/>
                    <a:pt x="0" y="120"/>
                  </a:cubicBezTo>
                  <a:cubicBezTo>
                    <a:pt x="0" y="125"/>
                    <a:pt x="4" y="130"/>
                    <a:pt x="9" y="130"/>
                  </a:cubicBezTo>
                  <a:cubicBezTo>
                    <a:pt x="28" y="130"/>
                    <a:pt x="28" y="130"/>
                    <a:pt x="28" y="130"/>
                  </a:cubicBezTo>
                  <a:cubicBezTo>
                    <a:pt x="34" y="130"/>
                    <a:pt x="38" y="125"/>
                    <a:pt x="38" y="120"/>
                  </a:cubicBezTo>
                  <a:cubicBezTo>
                    <a:pt x="38" y="115"/>
                    <a:pt x="34" y="111"/>
                    <a:pt x="28" y="111"/>
                  </a:cubicBezTo>
                  <a:moveTo>
                    <a:pt x="120" y="38"/>
                  </a:moveTo>
                  <a:cubicBezTo>
                    <a:pt x="125" y="38"/>
                    <a:pt x="129" y="34"/>
                    <a:pt x="129" y="29"/>
                  </a:cubicBezTo>
                  <a:cubicBezTo>
                    <a:pt x="129" y="10"/>
                    <a:pt x="129" y="10"/>
                    <a:pt x="129" y="10"/>
                  </a:cubicBezTo>
                  <a:cubicBezTo>
                    <a:pt x="129" y="4"/>
                    <a:pt x="125" y="0"/>
                    <a:pt x="120" y="0"/>
                  </a:cubicBezTo>
                  <a:cubicBezTo>
                    <a:pt x="115" y="0"/>
                    <a:pt x="111" y="4"/>
                    <a:pt x="111" y="10"/>
                  </a:cubicBezTo>
                  <a:cubicBezTo>
                    <a:pt x="111" y="29"/>
                    <a:pt x="111" y="29"/>
                    <a:pt x="111" y="29"/>
                  </a:cubicBezTo>
                  <a:cubicBezTo>
                    <a:pt x="111" y="34"/>
                    <a:pt x="115" y="38"/>
                    <a:pt x="120" y="38"/>
                  </a:cubicBezTo>
                  <a:moveTo>
                    <a:pt x="87" y="253"/>
                  </a:moveTo>
                  <a:cubicBezTo>
                    <a:pt x="87" y="264"/>
                    <a:pt x="96" y="272"/>
                    <a:pt x="107" y="272"/>
                  </a:cubicBezTo>
                  <a:cubicBezTo>
                    <a:pt x="133" y="272"/>
                    <a:pt x="133" y="272"/>
                    <a:pt x="133" y="272"/>
                  </a:cubicBezTo>
                  <a:cubicBezTo>
                    <a:pt x="144" y="272"/>
                    <a:pt x="153" y="264"/>
                    <a:pt x="153" y="253"/>
                  </a:cubicBezTo>
                  <a:cubicBezTo>
                    <a:pt x="153" y="244"/>
                    <a:pt x="153" y="244"/>
                    <a:pt x="153" y="244"/>
                  </a:cubicBezTo>
                  <a:cubicBezTo>
                    <a:pt x="87" y="244"/>
                    <a:pt x="87" y="244"/>
                    <a:pt x="87" y="244"/>
                  </a:cubicBezTo>
                  <a:cubicBezTo>
                    <a:pt x="87" y="253"/>
                    <a:pt x="87" y="253"/>
                    <a:pt x="87" y="253"/>
                  </a:cubicBezTo>
                  <a:close/>
                  <a:moveTo>
                    <a:pt x="205" y="35"/>
                  </a:moveTo>
                  <a:cubicBezTo>
                    <a:pt x="201" y="32"/>
                    <a:pt x="195" y="32"/>
                    <a:pt x="192" y="35"/>
                  </a:cubicBezTo>
                  <a:cubicBezTo>
                    <a:pt x="178" y="49"/>
                    <a:pt x="178" y="49"/>
                    <a:pt x="178" y="49"/>
                  </a:cubicBezTo>
                  <a:cubicBezTo>
                    <a:pt x="174" y="52"/>
                    <a:pt x="174" y="58"/>
                    <a:pt x="178" y="62"/>
                  </a:cubicBezTo>
                  <a:cubicBezTo>
                    <a:pt x="180" y="64"/>
                    <a:pt x="182" y="65"/>
                    <a:pt x="185" y="65"/>
                  </a:cubicBezTo>
                  <a:cubicBezTo>
                    <a:pt x="187" y="65"/>
                    <a:pt x="190" y="64"/>
                    <a:pt x="192" y="62"/>
                  </a:cubicBezTo>
                  <a:cubicBezTo>
                    <a:pt x="205" y="49"/>
                    <a:pt x="205" y="49"/>
                    <a:pt x="205" y="49"/>
                  </a:cubicBezTo>
                  <a:cubicBezTo>
                    <a:pt x="209" y="45"/>
                    <a:pt x="209" y="39"/>
                    <a:pt x="205" y="35"/>
                  </a:cubicBezTo>
                  <a:moveTo>
                    <a:pt x="120" y="49"/>
                  </a:moveTo>
                  <a:cubicBezTo>
                    <a:pt x="81" y="49"/>
                    <a:pt x="50" y="80"/>
                    <a:pt x="50" y="118"/>
                  </a:cubicBezTo>
                  <a:cubicBezTo>
                    <a:pt x="50" y="132"/>
                    <a:pt x="54" y="145"/>
                    <a:pt x="61" y="156"/>
                  </a:cubicBezTo>
                  <a:cubicBezTo>
                    <a:pt x="62" y="157"/>
                    <a:pt x="62" y="158"/>
                    <a:pt x="62" y="158"/>
                  </a:cubicBezTo>
                  <a:cubicBezTo>
                    <a:pt x="75" y="176"/>
                    <a:pt x="78" y="182"/>
                    <a:pt x="78" y="186"/>
                  </a:cubicBezTo>
                  <a:cubicBezTo>
                    <a:pt x="78" y="199"/>
                    <a:pt x="78" y="199"/>
                    <a:pt x="78" y="199"/>
                  </a:cubicBezTo>
                  <a:cubicBezTo>
                    <a:pt x="75" y="199"/>
                    <a:pt x="75" y="199"/>
                    <a:pt x="75" y="199"/>
                  </a:cubicBezTo>
                  <a:cubicBezTo>
                    <a:pt x="71" y="199"/>
                    <a:pt x="69" y="200"/>
                    <a:pt x="69" y="204"/>
                  </a:cubicBezTo>
                  <a:cubicBezTo>
                    <a:pt x="69" y="229"/>
                    <a:pt x="69" y="229"/>
                    <a:pt x="69" y="229"/>
                  </a:cubicBezTo>
                  <a:cubicBezTo>
                    <a:pt x="69" y="233"/>
                    <a:pt x="71" y="235"/>
                    <a:pt x="75" y="235"/>
                  </a:cubicBezTo>
                  <a:cubicBezTo>
                    <a:pt x="166" y="235"/>
                    <a:pt x="166" y="235"/>
                    <a:pt x="166" y="235"/>
                  </a:cubicBezTo>
                  <a:cubicBezTo>
                    <a:pt x="169" y="235"/>
                    <a:pt x="171" y="233"/>
                    <a:pt x="171" y="229"/>
                  </a:cubicBezTo>
                  <a:cubicBezTo>
                    <a:pt x="171" y="204"/>
                    <a:pt x="171" y="204"/>
                    <a:pt x="171" y="204"/>
                  </a:cubicBezTo>
                  <a:cubicBezTo>
                    <a:pt x="171" y="200"/>
                    <a:pt x="169" y="199"/>
                    <a:pt x="166" y="199"/>
                  </a:cubicBezTo>
                  <a:cubicBezTo>
                    <a:pt x="162" y="199"/>
                    <a:pt x="162" y="199"/>
                    <a:pt x="162" y="199"/>
                  </a:cubicBezTo>
                  <a:cubicBezTo>
                    <a:pt x="162" y="186"/>
                    <a:pt x="162" y="186"/>
                    <a:pt x="162" y="186"/>
                  </a:cubicBezTo>
                  <a:cubicBezTo>
                    <a:pt x="162" y="183"/>
                    <a:pt x="163" y="178"/>
                    <a:pt x="178" y="158"/>
                  </a:cubicBezTo>
                  <a:cubicBezTo>
                    <a:pt x="186" y="146"/>
                    <a:pt x="190" y="133"/>
                    <a:pt x="190" y="118"/>
                  </a:cubicBezTo>
                  <a:cubicBezTo>
                    <a:pt x="190" y="80"/>
                    <a:pt x="159" y="49"/>
                    <a:pt x="120" y="49"/>
                  </a:cubicBezTo>
                  <a:moveTo>
                    <a:pt x="120" y="170"/>
                  </a:moveTo>
                  <a:cubicBezTo>
                    <a:pt x="117" y="136"/>
                    <a:pt x="117" y="136"/>
                    <a:pt x="117" y="136"/>
                  </a:cubicBezTo>
                  <a:cubicBezTo>
                    <a:pt x="124" y="136"/>
                    <a:pt x="124" y="136"/>
                    <a:pt x="124" y="136"/>
                  </a:cubicBezTo>
                  <a:lnTo>
                    <a:pt x="120" y="170"/>
                  </a:lnTo>
                  <a:close/>
                  <a:moveTo>
                    <a:pt x="162" y="147"/>
                  </a:moveTo>
                  <a:cubicBezTo>
                    <a:pt x="147" y="168"/>
                    <a:pt x="143" y="176"/>
                    <a:pt x="143" y="186"/>
                  </a:cubicBezTo>
                  <a:cubicBezTo>
                    <a:pt x="143" y="199"/>
                    <a:pt x="143" y="199"/>
                    <a:pt x="143" y="199"/>
                  </a:cubicBezTo>
                  <a:cubicBezTo>
                    <a:pt x="127" y="199"/>
                    <a:pt x="127" y="199"/>
                    <a:pt x="127" y="199"/>
                  </a:cubicBezTo>
                  <a:cubicBezTo>
                    <a:pt x="134" y="136"/>
                    <a:pt x="134" y="136"/>
                    <a:pt x="134" y="136"/>
                  </a:cubicBezTo>
                  <a:cubicBezTo>
                    <a:pt x="141" y="136"/>
                    <a:pt x="141" y="136"/>
                    <a:pt x="141" y="136"/>
                  </a:cubicBezTo>
                  <a:cubicBezTo>
                    <a:pt x="149" y="136"/>
                    <a:pt x="156" y="130"/>
                    <a:pt x="156" y="122"/>
                  </a:cubicBezTo>
                  <a:cubicBezTo>
                    <a:pt x="156" y="113"/>
                    <a:pt x="149" y="107"/>
                    <a:pt x="141" y="107"/>
                  </a:cubicBezTo>
                  <a:cubicBezTo>
                    <a:pt x="137" y="107"/>
                    <a:pt x="134" y="108"/>
                    <a:pt x="131" y="111"/>
                  </a:cubicBezTo>
                  <a:cubicBezTo>
                    <a:pt x="127" y="115"/>
                    <a:pt x="125" y="122"/>
                    <a:pt x="125" y="127"/>
                  </a:cubicBezTo>
                  <a:cubicBezTo>
                    <a:pt x="116" y="127"/>
                    <a:pt x="116" y="127"/>
                    <a:pt x="116" y="127"/>
                  </a:cubicBezTo>
                  <a:cubicBezTo>
                    <a:pt x="116" y="122"/>
                    <a:pt x="115" y="116"/>
                    <a:pt x="111" y="111"/>
                  </a:cubicBezTo>
                  <a:cubicBezTo>
                    <a:pt x="108" y="108"/>
                    <a:pt x="104" y="107"/>
                    <a:pt x="100" y="107"/>
                  </a:cubicBezTo>
                  <a:cubicBezTo>
                    <a:pt x="92" y="107"/>
                    <a:pt x="85" y="113"/>
                    <a:pt x="85" y="122"/>
                  </a:cubicBezTo>
                  <a:cubicBezTo>
                    <a:pt x="85" y="130"/>
                    <a:pt x="92" y="136"/>
                    <a:pt x="100" y="136"/>
                  </a:cubicBezTo>
                  <a:cubicBezTo>
                    <a:pt x="107" y="136"/>
                    <a:pt x="107" y="136"/>
                    <a:pt x="107" y="136"/>
                  </a:cubicBezTo>
                  <a:cubicBezTo>
                    <a:pt x="114" y="199"/>
                    <a:pt x="114" y="199"/>
                    <a:pt x="114" y="199"/>
                  </a:cubicBezTo>
                  <a:cubicBezTo>
                    <a:pt x="97" y="199"/>
                    <a:pt x="97" y="199"/>
                    <a:pt x="97" y="199"/>
                  </a:cubicBezTo>
                  <a:cubicBezTo>
                    <a:pt x="97" y="186"/>
                    <a:pt x="97" y="186"/>
                    <a:pt x="97" y="186"/>
                  </a:cubicBezTo>
                  <a:cubicBezTo>
                    <a:pt x="97" y="177"/>
                    <a:pt x="93" y="168"/>
                    <a:pt x="78" y="147"/>
                  </a:cubicBezTo>
                  <a:cubicBezTo>
                    <a:pt x="78" y="147"/>
                    <a:pt x="78" y="147"/>
                    <a:pt x="78" y="147"/>
                  </a:cubicBezTo>
                  <a:cubicBezTo>
                    <a:pt x="77" y="146"/>
                    <a:pt x="77" y="146"/>
                    <a:pt x="77" y="146"/>
                  </a:cubicBezTo>
                  <a:cubicBezTo>
                    <a:pt x="71" y="138"/>
                    <a:pt x="68" y="128"/>
                    <a:pt x="68" y="118"/>
                  </a:cubicBezTo>
                  <a:cubicBezTo>
                    <a:pt x="68" y="91"/>
                    <a:pt x="92" y="68"/>
                    <a:pt x="120" y="68"/>
                  </a:cubicBezTo>
                  <a:cubicBezTo>
                    <a:pt x="148" y="68"/>
                    <a:pt x="172" y="91"/>
                    <a:pt x="172" y="118"/>
                  </a:cubicBezTo>
                  <a:cubicBezTo>
                    <a:pt x="172" y="129"/>
                    <a:pt x="168" y="139"/>
                    <a:pt x="162" y="147"/>
                  </a:cubicBezTo>
                  <a:moveTo>
                    <a:pt x="135" y="127"/>
                  </a:moveTo>
                  <a:cubicBezTo>
                    <a:pt x="135" y="124"/>
                    <a:pt x="136" y="119"/>
                    <a:pt x="138" y="117"/>
                  </a:cubicBezTo>
                  <a:cubicBezTo>
                    <a:pt x="139" y="116"/>
                    <a:pt x="140" y="116"/>
                    <a:pt x="141" y="116"/>
                  </a:cubicBezTo>
                  <a:cubicBezTo>
                    <a:pt x="144" y="116"/>
                    <a:pt x="147" y="119"/>
                    <a:pt x="147" y="122"/>
                  </a:cubicBezTo>
                  <a:cubicBezTo>
                    <a:pt x="147" y="125"/>
                    <a:pt x="144" y="127"/>
                    <a:pt x="141" y="127"/>
                  </a:cubicBezTo>
                  <a:cubicBezTo>
                    <a:pt x="135" y="127"/>
                    <a:pt x="135" y="127"/>
                    <a:pt x="135" y="127"/>
                  </a:cubicBezTo>
                  <a:close/>
                  <a:moveTo>
                    <a:pt x="107" y="127"/>
                  </a:moveTo>
                  <a:cubicBezTo>
                    <a:pt x="100" y="127"/>
                    <a:pt x="100" y="127"/>
                    <a:pt x="100" y="127"/>
                  </a:cubicBezTo>
                  <a:cubicBezTo>
                    <a:pt x="97" y="127"/>
                    <a:pt x="94" y="125"/>
                    <a:pt x="94" y="122"/>
                  </a:cubicBezTo>
                  <a:cubicBezTo>
                    <a:pt x="94" y="119"/>
                    <a:pt x="97" y="116"/>
                    <a:pt x="100" y="116"/>
                  </a:cubicBezTo>
                  <a:cubicBezTo>
                    <a:pt x="102" y="116"/>
                    <a:pt x="103" y="117"/>
                    <a:pt x="104" y="118"/>
                  </a:cubicBezTo>
                  <a:cubicBezTo>
                    <a:pt x="106" y="120"/>
                    <a:pt x="107" y="124"/>
                    <a:pt x="107" y="127"/>
                  </a:cubicBezTo>
                  <a:moveTo>
                    <a:pt x="231" y="111"/>
                  </a:moveTo>
                  <a:cubicBezTo>
                    <a:pt x="212" y="111"/>
                    <a:pt x="212" y="111"/>
                    <a:pt x="212" y="111"/>
                  </a:cubicBezTo>
                  <a:cubicBezTo>
                    <a:pt x="206" y="111"/>
                    <a:pt x="202" y="115"/>
                    <a:pt x="202" y="120"/>
                  </a:cubicBezTo>
                  <a:cubicBezTo>
                    <a:pt x="202" y="125"/>
                    <a:pt x="206" y="130"/>
                    <a:pt x="212" y="130"/>
                  </a:cubicBezTo>
                  <a:cubicBezTo>
                    <a:pt x="231" y="130"/>
                    <a:pt x="231" y="130"/>
                    <a:pt x="231" y="130"/>
                  </a:cubicBezTo>
                  <a:cubicBezTo>
                    <a:pt x="236" y="130"/>
                    <a:pt x="240" y="125"/>
                    <a:pt x="240" y="120"/>
                  </a:cubicBezTo>
                  <a:cubicBezTo>
                    <a:pt x="240" y="115"/>
                    <a:pt x="236" y="111"/>
                    <a:pt x="231" y="111"/>
                  </a:cubicBezTo>
                </a:path>
              </a:pathLst>
            </a:custGeom>
            <a:solidFill>
              <a:schemeClr val="bg1">
                <a:alpha val="80000"/>
              </a:schemeClr>
            </a:solidFill>
            <a:ln>
              <a:noFill/>
            </a:ln>
          </p:spPr>
          <p:txBody>
            <a:bodyPr anchor="ctr"/>
            <a:lstStyle/>
            <a:p>
              <a:pPr algn="ctr"/>
              <a:endParaRPr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sp>
        <p:nvSpPr>
          <p:cNvPr id="46" name="PA_i$liḋe-Rectangle 12">
            <a:extLst>
              <a:ext uri="{FF2B5EF4-FFF2-40B4-BE49-F238E27FC236}">
                <a16:creationId xmlns:a16="http://schemas.microsoft.com/office/drawing/2014/main" id="{D1B62B7D-DA3B-495B-BA1B-B7E2FF445B2D}"/>
              </a:ext>
            </a:extLst>
          </p:cNvPr>
          <p:cNvSpPr/>
          <p:nvPr>
            <p:custDataLst>
              <p:tags r:id="rId12"/>
            </p:custDataLst>
          </p:nvPr>
        </p:nvSpPr>
        <p:spPr>
          <a:xfrm>
            <a:off x="1775640" y="1998109"/>
            <a:ext cx="1123570" cy="381362"/>
          </a:xfrm>
          <a:prstGeom prst="rect">
            <a:avLst/>
          </a:prstGeom>
        </p:spPr>
        <p:txBody>
          <a:bodyPr wrap="none" lIns="0" tIns="0" rIns="0" bIns="0" anchor="ctr" anchorCtr="0">
            <a:normAutofit/>
          </a:bodyPr>
          <a:lstStyle/>
          <a:p>
            <a:pPr algn="ctr"/>
            <a:r>
              <a:rPr lang="zh-CN" altLang="en-US" sz="2400">
                <a:solidFill>
                  <a:srgbClr val="29435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lt"/>
              </a:rPr>
              <a:t>标题内容</a:t>
            </a:r>
            <a:endParaRPr lang="zh-CN" altLang="en-US" sz="2400">
              <a:solidFill>
                <a:srgbClr val="294350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47" name="PA_i$liḋe-Rectangle 13">
            <a:extLst>
              <a:ext uri="{FF2B5EF4-FFF2-40B4-BE49-F238E27FC236}">
                <a16:creationId xmlns:a16="http://schemas.microsoft.com/office/drawing/2014/main" id="{2E17C22F-A2F8-4A75-8B3C-7D19F6E23C9B}"/>
              </a:ext>
            </a:extLst>
          </p:cNvPr>
          <p:cNvSpPr/>
          <p:nvPr>
            <p:custDataLst>
              <p:tags r:id="rId13"/>
            </p:custDataLst>
          </p:nvPr>
        </p:nvSpPr>
        <p:spPr>
          <a:xfrm>
            <a:off x="4311156" y="1982400"/>
            <a:ext cx="1123570" cy="381362"/>
          </a:xfrm>
          <a:prstGeom prst="rect">
            <a:avLst/>
          </a:prstGeom>
        </p:spPr>
        <p:txBody>
          <a:bodyPr wrap="none" lIns="0" tIns="0" rIns="0" bIns="0" anchor="ctr" anchorCtr="0">
            <a:normAutofit/>
          </a:bodyPr>
          <a:lstStyle/>
          <a:p>
            <a:pPr algn="ctr"/>
            <a:r>
              <a:rPr lang="zh-CN" altLang="en-US" sz="2400">
                <a:solidFill>
                  <a:srgbClr val="FC8618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+mn-lt"/>
              </a:rPr>
              <a:t>标题内容</a:t>
            </a:r>
            <a:endParaRPr lang="zh-CN" altLang="en-US" sz="2400">
              <a:solidFill>
                <a:srgbClr val="FC8618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48" name="PA_i$liḋe-Rectangle 14">
            <a:extLst>
              <a:ext uri="{FF2B5EF4-FFF2-40B4-BE49-F238E27FC236}">
                <a16:creationId xmlns:a16="http://schemas.microsoft.com/office/drawing/2014/main" id="{51E45F80-9FB6-41ED-8906-0DCDC59D1C07}"/>
              </a:ext>
            </a:extLst>
          </p:cNvPr>
          <p:cNvSpPr/>
          <p:nvPr>
            <p:custDataLst>
              <p:tags r:id="rId14"/>
            </p:custDataLst>
          </p:nvPr>
        </p:nvSpPr>
        <p:spPr>
          <a:xfrm>
            <a:off x="6787073" y="1978379"/>
            <a:ext cx="1123570" cy="381362"/>
          </a:xfrm>
          <a:prstGeom prst="rect">
            <a:avLst/>
          </a:prstGeom>
        </p:spPr>
        <p:txBody>
          <a:bodyPr wrap="none" lIns="0" tIns="0" rIns="0" bIns="0" anchor="ctr" anchorCtr="0">
            <a:normAutofit/>
          </a:bodyPr>
          <a:lstStyle/>
          <a:p>
            <a:pPr algn="ctr"/>
            <a:r>
              <a:rPr lang="zh-CN" altLang="en-US" sz="2400">
                <a:solidFill>
                  <a:srgbClr val="29435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lt"/>
              </a:rPr>
              <a:t>标题内容</a:t>
            </a:r>
            <a:endParaRPr lang="zh-CN" altLang="en-US" sz="2400">
              <a:solidFill>
                <a:srgbClr val="294350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49" name="PA_i$liḋe-Rectangle 15">
            <a:extLst>
              <a:ext uri="{FF2B5EF4-FFF2-40B4-BE49-F238E27FC236}">
                <a16:creationId xmlns:a16="http://schemas.microsoft.com/office/drawing/2014/main" id="{E4D0E376-820D-4E40-8756-234E2ADB6039}"/>
              </a:ext>
            </a:extLst>
          </p:cNvPr>
          <p:cNvSpPr/>
          <p:nvPr>
            <p:custDataLst>
              <p:tags r:id="rId15"/>
            </p:custDataLst>
          </p:nvPr>
        </p:nvSpPr>
        <p:spPr>
          <a:xfrm>
            <a:off x="9292789" y="1983909"/>
            <a:ext cx="1123570" cy="381362"/>
          </a:xfrm>
          <a:prstGeom prst="rect">
            <a:avLst/>
          </a:prstGeom>
        </p:spPr>
        <p:txBody>
          <a:bodyPr wrap="none" lIns="0" tIns="0" rIns="0" bIns="0" anchor="ctr" anchorCtr="0">
            <a:normAutofit/>
          </a:bodyPr>
          <a:lstStyle/>
          <a:p>
            <a:pPr algn="ctr"/>
            <a:r>
              <a:rPr lang="zh-CN" altLang="en-US" sz="2400">
                <a:solidFill>
                  <a:srgbClr val="FC8618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+mn-lt"/>
              </a:rPr>
              <a:t>标题内容</a:t>
            </a:r>
            <a:endParaRPr lang="zh-CN" altLang="en-US" sz="2400">
              <a:solidFill>
                <a:srgbClr val="FC8618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5" name="PA_i$liḋe-TextBox 35">
            <a:extLst>
              <a:ext uri="{FF2B5EF4-FFF2-40B4-BE49-F238E27FC236}">
                <a16:creationId xmlns:a16="http://schemas.microsoft.com/office/drawing/2014/main" id="{7137E322-4977-4D87-B81A-4406EF21237D}"/>
              </a:ext>
            </a:extLst>
          </p:cNvPr>
          <p:cNvSpPr txBox="1"/>
          <p:nvPr>
            <p:custDataLst>
              <p:tags r:id="rId16"/>
            </p:custDataLst>
          </p:nvPr>
        </p:nvSpPr>
        <p:spPr bwMode="auto">
          <a:xfrm>
            <a:off x="1163452" y="4172531"/>
            <a:ext cx="2347947" cy="283030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none" lIns="0" tIns="0" rIns="0" bIns="0" anchor="ctr" anchorCtr="1">
            <a:normAutofit/>
            <a:scene3d>
              <a:camera prst="orthographicFront"/>
              <a:lightRig rig="threePt" dir="t"/>
            </a:scene3d>
            <a:sp3d>
              <a:bevelT w="0" h="0"/>
            </a:sp3d>
          </a:bodyPr>
          <a:lstStyle/>
          <a:p>
            <a:pPr marL="0" lvl="1" algn="ctr"/>
            <a:r>
              <a:rPr lang="zh-CN" altLang="en-US" sz="1600" b="1">
                <a:solidFill>
                  <a:srgbClr val="294350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标题文本预设</a:t>
            </a:r>
          </a:p>
        </p:txBody>
      </p:sp>
      <p:sp>
        <p:nvSpPr>
          <p:cNvPr id="36" name="PA_i$liḋe-TextBox 36">
            <a:extLst>
              <a:ext uri="{FF2B5EF4-FFF2-40B4-BE49-F238E27FC236}">
                <a16:creationId xmlns:a16="http://schemas.microsoft.com/office/drawing/2014/main" id="{BC0687E3-1658-4221-BF9B-D7AC49AC1782}"/>
              </a:ext>
            </a:extLst>
          </p:cNvPr>
          <p:cNvSpPr txBox="1"/>
          <p:nvPr>
            <p:custDataLst>
              <p:tags r:id="rId17"/>
            </p:custDataLst>
          </p:nvPr>
        </p:nvSpPr>
        <p:spPr bwMode="auto">
          <a:xfrm>
            <a:off x="1163452" y="4512711"/>
            <a:ext cx="2347947" cy="574230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square" lIns="0" tIns="0" rIns="0" bIns="0" anchor="ctr" anchorCtr="1">
            <a:normAutofit fontScale="92500" lnSpcReduction="10000"/>
            <a:scene3d>
              <a:camera prst="orthographicFront"/>
              <a:lightRig rig="threePt" dir="t"/>
            </a:scene3d>
            <a:sp3d>
              <a:bevelT w="0" h="0"/>
            </a:sp3d>
          </a:bodyPr>
          <a:lstStyle/>
          <a:p>
            <a:pPr algn="ctr">
              <a:lnSpc>
                <a:spcPct val="120000"/>
              </a:lnSpc>
              <a:defRPr/>
            </a:pPr>
            <a:r>
              <a:rPr lang="zh-CN" altLang="en-US" sz="120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此部分内容作为文字排版占位显示 </a:t>
            </a:r>
            <a:br>
              <a:rPr lang="zh-CN" altLang="en-US" sz="120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</a:br>
            <a:r>
              <a:rPr lang="zh-CN" altLang="en-US" sz="120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此部分内容作为文字排版占位</a:t>
            </a:r>
            <a:endParaRPr lang="en-US" altLang="zh-CN" sz="120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  <a:p>
            <a:pPr algn="ctr">
              <a:lnSpc>
                <a:spcPct val="120000"/>
              </a:lnSpc>
              <a:defRPr/>
            </a:pPr>
            <a:r>
              <a:rPr lang="zh-CN" altLang="en-US" sz="120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（建议使用主题字体）</a:t>
            </a:r>
          </a:p>
        </p:txBody>
      </p:sp>
      <p:sp>
        <p:nvSpPr>
          <p:cNvPr id="33" name="PA_i$liḋe-TextBox 33">
            <a:extLst>
              <a:ext uri="{FF2B5EF4-FFF2-40B4-BE49-F238E27FC236}">
                <a16:creationId xmlns:a16="http://schemas.microsoft.com/office/drawing/2014/main" id="{D3006107-5CB7-471B-9E7A-DBA605934580}"/>
              </a:ext>
            </a:extLst>
          </p:cNvPr>
          <p:cNvSpPr txBox="1"/>
          <p:nvPr>
            <p:custDataLst>
              <p:tags r:id="rId18"/>
            </p:custDataLst>
          </p:nvPr>
        </p:nvSpPr>
        <p:spPr bwMode="auto">
          <a:xfrm>
            <a:off x="3669168" y="4172531"/>
            <a:ext cx="2347947" cy="283030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none" lIns="0" tIns="0" rIns="0" bIns="0" anchor="ctr" anchorCtr="1">
            <a:normAutofit/>
            <a:scene3d>
              <a:camera prst="orthographicFront"/>
              <a:lightRig rig="threePt" dir="t"/>
            </a:scene3d>
            <a:sp3d>
              <a:bevelT w="0" h="0"/>
            </a:sp3d>
          </a:bodyPr>
          <a:lstStyle/>
          <a:p>
            <a:pPr marL="0" lvl="1" algn="ctr"/>
            <a:r>
              <a:rPr lang="zh-CN" altLang="en-US" sz="1600" b="1">
                <a:solidFill>
                  <a:srgbClr val="FC8618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标题文本预设</a:t>
            </a:r>
          </a:p>
        </p:txBody>
      </p:sp>
      <p:sp>
        <p:nvSpPr>
          <p:cNvPr id="34" name="PA_iS1ide-TextBox 34">
            <a:extLst>
              <a:ext uri="{FF2B5EF4-FFF2-40B4-BE49-F238E27FC236}">
                <a16:creationId xmlns:a16="http://schemas.microsoft.com/office/drawing/2014/main" id="{34B880F5-EBC3-4635-A6FE-46E1D0724F4C}"/>
              </a:ext>
            </a:extLst>
          </p:cNvPr>
          <p:cNvSpPr txBox="1"/>
          <p:nvPr>
            <p:custDataLst>
              <p:tags r:id="rId19"/>
            </p:custDataLst>
          </p:nvPr>
        </p:nvSpPr>
        <p:spPr bwMode="auto">
          <a:xfrm>
            <a:off x="3669168" y="4512711"/>
            <a:ext cx="2347947" cy="574230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square" lIns="0" tIns="0" rIns="0" bIns="0" anchor="ctr" anchorCtr="1">
            <a:normAutofit fontScale="92500" lnSpcReduction="10000"/>
            <a:scene3d>
              <a:camera prst="orthographicFront"/>
              <a:lightRig rig="threePt" dir="t"/>
            </a:scene3d>
            <a:sp3d>
              <a:bevelT w="0" h="0"/>
            </a:sp3d>
          </a:bodyPr>
          <a:lstStyle/>
          <a:p>
            <a:pPr algn="ctr">
              <a:lnSpc>
                <a:spcPct val="120000"/>
              </a:lnSpc>
              <a:defRPr/>
            </a:pPr>
            <a:r>
              <a:rPr lang="zh-CN" altLang="en-US" sz="120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此部分内容作为文字排版占位显示 </a:t>
            </a:r>
            <a:br>
              <a:rPr lang="zh-CN" altLang="en-US" sz="120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</a:br>
            <a:r>
              <a:rPr lang="zh-CN" altLang="en-US" sz="120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此部分内容作为文字排版占位</a:t>
            </a:r>
            <a:endParaRPr lang="en-US" altLang="zh-CN" sz="120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  <a:p>
            <a:pPr algn="ctr">
              <a:lnSpc>
                <a:spcPct val="120000"/>
              </a:lnSpc>
              <a:defRPr/>
            </a:pPr>
            <a:r>
              <a:rPr lang="zh-CN" altLang="en-US" sz="120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（建议使用主题字体）</a:t>
            </a:r>
          </a:p>
        </p:txBody>
      </p:sp>
      <p:sp>
        <p:nvSpPr>
          <p:cNvPr id="31" name="PA_iS1ide-TextBox 31">
            <a:extLst>
              <a:ext uri="{FF2B5EF4-FFF2-40B4-BE49-F238E27FC236}">
                <a16:creationId xmlns:a16="http://schemas.microsoft.com/office/drawing/2014/main" id="{71ACC55B-2476-498A-9780-067700751253}"/>
              </a:ext>
            </a:extLst>
          </p:cNvPr>
          <p:cNvSpPr txBox="1"/>
          <p:nvPr>
            <p:custDataLst>
              <p:tags r:id="rId20"/>
            </p:custDataLst>
          </p:nvPr>
        </p:nvSpPr>
        <p:spPr bwMode="auto">
          <a:xfrm>
            <a:off x="6174885" y="4172531"/>
            <a:ext cx="2347947" cy="283030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none" lIns="0" tIns="0" rIns="0" bIns="0" anchor="ctr" anchorCtr="1">
            <a:normAutofit/>
            <a:scene3d>
              <a:camera prst="orthographicFront"/>
              <a:lightRig rig="threePt" dir="t"/>
            </a:scene3d>
            <a:sp3d>
              <a:bevelT w="0" h="0"/>
            </a:sp3d>
          </a:bodyPr>
          <a:lstStyle/>
          <a:p>
            <a:pPr marL="0" lvl="1" algn="ctr"/>
            <a:r>
              <a:rPr lang="zh-CN" altLang="en-US" sz="1600" b="1">
                <a:solidFill>
                  <a:srgbClr val="294350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标题文本预设</a:t>
            </a:r>
          </a:p>
        </p:txBody>
      </p:sp>
      <p:sp>
        <p:nvSpPr>
          <p:cNvPr id="32" name="PA_iS1ide-TextBox 32">
            <a:extLst>
              <a:ext uri="{FF2B5EF4-FFF2-40B4-BE49-F238E27FC236}">
                <a16:creationId xmlns:a16="http://schemas.microsoft.com/office/drawing/2014/main" id="{04EA78DF-FC40-4A0B-B532-99EA33DD2007}"/>
              </a:ext>
            </a:extLst>
          </p:cNvPr>
          <p:cNvSpPr txBox="1"/>
          <p:nvPr>
            <p:custDataLst>
              <p:tags r:id="rId21"/>
            </p:custDataLst>
          </p:nvPr>
        </p:nvSpPr>
        <p:spPr bwMode="auto">
          <a:xfrm>
            <a:off x="6174885" y="4512711"/>
            <a:ext cx="2347947" cy="574230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square" lIns="0" tIns="0" rIns="0" bIns="0" anchor="ctr" anchorCtr="1">
            <a:normAutofit fontScale="92500" lnSpcReduction="10000"/>
            <a:scene3d>
              <a:camera prst="orthographicFront"/>
              <a:lightRig rig="threePt" dir="t"/>
            </a:scene3d>
            <a:sp3d>
              <a:bevelT w="0" h="0"/>
            </a:sp3d>
          </a:bodyPr>
          <a:lstStyle/>
          <a:p>
            <a:pPr algn="ctr">
              <a:lnSpc>
                <a:spcPct val="120000"/>
              </a:lnSpc>
              <a:defRPr/>
            </a:pPr>
            <a:r>
              <a:rPr lang="zh-CN" altLang="en-US" sz="120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此部分内容作为文字排版占位显示 </a:t>
            </a:r>
            <a:br>
              <a:rPr lang="zh-CN" altLang="en-US" sz="120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</a:br>
            <a:r>
              <a:rPr lang="zh-CN" altLang="en-US" sz="120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此部分内容作为文字排版占位</a:t>
            </a:r>
            <a:endParaRPr lang="en-US" altLang="zh-CN" sz="120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  <a:p>
            <a:pPr algn="ctr">
              <a:lnSpc>
                <a:spcPct val="120000"/>
              </a:lnSpc>
              <a:defRPr/>
            </a:pPr>
            <a:r>
              <a:rPr lang="zh-CN" altLang="en-US" sz="120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（建议使用主题字体）</a:t>
            </a:r>
          </a:p>
        </p:txBody>
      </p:sp>
      <p:sp>
        <p:nvSpPr>
          <p:cNvPr id="26" name="PA_iS1ide-TextBox 29">
            <a:extLst>
              <a:ext uri="{FF2B5EF4-FFF2-40B4-BE49-F238E27FC236}">
                <a16:creationId xmlns:a16="http://schemas.microsoft.com/office/drawing/2014/main" id="{AED9ABDE-F188-4408-80A7-BD15E63A6E65}"/>
              </a:ext>
            </a:extLst>
          </p:cNvPr>
          <p:cNvSpPr txBox="1"/>
          <p:nvPr>
            <p:custDataLst>
              <p:tags r:id="rId22"/>
            </p:custDataLst>
          </p:nvPr>
        </p:nvSpPr>
        <p:spPr bwMode="auto">
          <a:xfrm>
            <a:off x="8680601" y="4172531"/>
            <a:ext cx="2347947" cy="283030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none" lIns="0" tIns="0" rIns="0" bIns="0" anchor="ctr" anchorCtr="1">
            <a:normAutofit/>
            <a:scene3d>
              <a:camera prst="orthographicFront"/>
              <a:lightRig rig="threePt" dir="t"/>
            </a:scene3d>
            <a:sp3d>
              <a:bevelT w="0" h="0"/>
            </a:sp3d>
          </a:bodyPr>
          <a:lstStyle/>
          <a:p>
            <a:pPr marL="0" lvl="1" algn="ctr"/>
            <a:r>
              <a:rPr lang="zh-CN" altLang="en-US" sz="1600" b="1">
                <a:solidFill>
                  <a:srgbClr val="FC8618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标题文本预设</a:t>
            </a:r>
          </a:p>
        </p:txBody>
      </p:sp>
      <p:sp>
        <p:nvSpPr>
          <p:cNvPr id="30" name="PA_iS1ide-TextBox 30">
            <a:extLst>
              <a:ext uri="{FF2B5EF4-FFF2-40B4-BE49-F238E27FC236}">
                <a16:creationId xmlns:a16="http://schemas.microsoft.com/office/drawing/2014/main" id="{BD11E709-A484-4E09-970A-2FA75DD1C8EC}"/>
              </a:ext>
            </a:extLst>
          </p:cNvPr>
          <p:cNvSpPr txBox="1"/>
          <p:nvPr>
            <p:custDataLst>
              <p:tags r:id="rId23"/>
            </p:custDataLst>
          </p:nvPr>
        </p:nvSpPr>
        <p:spPr bwMode="auto">
          <a:xfrm>
            <a:off x="8680601" y="4512711"/>
            <a:ext cx="2347947" cy="574230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square" lIns="0" tIns="0" rIns="0" bIns="0" anchor="ctr" anchorCtr="1">
            <a:normAutofit fontScale="92500" lnSpcReduction="10000"/>
            <a:scene3d>
              <a:camera prst="orthographicFront"/>
              <a:lightRig rig="threePt" dir="t"/>
            </a:scene3d>
            <a:sp3d>
              <a:bevelT w="0" h="0"/>
            </a:sp3d>
          </a:bodyPr>
          <a:lstStyle/>
          <a:p>
            <a:pPr algn="ctr">
              <a:lnSpc>
                <a:spcPct val="120000"/>
              </a:lnSpc>
              <a:defRPr/>
            </a:pPr>
            <a:r>
              <a:rPr lang="zh-CN" altLang="en-US" sz="120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此部分内容作为文字排版占位显示 </a:t>
            </a:r>
            <a:br>
              <a:rPr lang="zh-CN" altLang="en-US" sz="120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</a:br>
            <a:r>
              <a:rPr lang="zh-CN" altLang="en-US" sz="120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此部分内容作为文字排版占位</a:t>
            </a:r>
            <a:endParaRPr lang="en-US" altLang="zh-CN" sz="120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  <a:p>
            <a:pPr algn="ctr">
              <a:lnSpc>
                <a:spcPct val="120000"/>
              </a:lnSpc>
              <a:defRPr/>
            </a:pPr>
            <a:r>
              <a:rPr lang="zh-CN" altLang="en-US" sz="120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（建议使用主题字体）</a:t>
            </a:r>
          </a:p>
        </p:txBody>
      </p:sp>
      <p:sp>
        <p:nvSpPr>
          <p:cNvPr id="5" name="PA_燕尾形 4">
            <a:extLst>
              <a:ext uri="{FF2B5EF4-FFF2-40B4-BE49-F238E27FC236}">
                <a16:creationId xmlns:a16="http://schemas.microsoft.com/office/drawing/2014/main" id="{1BAB1C20-9C10-4240-84A9-6ED2CDABED55}"/>
              </a:ext>
            </a:extLst>
          </p:cNvPr>
          <p:cNvSpPr/>
          <p:nvPr>
            <p:custDataLst>
              <p:tags r:id="rId24"/>
            </p:custDataLst>
          </p:nvPr>
        </p:nvSpPr>
        <p:spPr>
          <a:xfrm>
            <a:off x="3383842" y="2947640"/>
            <a:ext cx="442682" cy="442682"/>
          </a:xfrm>
          <a:prstGeom prst="chevron">
            <a:avLst/>
          </a:prstGeom>
          <a:solidFill>
            <a:schemeClr val="tx1">
              <a:alpha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53" name="PA_燕尾形 52">
            <a:extLst>
              <a:ext uri="{FF2B5EF4-FFF2-40B4-BE49-F238E27FC236}">
                <a16:creationId xmlns:a16="http://schemas.microsoft.com/office/drawing/2014/main" id="{98DCA6B4-6308-4E13-8795-C3E87EFC42ED}"/>
              </a:ext>
            </a:extLst>
          </p:cNvPr>
          <p:cNvSpPr/>
          <p:nvPr>
            <p:custDataLst>
              <p:tags r:id="rId25"/>
            </p:custDataLst>
          </p:nvPr>
        </p:nvSpPr>
        <p:spPr>
          <a:xfrm>
            <a:off x="5889558" y="2947640"/>
            <a:ext cx="442682" cy="442682"/>
          </a:xfrm>
          <a:prstGeom prst="chevron">
            <a:avLst/>
          </a:prstGeom>
          <a:solidFill>
            <a:schemeClr val="tx1">
              <a:alpha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54" name="PA_燕尾形 53">
            <a:extLst>
              <a:ext uri="{FF2B5EF4-FFF2-40B4-BE49-F238E27FC236}">
                <a16:creationId xmlns:a16="http://schemas.microsoft.com/office/drawing/2014/main" id="{1A75CED8-8F72-491E-91E7-D8FA812F8B5F}"/>
              </a:ext>
            </a:extLst>
          </p:cNvPr>
          <p:cNvSpPr/>
          <p:nvPr>
            <p:custDataLst>
              <p:tags r:id="rId26"/>
            </p:custDataLst>
          </p:nvPr>
        </p:nvSpPr>
        <p:spPr>
          <a:xfrm>
            <a:off x="8380375" y="2947640"/>
            <a:ext cx="442682" cy="442682"/>
          </a:xfrm>
          <a:prstGeom prst="chevron">
            <a:avLst/>
          </a:prstGeom>
          <a:solidFill>
            <a:schemeClr val="tx1">
              <a:alpha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grpSp>
        <p:nvGrpSpPr>
          <p:cNvPr id="55" name="PA_组合 18">
            <a:extLst>
              <a:ext uri="{FF2B5EF4-FFF2-40B4-BE49-F238E27FC236}">
                <a16:creationId xmlns:a16="http://schemas.microsoft.com/office/drawing/2014/main" id="{1AD79D85-8A5D-43F3-B437-579D09B84EFF}"/>
              </a:ext>
            </a:extLst>
          </p:cNvPr>
          <p:cNvGrpSpPr/>
          <p:nvPr>
            <p:custDataLst>
              <p:tags r:id="rId27"/>
            </p:custDataLst>
          </p:nvPr>
        </p:nvGrpSpPr>
        <p:grpSpPr>
          <a:xfrm>
            <a:off x="2063326" y="3936816"/>
            <a:ext cx="548198" cy="84777"/>
            <a:chOff x="11643803" y="3980625"/>
            <a:chExt cx="1096395" cy="169554"/>
          </a:xfrm>
        </p:grpSpPr>
        <p:sp>
          <p:nvSpPr>
            <p:cNvPr id="56" name="Rectangle 19">
              <a:extLst>
                <a:ext uri="{FF2B5EF4-FFF2-40B4-BE49-F238E27FC236}">
                  <a16:creationId xmlns:a16="http://schemas.microsoft.com/office/drawing/2014/main" id="{263FAF58-1604-4818-A1F8-B461DFB39528}"/>
                </a:ext>
              </a:extLst>
            </p:cNvPr>
            <p:cNvSpPr/>
            <p:nvPr/>
          </p:nvSpPr>
          <p:spPr>
            <a:xfrm rot="2700000">
              <a:off x="11908522" y="3980626"/>
              <a:ext cx="169553" cy="169553"/>
            </a:xfrm>
            <a:prstGeom prst="rect">
              <a:avLst/>
            </a:prstGeom>
            <a:noFill/>
            <a:ln>
              <a:solidFill>
                <a:srgbClr val="29435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tr-TR" sz="900">
                <a:solidFill>
                  <a:srgbClr val="FF0000"/>
                </a:solidFill>
              </a:endParaRPr>
            </a:p>
          </p:txBody>
        </p:sp>
        <p:sp>
          <p:nvSpPr>
            <p:cNvPr id="57" name="Rectangle 20">
              <a:extLst>
                <a:ext uri="{FF2B5EF4-FFF2-40B4-BE49-F238E27FC236}">
                  <a16:creationId xmlns:a16="http://schemas.microsoft.com/office/drawing/2014/main" id="{3F6A3EF1-2506-464A-BA9B-AF81272C1F3C}"/>
                </a:ext>
              </a:extLst>
            </p:cNvPr>
            <p:cNvSpPr/>
            <p:nvPr/>
          </p:nvSpPr>
          <p:spPr>
            <a:xfrm rot="2700000">
              <a:off x="12107224" y="3980625"/>
              <a:ext cx="169553" cy="169553"/>
            </a:xfrm>
            <a:prstGeom prst="rect">
              <a:avLst/>
            </a:prstGeom>
            <a:noFill/>
            <a:ln>
              <a:solidFill>
                <a:srgbClr val="29435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tr-TR" sz="900">
                <a:solidFill>
                  <a:srgbClr val="FF0000"/>
                </a:solidFill>
              </a:endParaRPr>
            </a:p>
          </p:txBody>
        </p:sp>
        <p:sp>
          <p:nvSpPr>
            <p:cNvPr id="58" name="Rectangle 21">
              <a:extLst>
                <a:ext uri="{FF2B5EF4-FFF2-40B4-BE49-F238E27FC236}">
                  <a16:creationId xmlns:a16="http://schemas.microsoft.com/office/drawing/2014/main" id="{16EF8D6A-376A-48EA-A41C-9555B863C103}"/>
                </a:ext>
              </a:extLst>
            </p:cNvPr>
            <p:cNvSpPr/>
            <p:nvPr/>
          </p:nvSpPr>
          <p:spPr>
            <a:xfrm rot="2700000">
              <a:off x="12305926" y="3980625"/>
              <a:ext cx="169553" cy="169553"/>
            </a:xfrm>
            <a:prstGeom prst="rect">
              <a:avLst/>
            </a:prstGeom>
            <a:noFill/>
            <a:ln>
              <a:solidFill>
                <a:srgbClr val="29435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tr-TR" sz="900">
                <a:solidFill>
                  <a:srgbClr val="FF0000"/>
                </a:solidFill>
              </a:endParaRPr>
            </a:p>
          </p:txBody>
        </p:sp>
        <p:cxnSp>
          <p:nvCxnSpPr>
            <p:cNvPr id="59" name="Straight Connector 22">
              <a:extLst>
                <a:ext uri="{FF2B5EF4-FFF2-40B4-BE49-F238E27FC236}">
                  <a16:creationId xmlns:a16="http://schemas.microsoft.com/office/drawing/2014/main" id="{53A019C7-BD49-4160-A3F4-1CDB00ADF48D}"/>
                </a:ext>
              </a:extLst>
            </p:cNvPr>
            <p:cNvCxnSpPr/>
            <p:nvPr/>
          </p:nvCxnSpPr>
          <p:spPr>
            <a:xfrm>
              <a:off x="12510595" y="4065403"/>
              <a:ext cx="229603" cy="0"/>
            </a:xfrm>
            <a:prstGeom prst="line">
              <a:avLst/>
            </a:prstGeom>
            <a:ln w="12700">
              <a:solidFill>
                <a:srgbClr val="29435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0" name="Straight Connector 23">
              <a:extLst>
                <a:ext uri="{FF2B5EF4-FFF2-40B4-BE49-F238E27FC236}">
                  <a16:creationId xmlns:a16="http://schemas.microsoft.com/office/drawing/2014/main" id="{F44A808B-3A33-43EC-8D58-B65F719C46F6}"/>
                </a:ext>
              </a:extLst>
            </p:cNvPr>
            <p:cNvCxnSpPr/>
            <p:nvPr/>
          </p:nvCxnSpPr>
          <p:spPr>
            <a:xfrm>
              <a:off x="11643803" y="4065403"/>
              <a:ext cx="229603" cy="0"/>
            </a:xfrm>
            <a:prstGeom prst="line">
              <a:avLst/>
            </a:prstGeom>
            <a:ln w="12700">
              <a:solidFill>
                <a:srgbClr val="29435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61" name="PA_组合 18">
            <a:extLst>
              <a:ext uri="{FF2B5EF4-FFF2-40B4-BE49-F238E27FC236}">
                <a16:creationId xmlns:a16="http://schemas.microsoft.com/office/drawing/2014/main" id="{4F63C077-458D-4D74-8C34-C5F419C203CF}"/>
              </a:ext>
            </a:extLst>
          </p:cNvPr>
          <p:cNvGrpSpPr/>
          <p:nvPr>
            <p:custDataLst>
              <p:tags r:id="rId28"/>
            </p:custDataLst>
          </p:nvPr>
        </p:nvGrpSpPr>
        <p:grpSpPr>
          <a:xfrm>
            <a:off x="4598842" y="3936816"/>
            <a:ext cx="548198" cy="84777"/>
            <a:chOff x="11643803" y="3980625"/>
            <a:chExt cx="1096395" cy="169554"/>
          </a:xfrm>
        </p:grpSpPr>
        <p:sp>
          <p:nvSpPr>
            <p:cNvPr id="62" name="Rectangle 19">
              <a:extLst>
                <a:ext uri="{FF2B5EF4-FFF2-40B4-BE49-F238E27FC236}">
                  <a16:creationId xmlns:a16="http://schemas.microsoft.com/office/drawing/2014/main" id="{EF0C1BAA-6B24-40A7-B9D9-42F64BECB5AD}"/>
                </a:ext>
              </a:extLst>
            </p:cNvPr>
            <p:cNvSpPr/>
            <p:nvPr/>
          </p:nvSpPr>
          <p:spPr>
            <a:xfrm rot="2700000">
              <a:off x="11908522" y="3980626"/>
              <a:ext cx="169553" cy="169553"/>
            </a:xfrm>
            <a:prstGeom prst="rect">
              <a:avLst/>
            </a:prstGeom>
            <a:noFill/>
            <a:ln>
              <a:solidFill>
                <a:srgbClr val="29435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tr-TR" sz="900">
                <a:solidFill>
                  <a:srgbClr val="FF0000"/>
                </a:solidFill>
              </a:endParaRPr>
            </a:p>
          </p:txBody>
        </p:sp>
        <p:sp>
          <p:nvSpPr>
            <p:cNvPr id="63" name="Rectangle 20">
              <a:extLst>
                <a:ext uri="{FF2B5EF4-FFF2-40B4-BE49-F238E27FC236}">
                  <a16:creationId xmlns:a16="http://schemas.microsoft.com/office/drawing/2014/main" id="{93C9C7E1-19D5-40D6-968A-12829DB32A5E}"/>
                </a:ext>
              </a:extLst>
            </p:cNvPr>
            <p:cNvSpPr/>
            <p:nvPr/>
          </p:nvSpPr>
          <p:spPr>
            <a:xfrm rot="2700000">
              <a:off x="12107224" y="3980625"/>
              <a:ext cx="169553" cy="169553"/>
            </a:xfrm>
            <a:prstGeom prst="rect">
              <a:avLst/>
            </a:prstGeom>
            <a:noFill/>
            <a:ln>
              <a:solidFill>
                <a:srgbClr val="29435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tr-TR" sz="900">
                <a:solidFill>
                  <a:srgbClr val="FF0000"/>
                </a:solidFill>
              </a:endParaRPr>
            </a:p>
          </p:txBody>
        </p:sp>
        <p:sp>
          <p:nvSpPr>
            <p:cNvPr id="64" name="Rectangle 21">
              <a:extLst>
                <a:ext uri="{FF2B5EF4-FFF2-40B4-BE49-F238E27FC236}">
                  <a16:creationId xmlns:a16="http://schemas.microsoft.com/office/drawing/2014/main" id="{9A60C44F-0059-4A44-8B15-002C8CE3B84F}"/>
                </a:ext>
              </a:extLst>
            </p:cNvPr>
            <p:cNvSpPr/>
            <p:nvPr/>
          </p:nvSpPr>
          <p:spPr>
            <a:xfrm rot="2700000">
              <a:off x="12305926" y="3980625"/>
              <a:ext cx="169553" cy="169553"/>
            </a:xfrm>
            <a:prstGeom prst="rect">
              <a:avLst/>
            </a:prstGeom>
            <a:noFill/>
            <a:ln>
              <a:solidFill>
                <a:srgbClr val="29435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tr-TR" sz="900">
                <a:solidFill>
                  <a:srgbClr val="FF0000"/>
                </a:solidFill>
              </a:endParaRPr>
            </a:p>
          </p:txBody>
        </p:sp>
        <p:cxnSp>
          <p:nvCxnSpPr>
            <p:cNvPr id="65" name="Straight Connector 22">
              <a:extLst>
                <a:ext uri="{FF2B5EF4-FFF2-40B4-BE49-F238E27FC236}">
                  <a16:creationId xmlns:a16="http://schemas.microsoft.com/office/drawing/2014/main" id="{99A1B388-755A-46E3-8822-B48C369EBB41}"/>
                </a:ext>
              </a:extLst>
            </p:cNvPr>
            <p:cNvCxnSpPr/>
            <p:nvPr/>
          </p:nvCxnSpPr>
          <p:spPr>
            <a:xfrm>
              <a:off x="12510595" y="4065403"/>
              <a:ext cx="229603" cy="0"/>
            </a:xfrm>
            <a:prstGeom prst="line">
              <a:avLst/>
            </a:prstGeom>
            <a:ln w="12700">
              <a:solidFill>
                <a:srgbClr val="29435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6" name="Straight Connector 23">
              <a:extLst>
                <a:ext uri="{FF2B5EF4-FFF2-40B4-BE49-F238E27FC236}">
                  <a16:creationId xmlns:a16="http://schemas.microsoft.com/office/drawing/2014/main" id="{70C78BC0-1286-4FAC-AD4E-6B4F2CA5293C}"/>
                </a:ext>
              </a:extLst>
            </p:cNvPr>
            <p:cNvCxnSpPr/>
            <p:nvPr/>
          </p:nvCxnSpPr>
          <p:spPr>
            <a:xfrm>
              <a:off x="11643803" y="4065403"/>
              <a:ext cx="229603" cy="0"/>
            </a:xfrm>
            <a:prstGeom prst="line">
              <a:avLst/>
            </a:prstGeom>
            <a:ln w="12700">
              <a:solidFill>
                <a:srgbClr val="29435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67" name="PA_组合 18">
            <a:extLst>
              <a:ext uri="{FF2B5EF4-FFF2-40B4-BE49-F238E27FC236}">
                <a16:creationId xmlns:a16="http://schemas.microsoft.com/office/drawing/2014/main" id="{CA722CEB-5967-410D-8A55-B8D31E407D98}"/>
              </a:ext>
            </a:extLst>
          </p:cNvPr>
          <p:cNvGrpSpPr/>
          <p:nvPr>
            <p:custDataLst>
              <p:tags r:id="rId29"/>
            </p:custDataLst>
          </p:nvPr>
        </p:nvGrpSpPr>
        <p:grpSpPr>
          <a:xfrm>
            <a:off x="7074759" y="3936816"/>
            <a:ext cx="548198" cy="84777"/>
            <a:chOff x="11643803" y="3980625"/>
            <a:chExt cx="1096395" cy="169554"/>
          </a:xfrm>
        </p:grpSpPr>
        <p:sp>
          <p:nvSpPr>
            <p:cNvPr id="68" name="Rectangle 19">
              <a:extLst>
                <a:ext uri="{FF2B5EF4-FFF2-40B4-BE49-F238E27FC236}">
                  <a16:creationId xmlns:a16="http://schemas.microsoft.com/office/drawing/2014/main" id="{A9379E9C-D44F-41AF-B752-8848E5E760C7}"/>
                </a:ext>
              </a:extLst>
            </p:cNvPr>
            <p:cNvSpPr/>
            <p:nvPr/>
          </p:nvSpPr>
          <p:spPr>
            <a:xfrm rot="2700000">
              <a:off x="11908522" y="3980626"/>
              <a:ext cx="169553" cy="169553"/>
            </a:xfrm>
            <a:prstGeom prst="rect">
              <a:avLst/>
            </a:prstGeom>
            <a:noFill/>
            <a:ln>
              <a:solidFill>
                <a:srgbClr val="29435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tr-TR" sz="900">
                <a:solidFill>
                  <a:srgbClr val="FF0000"/>
                </a:solidFill>
              </a:endParaRPr>
            </a:p>
          </p:txBody>
        </p:sp>
        <p:sp>
          <p:nvSpPr>
            <p:cNvPr id="69" name="Rectangle 20">
              <a:extLst>
                <a:ext uri="{FF2B5EF4-FFF2-40B4-BE49-F238E27FC236}">
                  <a16:creationId xmlns:a16="http://schemas.microsoft.com/office/drawing/2014/main" id="{0C3B7DAD-2561-4043-9EE1-8E030EF23FC0}"/>
                </a:ext>
              </a:extLst>
            </p:cNvPr>
            <p:cNvSpPr/>
            <p:nvPr/>
          </p:nvSpPr>
          <p:spPr>
            <a:xfrm rot="2700000">
              <a:off x="12107224" y="3980625"/>
              <a:ext cx="169553" cy="169553"/>
            </a:xfrm>
            <a:prstGeom prst="rect">
              <a:avLst/>
            </a:prstGeom>
            <a:noFill/>
            <a:ln>
              <a:solidFill>
                <a:srgbClr val="29435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tr-TR" sz="900">
                <a:solidFill>
                  <a:srgbClr val="FF0000"/>
                </a:solidFill>
              </a:endParaRPr>
            </a:p>
          </p:txBody>
        </p:sp>
        <p:sp>
          <p:nvSpPr>
            <p:cNvPr id="70" name="Rectangle 21">
              <a:extLst>
                <a:ext uri="{FF2B5EF4-FFF2-40B4-BE49-F238E27FC236}">
                  <a16:creationId xmlns:a16="http://schemas.microsoft.com/office/drawing/2014/main" id="{F3418B7C-3F28-4E80-BF04-AB9E9EFF2A20}"/>
                </a:ext>
              </a:extLst>
            </p:cNvPr>
            <p:cNvSpPr/>
            <p:nvPr/>
          </p:nvSpPr>
          <p:spPr>
            <a:xfrm rot="2700000">
              <a:off x="12305926" y="3980625"/>
              <a:ext cx="169553" cy="169553"/>
            </a:xfrm>
            <a:prstGeom prst="rect">
              <a:avLst/>
            </a:prstGeom>
            <a:noFill/>
            <a:ln>
              <a:solidFill>
                <a:srgbClr val="29435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tr-TR" sz="900">
                <a:solidFill>
                  <a:srgbClr val="FF0000"/>
                </a:solidFill>
              </a:endParaRPr>
            </a:p>
          </p:txBody>
        </p:sp>
        <p:cxnSp>
          <p:nvCxnSpPr>
            <p:cNvPr id="71" name="Straight Connector 22">
              <a:extLst>
                <a:ext uri="{FF2B5EF4-FFF2-40B4-BE49-F238E27FC236}">
                  <a16:creationId xmlns:a16="http://schemas.microsoft.com/office/drawing/2014/main" id="{28CEE2C1-035E-455A-9824-E5BE2FFFA1A3}"/>
                </a:ext>
              </a:extLst>
            </p:cNvPr>
            <p:cNvCxnSpPr/>
            <p:nvPr/>
          </p:nvCxnSpPr>
          <p:spPr>
            <a:xfrm>
              <a:off x="12510595" y="4065403"/>
              <a:ext cx="229603" cy="0"/>
            </a:xfrm>
            <a:prstGeom prst="line">
              <a:avLst/>
            </a:prstGeom>
            <a:ln w="12700">
              <a:solidFill>
                <a:srgbClr val="29435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2" name="Straight Connector 23">
              <a:extLst>
                <a:ext uri="{FF2B5EF4-FFF2-40B4-BE49-F238E27FC236}">
                  <a16:creationId xmlns:a16="http://schemas.microsoft.com/office/drawing/2014/main" id="{C46167A7-F842-4F2F-B2AE-DCB693CF1941}"/>
                </a:ext>
              </a:extLst>
            </p:cNvPr>
            <p:cNvCxnSpPr/>
            <p:nvPr/>
          </p:nvCxnSpPr>
          <p:spPr>
            <a:xfrm>
              <a:off x="11643803" y="4065403"/>
              <a:ext cx="229603" cy="0"/>
            </a:xfrm>
            <a:prstGeom prst="line">
              <a:avLst/>
            </a:prstGeom>
            <a:ln w="12700">
              <a:solidFill>
                <a:srgbClr val="29435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73" name="PA_组合 18">
            <a:extLst>
              <a:ext uri="{FF2B5EF4-FFF2-40B4-BE49-F238E27FC236}">
                <a16:creationId xmlns:a16="http://schemas.microsoft.com/office/drawing/2014/main" id="{5F547C0E-075F-43AC-A753-E958EFF73862}"/>
              </a:ext>
            </a:extLst>
          </p:cNvPr>
          <p:cNvGrpSpPr/>
          <p:nvPr>
            <p:custDataLst>
              <p:tags r:id="rId30"/>
            </p:custDataLst>
          </p:nvPr>
        </p:nvGrpSpPr>
        <p:grpSpPr>
          <a:xfrm>
            <a:off x="9580475" y="3936816"/>
            <a:ext cx="548198" cy="84777"/>
            <a:chOff x="11643803" y="3980625"/>
            <a:chExt cx="1096395" cy="169554"/>
          </a:xfrm>
        </p:grpSpPr>
        <p:sp>
          <p:nvSpPr>
            <p:cNvPr id="74" name="Rectangle 19">
              <a:extLst>
                <a:ext uri="{FF2B5EF4-FFF2-40B4-BE49-F238E27FC236}">
                  <a16:creationId xmlns:a16="http://schemas.microsoft.com/office/drawing/2014/main" id="{01CE73FF-8792-469C-9E19-E09B6DB70C39}"/>
                </a:ext>
              </a:extLst>
            </p:cNvPr>
            <p:cNvSpPr/>
            <p:nvPr/>
          </p:nvSpPr>
          <p:spPr>
            <a:xfrm rot="2700000">
              <a:off x="11908522" y="3980626"/>
              <a:ext cx="169553" cy="169553"/>
            </a:xfrm>
            <a:prstGeom prst="rect">
              <a:avLst/>
            </a:prstGeom>
            <a:noFill/>
            <a:ln>
              <a:solidFill>
                <a:srgbClr val="29435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tr-TR" sz="900">
                <a:solidFill>
                  <a:srgbClr val="FF0000"/>
                </a:solidFill>
              </a:endParaRPr>
            </a:p>
          </p:txBody>
        </p:sp>
        <p:sp>
          <p:nvSpPr>
            <p:cNvPr id="75" name="Rectangle 20">
              <a:extLst>
                <a:ext uri="{FF2B5EF4-FFF2-40B4-BE49-F238E27FC236}">
                  <a16:creationId xmlns:a16="http://schemas.microsoft.com/office/drawing/2014/main" id="{3A58748A-FE82-4880-83E7-957970CEB0F5}"/>
                </a:ext>
              </a:extLst>
            </p:cNvPr>
            <p:cNvSpPr/>
            <p:nvPr/>
          </p:nvSpPr>
          <p:spPr>
            <a:xfrm rot="2700000">
              <a:off x="12107224" y="3980625"/>
              <a:ext cx="169553" cy="169553"/>
            </a:xfrm>
            <a:prstGeom prst="rect">
              <a:avLst/>
            </a:prstGeom>
            <a:noFill/>
            <a:ln>
              <a:solidFill>
                <a:srgbClr val="29435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tr-TR" sz="900">
                <a:solidFill>
                  <a:srgbClr val="FF0000"/>
                </a:solidFill>
              </a:endParaRPr>
            </a:p>
          </p:txBody>
        </p:sp>
        <p:sp>
          <p:nvSpPr>
            <p:cNvPr id="76" name="Rectangle 21">
              <a:extLst>
                <a:ext uri="{FF2B5EF4-FFF2-40B4-BE49-F238E27FC236}">
                  <a16:creationId xmlns:a16="http://schemas.microsoft.com/office/drawing/2014/main" id="{441526A7-91A0-4B13-A767-3A2D8795EAD1}"/>
                </a:ext>
              </a:extLst>
            </p:cNvPr>
            <p:cNvSpPr/>
            <p:nvPr/>
          </p:nvSpPr>
          <p:spPr>
            <a:xfrm rot="2700000">
              <a:off x="12305926" y="3980625"/>
              <a:ext cx="169553" cy="169553"/>
            </a:xfrm>
            <a:prstGeom prst="rect">
              <a:avLst/>
            </a:prstGeom>
            <a:noFill/>
            <a:ln>
              <a:solidFill>
                <a:srgbClr val="29435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tr-TR" sz="900">
                <a:solidFill>
                  <a:srgbClr val="FF0000"/>
                </a:solidFill>
              </a:endParaRPr>
            </a:p>
          </p:txBody>
        </p:sp>
        <p:cxnSp>
          <p:nvCxnSpPr>
            <p:cNvPr id="77" name="Straight Connector 22">
              <a:extLst>
                <a:ext uri="{FF2B5EF4-FFF2-40B4-BE49-F238E27FC236}">
                  <a16:creationId xmlns:a16="http://schemas.microsoft.com/office/drawing/2014/main" id="{DE8E5D91-0C97-4DC9-9A04-88FF1F68D4B9}"/>
                </a:ext>
              </a:extLst>
            </p:cNvPr>
            <p:cNvCxnSpPr/>
            <p:nvPr/>
          </p:nvCxnSpPr>
          <p:spPr>
            <a:xfrm>
              <a:off x="12510595" y="4065403"/>
              <a:ext cx="229603" cy="0"/>
            </a:xfrm>
            <a:prstGeom prst="line">
              <a:avLst/>
            </a:prstGeom>
            <a:ln w="12700">
              <a:solidFill>
                <a:srgbClr val="29435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8" name="Straight Connector 23">
              <a:extLst>
                <a:ext uri="{FF2B5EF4-FFF2-40B4-BE49-F238E27FC236}">
                  <a16:creationId xmlns:a16="http://schemas.microsoft.com/office/drawing/2014/main" id="{69A7F5FF-5294-4935-B754-1452377418F0}"/>
                </a:ext>
              </a:extLst>
            </p:cNvPr>
            <p:cNvCxnSpPr/>
            <p:nvPr/>
          </p:nvCxnSpPr>
          <p:spPr>
            <a:xfrm>
              <a:off x="11643803" y="4065403"/>
              <a:ext cx="229603" cy="0"/>
            </a:xfrm>
            <a:prstGeom prst="line">
              <a:avLst/>
            </a:prstGeom>
            <a:ln w="12700">
              <a:solidFill>
                <a:srgbClr val="29435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347543631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文本框 41">
            <a:extLst>
              <a:ext uri="{FF2B5EF4-FFF2-40B4-BE49-F238E27FC236}">
                <a16:creationId xmlns:a16="http://schemas.microsoft.com/office/drawing/2014/main" id="{C43FC4E8-AE57-43FA-A8DE-7CF1D752AD21}"/>
              </a:ext>
            </a:extLst>
          </p:cNvPr>
          <p:cNvSpPr txBox="1"/>
          <p:nvPr/>
        </p:nvSpPr>
        <p:spPr>
          <a:xfrm>
            <a:off x="1690231" y="3006187"/>
            <a:ext cx="4493538" cy="830997"/>
          </a:xfrm>
          <a:prstGeom prst="rect">
            <a:avLst/>
          </a:prstGeom>
          <a:noFill/>
          <a:effectLst/>
        </p:spPr>
        <p:txBody>
          <a:bodyPr wrap="none" rtlCol="0">
            <a:spAutoFit/>
          </a:bodyPr>
          <a:lstStyle/>
          <a:p>
            <a:pPr algn="ctr"/>
            <a:r>
              <a:rPr lang="zh-CN" altLang="en-US" sz="4800" b="1">
                <a:solidFill>
                  <a:srgbClr val="294350"/>
                </a:solidFill>
              </a:rPr>
              <a:t>第二章目录标题</a:t>
            </a:r>
          </a:p>
        </p:txBody>
      </p:sp>
      <p:sp>
        <p:nvSpPr>
          <p:cNvPr id="43" name="任意多边形: 形状 42">
            <a:extLst>
              <a:ext uri="{FF2B5EF4-FFF2-40B4-BE49-F238E27FC236}">
                <a16:creationId xmlns:a16="http://schemas.microsoft.com/office/drawing/2014/main" id="{7AF5E7E9-D1A5-4070-8D68-4A37206000F0}"/>
              </a:ext>
            </a:extLst>
          </p:cNvPr>
          <p:cNvSpPr/>
          <p:nvPr/>
        </p:nvSpPr>
        <p:spPr>
          <a:xfrm>
            <a:off x="3231834" y="1196811"/>
            <a:ext cx="1410330" cy="1562101"/>
          </a:xfrm>
          <a:custGeom>
            <a:avLst/>
            <a:gdLst>
              <a:gd name="connsiteX0" fmla="*/ 705165 w 1410330"/>
              <a:gd name="connsiteY0" fmla="*/ 0 h 1562101"/>
              <a:gd name="connsiteX1" fmla="*/ 1410330 w 1410330"/>
              <a:gd name="connsiteY1" fmla="*/ 352583 h 1562101"/>
              <a:gd name="connsiteX2" fmla="*/ 1410330 w 1410330"/>
              <a:gd name="connsiteY2" fmla="*/ 1209519 h 1562101"/>
              <a:gd name="connsiteX3" fmla="*/ 705165 w 1410330"/>
              <a:gd name="connsiteY3" fmla="*/ 1562101 h 1562101"/>
              <a:gd name="connsiteX4" fmla="*/ 0 w 1410330"/>
              <a:gd name="connsiteY4" fmla="*/ 1209519 h 1562101"/>
              <a:gd name="connsiteX5" fmla="*/ 0 w 1410330"/>
              <a:gd name="connsiteY5" fmla="*/ 352583 h 15621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410330" h="1562101">
                <a:moveTo>
                  <a:pt x="705165" y="0"/>
                </a:moveTo>
                <a:lnTo>
                  <a:pt x="1410330" y="352583"/>
                </a:lnTo>
                <a:lnTo>
                  <a:pt x="1410330" y="1209519"/>
                </a:lnTo>
                <a:lnTo>
                  <a:pt x="705165" y="1562101"/>
                </a:lnTo>
                <a:lnTo>
                  <a:pt x="0" y="1209519"/>
                </a:lnTo>
                <a:lnTo>
                  <a:pt x="0" y="352583"/>
                </a:lnTo>
                <a:close/>
              </a:path>
            </a:pathLst>
          </a:custGeom>
          <a:solidFill>
            <a:srgbClr val="FC861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altLang="zh-CN" sz="440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gency FB" panose="020B0503020202020204" pitchFamily="34" charset="0"/>
              </a:rPr>
              <a:t>02</a:t>
            </a:r>
            <a:endParaRPr lang="zh-CN" altLang="en-US" sz="440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gency FB" panose="020B0503020202020204" pitchFamily="34" charset="0"/>
            </a:endParaRPr>
          </a:p>
        </p:txBody>
      </p:sp>
      <p:grpSp>
        <p:nvGrpSpPr>
          <p:cNvPr id="52" name="Group 18">
            <a:extLst>
              <a:ext uri="{FF2B5EF4-FFF2-40B4-BE49-F238E27FC236}">
                <a16:creationId xmlns:a16="http://schemas.microsoft.com/office/drawing/2014/main" id="{22DBB26E-7EA0-4846-BA16-8DE239F8F8AF}"/>
              </a:ext>
            </a:extLst>
          </p:cNvPr>
          <p:cNvGrpSpPr/>
          <p:nvPr/>
        </p:nvGrpSpPr>
        <p:grpSpPr>
          <a:xfrm>
            <a:off x="3662900" y="2937430"/>
            <a:ext cx="548198" cy="84777"/>
            <a:chOff x="11643803" y="3980625"/>
            <a:chExt cx="1096395" cy="169554"/>
          </a:xfrm>
        </p:grpSpPr>
        <p:sp>
          <p:nvSpPr>
            <p:cNvPr id="53" name="Rectangle 19">
              <a:extLst>
                <a:ext uri="{FF2B5EF4-FFF2-40B4-BE49-F238E27FC236}">
                  <a16:creationId xmlns:a16="http://schemas.microsoft.com/office/drawing/2014/main" id="{D635155B-2AAC-4748-91AD-A879C73B91CB}"/>
                </a:ext>
              </a:extLst>
            </p:cNvPr>
            <p:cNvSpPr/>
            <p:nvPr/>
          </p:nvSpPr>
          <p:spPr>
            <a:xfrm rot="2700000">
              <a:off x="11908522" y="3980626"/>
              <a:ext cx="169553" cy="169553"/>
            </a:xfrm>
            <a:prstGeom prst="rect">
              <a:avLst/>
            </a:prstGeom>
            <a:noFill/>
            <a:ln>
              <a:solidFill>
                <a:srgbClr val="29435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tr-TR" sz="900"/>
            </a:p>
          </p:txBody>
        </p:sp>
        <p:sp>
          <p:nvSpPr>
            <p:cNvPr id="54" name="Rectangle 20">
              <a:extLst>
                <a:ext uri="{FF2B5EF4-FFF2-40B4-BE49-F238E27FC236}">
                  <a16:creationId xmlns:a16="http://schemas.microsoft.com/office/drawing/2014/main" id="{3716E96D-D041-4FE3-BAE3-A0070484D847}"/>
                </a:ext>
              </a:extLst>
            </p:cNvPr>
            <p:cNvSpPr/>
            <p:nvPr/>
          </p:nvSpPr>
          <p:spPr>
            <a:xfrm rot="2700000">
              <a:off x="12107224" y="3980625"/>
              <a:ext cx="169553" cy="169553"/>
            </a:xfrm>
            <a:prstGeom prst="rect">
              <a:avLst/>
            </a:prstGeom>
            <a:noFill/>
            <a:ln>
              <a:solidFill>
                <a:srgbClr val="29435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tr-TR" sz="900"/>
            </a:p>
          </p:txBody>
        </p:sp>
        <p:sp>
          <p:nvSpPr>
            <p:cNvPr id="55" name="Rectangle 21">
              <a:extLst>
                <a:ext uri="{FF2B5EF4-FFF2-40B4-BE49-F238E27FC236}">
                  <a16:creationId xmlns:a16="http://schemas.microsoft.com/office/drawing/2014/main" id="{44075574-38AB-4DC0-BB8D-2EEB89558C5F}"/>
                </a:ext>
              </a:extLst>
            </p:cNvPr>
            <p:cNvSpPr/>
            <p:nvPr/>
          </p:nvSpPr>
          <p:spPr>
            <a:xfrm rot="2700000">
              <a:off x="12305926" y="3980625"/>
              <a:ext cx="169553" cy="169553"/>
            </a:xfrm>
            <a:prstGeom prst="rect">
              <a:avLst/>
            </a:prstGeom>
            <a:noFill/>
            <a:ln>
              <a:solidFill>
                <a:srgbClr val="29435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tr-TR" sz="900"/>
            </a:p>
          </p:txBody>
        </p:sp>
        <p:cxnSp>
          <p:nvCxnSpPr>
            <p:cNvPr id="56" name="Straight Connector 22">
              <a:extLst>
                <a:ext uri="{FF2B5EF4-FFF2-40B4-BE49-F238E27FC236}">
                  <a16:creationId xmlns:a16="http://schemas.microsoft.com/office/drawing/2014/main" id="{76B0AEB9-08E9-434A-B8A5-874B9E60B859}"/>
                </a:ext>
              </a:extLst>
            </p:cNvPr>
            <p:cNvCxnSpPr/>
            <p:nvPr/>
          </p:nvCxnSpPr>
          <p:spPr>
            <a:xfrm>
              <a:off x="12510595" y="4065403"/>
              <a:ext cx="229603" cy="0"/>
            </a:xfrm>
            <a:prstGeom prst="line">
              <a:avLst/>
            </a:prstGeom>
            <a:ln w="12700">
              <a:solidFill>
                <a:srgbClr val="29435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7" name="Straight Connector 23">
              <a:extLst>
                <a:ext uri="{FF2B5EF4-FFF2-40B4-BE49-F238E27FC236}">
                  <a16:creationId xmlns:a16="http://schemas.microsoft.com/office/drawing/2014/main" id="{2610C3BE-A402-44DC-AFC1-8B9DEAC3843F}"/>
                </a:ext>
              </a:extLst>
            </p:cNvPr>
            <p:cNvCxnSpPr/>
            <p:nvPr/>
          </p:nvCxnSpPr>
          <p:spPr>
            <a:xfrm>
              <a:off x="11643803" y="4065403"/>
              <a:ext cx="229603" cy="0"/>
            </a:xfrm>
            <a:prstGeom prst="line">
              <a:avLst/>
            </a:prstGeom>
            <a:ln w="12700">
              <a:solidFill>
                <a:srgbClr val="29435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227044229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3" name="Chart 3">
            <a:extLst>
              <a:ext uri="{FF2B5EF4-FFF2-40B4-BE49-F238E27FC236}">
                <a16:creationId xmlns:a16="http://schemas.microsoft.com/office/drawing/2014/main" id="{2A2E329E-8035-4939-8CF8-E6AD61A80978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82676431"/>
              </p:ext>
            </p:extLst>
          </p:nvPr>
        </p:nvGraphicFramePr>
        <p:xfrm>
          <a:off x="628340" y="2837453"/>
          <a:ext cx="8232462" cy="280270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0"/>
          </a:graphicData>
        </a:graphic>
      </p:graphicFrame>
      <p:grpSp>
        <p:nvGrpSpPr>
          <p:cNvPr id="2" name="组合 1">
            <a:extLst>
              <a:ext uri="{FF2B5EF4-FFF2-40B4-BE49-F238E27FC236}">
                <a16:creationId xmlns:a16="http://schemas.microsoft.com/office/drawing/2014/main" id="{65ADF978-DC2C-499A-ADF5-67348AA7B186}"/>
              </a:ext>
            </a:extLst>
          </p:cNvPr>
          <p:cNvGrpSpPr/>
          <p:nvPr/>
        </p:nvGrpSpPr>
        <p:grpSpPr>
          <a:xfrm>
            <a:off x="9172612" y="3864905"/>
            <a:ext cx="1853427" cy="338554"/>
            <a:chOff x="9172612" y="3864905"/>
            <a:chExt cx="1853427" cy="338554"/>
          </a:xfrm>
        </p:grpSpPr>
        <p:sp>
          <p:nvSpPr>
            <p:cNvPr id="14" name="Rounded Rectangle 4">
              <a:extLst>
                <a:ext uri="{FF2B5EF4-FFF2-40B4-BE49-F238E27FC236}">
                  <a16:creationId xmlns:a16="http://schemas.microsoft.com/office/drawing/2014/main" id="{236ABAC3-ABB0-454E-8CDE-DAD058CC3A1F}"/>
                </a:ext>
              </a:extLst>
            </p:cNvPr>
            <p:cNvSpPr/>
            <p:nvPr/>
          </p:nvSpPr>
          <p:spPr>
            <a:xfrm>
              <a:off x="9172612" y="3879113"/>
              <a:ext cx="310138" cy="310138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5" name="Rectangle 5">
              <a:extLst>
                <a:ext uri="{FF2B5EF4-FFF2-40B4-BE49-F238E27FC236}">
                  <a16:creationId xmlns:a16="http://schemas.microsoft.com/office/drawing/2014/main" id="{01960A9C-C72E-4681-8F77-F31B5EC0B979}"/>
                </a:ext>
              </a:extLst>
            </p:cNvPr>
            <p:cNvSpPr/>
            <p:nvPr/>
          </p:nvSpPr>
          <p:spPr>
            <a:xfrm>
              <a:off x="9609444" y="3864905"/>
              <a:ext cx="1416595" cy="338554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0" lvl="1"/>
              <a:r>
                <a:rPr lang="zh-CN" altLang="en-US" sz="1600" b="1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标题文本预设</a:t>
              </a:r>
            </a:p>
          </p:txBody>
        </p:sp>
      </p:grpSp>
      <p:grpSp>
        <p:nvGrpSpPr>
          <p:cNvPr id="7" name="组合 6">
            <a:extLst>
              <a:ext uri="{FF2B5EF4-FFF2-40B4-BE49-F238E27FC236}">
                <a16:creationId xmlns:a16="http://schemas.microsoft.com/office/drawing/2014/main" id="{54872064-5DF4-479F-9557-96A5718FC34D}"/>
              </a:ext>
            </a:extLst>
          </p:cNvPr>
          <p:cNvGrpSpPr/>
          <p:nvPr/>
        </p:nvGrpSpPr>
        <p:grpSpPr>
          <a:xfrm>
            <a:off x="9172612" y="4395082"/>
            <a:ext cx="2104988" cy="338554"/>
            <a:chOff x="9172612" y="4439002"/>
            <a:chExt cx="2104988" cy="338554"/>
          </a:xfrm>
        </p:grpSpPr>
        <p:sp>
          <p:nvSpPr>
            <p:cNvPr id="16" name="Rounded Rectangle 6">
              <a:extLst>
                <a:ext uri="{FF2B5EF4-FFF2-40B4-BE49-F238E27FC236}">
                  <a16:creationId xmlns:a16="http://schemas.microsoft.com/office/drawing/2014/main" id="{4C0299A5-B5C8-4F0A-BFF9-B2D0AC3E1636}"/>
                </a:ext>
              </a:extLst>
            </p:cNvPr>
            <p:cNvSpPr/>
            <p:nvPr/>
          </p:nvSpPr>
          <p:spPr>
            <a:xfrm>
              <a:off x="9172612" y="4453210"/>
              <a:ext cx="310138" cy="310138"/>
            </a:xfrm>
            <a:prstGeom prst="roundRect">
              <a:avLst/>
            </a:prstGeom>
            <a:solidFill>
              <a:srgbClr val="FC8618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7" name="Rectangle 7">
              <a:extLst>
                <a:ext uri="{FF2B5EF4-FFF2-40B4-BE49-F238E27FC236}">
                  <a16:creationId xmlns:a16="http://schemas.microsoft.com/office/drawing/2014/main" id="{7B558E34-5594-4BBA-A673-A7F177C8BEC3}"/>
                </a:ext>
              </a:extLst>
            </p:cNvPr>
            <p:cNvSpPr/>
            <p:nvPr/>
          </p:nvSpPr>
          <p:spPr>
            <a:xfrm>
              <a:off x="9622450" y="4439002"/>
              <a:ext cx="1655150" cy="338554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0" lvl="1"/>
              <a:r>
                <a:rPr lang="zh-CN" altLang="en-US" sz="1600" b="1">
                  <a:solidFill>
                    <a:srgbClr val="FC8618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标题文本预设</a:t>
              </a:r>
            </a:p>
          </p:txBody>
        </p:sp>
      </p:grpSp>
      <p:grpSp>
        <p:nvGrpSpPr>
          <p:cNvPr id="6" name="组合 5">
            <a:extLst>
              <a:ext uri="{FF2B5EF4-FFF2-40B4-BE49-F238E27FC236}">
                <a16:creationId xmlns:a16="http://schemas.microsoft.com/office/drawing/2014/main" id="{8911E164-1AEB-4BE1-840B-B5E4892F41D6}"/>
              </a:ext>
            </a:extLst>
          </p:cNvPr>
          <p:cNvGrpSpPr/>
          <p:nvPr/>
        </p:nvGrpSpPr>
        <p:grpSpPr>
          <a:xfrm>
            <a:off x="9172612" y="4925259"/>
            <a:ext cx="2104988" cy="338554"/>
            <a:chOff x="9172612" y="4925259"/>
            <a:chExt cx="2104988" cy="338554"/>
          </a:xfrm>
        </p:grpSpPr>
        <p:sp>
          <p:nvSpPr>
            <p:cNvPr id="21" name="Rounded Rectangle 8">
              <a:extLst>
                <a:ext uri="{FF2B5EF4-FFF2-40B4-BE49-F238E27FC236}">
                  <a16:creationId xmlns:a16="http://schemas.microsoft.com/office/drawing/2014/main" id="{F49BFCC7-FFCC-449B-9E61-C4230F83BF66}"/>
                </a:ext>
              </a:extLst>
            </p:cNvPr>
            <p:cNvSpPr/>
            <p:nvPr/>
          </p:nvSpPr>
          <p:spPr>
            <a:xfrm>
              <a:off x="9172612" y="4939467"/>
              <a:ext cx="310138" cy="310138"/>
            </a:xfrm>
            <a:prstGeom prst="roundRect">
              <a:avLst/>
            </a:prstGeom>
            <a:solidFill>
              <a:srgbClr val="294350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2" name="Rectangle 9">
              <a:extLst>
                <a:ext uri="{FF2B5EF4-FFF2-40B4-BE49-F238E27FC236}">
                  <a16:creationId xmlns:a16="http://schemas.microsoft.com/office/drawing/2014/main" id="{3335F168-5BBA-427A-B335-3E88A4E4B698}"/>
                </a:ext>
              </a:extLst>
            </p:cNvPr>
            <p:cNvSpPr/>
            <p:nvPr/>
          </p:nvSpPr>
          <p:spPr>
            <a:xfrm>
              <a:off x="9622450" y="4925259"/>
              <a:ext cx="1655150" cy="338554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0" lvl="1"/>
              <a:r>
                <a:rPr lang="zh-CN" altLang="en-US" sz="1600" b="1">
                  <a:solidFill>
                    <a:srgbClr val="294350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标题文本预设</a:t>
              </a:r>
            </a:p>
          </p:txBody>
        </p:sp>
      </p:grpSp>
      <p:sp>
        <p:nvSpPr>
          <p:cNvPr id="30" name="Content Placeholder 2">
            <a:extLst>
              <a:ext uri="{FF2B5EF4-FFF2-40B4-BE49-F238E27FC236}">
                <a16:creationId xmlns:a16="http://schemas.microsoft.com/office/drawing/2014/main" id="{2239E09E-C3FF-4F35-A9FF-073B44CE4A1A}"/>
              </a:ext>
            </a:extLst>
          </p:cNvPr>
          <p:cNvSpPr txBox="1"/>
          <p:nvPr/>
        </p:nvSpPr>
        <p:spPr>
          <a:xfrm>
            <a:off x="767408" y="1711784"/>
            <a:ext cx="10657184" cy="934046"/>
          </a:xfrm>
          <a:prstGeom prst="rect">
            <a:avLst/>
          </a:prstGeom>
        </p:spPr>
        <p:txBody>
          <a:bodyPr vert="horz" lIns="121920" tIns="60960" rIns="121920" bIns="60960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12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1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105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105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30000"/>
              </a:lnSpc>
              <a:buNone/>
            </a:pPr>
            <a:r>
              <a:rPr lang="zh-CN" altLang="en-US">
                <a:solidFill>
                  <a:schemeClr val="tx1">
                    <a:lumMod val="65000"/>
                    <a:lumOff val="35000"/>
                  </a:schemeClr>
                </a:solidFill>
                <a:ea typeface="思源黑体 CN Light" panose="020B0300000000000000" pitchFamily="34" charset="-122"/>
              </a:rPr>
              <a:t>致力于成为一家集全案策划、</a:t>
            </a:r>
            <a:r>
              <a:rPr lang="en-US" altLang="zh-CN">
                <a:solidFill>
                  <a:schemeClr val="tx1">
                    <a:lumMod val="65000"/>
                    <a:lumOff val="35000"/>
                  </a:schemeClr>
                </a:solidFill>
                <a:ea typeface="思源黑体 CN Light" panose="020B0300000000000000" pitchFamily="34" charset="-122"/>
              </a:rPr>
              <a:t>PPT</a:t>
            </a:r>
            <a:r>
              <a:rPr lang="zh-CN" altLang="en-US">
                <a:solidFill>
                  <a:schemeClr val="tx1">
                    <a:lumMod val="65000"/>
                    <a:lumOff val="35000"/>
                  </a:schemeClr>
                </a:solidFill>
                <a:ea typeface="思源黑体 CN Light" panose="020B0300000000000000" pitchFamily="34" charset="-122"/>
              </a:rPr>
              <a:t>定制、设计、视频制作、动画设计为一体的综合性广告传媒公司。专门为客户提供创新与专业的设计方案，满足客户的需求，凭借丰富的实战经验与强大的表现力，提供一站式的高效服务，为客户呈现完美的演示效果</a:t>
            </a:r>
          </a:p>
        </p:txBody>
      </p:sp>
      <p:sp>
        <p:nvSpPr>
          <p:cNvPr id="31" name="i$liḋe-TextBox 35">
            <a:extLst>
              <a:ext uri="{FF2B5EF4-FFF2-40B4-BE49-F238E27FC236}">
                <a16:creationId xmlns:a16="http://schemas.microsoft.com/office/drawing/2014/main" id="{BD45E1A6-43E2-4FD2-A816-CBA528049002}"/>
              </a:ext>
            </a:extLst>
          </p:cNvPr>
          <p:cNvSpPr txBox="1"/>
          <p:nvPr/>
        </p:nvSpPr>
        <p:spPr bwMode="auto">
          <a:xfrm>
            <a:off x="4922027" y="1348128"/>
            <a:ext cx="2347947" cy="283030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none" lIns="0" tIns="0" rIns="0" bIns="0" anchor="ctr" anchorCtr="1">
            <a:normAutofit fontScale="92500" lnSpcReduction="20000"/>
            <a:scene3d>
              <a:camera prst="orthographicFront"/>
              <a:lightRig rig="threePt" dir="t"/>
            </a:scene3d>
            <a:sp3d>
              <a:bevelT w="0" h="0"/>
            </a:sp3d>
          </a:bodyPr>
          <a:lstStyle/>
          <a:p>
            <a:pPr marL="0" lvl="1" algn="ctr"/>
            <a:r>
              <a:rPr lang="zh-CN" altLang="en-US" sz="2400" b="1">
                <a:solidFill>
                  <a:srgbClr val="294350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标题文本预设</a:t>
            </a:r>
          </a:p>
        </p:txBody>
      </p:sp>
      <p:grpSp>
        <p:nvGrpSpPr>
          <p:cNvPr id="32" name="Group 18">
            <a:extLst>
              <a:ext uri="{FF2B5EF4-FFF2-40B4-BE49-F238E27FC236}">
                <a16:creationId xmlns:a16="http://schemas.microsoft.com/office/drawing/2014/main" id="{D6F82C86-9F66-40CC-A04E-9F587A78DDD2}"/>
              </a:ext>
            </a:extLst>
          </p:cNvPr>
          <p:cNvGrpSpPr/>
          <p:nvPr/>
        </p:nvGrpSpPr>
        <p:grpSpPr>
          <a:xfrm>
            <a:off x="5821901" y="1107003"/>
            <a:ext cx="548198" cy="84777"/>
            <a:chOff x="11643803" y="3980625"/>
            <a:chExt cx="1096395" cy="169554"/>
          </a:xfrm>
        </p:grpSpPr>
        <p:sp>
          <p:nvSpPr>
            <p:cNvPr id="33" name="Rectangle 19">
              <a:extLst>
                <a:ext uri="{FF2B5EF4-FFF2-40B4-BE49-F238E27FC236}">
                  <a16:creationId xmlns:a16="http://schemas.microsoft.com/office/drawing/2014/main" id="{BA12A35C-2ABF-4774-90DB-EC1339B1D694}"/>
                </a:ext>
              </a:extLst>
            </p:cNvPr>
            <p:cNvSpPr/>
            <p:nvPr/>
          </p:nvSpPr>
          <p:spPr>
            <a:xfrm rot="2700000">
              <a:off x="11908522" y="3980626"/>
              <a:ext cx="169553" cy="169553"/>
            </a:xfrm>
            <a:prstGeom prst="rect">
              <a:avLst/>
            </a:prstGeom>
            <a:noFill/>
            <a:ln>
              <a:solidFill>
                <a:srgbClr val="29435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tr-TR" sz="900">
                <a:solidFill>
                  <a:srgbClr val="FF0000"/>
                </a:solidFill>
              </a:endParaRPr>
            </a:p>
          </p:txBody>
        </p:sp>
        <p:sp>
          <p:nvSpPr>
            <p:cNvPr id="34" name="Rectangle 20">
              <a:extLst>
                <a:ext uri="{FF2B5EF4-FFF2-40B4-BE49-F238E27FC236}">
                  <a16:creationId xmlns:a16="http://schemas.microsoft.com/office/drawing/2014/main" id="{2922B9D1-502F-4F31-BCB7-9C3D6F3CA779}"/>
                </a:ext>
              </a:extLst>
            </p:cNvPr>
            <p:cNvSpPr/>
            <p:nvPr/>
          </p:nvSpPr>
          <p:spPr>
            <a:xfrm rot="2700000">
              <a:off x="12107224" y="3980625"/>
              <a:ext cx="169553" cy="169553"/>
            </a:xfrm>
            <a:prstGeom prst="rect">
              <a:avLst/>
            </a:prstGeom>
            <a:noFill/>
            <a:ln>
              <a:solidFill>
                <a:srgbClr val="29435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tr-TR" sz="900">
                <a:solidFill>
                  <a:srgbClr val="FF0000"/>
                </a:solidFill>
              </a:endParaRPr>
            </a:p>
          </p:txBody>
        </p:sp>
        <p:sp>
          <p:nvSpPr>
            <p:cNvPr id="35" name="Rectangle 21">
              <a:extLst>
                <a:ext uri="{FF2B5EF4-FFF2-40B4-BE49-F238E27FC236}">
                  <a16:creationId xmlns:a16="http://schemas.microsoft.com/office/drawing/2014/main" id="{EC3AB27B-294A-469D-9E7A-BF3C02A9440C}"/>
                </a:ext>
              </a:extLst>
            </p:cNvPr>
            <p:cNvSpPr/>
            <p:nvPr/>
          </p:nvSpPr>
          <p:spPr>
            <a:xfrm rot="2700000">
              <a:off x="12305926" y="3980625"/>
              <a:ext cx="169553" cy="169553"/>
            </a:xfrm>
            <a:prstGeom prst="rect">
              <a:avLst/>
            </a:prstGeom>
            <a:noFill/>
            <a:ln>
              <a:solidFill>
                <a:srgbClr val="29435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tr-TR" sz="900">
                <a:solidFill>
                  <a:srgbClr val="FF0000"/>
                </a:solidFill>
              </a:endParaRPr>
            </a:p>
          </p:txBody>
        </p:sp>
        <p:cxnSp>
          <p:nvCxnSpPr>
            <p:cNvPr id="36" name="Straight Connector 22">
              <a:extLst>
                <a:ext uri="{FF2B5EF4-FFF2-40B4-BE49-F238E27FC236}">
                  <a16:creationId xmlns:a16="http://schemas.microsoft.com/office/drawing/2014/main" id="{840B3D85-5A41-4860-B24C-F7CCE48F706C}"/>
                </a:ext>
              </a:extLst>
            </p:cNvPr>
            <p:cNvCxnSpPr/>
            <p:nvPr/>
          </p:nvCxnSpPr>
          <p:spPr>
            <a:xfrm>
              <a:off x="12510595" y="4065403"/>
              <a:ext cx="229603" cy="0"/>
            </a:xfrm>
            <a:prstGeom prst="line">
              <a:avLst/>
            </a:prstGeom>
            <a:ln w="12700">
              <a:solidFill>
                <a:srgbClr val="29435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" name="Straight Connector 23">
              <a:extLst>
                <a:ext uri="{FF2B5EF4-FFF2-40B4-BE49-F238E27FC236}">
                  <a16:creationId xmlns:a16="http://schemas.microsoft.com/office/drawing/2014/main" id="{C32C4349-BDAE-4BDD-9CE1-02176C6CD965}"/>
                </a:ext>
              </a:extLst>
            </p:cNvPr>
            <p:cNvCxnSpPr/>
            <p:nvPr/>
          </p:nvCxnSpPr>
          <p:spPr>
            <a:xfrm>
              <a:off x="11643803" y="4065403"/>
              <a:ext cx="229603" cy="0"/>
            </a:xfrm>
            <a:prstGeom prst="line">
              <a:avLst/>
            </a:prstGeom>
            <a:ln w="12700">
              <a:solidFill>
                <a:srgbClr val="29435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47" name="PA_椭圆 17">
            <a:extLst>
              <a:ext uri="{FF2B5EF4-FFF2-40B4-BE49-F238E27FC236}">
                <a16:creationId xmlns:a16="http://schemas.microsoft.com/office/drawing/2014/main" id="{AC88B410-F1BD-4805-BCFE-E73BAE680BDD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261744" y="368300"/>
            <a:ext cx="188697" cy="188697"/>
          </a:xfrm>
          <a:prstGeom prst="ellipse">
            <a:avLst/>
          </a:prstGeom>
          <a:solidFill>
            <a:srgbClr val="2943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8" name="PA_椭圆 22">
            <a:extLst>
              <a:ext uri="{FF2B5EF4-FFF2-40B4-BE49-F238E27FC236}">
                <a16:creationId xmlns:a16="http://schemas.microsoft.com/office/drawing/2014/main" id="{EBD6AE91-D0B8-4D42-B5DC-F1054AB6D0F9}"/>
              </a:ext>
            </a:extLst>
          </p:cNvPr>
          <p:cNvSpPr/>
          <p:nvPr>
            <p:custDataLst>
              <p:tags r:id="rId2"/>
            </p:custDataLst>
          </p:nvPr>
        </p:nvSpPr>
        <p:spPr>
          <a:xfrm>
            <a:off x="120220" y="514540"/>
            <a:ext cx="141523" cy="141523"/>
          </a:xfrm>
          <a:prstGeom prst="ellipse">
            <a:avLst/>
          </a:prstGeom>
          <a:solidFill>
            <a:srgbClr val="FC861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9" name="PA_椭圆 23">
            <a:extLst>
              <a:ext uri="{FF2B5EF4-FFF2-40B4-BE49-F238E27FC236}">
                <a16:creationId xmlns:a16="http://schemas.microsoft.com/office/drawing/2014/main" id="{5258A2B2-F5CD-46CA-8701-C33F213BE6B0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>
            <a:off x="39325" y="369269"/>
            <a:ext cx="100798" cy="100797"/>
          </a:xfrm>
          <a:prstGeom prst="ellipse">
            <a:avLst/>
          </a:prstGeom>
          <a:solidFill>
            <a:srgbClr val="2943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0" name="PA_椭圆 24">
            <a:extLst>
              <a:ext uri="{FF2B5EF4-FFF2-40B4-BE49-F238E27FC236}">
                <a16:creationId xmlns:a16="http://schemas.microsoft.com/office/drawing/2014/main" id="{844B790A-7E03-477E-8862-4FAE77DE6A8A}"/>
              </a:ext>
            </a:extLst>
          </p:cNvPr>
          <p:cNvSpPr/>
          <p:nvPr>
            <p:custDataLst>
              <p:tags r:id="rId4"/>
            </p:custDataLst>
          </p:nvPr>
        </p:nvSpPr>
        <p:spPr>
          <a:xfrm flipV="1">
            <a:off x="282216" y="627791"/>
            <a:ext cx="73877" cy="73877"/>
          </a:xfrm>
          <a:prstGeom prst="ellipse">
            <a:avLst/>
          </a:prstGeom>
          <a:solidFill>
            <a:srgbClr val="FC861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1" name="PA_椭圆 26">
            <a:extLst>
              <a:ext uri="{FF2B5EF4-FFF2-40B4-BE49-F238E27FC236}">
                <a16:creationId xmlns:a16="http://schemas.microsoft.com/office/drawing/2014/main" id="{976F218B-5773-41D1-9929-D3F2F9BEA9D8}"/>
              </a:ext>
            </a:extLst>
          </p:cNvPr>
          <p:cNvSpPr/>
          <p:nvPr>
            <p:custDataLst>
              <p:tags r:id="rId5"/>
            </p:custDataLst>
          </p:nvPr>
        </p:nvSpPr>
        <p:spPr>
          <a:xfrm flipV="1">
            <a:off x="171301" y="426366"/>
            <a:ext cx="50320" cy="50320"/>
          </a:xfrm>
          <a:prstGeom prst="ellipse">
            <a:avLst/>
          </a:prstGeom>
          <a:solidFill>
            <a:srgbClr val="FC861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2" name="PA_椭圆 27">
            <a:extLst>
              <a:ext uri="{FF2B5EF4-FFF2-40B4-BE49-F238E27FC236}">
                <a16:creationId xmlns:a16="http://schemas.microsoft.com/office/drawing/2014/main" id="{7B53F24C-DB10-4771-9DD9-447138FFE9F1}"/>
              </a:ext>
            </a:extLst>
          </p:cNvPr>
          <p:cNvSpPr/>
          <p:nvPr>
            <p:custDataLst>
              <p:tags r:id="rId6"/>
            </p:custDataLst>
          </p:nvPr>
        </p:nvSpPr>
        <p:spPr>
          <a:xfrm flipV="1">
            <a:off x="1" y="540212"/>
            <a:ext cx="28328" cy="28328"/>
          </a:xfrm>
          <a:prstGeom prst="ellipse">
            <a:avLst/>
          </a:prstGeom>
          <a:solidFill>
            <a:srgbClr val="FC861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3" name="PA_椭圆 28">
            <a:extLst>
              <a:ext uri="{FF2B5EF4-FFF2-40B4-BE49-F238E27FC236}">
                <a16:creationId xmlns:a16="http://schemas.microsoft.com/office/drawing/2014/main" id="{185DE5EF-354D-4950-868A-8105CDEAD91D}"/>
              </a:ext>
            </a:extLst>
          </p:cNvPr>
          <p:cNvSpPr/>
          <p:nvPr>
            <p:custDataLst>
              <p:tags r:id="rId7"/>
            </p:custDataLst>
          </p:nvPr>
        </p:nvSpPr>
        <p:spPr>
          <a:xfrm flipV="1">
            <a:off x="54418" y="634499"/>
            <a:ext cx="14800" cy="14800"/>
          </a:xfrm>
          <a:prstGeom prst="ellipse">
            <a:avLst/>
          </a:prstGeom>
          <a:solidFill>
            <a:srgbClr val="2943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4" name="文本框 53">
            <a:extLst>
              <a:ext uri="{FF2B5EF4-FFF2-40B4-BE49-F238E27FC236}">
                <a16:creationId xmlns:a16="http://schemas.microsoft.com/office/drawing/2014/main" id="{D6D8296C-90F7-4333-8896-5518136FD887}"/>
              </a:ext>
            </a:extLst>
          </p:cNvPr>
          <p:cNvSpPr txBox="1"/>
          <p:nvPr/>
        </p:nvSpPr>
        <p:spPr>
          <a:xfrm>
            <a:off x="515193" y="275387"/>
            <a:ext cx="305724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800" b="1">
                <a:solidFill>
                  <a:srgbClr val="294350"/>
                </a:solidFill>
                <a:sym typeface="+mn-lt"/>
              </a:rPr>
              <a:t>添加页面标题内容</a:t>
            </a:r>
          </a:p>
        </p:txBody>
      </p:sp>
    </p:spTree>
    <p:extLst>
      <p:ext uri="{BB962C8B-B14F-4D97-AF65-F5344CB8AC3E}">
        <p14:creationId xmlns:p14="http://schemas.microsoft.com/office/powerpoint/2010/main" val="24596842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组合 9">
            <a:extLst>
              <a:ext uri="{FF2B5EF4-FFF2-40B4-BE49-F238E27FC236}">
                <a16:creationId xmlns:a16="http://schemas.microsoft.com/office/drawing/2014/main" id="{70D71D02-1432-4179-816E-0C5838E20F23}"/>
              </a:ext>
            </a:extLst>
          </p:cNvPr>
          <p:cNvGrpSpPr/>
          <p:nvPr/>
        </p:nvGrpSpPr>
        <p:grpSpPr>
          <a:xfrm>
            <a:off x="981517" y="1751707"/>
            <a:ext cx="10193159" cy="3593917"/>
            <a:chOff x="1000567" y="1761232"/>
            <a:chExt cx="10193159" cy="3593917"/>
          </a:xfrm>
        </p:grpSpPr>
        <p:pic>
          <p:nvPicPr>
            <p:cNvPr id="3" name="图片 2">
              <a:extLst>
                <a:ext uri="{FF2B5EF4-FFF2-40B4-BE49-F238E27FC236}">
                  <a16:creationId xmlns:a16="http://schemas.microsoft.com/office/drawing/2014/main" id="{1C7762E3-A835-40F4-95D8-A359282B8583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5355" r="25355"/>
            <a:stretch>
              <a:fillRect/>
            </a:stretch>
          </p:blipFill>
          <p:spPr>
            <a:xfrm>
              <a:off x="1000567" y="1761232"/>
              <a:ext cx="2362200" cy="3593917"/>
            </a:xfrm>
            <a:prstGeom prst="rect">
              <a:avLst/>
            </a:prstGeom>
          </p:spPr>
        </p:pic>
        <p:pic>
          <p:nvPicPr>
            <p:cNvPr id="5" name="图片 4">
              <a:extLst>
                <a:ext uri="{FF2B5EF4-FFF2-40B4-BE49-F238E27FC236}">
                  <a16:creationId xmlns:a16="http://schemas.microsoft.com/office/drawing/2014/main" id="{89617C5C-8FAF-46AF-A1BF-AAA9EFD6561F}"/>
                </a:ext>
              </a:extLst>
            </p:cNvPr>
            <p:cNvPicPr>
              <a:picLocks noChangeAspect="1"/>
            </p:cNvPicPr>
            <p:nvPr/>
          </p:nvPicPr>
          <p:blipFill>
            <a:blip r:embed="rId1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8058" r="28058"/>
            <a:stretch>
              <a:fillRect/>
            </a:stretch>
          </p:blipFill>
          <p:spPr>
            <a:xfrm>
              <a:off x="3610887" y="1761232"/>
              <a:ext cx="2362200" cy="3593917"/>
            </a:xfrm>
            <a:prstGeom prst="rect">
              <a:avLst/>
            </a:prstGeom>
          </p:spPr>
        </p:pic>
        <p:pic>
          <p:nvPicPr>
            <p:cNvPr id="7" name="图片 6">
              <a:extLst>
                <a:ext uri="{FF2B5EF4-FFF2-40B4-BE49-F238E27FC236}">
                  <a16:creationId xmlns:a16="http://schemas.microsoft.com/office/drawing/2014/main" id="{2B9E2DBA-146F-44C1-97B4-BC1A19D2A133}"/>
                </a:ext>
              </a:extLst>
            </p:cNvPr>
            <p:cNvPicPr>
              <a:picLocks noChangeAspect="1"/>
            </p:cNvPicPr>
            <p:nvPr/>
          </p:nvPicPr>
          <p:blipFill>
            <a:blip r:embed="rId1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8094" r="28094"/>
            <a:stretch>
              <a:fillRect/>
            </a:stretch>
          </p:blipFill>
          <p:spPr>
            <a:xfrm>
              <a:off x="6221207" y="1761232"/>
              <a:ext cx="2362200" cy="3593917"/>
            </a:xfrm>
            <a:prstGeom prst="rect">
              <a:avLst/>
            </a:prstGeom>
          </p:spPr>
        </p:pic>
        <p:pic>
          <p:nvPicPr>
            <p:cNvPr id="9" name="图片 8">
              <a:extLst>
                <a:ext uri="{FF2B5EF4-FFF2-40B4-BE49-F238E27FC236}">
                  <a16:creationId xmlns:a16="http://schemas.microsoft.com/office/drawing/2014/main" id="{BBB354AD-FB45-46EE-9F36-782E842D3CE2}"/>
                </a:ext>
              </a:extLst>
            </p:cNvPr>
            <p:cNvPicPr>
              <a:picLocks noChangeAspect="1"/>
            </p:cNvPicPr>
            <p:nvPr/>
          </p:nvPicPr>
          <p:blipFill>
            <a:blip r:embed="rId1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8091" r="28091"/>
            <a:stretch>
              <a:fillRect/>
            </a:stretch>
          </p:blipFill>
          <p:spPr>
            <a:xfrm>
              <a:off x="8831526" y="1761232"/>
              <a:ext cx="2362200" cy="3593917"/>
            </a:xfrm>
            <a:prstGeom prst="rect">
              <a:avLst/>
            </a:prstGeom>
          </p:spPr>
        </p:pic>
      </p:grpSp>
      <p:cxnSp>
        <p:nvCxnSpPr>
          <p:cNvPr id="15" name="Straight Connector 58">
            <a:extLst>
              <a:ext uri="{FF2B5EF4-FFF2-40B4-BE49-F238E27FC236}">
                <a16:creationId xmlns:a16="http://schemas.microsoft.com/office/drawing/2014/main" id="{6F58A466-AAE5-465A-890A-27E20060A0A7}"/>
              </a:ext>
            </a:extLst>
          </p:cNvPr>
          <p:cNvCxnSpPr/>
          <p:nvPr/>
        </p:nvCxnSpPr>
        <p:spPr>
          <a:xfrm>
            <a:off x="3588093" y="1720027"/>
            <a:ext cx="2367041" cy="0"/>
          </a:xfrm>
          <a:prstGeom prst="line">
            <a:avLst/>
          </a:prstGeom>
          <a:ln w="69850">
            <a:solidFill>
              <a:srgbClr val="FC8618"/>
            </a:solidFill>
          </a:ln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  <p:sp>
        <p:nvSpPr>
          <p:cNvPr id="16" name="Freeform 59">
            <a:extLst>
              <a:ext uri="{FF2B5EF4-FFF2-40B4-BE49-F238E27FC236}">
                <a16:creationId xmlns:a16="http://schemas.microsoft.com/office/drawing/2014/main" id="{E16E5F68-D37D-48DD-B05C-58C41E669189}"/>
              </a:ext>
            </a:extLst>
          </p:cNvPr>
          <p:cNvSpPr/>
          <p:nvPr/>
        </p:nvSpPr>
        <p:spPr>
          <a:xfrm>
            <a:off x="3588093" y="3356235"/>
            <a:ext cx="2367041" cy="2011747"/>
          </a:xfrm>
          <a:custGeom>
            <a:avLst/>
            <a:gdLst>
              <a:gd name="connsiteX0" fmla="*/ 394 w 1772725"/>
              <a:gd name="connsiteY0" fmla="*/ 723494 h 1483821"/>
              <a:gd name="connsiteX1" fmla="*/ 1771482 w 1772725"/>
              <a:gd name="connsiteY1" fmla="*/ 0 h 1483821"/>
              <a:gd name="connsiteX2" fmla="*/ 1772725 w 1772725"/>
              <a:gd name="connsiteY2" fmla="*/ 1483821 h 1483821"/>
              <a:gd name="connsiteX3" fmla="*/ 376 w 1772725"/>
              <a:gd name="connsiteY3" fmla="*/ 1482657 h 1483821"/>
              <a:gd name="connsiteX4" fmla="*/ 394 w 1772725"/>
              <a:gd name="connsiteY4" fmla="*/ 723494 h 148382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772725" h="1483821">
                <a:moveTo>
                  <a:pt x="394" y="723494"/>
                </a:moveTo>
                <a:lnTo>
                  <a:pt x="1771482" y="0"/>
                </a:lnTo>
                <a:cubicBezTo>
                  <a:pt x="1773863" y="495300"/>
                  <a:pt x="1770344" y="988521"/>
                  <a:pt x="1772725" y="1483821"/>
                </a:cubicBezTo>
                <a:lnTo>
                  <a:pt x="376" y="1482657"/>
                </a:lnTo>
                <a:cubicBezTo>
                  <a:pt x="-937" y="1234194"/>
                  <a:pt x="1707" y="971957"/>
                  <a:pt x="394" y="723494"/>
                </a:cubicBezTo>
                <a:close/>
              </a:path>
            </a:pathLst>
          </a:custGeom>
          <a:solidFill>
            <a:srgbClr val="FC8618">
              <a:alpha val="9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/>
          </a:p>
        </p:txBody>
      </p:sp>
      <p:cxnSp>
        <p:nvCxnSpPr>
          <p:cNvPr id="31" name="Straight Connector 62">
            <a:extLst>
              <a:ext uri="{FF2B5EF4-FFF2-40B4-BE49-F238E27FC236}">
                <a16:creationId xmlns:a16="http://schemas.microsoft.com/office/drawing/2014/main" id="{88208460-03C3-4374-A981-63F26A0FCF01}"/>
              </a:ext>
            </a:extLst>
          </p:cNvPr>
          <p:cNvCxnSpPr/>
          <p:nvPr/>
        </p:nvCxnSpPr>
        <p:spPr>
          <a:xfrm>
            <a:off x="8810056" y="1723992"/>
            <a:ext cx="2367041" cy="0"/>
          </a:xfrm>
          <a:prstGeom prst="line">
            <a:avLst/>
          </a:prstGeom>
          <a:ln w="69850">
            <a:solidFill>
              <a:srgbClr val="FC8618"/>
            </a:solidFill>
          </a:ln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  <p:cxnSp>
        <p:nvCxnSpPr>
          <p:cNvPr id="32" name="Straight Connector 60">
            <a:extLst>
              <a:ext uri="{FF2B5EF4-FFF2-40B4-BE49-F238E27FC236}">
                <a16:creationId xmlns:a16="http://schemas.microsoft.com/office/drawing/2014/main" id="{3C08457D-E7D6-42BE-86EC-42FC9A6E5FAC}"/>
              </a:ext>
            </a:extLst>
          </p:cNvPr>
          <p:cNvCxnSpPr/>
          <p:nvPr/>
        </p:nvCxnSpPr>
        <p:spPr>
          <a:xfrm>
            <a:off x="6199252" y="1720027"/>
            <a:ext cx="2367041" cy="0"/>
          </a:xfrm>
          <a:prstGeom prst="line">
            <a:avLst/>
          </a:prstGeom>
          <a:ln w="69850">
            <a:solidFill>
              <a:srgbClr val="294350"/>
            </a:solidFill>
          </a:ln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  <p:cxnSp>
        <p:nvCxnSpPr>
          <p:cNvPr id="33" name="Straight Connector 57">
            <a:extLst>
              <a:ext uri="{FF2B5EF4-FFF2-40B4-BE49-F238E27FC236}">
                <a16:creationId xmlns:a16="http://schemas.microsoft.com/office/drawing/2014/main" id="{5E4E5C8B-12BA-4E80-8780-86A414190239}"/>
              </a:ext>
            </a:extLst>
          </p:cNvPr>
          <p:cNvCxnSpPr/>
          <p:nvPr/>
        </p:nvCxnSpPr>
        <p:spPr>
          <a:xfrm>
            <a:off x="992288" y="1715180"/>
            <a:ext cx="2367041" cy="0"/>
          </a:xfrm>
          <a:prstGeom prst="line">
            <a:avLst/>
          </a:prstGeom>
          <a:ln w="69850">
            <a:solidFill>
              <a:srgbClr val="294350"/>
            </a:solidFill>
          </a:ln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  <p:sp>
        <p:nvSpPr>
          <p:cNvPr id="34" name="Freeform 53">
            <a:extLst>
              <a:ext uri="{FF2B5EF4-FFF2-40B4-BE49-F238E27FC236}">
                <a16:creationId xmlns:a16="http://schemas.microsoft.com/office/drawing/2014/main" id="{7DEDFD1B-4783-4B39-94FB-8A429496EC75}"/>
              </a:ext>
            </a:extLst>
          </p:cNvPr>
          <p:cNvSpPr/>
          <p:nvPr/>
        </p:nvSpPr>
        <p:spPr>
          <a:xfrm>
            <a:off x="988710" y="3360353"/>
            <a:ext cx="2367041" cy="2011747"/>
          </a:xfrm>
          <a:custGeom>
            <a:avLst/>
            <a:gdLst>
              <a:gd name="connsiteX0" fmla="*/ 394 w 1772725"/>
              <a:gd name="connsiteY0" fmla="*/ 723494 h 1483821"/>
              <a:gd name="connsiteX1" fmla="*/ 1771482 w 1772725"/>
              <a:gd name="connsiteY1" fmla="*/ 0 h 1483821"/>
              <a:gd name="connsiteX2" fmla="*/ 1772725 w 1772725"/>
              <a:gd name="connsiteY2" fmla="*/ 1483821 h 1483821"/>
              <a:gd name="connsiteX3" fmla="*/ 376 w 1772725"/>
              <a:gd name="connsiteY3" fmla="*/ 1482657 h 1483821"/>
              <a:gd name="connsiteX4" fmla="*/ 394 w 1772725"/>
              <a:gd name="connsiteY4" fmla="*/ 723494 h 148382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772725" h="1483821">
                <a:moveTo>
                  <a:pt x="394" y="723494"/>
                </a:moveTo>
                <a:lnTo>
                  <a:pt x="1771482" y="0"/>
                </a:lnTo>
                <a:cubicBezTo>
                  <a:pt x="1773863" y="495300"/>
                  <a:pt x="1770344" y="988521"/>
                  <a:pt x="1772725" y="1483821"/>
                </a:cubicBezTo>
                <a:lnTo>
                  <a:pt x="376" y="1482657"/>
                </a:lnTo>
                <a:cubicBezTo>
                  <a:pt x="-937" y="1234194"/>
                  <a:pt x="1707" y="971957"/>
                  <a:pt x="394" y="723494"/>
                </a:cubicBezTo>
                <a:close/>
              </a:path>
            </a:pathLst>
          </a:custGeom>
          <a:solidFill>
            <a:srgbClr val="294350">
              <a:alpha val="9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/>
          </a:p>
        </p:txBody>
      </p:sp>
      <p:sp>
        <p:nvSpPr>
          <p:cNvPr id="39" name="Freeform 61">
            <a:extLst>
              <a:ext uri="{FF2B5EF4-FFF2-40B4-BE49-F238E27FC236}">
                <a16:creationId xmlns:a16="http://schemas.microsoft.com/office/drawing/2014/main" id="{850C1B91-324B-438F-B911-1E785D725EB9}"/>
              </a:ext>
            </a:extLst>
          </p:cNvPr>
          <p:cNvSpPr/>
          <p:nvPr/>
        </p:nvSpPr>
        <p:spPr>
          <a:xfrm>
            <a:off x="6200505" y="3356235"/>
            <a:ext cx="2367041" cy="2011747"/>
          </a:xfrm>
          <a:custGeom>
            <a:avLst/>
            <a:gdLst>
              <a:gd name="connsiteX0" fmla="*/ 394 w 1772725"/>
              <a:gd name="connsiteY0" fmla="*/ 723494 h 1483821"/>
              <a:gd name="connsiteX1" fmla="*/ 1771482 w 1772725"/>
              <a:gd name="connsiteY1" fmla="*/ 0 h 1483821"/>
              <a:gd name="connsiteX2" fmla="*/ 1772725 w 1772725"/>
              <a:gd name="connsiteY2" fmla="*/ 1483821 h 1483821"/>
              <a:gd name="connsiteX3" fmla="*/ 376 w 1772725"/>
              <a:gd name="connsiteY3" fmla="*/ 1482657 h 1483821"/>
              <a:gd name="connsiteX4" fmla="*/ 394 w 1772725"/>
              <a:gd name="connsiteY4" fmla="*/ 723494 h 148382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772725" h="1483821">
                <a:moveTo>
                  <a:pt x="394" y="723494"/>
                </a:moveTo>
                <a:lnTo>
                  <a:pt x="1771482" y="0"/>
                </a:lnTo>
                <a:cubicBezTo>
                  <a:pt x="1773863" y="495300"/>
                  <a:pt x="1770344" y="988521"/>
                  <a:pt x="1772725" y="1483821"/>
                </a:cubicBezTo>
                <a:lnTo>
                  <a:pt x="376" y="1482657"/>
                </a:lnTo>
                <a:cubicBezTo>
                  <a:pt x="-937" y="1234194"/>
                  <a:pt x="1707" y="971957"/>
                  <a:pt x="394" y="723494"/>
                </a:cubicBezTo>
                <a:close/>
              </a:path>
            </a:pathLst>
          </a:custGeom>
          <a:solidFill>
            <a:srgbClr val="294350">
              <a:alpha val="9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/>
          </a:p>
        </p:txBody>
      </p:sp>
      <p:sp>
        <p:nvSpPr>
          <p:cNvPr id="40" name="Freeform 63">
            <a:extLst>
              <a:ext uri="{FF2B5EF4-FFF2-40B4-BE49-F238E27FC236}">
                <a16:creationId xmlns:a16="http://schemas.microsoft.com/office/drawing/2014/main" id="{5F9AF3EB-2A8B-452C-93AE-826B9A37AB27}"/>
              </a:ext>
            </a:extLst>
          </p:cNvPr>
          <p:cNvSpPr/>
          <p:nvPr/>
        </p:nvSpPr>
        <p:spPr>
          <a:xfrm>
            <a:off x="8810056" y="3359999"/>
            <a:ext cx="2367041" cy="2011747"/>
          </a:xfrm>
          <a:custGeom>
            <a:avLst/>
            <a:gdLst>
              <a:gd name="connsiteX0" fmla="*/ 394 w 1772725"/>
              <a:gd name="connsiteY0" fmla="*/ 723494 h 1483821"/>
              <a:gd name="connsiteX1" fmla="*/ 1771482 w 1772725"/>
              <a:gd name="connsiteY1" fmla="*/ 0 h 1483821"/>
              <a:gd name="connsiteX2" fmla="*/ 1772725 w 1772725"/>
              <a:gd name="connsiteY2" fmla="*/ 1483821 h 1483821"/>
              <a:gd name="connsiteX3" fmla="*/ 376 w 1772725"/>
              <a:gd name="connsiteY3" fmla="*/ 1482657 h 1483821"/>
              <a:gd name="connsiteX4" fmla="*/ 394 w 1772725"/>
              <a:gd name="connsiteY4" fmla="*/ 723494 h 148382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772725" h="1483821">
                <a:moveTo>
                  <a:pt x="394" y="723494"/>
                </a:moveTo>
                <a:lnTo>
                  <a:pt x="1771482" y="0"/>
                </a:lnTo>
                <a:cubicBezTo>
                  <a:pt x="1773863" y="495300"/>
                  <a:pt x="1770344" y="988521"/>
                  <a:pt x="1772725" y="1483821"/>
                </a:cubicBezTo>
                <a:lnTo>
                  <a:pt x="376" y="1482657"/>
                </a:lnTo>
                <a:cubicBezTo>
                  <a:pt x="-937" y="1234194"/>
                  <a:pt x="1707" y="971957"/>
                  <a:pt x="394" y="723494"/>
                </a:cubicBezTo>
                <a:close/>
              </a:path>
            </a:pathLst>
          </a:custGeom>
          <a:solidFill>
            <a:srgbClr val="FC8618">
              <a:alpha val="9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/>
          </a:p>
        </p:txBody>
      </p:sp>
      <p:sp>
        <p:nvSpPr>
          <p:cNvPr id="52" name="iS1ide-TextBox 17">
            <a:extLst>
              <a:ext uri="{FF2B5EF4-FFF2-40B4-BE49-F238E27FC236}">
                <a16:creationId xmlns:a16="http://schemas.microsoft.com/office/drawing/2014/main" id="{F923CD96-4FB7-488C-874F-A0EF23E8245D}"/>
              </a:ext>
            </a:extLst>
          </p:cNvPr>
          <p:cNvSpPr txBox="1"/>
          <p:nvPr/>
        </p:nvSpPr>
        <p:spPr>
          <a:xfrm>
            <a:off x="1790700" y="4319261"/>
            <a:ext cx="1720358" cy="242894"/>
          </a:xfrm>
          <a:prstGeom prst="rect">
            <a:avLst/>
          </a:prstGeom>
          <a:noFill/>
        </p:spPr>
        <p:txBody>
          <a:bodyPr wrap="none" lIns="0" tIns="0" rIns="360000" bIns="0" anchor="b" anchorCtr="0">
            <a:normAutofit lnSpcReduction="10000"/>
          </a:bodyPr>
          <a:lstStyle/>
          <a:p>
            <a:pPr algn="r"/>
            <a:r>
              <a:rPr lang="zh-CN" altLang="en-US" sz="1600" b="1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标题文本预设</a:t>
            </a:r>
          </a:p>
        </p:txBody>
      </p:sp>
      <p:sp>
        <p:nvSpPr>
          <p:cNvPr id="53" name="iS1ide-TextBox 18">
            <a:extLst>
              <a:ext uri="{FF2B5EF4-FFF2-40B4-BE49-F238E27FC236}">
                <a16:creationId xmlns:a16="http://schemas.microsoft.com/office/drawing/2014/main" id="{62C7959E-6F41-4B56-AFB6-2B62FA96A0C5}"/>
              </a:ext>
            </a:extLst>
          </p:cNvPr>
          <p:cNvSpPr txBox="1"/>
          <p:nvPr/>
        </p:nvSpPr>
        <p:spPr>
          <a:xfrm>
            <a:off x="1147543" y="4636462"/>
            <a:ext cx="2362200" cy="618766"/>
          </a:xfrm>
          <a:prstGeom prst="rect">
            <a:avLst/>
          </a:prstGeom>
        </p:spPr>
        <p:txBody>
          <a:bodyPr vert="horz" wrap="square" lIns="0" tIns="0" rIns="360000" bIns="0" anchor="ctr">
            <a:normAutofit/>
          </a:bodyPr>
          <a:lstStyle/>
          <a:p>
            <a:pPr algn="r">
              <a:lnSpc>
                <a:spcPct val="120000"/>
              </a:lnSpc>
              <a:defRPr/>
            </a:pPr>
            <a:r>
              <a:rPr lang="zh-CN" altLang="en-US" sz="1050">
                <a:solidFill>
                  <a:schemeClr val="bg1">
                    <a:alpha val="8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（建议使用主题字体）</a:t>
            </a:r>
            <a:endParaRPr lang="en-US" altLang="zh-CN" sz="1050">
              <a:solidFill>
                <a:schemeClr val="bg1">
                  <a:alpha val="80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  <a:p>
            <a:pPr algn="r">
              <a:lnSpc>
                <a:spcPct val="120000"/>
              </a:lnSpc>
              <a:defRPr/>
            </a:pPr>
            <a:r>
              <a:rPr lang="zh-CN" altLang="en-US" sz="1050">
                <a:solidFill>
                  <a:schemeClr val="bg1">
                    <a:alpha val="8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此部分内容作为文字排版占位</a:t>
            </a:r>
            <a:endParaRPr lang="en-US" altLang="zh-CN" sz="1050">
              <a:solidFill>
                <a:schemeClr val="bg1">
                  <a:alpha val="80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  <a:p>
            <a:pPr algn="r">
              <a:lnSpc>
                <a:spcPct val="120000"/>
              </a:lnSpc>
              <a:defRPr/>
            </a:pPr>
            <a:r>
              <a:rPr lang="zh-CN" altLang="en-US" sz="1050">
                <a:solidFill>
                  <a:schemeClr val="bg1">
                    <a:alpha val="8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此部分内容作为文字排版占位显示 </a:t>
            </a:r>
            <a:endParaRPr lang="en-US" altLang="zh-CN" sz="1050">
              <a:solidFill>
                <a:schemeClr val="bg1">
                  <a:alpha val="80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grpSp>
        <p:nvGrpSpPr>
          <p:cNvPr id="54" name="Group 18">
            <a:extLst>
              <a:ext uri="{FF2B5EF4-FFF2-40B4-BE49-F238E27FC236}">
                <a16:creationId xmlns:a16="http://schemas.microsoft.com/office/drawing/2014/main" id="{E5895E56-265E-4BE6-A2DF-8135ECC5500B}"/>
              </a:ext>
            </a:extLst>
          </p:cNvPr>
          <p:cNvGrpSpPr/>
          <p:nvPr/>
        </p:nvGrpSpPr>
        <p:grpSpPr>
          <a:xfrm>
            <a:off x="2589427" y="4156979"/>
            <a:ext cx="548198" cy="84777"/>
            <a:chOff x="11643803" y="3980625"/>
            <a:chExt cx="1096395" cy="169554"/>
          </a:xfrm>
        </p:grpSpPr>
        <p:sp>
          <p:nvSpPr>
            <p:cNvPr id="55" name="Rectangle 19">
              <a:extLst>
                <a:ext uri="{FF2B5EF4-FFF2-40B4-BE49-F238E27FC236}">
                  <a16:creationId xmlns:a16="http://schemas.microsoft.com/office/drawing/2014/main" id="{4E0234F7-1A06-49A4-A55C-A58FB007A1C9}"/>
                </a:ext>
              </a:extLst>
            </p:cNvPr>
            <p:cNvSpPr/>
            <p:nvPr/>
          </p:nvSpPr>
          <p:spPr>
            <a:xfrm rot="2700000">
              <a:off x="11908522" y="3980626"/>
              <a:ext cx="169553" cy="169553"/>
            </a:xfrm>
            <a:prstGeom prst="rect">
              <a:avLst/>
            </a:prstGeom>
            <a:noFill/>
            <a:ln>
              <a:solidFill>
                <a:schemeClr val="bg1">
                  <a:alpha val="5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tr-TR" sz="900"/>
            </a:p>
          </p:txBody>
        </p:sp>
        <p:sp>
          <p:nvSpPr>
            <p:cNvPr id="56" name="Rectangle 20">
              <a:extLst>
                <a:ext uri="{FF2B5EF4-FFF2-40B4-BE49-F238E27FC236}">
                  <a16:creationId xmlns:a16="http://schemas.microsoft.com/office/drawing/2014/main" id="{A5C80D64-A7F3-4BF9-A887-072813F5B516}"/>
                </a:ext>
              </a:extLst>
            </p:cNvPr>
            <p:cNvSpPr/>
            <p:nvPr/>
          </p:nvSpPr>
          <p:spPr>
            <a:xfrm rot="2700000">
              <a:off x="12107224" y="3980625"/>
              <a:ext cx="169553" cy="169553"/>
            </a:xfrm>
            <a:prstGeom prst="rect">
              <a:avLst/>
            </a:prstGeom>
            <a:noFill/>
            <a:ln>
              <a:solidFill>
                <a:schemeClr val="bg1">
                  <a:alpha val="5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tr-TR" sz="900"/>
            </a:p>
          </p:txBody>
        </p:sp>
        <p:sp>
          <p:nvSpPr>
            <p:cNvPr id="57" name="Rectangle 21">
              <a:extLst>
                <a:ext uri="{FF2B5EF4-FFF2-40B4-BE49-F238E27FC236}">
                  <a16:creationId xmlns:a16="http://schemas.microsoft.com/office/drawing/2014/main" id="{FD7B40D5-189B-435E-B14C-92511E13C7E9}"/>
                </a:ext>
              </a:extLst>
            </p:cNvPr>
            <p:cNvSpPr/>
            <p:nvPr/>
          </p:nvSpPr>
          <p:spPr>
            <a:xfrm rot="2700000">
              <a:off x="12305926" y="3980625"/>
              <a:ext cx="169553" cy="169553"/>
            </a:xfrm>
            <a:prstGeom prst="rect">
              <a:avLst/>
            </a:prstGeom>
            <a:noFill/>
            <a:ln>
              <a:solidFill>
                <a:schemeClr val="bg1">
                  <a:alpha val="5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tr-TR" sz="900"/>
            </a:p>
          </p:txBody>
        </p:sp>
        <p:cxnSp>
          <p:nvCxnSpPr>
            <p:cNvPr id="58" name="Straight Connector 22">
              <a:extLst>
                <a:ext uri="{FF2B5EF4-FFF2-40B4-BE49-F238E27FC236}">
                  <a16:creationId xmlns:a16="http://schemas.microsoft.com/office/drawing/2014/main" id="{E313C1DA-5613-441A-B11C-A774F3762B26}"/>
                </a:ext>
              </a:extLst>
            </p:cNvPr>
            <p:cNvCxnSpPr/>
            <p:nvPr/>
          </p:nvCxnSpPr>
          <p:spPr>
            <a:xfrm>
              <a:off x="12510595" y="4065403"/>
              <a:ext cx="229603" cy="0"/>
            </a:xfrm>
            <a:prstGeom prst="line">
              <a:avLst/>
            </a:prstGeom>
            <a:ln w="12700">
              <a:solidFill>
                <a:schemeClr val="bg1">
                  <a:alpha val="52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9" name="Straight Connector 23">
              <a:extLst>
                <a:ext uri="{FF2B5EF4-FFF2-40B4-BE49-F238E27FC236}">
                  <a16:creationId xmlns:a16="http://schemas.microsoft.com/office/drawing/2014/main" id="{3CD23D7F-E27F-4C30-8A7E-834D486DF436}"/>
                </a:ext>
              </a:extLst>
            </p:cNvPr>
            <p:cNvCxnSpPr/>
            <p:nvPr/>
          </p:nvCxnSpPr>
          <p:spPr>
            <a:xfrm>
              <a:off x="11643803" y="4065403"/>
              <a:ext cx="229603" cy="0"/>
            </a:xfrm>
            <a:prstGeom prst="line">
              <a:avLst/>
            </a:prstGeom>
            <a:ln w="12700">
              <a:solidFill>
                <a:schemeClr val="bg1">
                  <a:alpha val="52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60" name="Freeform 36">
            <a:extLst>
              <a:ext uri="{FF2B5EF4-FFF2-40B4-BE49-F238E27FC236}">
                <a16:creationId xmlns:a16="http://schemas.microsoft.com/office/drawing/2014/main" id="{4628BBC2-0841-4737-A49E-12664B70046C}"/>
              </a:ext>
            </a:extLst>
          </p:cNvPr>
          <p:cNvSpPr>
            <a:spLocks noEditPoints="1"/>
          </p:cNvSpPr>
          <p:nvPr/>
        </p:nvSpPr>
        <p:spPr bwMode="auto">
          <a:xfrm rot="10800000" flipV="1">
            <a:off x="2879907" y="3723058"/>
            <a:ext cx="264383" cy="289169"/>
          </a:xfrm>
          <a:custGeom>
            <a:avLst/>
            <a:gdLst/>
            <a:ahLst/>
            <a:cxnLst>
              <a:cxn ang="0">
                <a:pos x="55" y="64"/>
              </a:cxn>
              <a:cxn ang="0">
                <a:pos x="0" y="59"/>
              </a:cxn>
              <a:cxn ang="0">
                <a:pos x="4" y="9"/>
              </a:cxn>
              <a:cxn ang="0">
                <a:pos x="9" y="5"/>
              </a:cxn>
              <a:cxn ang="0">
                <a:pos x="17" y="0"/>
              </a:cxn>
              <a:cxn ang="0">
                <a:pos x="23" y="9"/>
              </a:cxn>
              <a:cxn ang="0">
                <a:pos x="36" y="5"/>
              </a:cxn>
              <a:cxn ang="0">
                <a:pos x="44" y="0"/>
              </a:cxn>
              <a:cxn ang="0">
                <a:pos x="50" y="9"/>
              </a:cxn>
              <a:cxn ang="0">
                <a:pos x="59" y="13"/>
              </a:cxn>
              <a:cxn ang="0">
                <a:pos x="15" y="33"/>
              </a:cxn>
              <a:cxn ang="0">
                <a:pos x="4" y="23"/>
              </a:cxn>
              <a:cxn ang="0">
                <a:pos x="15" y="33"/>
              </a:cxn>
              <a:cxn ang="0">
                <a:pos x="15" y="35"/>
              </a:cxn>
              <a:cxn ang="0">
                <a:pos x="4" y="47"/>
              </a:cxn>
              <a:cxn ang="0">
                <a:pos x="15" y="59"/>
              </a:cxn>
              <a:cxn ang="0">
                <a:pos x="4" y="49"/>
              </a:cxn>
              <a:cxn ang="0">
                <a:pos x="15" y="59"/>
              </a:cxn>
              <a:cxn ang="0">
                <a:pos x="17" y="4"/>
              </a:cxn>
              <a:cxn ang="0">
                <a:pos x="13" y="5"/>
              </a:cxn>
              <a:cxn ang="0">
                <a:pos x="15" y="17"/>
              </a:cxn>
              <a:cxn ang="0">
                <a:pos x="18" y="16"/>
              </a:cxn>
              <a:cxn ang="0">
                <a:pos x="28" y="33"/>
              </a:cxn>
              <a:cxn ang="0">
                <a:pos x="17" y="23"/>
              </a:cxn>
              <a:cxn ang="0">
                <a:pos x="28" y="33"/>
              </a:cxn>
              <a:cxn ang="0">
                <a:pos x="28" y="35"/>
              </a:cxn>
              <a:cxn ang="0">
                <a:pos x="17" y="47"/>
              </a:cxn>
              <a:cxn ang="0">
                <a:pos x="28" y="59"/>
              </a:cxn>
              <a:cxn ang="0">
                <a:pos x="17" y="49"/>
              </a:cxn>
              <a:cxn ang="0">
                <a:pos x="28" y="59"/>
              </a:cxn>
              <a:cxn ang="0">
                <a:pos x="42" y="23"/>
              </a:cxn>
              <a:cxn ang="0">
                <a:pos x="31" y="33"/>
              </a:cxn>
              <a:cxn ang="0">
                <a:pos x="42" y="47"/>
              </a:cxn>
              <a:cxn ang="0">
                <a:pos x="31" y="35"/>
              </a:cxn>
              <a:cxn ang="0">
                <a:pos x="42" y="47"/>
              </a:cxn>
              <a:cxn ang="0">
                <a:pos x="42" y="49"/>
              </a:cxn>
              <a:cxn ang="0">
                <a:pos x="31" y="59"/>
              </a:cxn>
              <a:cxn ang="0">
                <a:pos x="45" y="5"/>
              </a:cxn>
              <a:cxn ang="0">
                <a:pos x="42" y="4"/>
              </a:cxn>
              <a:cxn ang="0">
                <a:pos x="41" y="16"/>
              </a:cxn>
              <a:cxn ang="0">
                <a:pos x="44" y="17"/>
              </a:cxn>
              <a:cxn ang="0">
                <a:pos x="45" y="5"/>
              </a:cxn>
              <a:cxn ang="0">
                <a:pos x="55" y="23"/>
              </a:cxn>
              <a:cxn ang="0">
                <a:pos x="44" y="33"/>
              </a:cxn>
              <a:cxn ang="0">
                <a:pos x="55" y="47"/>
              </a:cxn>
              <a:cxn ang="0">
                <a:pos x="44" y="35"/>
              </a:cxn>
              <a:cxn ang="0">
                <a:pos x="55" y="47"/>
              </a:cxn>
              <a:cxn ang="0">
                <a:pos x="55" y="49"/>
              </a:cxn>
              <a:cxn ang="0">
                <a:pos x="44" y="59"/>
              </a:cxn>
            </a:cxnLst>
            <a:rect l="0" t="0" r="r" b="b"/>
            <a:pathLst>
              <a:path w="59" h="64">
                <a:moveTo>
                  <a:pt x="59" y="59"/>
                </a:moveTo>
                <a:cubicBezTo>
                  <a:pt x="59" y="62"/>
                  <a:pt x="57" y="64"/>
                  <a:pt x="55" y="64"/>
                </a:cubicBezTo>
                <a:cubicBezTo>
                  <a:pt x="4" y="64"/>
                  <a:pt x="4" y="64"/>
                  <a:pt x="4" y="64"/>
                </a:cubicBezTo>
                <a:cubicBezTo>
                  <a:pt x="2" y="64"/>
                  <a:pt x="0" y="62"/>
                  <a:pt x="0" y="59"/>
                </a:cubicBezTo>
                <a:cubicBezTo>
                  <a:pt x="0" y="13"/>
                  <a:pt x="0" y="13"/>
                  <a:pt x="0" y="13"/>
                </a:cubicBezTo>
                <a:cubicBezTo>
                  <a:pt x="0" y="11"/>
                  <a:pt x="2" y="9"/>
                  <a:pt x="4" y="9"/>
                </a:cubicBezTo>
                <a:cubicBezTo>
                  <a:pt x="9" y="9"/>
                  <a:pt x="9" y="9"/>
                  <a:pt x="9" y="9"/>
                </a:cubicBezTo>
                <a:cubicBezTo>
                  <a:pt x="9" y="5"/>
                  <a:pt x="9" y="5"/>
                  <a:pt x="9" y="5"/>
                </a:cubicBezTo>
                <a:cubicBezTo>
                  <a:pt x="9" y="2"/>
                  <a:pt x="11" y="0"/>
                  <a:pt x="15" y="0"/>
                </a:cubicBezTo>
                <a:cubicBezTo>
                  <a:pt x="17" y="0"/>
                  <a:pt x="17" y="0"/>
                  <a:pt x="17" y="0"/>
                </a:cubicBezTo>
                <a:cubicBezTo>
                  <a:pt x="20" y="0"/>
                  <a:pt x="23" y="2"/>
                  <a:pt x="23" y="5"/>
                </a:cubicBezTo>
                <a:cubicBezTo>
                  <a:pt x="23" y="9"/>
                  <a:pt x="23" y="9"/>
                  <a:pt x="23" y="9"/>
                </a:cubicBezTo>
                <a:cubicBezTo>
                  <a:pt x="36" y="9"/>
                  <a:pt x="36" y="9"/>
                  <a:pt x="36" y="9"/>
                </a:cubicBezTo>
                <a:cubicBezTo>
                  <a:pt x="36" y="5"/>
                  <a:pt x="36" y="5"/>
                  <a:pt x="36" y="5"/>
                </a:cubicBezTo>
                <a:cubicBezTo>
                  <a:pt x="36" y="2"/>
                  <a:pt x="39" y="0"/>
                  <a:pt x="42" y="0"/>
                </a:cubicBezTo>
                <a:cubicBezTo>
                  <a:pt x="44" y="0"/>
                  <a:pt x="44" y="0"/>
                  <a:pt x="44" y="0"/>
                </a:cubicBezTo>
                <a:cubicBezTo>
                  <a:pt x="47" y="0"/>
                  <a:pt x="50" y="2"/>
                  <a:pt x="50" y="5"/>
                </a:cubicBezTo>
                <a:cubicBezTo>
                  <a:pt x="50" y="9"/>
                  <a:pt x="50" y="9"/>
                  <a:pt x="50" y="9"/>
                </a:cubicBezTo>
                <a:cubicBezTo>
                  <a:pt x="55" y="9"/>
                  <a:pt x="55" y="9"/>
                  <a:pt x="55" y="9"/>
                </a:cubicBezTo>
                <a:cubicBezTo>
                  <a:pt x="57" y="9"/>
                  <a:pt x="59" y="11"/>
                  <a:pt x="59" y="13"/>
                </a:cubicBezTo>
                <a:lnTo>
                  <a:pt x="59" y="59"/>
                </a:lnTo>
                <a:close/>
                <a:moveTo>
                  <a:pt x="15" y="33"/>
                </a:moveTo>
                <a:cubicBezTo>
                  <a:pt x="15" y="23"/>
                  <a:pt x="15" y="23"/>
                  <a:pt x="15" y="23"/>
                </a:cubicBezTo>
                <a:cubicBezTo>
                  <a:pt x="4" y="23"/>
                  <a:pt x="4" y="23"/>
                  <a:pt x="4" y="23"/>
                </a:cubicBezTo>
                <a:cubicBezTo>
                  <a:pt x="4" y="33"/>
                  <a:pt x="4" y="33"/>
                  <a:pt x="4" y="33"/>
                </a:cubicBezTo>
                <a:lnTo>
                  <a:pt x="15" y="33"/>
                </a:lnTo>
                <a:close/>
                <a:moveTo>
                  <a:pt x="15" y="47"/>
                </a:moveTo>
                <a:cubicBezTo>
                  <a:pt x="15" y="35"/>
                  <a:pt x="15" y="35"/>
                  <a:pt x="15" y="35"/>
                </a:cubicBezTo>
                <a:cubicBezTo>
                  <a:pt x="4" y="35"/>
                  <a:pt x="4" y="35"/>
                  <a:pt x="4" y="35"/>
                </a:cubicBezTo>
                <a:cubicBezTo>
                  <a:pt x="4" y="47"/>
                  <a:pt x="4" y="47"/>
                  <a:pt x="4" y="47"/>
                </a:cubicBezTo>
                <a:lnTo>
                  <a:pt x="15" y="47"/>
                </a:lnTo>
                <a:close/>
                <a:moveTo>
                  <a:pt x="15" y="59"/>
                </a:moveTo>
                <a:cubicBezTo>
                  <a:pt x="15" y="49"/>
                  <a:pt x="15" y="49"/>
                  <a:pt x="15" y="49"/>
                </a:cubicBezTo>
                <a:cubicBezTo>
                  <a:pt x="4" y="49"/>
                  <a:pt x="4" y="49"/>
                  <a:pt x="4" y="49"/>
                </a:cubicBezTo>
                <a:cubicBezTo>
                  <a:pt x="4" y="59"/>
                  <a:pt x="4" y="59"/>
                  <a:pt x="4" y="59"/>
                </a:cubicBezTo>
                <a:lnTo>
                  <a:pt x="15" y="59"/>
                </a:lnTo>
                <a:close/>
                <a:moveTo>
                  <a:pt x="18" y="5"/>
                </a:moveTo>
                <a:cubicBezTo>
                  <a:pt x="18" y="5"/>
                  <a:pt x="18" y="4"/>
                  <a:pt x="17" y="4"/>
                </a:cubicBezTo>
                <a:cubicBezTo>
                  <a:pt x="15" y="4"/>
                  <a:pt x="15" y="4"/>
                  <a:pt x="15" y="4"/>
                </a:cubicBezTo>
                <a:cubicBezTo>
                  <a:pt x="14" y="4"/>
                  <a:pt x="13" y="5"/>
                  <a:pt x="13" y="5"/>
                </a:cubicBezTo>
                <a:cubicBezTo>
                  <a:pt x="13" y="16"/>
                  <a:pt x="13" y="16"/>
                  <a:pt x="13" y="16"/>
                </a:cubicBezTo>
                <a:cubicBezTo>
                  <a:pt x="13" y="16"/>
                  <a:pt x="14" y="17"/>
                  <a:pt x="15" y="17"/>
                </a:cubicBezTo>
                <a:cubicBezTo>
                  <a:pt x="17" y="17"/>
                  <a:pt x="17" y="17"/>
                  <a:pt x="17" y="17"/>
                </a:cubicBezTo>
                <a:cubicBezTo>
                  <a:pt x="18" y="17"/>
                  <a:pt x="18" y="16"/>
                  <a:pt x="18" y="16"/>
                </a:cubicBezTo>
                <a:lnTo>
                  <a:pt x="18" y="5"/>
                </a:lnTo>
                <a:close/>
                <a:moveTo>
                  <a:pt x="28" y="33"/>
                </a:moveTo>
                <a:cubicBezTo>
                  <a:pt x="28" y="23"/>
                  <a:pt x="28" y="23"/>
                  <a:pt x="28" y="23"/>
                </a:cubicBezTo>
                <a:cubicBezTo>
                  <a:pt x="17" y="23"/>
                  <a:pt x="17" y="23"/>
                  <a:pt x="17" y="23"/>
                </a:cubicBezTo>
                <a:cubicBezTo>
                  <a:pt x="17" y="33"/>
                  <a:pt x="17" y="33"/>
                  <a:pt x="17" y="33"/>
                </a:cubicBezTo>
                <a:lnTo>
                  <a:pt x="28" y="33"/>
                </a:lnTo>
                <a:close/>
                <a:moveTo>
                  <a:pt x="28" y="47"/>
                </a:moveTo>
                <a:cubicBezTo>
                  <a:pt x="28" y="35"/>
                  <a:pt x="28" y="35"/>
                  <a:pt x="28" y="35"/>
                </a:cubicBezTo>
                <a:cubicBezTo>
                  <a:pt x="17" y="35"/>
                  <a:pt x="17" y="35"/>
                  <a:pt x="17" y="35"/>
                </a:cubicBezTo>
                <a:cubicBezTo>
                  <a:pt x="17" y="47"/>
                  <a:pt x="17" y="47"/>
                  <a:pt x="17" y="47"/>
                </a:cubicBezTo>
                <a:lnTo>
                  <a:pt x="28" y="47"/>
                </a:lnTo>
                <a:close/>
                <a:moveTo>
                  <a:pt x="28" y="59"/>
                </a:moveTo>
                <a:cubicBezTo>
                  <a:pt x="28" y="49"/>
                  <a:pt x="28" y="49"/>
                  <a:pt x="28" y="49"/>
                </a:cubicBezTo>
                <a:cubicBezTo>
                  <a:pt x="17" y="49"/>
                  <a:pt x="17" y="49"/>
                  <a:pt x="17" y="49"/>
                </a:cubicBezTo>
                <a:cubicBezTo>
                  <a:pt x="17" y="59"/>
                  <a:pt x="17" y="59"/>
                  <a:pt x="17" y="59"/>
                </a:cubicBezTo>
                <a:lnTo>
                  <a:pt x="28" y="59"/>
                </a:lnTo>
                <a:close/>
                <a:moveTo>
                  <a:pt x="42" y="33"/>
                </a:moveTo>
                <a:cubicBezTo>
                  <a:pt x="42" y="23"/>
                  <a:pt x="42" y="23"/>
                  <a:pt x="42" y="23"/>
                </a:cubicBezTo>
                <a:cubicBezTo>
                  <a:pt x="31" y="23"/>
                  <a:pt x="31" y="23"/>
                  <a:pt x="31" y="23"/>
                </a:cubicBezTo>
                <a:cubicBezTo>
                  <a:pt x="31" y="33"/>
                  <a:pt x="31" y="33"/>
                  <a:pt x="31" y="33"/>
                </a:cubicBezTo>
                <a:lnTo>
                  <a:pt x="42" y="33"/>
                </a:lnTo>
                <a:close/>
                <a:moveTo>
                  <a:pt x="42" y="47"/>
                </a:moveTo>
                <a:cubicBezTo>
                  <a:pt x="42" y="35"/>
                  <a:pt x="42" y="35"/>
                  <a:pt x="42" y="35"/>
                </a:cubicBezTo>
                <a:cubicBezTo>
                  <a:pt x="31" y="35"/>
                  <a:pt x="31" y="35"/>
                  <a:pt x="31" y="35"/>
                </a:cubicBezTo>
                <a:cubicBezTo>
                  <a:pt x="31" y="47"/>
                  <a:pt x="31" y="47"/>
                  <a:pt x="31" y="47"/>
                </a:cubicBezTo>
                <a:lnTo>
                  <a:pt x="42" y="47"/>
                </a:lnTo>
                <a:close/>
                <a:moveTo>
                  <a:pt x="42" y="59"/>
                </a:moveTo>
                <a:cubicBezTo>
                  <a:pt x="42" y="49"/>
                  <a:pt x="42" y="49"/>
                  <a:pt x="42" y="49"/>
                </a:cubicBezTo>
                <a:cubicBezTo>
                  <a:pt x="31" y="49"/>
                  <a:pt x="31" y="49"/>
                  <a:pt x="31" y="49"/>
                </a:cubicBezTo>
                <a:cubicBezTo>
                  <a:pt x="31" y="59"/>
                  <a:pt x="31" y="59"/>
                  <a:pt x="31" y="59"/>
                </a:cubicBezTo>
                <a:lnTo>
                  <a:pt x="42" y="59"/>
                </a:lnTo>
                <a:close/>
                <a:moveTo>
                  <a:pt x="45" y="5"/>
                </a:moveTo>
                <a:cubicBezTo>
                  <a:pt x="45" y="5"/>
                  <a:pt x="45" y="4"/>
                  <a:pt x="44" y="4"/>
                </a:cubicBezTo>
                <a:cubicBezTo>
                  <a:pt x="42" y="4"/>
                  <a:pt x="42" y="4"/>
                  <a:pt x="42" y="4"/>
                </a:cubicBezTo>
                <a:cubicBezTo>
                  <a:pt x="41" y="4"/>
                  <a:pt x="41" y="5"/>
                  <a:pt x="41" y="5"/>
                </a:cubicBezTo>
                <a:cubicBezTo>
                  <a:pt x="41" y="16"/>
                  <a:pt x="41" y="16"/>
                  <a:pt x="41" y="16"/>
                </a:cubicBezTo>
                <a:cubicBezTo>
                  <a:pt x="41" y="16"/>
                  <a:pt x="41" y="17"/>
                  <a:pt x="42" y="17"/>
                </a:cubicBezTo>
                <a:cubicBezTo>
                  <a:pt x="44" y="17"/>
                  <a:pt x="44" y="17"/>
                  <a:pt x="44" y="17"/>
                </a:cubicBezTo>
                <a:cubicBezTo>
                  <a:pt x="45" y="17"/>
                  <a:pt x="45" y="16"/>
                  <a:pt x="45" y="16"/>
                </a:cubicBezTo>
                <a:lnTo>
                  <a:pt x="45" y="5"/>
                </a:lnTo>
                <a:close/>
                <a:moveTo>
                  <a:pt x="55" y="33"/>
                </a:moveTo>
                <a:cubicBezTo>
                  <a:pt x="55" y="23"/>
                  <a:pt x="55" y="23"/>
                  <a:pt x="55" y="23"/>
                </a:cubicBezTo>
                <a:cubicBezTo>
                  <a:pt x="44" y="23"/>
                  <a:pt x="44" y="23"/>
                  <a:pt x="44" y="23"/>
                </a:cubicBezTo>
                <a:cubicBezTo>
                  <a:pt x="44" y="33"/>
                  <a:pt x="44" y="33"/>
                  <a:pt x="44" y="33"/>
                </a:cubicBezTo>
                <a:lnTo>
                  <a:pt x="55" y="33"/>
                </a:lnTo>
                <a:close/>
                <a:moveTo>
                  <a:pt x="55" y="47"/>
                </a:moveTo>
                <a:cubicBezTo>
                  <a:pt x="55" y="35"/>
                  <a:pt x="55" y="35"/>
                  <a:pt x="55" y="35"/>
                </a:cubicBezTo>
                <a:cubicBezTo>
                  <a:pt x="44" y="35"/>
                  <a:pt x="44" y="35"/>
                  <a:pt x="44" y="35"/>
                </a:cubicBezTo>
                <a:cubicBezTo>
                  <a:pt x="44" y="47"/>
                  <a:pt x="44" y="47"/>
                  <a:pt x="44" y="47"/>
                </a:cubicBezTo>
                <a:lnTo>
                  <a:pt x="55" y="47"/>
                </a:lnTo>
                <a:close/>
                <a:moveTo>
                  <a:pt x="55" y="59"/>
                </a:moveTo>
                <a:cubicBezTo>
                  <a:pt x="55" y="49"/>
                  <a:pt x="55" y="49"/>
                  <a:pt x="55" y="49"/>
                </a:cubicBezTo>
                <a:cubicBezTo>
                  <a:pt x="44" y="49"/>
                  <a:pt x="44" y="49"/>
                  <a:pt x="44" y="49"/>
                </a:cubicBezTo>
                <a:cubicBezTo>
                  <a:pt x="44" y="59"/>
                  <a:pt x="44" y="59"/>
                  <a:pt x="44" y="59"/>
                </a:cubicBezTo>
                <a:lnTo>
                  <a:pt x="55" y="59"/>
                </a:lnTo>
                <a:close/>
              </a:path>
            </a:pathLst>
          </a:custGeom>
          <a:solidFill>
            <a:srgbClr val="FC8618"/>
          </a:solidFill>
          <a:ln w="9525">
            <a:noFill/>
            <a:rou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sz="1351"/>
          </a:p>
        </p:txBody>
      </p:sp>
      <p:sp>
        <p:nvSpPr>
          <p:cNvPr id="61" name="iS1ide-TextBox 17">
            <a:extLst>
              <a:ext uri="{FF2B5EF4-FFF2-40B4-BE49-F238E27FC236}">
                <a16:creationId xmlns:a16="http://schemas.microsoft.com/office/drawing/2014/main" id="{0DBCBD46-7DCC-46EB-931B-F4534AFFFE54}"/>
              </a:ext>
            </a:extLst>
          </p:cNvPr>
          <p:cNvSpPr txBox="1"/>
          <p:nvPr/>
        </p:nvSpPr>
        <p:spPr>
          <a:xfrm>
            <a:off x="4422668" y="4319261"/>
            <a:ext cx="1720358" cy="242894"/>
          </a:xfrm>
          <a:prstGeom prst="rect">
            <a:avLst/>
          </a:prstGeom>
          <a:noFill/>
        </p:spPr>
        <p:txBody>
          <a:bodyPr wrap="none" lIns="0" tIns="0" rIns="360000" bIns="0" anchor="b" anchorCtr="0">
            <a:normAutofit lnSpcReduction="10000"/>
          </a:bodyPr>
          <a:lstStyle/>
          <a:p>
            <a:pPr algn="r"/>
            <a:r>
              <a:rPr lang="zh-CN" altLang="en-US" sz="1600" b="1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标题文本预设</a:t>
            </a:r>
          </a:p>
        </p:txBody>
      </p:sp>
      <p:sp>
        <p:nvSpPr>
          <p:cNvPr id="62" name="iS1ide-TextBox 18">
            <a:extLst>
              <a:ext uri="{FF2B5EF4-FFF2-40B4-BE49-F238E27FC236}">
                <a16:creationId xmlns:a16="http://schemas.microsoft.com/office/drawing/2014/main" id="{1524D22E-4AF6-47D6-81F9-26FFAD3E8007}"/>
              </a:ext>
            </a:extLst>
          </p:cNvPr>
          <p:cNvSpPr txBox="1"/>
          <p:nvPr/>
        </p:nvSpPr>
        <p:spPr>
          <a:xfrm>
            <a:off x="3779511" y="4636462"/>
            <a:ext cx="2362200" cy="618766"/>
          </a:xfrm>
          <a:prstGeom prst="rect">
            <a:avLst/>
          </a:prstGeom>
        </p:spPr>
        <p:txBody>
          <a:bodyPr vert="horz" wrap="square" lIns="0" tIns="0" rIns="360000" bIns="0" anchor="ctr">
            <a:normAutofit/>
          </a:bodyPr>
          <a:lstStyle/>
          <a:p>
            <a:pPr algn="r">
              <a:lnSpc>
                <a:spcPct val="120000"/>
              </a:lnSpc>
              <a:defRPr/>
            </a:pPr>
            <a:r>
              <a:rPr lang="zh-CN" altLang="en-US" sz="1050">
                <a:solidFill>
                  <a:schemeClr val="bg1">
                    <a:alpha val="8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（建议使用主题字体）</a:t>
            </a:r>
            <a:endParaRPr lang="en-US" altLang="zh-CN" sz="1050">
              <a:solidFill>
                <a:schemeClr val="bg1">
                  <a:alpha val="80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  <a:p>
            <a:pPr algn="r">
              <a:lnSpc>
                <a:spcPct val="120000"/>
              </a:lnSpc>
              <a:defRPr/>
            </a:pPr>
            <a:r>
              <a:rPr lang="zh-CN" altLang="en-US" sz="1050">
                <a:solidFill>
                  <a:schemeClr val="bg1">
                    <a:alpha val="8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此部分内容作为文字排版占位</a:t>
            </a:r>
            <a:endParaRPr lang="en-US" altLang="zh-CN" sz="1050">
              <a:solidFill>
                <a:schemeClr val="bg1">
                  <a:alpha val="80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  <a:p>
            <a:pPr algn="r">
              <a:lnSpc>
                <a:spcPct val="120000"/>
              </a:lnSpc>
              <a:defRPr/>
            </a:pPr>
            <a:r>
              <a:rPr lang="zh-CN" altLang="en-US" sz="1050">
                <a:solidFill>
                  <a:schemeClr val="bg1">
                    <a:alpha val="8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此部分内容作为文字排版占位显示 </a:t>
            </a:r>
            <a:endParaRPr lang="en-US" altLang="zh-CN" sz="1050">
              <a:solidFill>
                <a:schemeClr val="bg1">
                  <a:alpha val="80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grpSp>
        <p:nvGrpSpPr>
          <p:cNvPr id="63" name="Group 18">
            <a:extLst>
              <a:ext uri="{FF2B5EF4-FFF2-40B4-BE49-F238E27FC236}">
                <a16:creationId xmlns:a16="http://schemas.microsoft.com/office/drawing/2014/main" id="{6831550F-B7E0-4B7F-AAC0-AF30B6AD365E}"/>
              </a:ext>
            </a:extLst>
          </p:cNvPr>
          <p:cNvGrpSpPr/>
          <p:nvPr/>
        </p:nvGrpSpPr>
        <p:grpSpPr>
          <a:xfrm>
            <a:off x="5221395" y="4156979"/>
            <a:ext cx="548198" cy="84777"/>
            <a:chOff x="11643803" y="3980625"/>
            <a:chExt cx="1096395" cy="169554"/>
          </a:xfrm>
        </p:grpSpPr>
        <p:sp>
          <p:nvSpPr>
            <p:cNvPr id="64" name="Rectangle 19">
              <a:extLst>
                <a:ext uri="{FF2B5EF4-FFF2-40B4-BE49-F238E27FC236}">
                  <a16:creationId xmlns:a16="http://schemas.microsoft.com/office/drawing/2014/main" id="{EE58F8B6-E466-4C27-AA0D-E8DF5D8295F6}"/>
                </a:ext>
              </a:extLst>
            </p:cNvPr>
            <p:cNvSpPr/>
            <p:nvPr/>
          </p:nvSpPr>
          <p:spPr>
            <a:xfrm rot="2700000">
              <a:off x="11908522" y="3980626"/>
              <a:ext cx="169553" cy="169553"/>
            </a:xfrm>
            <a:prstGeom prst="rect">
              <a:avLst/>
            </a:prstGeom>
            <a:noFill/>
            <a:ln>
              <a:solidFill>
                <a:schemeClr val="bg1">
                  <a:alpha val="5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tr-TR" sz="900"/>
            </a:p>
          </p:txBody>
        </p:sp>
        <p:sp>
          <p:nvSpPr>
            <p:cNvPr id="65" name="Rectangle 20">
              <a:extLst>
                <a:ext uri="{FF2B5EF4-FFF2-40B4-BE49-F238E27FC236}">
                  <a16:creationId xmlns:a16="http://schemas.microsoft.com/office/drawing/2014/main" id="{2EE41C29-4967-4AA7-BF63-B8E5F6CD96C1}"/>
                </a:ext>
              </a:extLst>
            </p:cNvPr>
            <p:cNvSpPr/>
            <p:nvPr/>
          </p:nvSpPr>
          <p:spPr>
            <a:xfrm rot="2700000">
              <a:off x="12107224" y="3980625"/>
              <a:ext cx="169553" cy="169553"/>
            </a:xfrm>
            <a:prstGeom prst="rect">
              <a:avLst/>
            </a:prstGeom>
            <a:noFill/>
            <a:ln>
              <a:solidFill>
                <a:schemeClr val="bg1">
                  <a:alpha val="5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tr-TR" sz="900"/>
            </a:p>
          </p:txBody>
        </p:sp>
        <p:sp>
          <p:nvSpPr>
            <p:cNvPr id="66" name="Rectangle 21">
              <a:extLst>
                <a:ext uri="{FF2B5EF4-FFF2-40B4-BE49-F238E27FC236}">
                  <a16:creationId xmlns:a16="http://schemas.microsoft.com/office/drawing/2014/main" id="{5D23A3A8-FE58-4BCE-964D-21EE21A29924}"/>
                </a:ext>
              </a:extLst>
            </p:cNvPr>
            <p:cNvSpPr/>
            <p:nvPr/>
          </p:nvSpPr>
          <p:spPr>
            <a:xfrm rot="2700000">
              <a:off x="12305926" y="3980625"/>
              <a:ext cx="169553" cy="169553"/>
            </a:xfrm>
            <a:prstGeom prst="rect">
              <a:avLst/>
            </a:prstGeom>
            <a:noFill/>
            <a:ln>
              <a:solidFill>
                <a:schemeClr val="bg1">
                  <a:alpha val="5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tr-TR" sz="900"/>
            </a:p>
          </p:txBody>
        </p:sp>
        <p:cxnSp>
          <p:nvCxnSpPr>
            <p:cNvPr id="67" name="Straight Connector 22">
              <a:extLst>
                <a:ext uri="{FF2B5EF4-FFF2-40B4-BE49-F238E27FC236}">
                  <a16:creationId xmlns:a16="http://schemas.microsoft.com/office/drawing/2014/main" id="{60D675AE-87AF-4F6C-8E75-8C99E33E27D3}"/>
                </a:ext>
              </a:extLst>
            </p:cNvPr>
            <p:cNvCxnSpPr/>
            <p:nvPr/>
          </p:nvCxnSpPr>
          <p:spPr>
            <a:xfrm>
              <a:off x="12510595" y="4065403"/>
              <a:ext cx="229603" cy="0"/>
            </a:xfrm>
            <a:prstGeom prst="line">
              <a:avLst/>
            </a:prstGeom>
            <a:ln w="12700">
              <a:solidFill>
                <a:schemeClr val="bg1">
                  <a:alpha val="52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8" name="Straight Connector 23">
              <a:extLst>
                <a:ext uri="{FF2B5EF4-FFF2-40B4-BE49-F238E27FC236}">
                  <a16:creationId xmlns:a16="http://schemas.microsoft.com/office/drawing/2014/main" id="{F12900FE-7970-4B8F-8B21-C12074C11931}"/>
                </a:ext>
              </a:extLst>
            </p:cNvPr>
            <p:cNvCxnSpPr/>
            <p:nvPr/>
          </p:nvCxnSpPr>
          <p:spPr>
            <a:xfrm>
              <a:off x="11643803" y="4065403"/>
              <a:ext cx="229603" cy="0"/>
            </a:xfrm>
            <a:prstGeom prst="line">
              <a:avLst/>
            </a:prstGeom>
            <a:ln w="12700">
              <a:solidFill>
                <a:schemeClr val="bg1">
                  <a:alpha val="52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70" name="iS1ide-TextBox 17">
            <a:extLst>
              <a:ext uri="{FF2B5EF4-FFF2-40B4-BE49-F238E27FC236}">
                <a16:creationId xmlns:a16="http://schemas.microsoft.com/office/drawing/2014/main" id="{698E0FDB-F3B8-4594-A5B2-E4ADC16AFA24}"/>
              </a:ext>
            </a:extLst>
          </p:cNvPr>
          <p:cNvSpPr txBox="1"/>
          <p:nvPr/>
        </p:nvSpPr>
        <p:spPr>
          <a:xfrm>
            <a:off x="7010681" y="4319261"/>
            <a:ext cx="1720358" cy="242894"/>
          </a:xfrm>
          <a:prstGeom prst="rect">
            <a:avLst/>
          </a:prstGeom>
          <a:noFill/>
        </p:spPr>
        <p:txBody>
          <a:bodyPr wrap="none" lIns="0" tIns="0" rIns="360000" bIns="0" anchor="b" anchorCtr="0">
            <a:normAutofit lnSpcReduction="10000"/>
          </a:bodyPr>
          <a:lstStyle/>
          <a:p>
            <a:pPr algn="r"/>
            <a:r>
              <a:rPr lang="zh-CN" altLang="en-US" sz="1600" b="1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标题文本预设</a:t>
            </a:r>
          </a:p>
        </p:txBody>
      </p:sp>
      <p:sp>
        <p:nvSpPr>
          <p:cNvPr id="71" name="iS1ide-TextBox 18">
            <a:extLst>
              <a:ext uri="{FF2B5EF4-FFF2-40B4-BE49-F238E27FC236}">
                <a16:creationId xmlns:a16="http://schemas.microsoft.com/office/drawing/2014/main" id="{F8B33C9A-F109-4936-A4F9-8AE4ADD6F4F6}"/>
              </a:ext>
            </a:extLst>
          </p:cNvPr>
          <p:cNvSpPr txBox="1"/>
          <p:nvPr/>
        </p:nvSpPr>
        <p:spPr>
          <a:xfrm>
            <a:off x="6367524" y="4636462"/>
            <a:ext cx="2362200" cy="618766"/>
          </a:xfrm>
          <a:prstGeom prst="rect">
            <a:avLst/>
          </a:prstGeom>
        </p:spPr>
        <p:txBody>
          <a:bodyPr vert="horz" wrap="square" lIns="0" tIns="0" rIns="360000" bIns="0" anchor="ctr">
            <a:normAutofit/>
          </a:bodyPr>
          <a:lstStyle/>
          <a:p>
            <a:pPr algn="r">
              <a:lnSpc>
                <a:spcPct val="120000"/>
              </a:lnSpc>
              <a:defRPr/>
            </a:pPr>
            <a:r>
              <a:rPr lang="zh-CN" altLang="en-US" sz="1050">
                <a:solidFill>
                  <a:schemeClr val="bg1">
                    <a:alpha val="8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（建议使用主题字体）</a:t>
            </a:r>
            <a:endParaRPr lang="en-US" altLang="zh-CN" sz="1050">
              <a:solidFill>
                <a:schemeClr val="bg1">
                  <a:alpha val="80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  <a:p>
            <a:pPr algn="r">
              <a:lnSpc>
                <a:spcPct val="120000"/>
              </a:lnSpc>
              <a:defRPr/>
            </a:pPr>
            <a:r>
              <a:rPr lang="zh-CN" altLang="en-US" sz="1050">
                <a:solidFill>
                  <a:schemeClr val="bg1">
                    <a:alpha val="8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此部分内容作为文字排版占位</a:t>
            </a:r>
            <a:endParaRPr lang="en-US" altLang="zh-CN" sz="1050">
              <a:solidFill>
                <a:schemeClr val="bg1">
                  <a:alpha val="80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  <a:p>
            <a:pPr algn="r">
              <a:lnSpc>
                <a:spcPct val="120000"/>
              </a:lnSpc>
              <a:defRPr/>
            </a:pPr>
            <a:r>
              <a:rPr lang="zh-CN" altLang="en-US" sz="1050">
                <a:solidFill>
                  <a:schemeClr val="bg1">
                    <a:alpha val="8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此部分内容作为文字排版占位显示 </a:t>
            </a:r>
            <a:endParaRPr lang="en-US" altLang="zh-CN" sz="1050">
              <a:solidFill>
                <a:schemeClr val="bg1">
                  <a:alpha val="80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grpSp>
        <p:nvGrpSpPr>
          <p:cNvPr id="72" name="Group 18">
            <a:extLst>
              <a:ext uri="{FF2B5EF4-FFF2-40B4-BE49-F238E27FC236}">
                <a16:creationId xmlns:a16="http://schemas.microsoft.com/office/drawing/2014/main" id="{93292C24-CC79-4F15-8F0F-E3E6463A4DC9}"/>
              </a:ext>
            </a:extLst>
          </p:cNvPr>
          <p:cNvGrpSpPr/>
          <p:nvPr/>
        </p:nvGrpSpPr>
        <p:grpSpPr>
          <a:xfrm>
            <a:off x="7809408" y="4156979"/>
            <a:ext cx="548198" cy="84777"/>
            <a:chOff x="11643803" y="3980625"/>
            <a:chExt cx="1096395" cy="169554"/>
          </a:xfrm>
        </p:grpSpPr>
        <p:sp>
          <p:nvSpPr>
            <p:cNvPr id="73" name="Rectangle 19">
              <a:extLst>
                <a:ext uri="{FF2B5EF4-FFF2-40B4-BE49-F238E27FC236}">
                  <a16:creationId xmlns:a16="http://schemas.microsoft.com/office/drawing/2014/main" id="{C20A7DF5-F704-48C7-8323-5A2E80C94C55}"/>
                </a:ext>
              </a:extLst>
            </p:cNvPr>
            <p:cNvSpPr/>
            <p:nvPr/>
          </p:nvSpPr>
          <p:spPr>
            <a:xfrm rot="2700000">
              <a:off x="11908522" y="3980626"/>
              <a:ext cx="169553" cy="169553"/>
            </a:xfrm>
            <a:prstGeom prst="rect">
              <a:avLst/>
            </a:prstGeom>
            <a:noFill/>
            <a:ln>
              <a:solidFill>
                <a:schemeClr val="bg1">
                  <a:alpha val="5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tr-TR" sz="900"/>
            </a:p>
          </p:txBody>
        </p:sp>
        <p:sp>
          <p:nvSpPr>
            <p:cNvPr id="74" name="Rectangle 20">
              <a:extLst>
                <a:ext uri="{FF2B5EF4-FFF2-40B4-BE49-F238E27FC236}">
                  <a16:creationId xmlns:a16="http://schemas.microsoft.com/office/drawing/2014/main" id="{D2707DA1-731B-4256-9486-58275AF1B070}"/>
                </a:ext>
              </a:extLst>
            </p:cNvPr>
            <p:cNvSpPr/>
            <p:nvPr/>
          </p:nvSpPr>
          <p:spPr>
            <a:xfrm rot="2700000">
              <a:off x="12107224" y="3980625"/>
              <a:ext cx="169553" cy="169553"/>
            </a:xfrm>
            <a:prstGeom prst="rect">
              <a:avLst/>
            </a:prstGeom>
            <a:noFill/>
            <a:ln>
              <a:solidFill>
                <a:schemeClr val="bg1">
                  <a:alpha val="5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tr-TR" sz="900"/>
            </a:p>
          </p:txBody>
        </p:sp>
        <p:sp>
          <p:nvSpPr>
            <p:cNvPr id="75" name="Rectangle 21">
              <a:extLst>
                <a:ext uri="{FF2B5EF4-FFF2-40B4-BE49-F238E27FC236}">
                  <a16:creationId xmlns:a16="http://schemas.microsoft.com/office/drawing/2014/main" id="{51F05CBD-A25C-42FA-9F5F-2CA83E927D5D}"/>
                </a:ext>
              </a:extLst>
            </p:cNvPr>
            <p:cNvSpPr/>
            <p:nvPr/>
          </p:nvSpPr>
          <p:spPr>
            <a:xfrm rot="2700000">
              <a:off x="12305926" y="3980625"/>
              <a:ext cx="169553" cy="169553"/>
            </a:xfrm>
            <a:prstGeom prst="rect">
              <a:avLst/>
            </a:prstGeom>
            <a:noFill/>
            <a:ln>
              <a:solidFill>
                <a:schemeClr val="bg1">
                  <a:alpha val="5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tr-TR" sz="900"/>
            </a:p>
          </p:txBody>
        </p:sp>
        <p:cxnSp>
          <p:nvCxnSpPr>
            <p:cNvPr id="76" name="Straight Connector 22">
              <a:extLst>
                <a:ext uri="{FF2B5EF4-FFF2-40B4-BE49-F238E27FC236}">
                  <a16:creationId xmlns:a16="http://schemas.microsoft.com/office/drawing/2014/main" id="{C0B943A7-10BB-4DCF-9DCF-FA27CE5C363F}"/>
                </a:ext>
              </a:extLst>
            </p:cNvPr>
            <p:cNvCxnSpPr/>
            <p:nvPr/>
          </p:nvCxnSpPr>
          <p:spPr>
            <a:xfrm>
              <a:off x="12510595" y="4065403"/>
              <a:ext cx="229603" cy="0"/>
            </a:xfrm>
            <a:prstGeom prst="line">
              <a:avLst/>
            </a:prstGeom>
            <a:ln w="12700">
              <a:solidFill>
                <a:schemeClr val="bg1">
                  <a:alpha val="52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7" name="Straight Connector 23">
              <a:extLst>
                <a:ext uri="{FF2B5EF4-FFF2-40B4-BE49-F238E27FC236}">
                  <a16:creationId xmlns:a16="http://schemas.microsoft.com/office/drawing/2014/main" id="{ECA9B014-3E14-4B30-B6EF-3AAB3ADAD236}"/>
                </a:ext>
              </a:extLst>
            </p:cNvPr>
            <p:cNvCxnSpPr/>
            <p:nvPr/>
          </p:nvCxnSpPr>
          <p:spPr>
            <a:xfrm>
              <a:off x="11643803" y="4065403"/>
              <a:ext cx="229603" cy="0"/>
            </a:xfrm>
            <a:prstGeom prst="line">
              <a:avLst/>
            </a:prstGeom>
            <a:ln w="12700">
              <a:solidFill>
                <a:schemeClr val="bg1">
                  <a:alpha val="52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79" name="iS1ide-TextBox 17">
            <a:extLst>
              <a:ext uri="{FF2B5EF4-FFF2-40B4-BE49-F238E27FC236}">
                <a16:creationId xmlns:a16="http://schemas.microsoft.com/office/drawing/2014/main" id="{CC21D627-8067-4DF1-9679-B1C273E9D56A}"/>
              </a:ext>
            </a:extLst>
          </p:cNvPr>
          <p:cNvSpPr txBox="1"/>
          <p:nvPr/>
        </p:nvSpPr>
        <p:spPr>
          <a:xfrm>
            <a:off x="9642649" y="4319261"/>
            <a:ext cx="1720358" cy="242894"/>
          </a:xfrm>
          <a:prstGeom prst="rect">
            <a:avLst/>
          </a:prstGeom>
          <a:noFill/>
        </p:spPr>
        <p:txBody>
          <a:bodyPr wrap="none" lIns="0" tIns="0" rIns="360000" bIns="0" anchor="b" anchorCtr="0">
            <a:normAutofit lnSpcReduction="10000"/>
          </a:bodyPr>
          <a:lstStyle/>
          <a:p>
            <a:pPr algn="r"/>
            <a:r>
              <a:rPr lang="zh-CN" altLang="en-US" sz="1600" b="1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标题文本预设</a:t>
            </a:r>
          </a:p>
        </p:txBody>
      </p:sp>
      <p:sp>
        <p:nvSpPr>
          <p:cNvPr id="80" name="iS1ide-TextBox 18">
            <a:extLst>
              <a:ext uri="{FF2B5EF4-FFF2-40B4-BE49-F238E27FC236}">
                <a16:creationId xmlns:a16="http://schemas.microsoft.com/office/drawing/2014/main" id="{85038A01-8886-4C93-B0D1-EAFAFC300B82}"/>
              </a:ext>
            </a:extLst>
          </p:cNvPr>
          <p:cNvSpPr txBox="1"/>
          <p:nvPr/>
        </p:nvSpPr>
        <p:spPr>
          <a:xfrm>
            <a:off x="8999492" y="4636462"/>
            <a:ext cx="2362200" cy="618766"/>
          </a:xfrm>
          <a:prstGeom prst="rect">
            <a:avLst/>
          </a:prstGeom>
        </p:spPr>
        <p:txBody>
          <a:bodyPr vert="horz" wrap="square" lIns="0" tIns="0" rIns="360000" bIns="0" anchor="ctr">
            <a:normAutofit/>
          </a:bodyPr>
          <a:lstStyle/>
          <a:p>
            <a:pPr algn="r">
              <a:lnSpc>
                <a:spcPct val="120000"/>
              </a:lnSpc>
              <a:defRPr/>
            </a:pPr>
            <a:r>
              <a:rPr lang="zh-CN" altLang="en-US" sz="1050">
                <a:solidFill>
                  <a:schemeClr val="bg1">
                    <a:alpha val="8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（建议使用主题字体）</a:t>
            </a:r>
            <a:endParaRPr lang="en-US" altLang="zh-CN" sz="1050">
              <a:solidFill>
                <a:schemeClr val="bg1">
                  <a:alpha val="80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  <a:p>
            <a:pPr algn="r">
              <a:lnSpc>
                <a:spcPct val="120000"/>
              </a:lnSpc>
              <a:defRPr/>
            </a:pPr>
            <a:r>
              <a:rPr lang="zh-CN" altLang="en-US" sz="1050">
                <a:solidFill>
                  <a:schemeClr val="bg1">
                    <a:alpha val="8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此部分内容作为文字排版占位</a:t>
            </a:r>
            <a:endParaRPr lang="en-US" altLang="zh-CN" sz="1050">
              <a:solidFill>
                <a:schemeClr val="bg1">
                  <a:alpha val="80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  <a:p>
            <a:pPr algn="r">
              <a:lnSpc>
                <a:spcPct val="120000"/>
              </a:lnSpc>
              <a:defRPr/>
            </a:pPr>
            <a:r>
              <a:rPr lang="zh-CN" altLang="en-US" sz="1050">
                <a:solidFill>
                  <a:schemeClr val="bg1">
                    <a:alpha val="8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此部分内容作为文字排版占位显示 </a:t>
            </a:r>
            <a:endParaRPr lang="en-US" altLang="zh-CN" sz="1050">
              <a:solidFill>
                <a:schemeClr val="bg1">
                  <a:alpha val="80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grpSp>
        <p:nvGrpSpPr>
          <p:cNvPr id="81" name="Group 18">
            <a:extLst>
              <a:ext uri="{FF2B5EF4-FFF2-40B4-BE49-F238E27FC236}">
                <a16:creationId xmlns:a16="http://schemas.microsoft.com/office/drawing/2014/main" id="{89D1F4D8-70F3-4D69-B53F-1559CB9B9B3D}"/>
              </a:ext>
            </a:extLst>
          </p:cNvPr>
          <p:cNvGrpSpPr/>
          <p:nvPr/>
        </p:nvGrpSpPr>
        <p:grpSpPr>
          <a:xfrm>
            <a:off x="10441376" y="4156979"/>
            <a:ext cx="548198" cy="84777"/>
            <a:chOff x="11643803" y="3980625"/>
            <a:chExt cx="1096395" cy="169554"/>
          </a:xfrm>
        </p:grpSpPr>
        <p:sp>
          <p:nvSpPr>
            <p:cNvPr id="82" name="Rectangle 19">
              <a:extLst>
                <a:ext uri="{FF2B5EF4-FFF2-40B4-BE49-F238E27FC236}">
                  <a16:creationId xmlns:a16="http://schemas.microsoft.com/office/drawing/2014/main" id="{8AD51F19-A8F4-4C9C-A177-443D85E75A3A}"/>
                </a:ext>
              </a:extLst>
            </p:cNvPr>
            <p:cNvSpPr/>
            <p:nvPr/>
          </p:nvSpPr>
          <p:spPr>
            <a:xfrm rot="2700000">
              <a:off x="11908522" y="3980626"/>
              <a:ext cx="169553" cy="169553"/>
            </a:xfrm>
            <a:prstGeom prst="rect">
              <a:avLst/>
            </a:prstGeom>
            <a:noFill/>
            <a:ln>
              <a:solidFill>
                <a:schemeClr val="bg1">
                  <a:alpha val="5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tr-TR" sz="900"/>
            </a:p>
          </p:txBody>
        </p:sp>
        <p:sp>
          <p:nvSpPr>
            <p:cNvPr id="83" name="Rectangle 20">
              <a:extLst>
                <a:ext uri="{FF2B5EF4-FFF2-40B4-BE49-F238E27FC236}">
                  <a16:creationId xmlns:a16="http://schemas.microsoft.com/office/drawing/2014/main" id="{0E966F8F-3A4D-4772-B598-3E41E3C91DEE}"/>
                </a:ext>
              </a:extLst>
            </p:cNvPr>
            <p:cNvSpPr/>
            <p:nvPr/>
          </p:nvSpPr>
          <p:spPr>
            <a:xfrm rot="2700000">
              <a:off x="12107224" y="3980625"/>
              <a:ext cx="169553" cy="169553"/>
            </a:xfrm>
            <a:prstGeom prst="rect">
              <a:avLst/>
            </a:prstGeom>
            <a:noFill/>
            <a:ln>
              <a:solidFill>
                <a:schemeClr val="bg1">
                  <a:alpha val="5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tr-TR" sz="900"/>
            </a:p>
          </p:txBody>
        </p:sp>
        <p:sp>
          <p:nvSpPr>
            <p:cNvPr id="84" name="Rectangle 21">
              <a:extLst>
                <a:ext uri="{FF2B5EF4-FFF2-40B4-BE49-F238E27FC236}">
                  <a16:creationId xmlns:a16="http://schemas.microsoft.com/office/drawing/2014/main" id="{055C8B8E-1F68-4EB2-9ECA-A4AF965DC332}"/>
                </a:ext>
              </a:extLst>
            </p:cNvPr>
            <p:cNvSpPr/>
            <p:nvPr/>
          </p:nvSpPr>
          <p:spPr>
            <a:xfrm rot="2700000">
              <a:off x="12305926" y="3980625"/>
              <a:ext cx="169553" cy="169553"/>
            </a:xfrm>
            <a:prstGeom prst="rect">
              <a:avLst/>
            </a:prstGeom>
            <a:noFill/>
            <a:ln>
              <a:solidFill>
                <a:schemeClr val="bg1">
                  <a:alpha val="5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tr-TR" sz="900"/>
            </a:p>
          </p:txBody>
        </p:sp>
        <p:cxnSp>
          <p:nvCxnSpPr>
            <p:cNvPr id="85" name="Straight Connector 22">
              <a:extLst>
                <a:ext uri="{FF2B5EF4-FFF2-40B4-BE49-F238E27FC236}">
                  <a16:creationId xmlns:a16="http://schemas.microsoft.com/office/drawing/2014/main" id="{4D96D8B3-E8C9-4A97-A41E-64255B8559AE}"/>
                </a:ext>
              </a:extLst>
            </p:cNvPr>
            <p:cNvCxnSpPr/>
            <p:nvPr/>
          </p:nvCxnSpPr>
          <p:spPr>
            <a:xfrm>
              <a:off x="12510595" y="4065403"/>
              <a:ext cx="229603" cy="0"/>
            </a:xfrm>
            <a:prstGeom prst="line">
              <a:avLst/>
            </a:prstGeom>
            <a:ln w="12700">
              <a:solidFill>
                <a:schemeClr val="bg1">
                  <a:alpha val="52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6" name="Straight Connector 23">
              <a:extLst>
                <a:ext uri="{FF2B5EF4-FFF2-40B4-BE49-F238E27FC236}">
                  <a16:creationId xmlns:a16="http://schemas.microsoft.com/office/drawing/2014/main" id="{0B2FB095-C6D1-4350-BA86-04A258D92141}"/>
                </a:ext>
              </a:extLst>
            </p:cNvPr>
            <p:cNvCxnSpPr/>
            <p:nvPr/>
          </p:nvCxnSpPr>
          <p:spPr>
            <a:xfrm>
              <a:off x="11643803" y="4065403"/>
              <a:ext cx="229603" cy="0"/>
            </a:xfrm>
            <a:prstGeom prst="line">
              <a:avLst/>
            </a:prstGeom>
            <a:ln w="12700">
              <a:solidFill>
                <a:schemeClr val="bg1">
                  <a:alpha val="52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88" name="Freeform 103">
            <a:extLst>
              <a:ext uri="{FF2B5EF4-FFF2-40B4-BE49-F238E27FC236}">
                <a16:creationId xmlns:a16="http://schemas.microsoft.com/office/drawing/2014/main" id="{169EC139-FC41-4E22-ACA7-82117444C030}"/>
              </a:ext>
            </a:extLst>
          </p:cNvPr>
          <p:cNvSpPr>
            <a:spLocks noEditPoints="1"/>
          </p:cNvSpPr>
          <p:nvPr/>
        </p:nvSpPr>
        <p:spPr bwMode="auto">
          <a:xfrm>
            <a:off x="5577804" y="3719675"/>
            <a:ext cx="198673" cy="292552"/>
          </a:xfrm>
          <a:custGeom>
            <a:avLst/>
            <a:gdLst/>
            <a:ahLst/>
            <a:cxnLst>
              <a:cxn ang="0">
                <a:pos x="37" y="29"/>
              </a:cxn>
              <a:cxn ang="0">
                <a:pos x="31" y="41"/>
              </a:cxn>
              <a:cxn ang="0">
                <a:pos x="33" y="44"/>
              </a:cxn>
              <a:cxn ang="0">
                <a:pos x="32" y="47"/>
              </a:cxn>
              <a:cxn ang="0">
                <a:pos x="33" y="49"/>
              </a:cxn>
              <a:cxn ang="0">
                <a:pos x="31" y="53"/>
              </a:cxn>
              <a:cxn ang="0">
                <a:pos x="31" y="54"/>
              </a:cxn>
              <a:cxn ang="0">
                <a:pos x="27" y="58"/>
              </a:cxn>
              <a:cxn ang="0">
                <a:pos x="21" y="62"/>
              </a:cxn>
              <a:cxn ang="0">
                <a:pos x="15" y="58"/>
              </a:cxn>
              <a:cxn ang="0">
                <a:pos x="11" y="54"/>
              </a:cxn>
              <a:cxn ang="0">
                <a:pos x="11" y="53"/>
              </a:cxn>
              <a:cxn ang="0">
                <a:pos x="9" y="49"/>
              </a:cxn>
              <a:cxn ang="0">
                <a:pos x="10" y="47"/>
              </a:cxn>
              <a:cxn ang="0">
                <a:pos x="9" y="44"/>
              </a:cxn>
              <a:cxn ang="0">
                <a:pos x="11" y="41"/>
              </a:cxn>
              <a:cxn ang="0">
                <a:pos x="5" y="29"/>
              </a:cxn>
              <a:cxn ang="0">
                <a:pos x="0" y="18"/>
              </a:cxn>
              <a:cxn ang="0">
                <a:pos x="21" y="0"/>
              </a:cxn>
              <a:cxn ang="0">
                <a:pos x="42" y="18"/>
              </a:cxn>
              <a:cxn ang="0">
                <a:pos x="37" y="29"/>
              </a:cxn>
              <a:cxn ang="0">
                <a:pos x="21" y="6"/>
              </a:cxn>
              <a:cxn ang="0">
                <a:pos x="6" y="18"/>
              </a:cxn>
              <a:cxn ang="0">
                <a:pos x="8" y="26"/>
              </a:cxn>
              <a:cxn ang="0">
                <a:pos x="11" y="28"/>
              </a:cxn>
              <a:cxn ang="0">
                <a:pos x="16" y="40"/>
              </a:cxn>
              <a:cxn ang="0">
                <a:pos x="26" y="40"/>
              </a:cxn>
              <a:cxn ang="0">
                <a:pos x="31" y="28"/>
              </a:cxn>
              <a:cxn ang="0">
                <a:pos x="34" y="26"/>
              </a:cxn>
              <a:cxn ang="0">
                <a:pos x="36" y="18"/>
              </a:cxn>
              <a:cxn ang="0">
                <a:pos x="21" y="6"/>
              </a:cxn>
              <a:cxn ang="0">
                <a:pos x="29" y="20"/>
              </a:cxn>
              <a:cxn ang="0">
                <a:pos x="27" y="18"/>
              </a:cxn>
              <a:cxn ang="0">
                <a:pos x="21" y="15"/>
              </a:cxn>
              <a:cxn ang="0">
                <a:pos x="20" y="13"/>
              </a:cxn>
              <a:cxn ang="0">
                <a:pos x="21" y="12"/>
              </a:cxn>
              <a:cxn ang="0">
                <a:pos x="30" y="18"/>
              </a:cxn>
              <a:cxn ang="0">
                <a:pos x="29" y="20"/>
              </a:cxn>
            </a:cxnLst>
            <a:rect l="0" t="0" r="r" b="b"/>
            <a:pathLst>
              <a:path w="42" h="62">
                <a:moveTo>
                  <a:pt x="37" y="29"/>
                </a:moveTo>
                <a:cubicBezTo>
                  <a:pt x="35" y="32"/>
                  <a:pt x="31" y="37"/>
                  <a:pt x="31" y="41"/>
                </a:cubicBezTo>
                <a:cubicBezTo>
                  <a:pt x="32" y="42"/>
                  <a:pt x="33" y="43"/>
                  <a:pt x="33" y="44"/>
                </a:cubicBezTo>
                <a:cubicBezTo>
                  <a:pt x="33" y="45"/>
                  <a:pt x="32" y="46"/>
                  <a:pt x="32" y="47"/>
                </a:cubicBezTo>
                <a:cubicBezTo>
                  <a:pt x="32" y="47"/>
                  <a:pt x="33" y="48"/>
                  <a:pt x="33" y="49"/>
                </a:cubicBezTo>
                <a:cubicBezTo>
                  <a:pt x="33" y="51"/>
                  <a:pt x="32" y="52"/>
                  <a:pt x="31" y="53"/>
                </a:cubicBezTo>
                <a:cubicBezTo>
                  <a:pt x="31" y="53"/>
                  <a:pt x="31" y="54"/>
                  <a:pt x="31" y="54"/>
                </a:cubicBezTo>
                <a:cubicBezTo>
                  <a:pt x="31" y="57"/>
                  <a:pt x="29" y="58"/>
                  <a:pt x="27" y="58"/>
                </a:cubicBezTo>
                <a:cubicBezTo>
                  <a:pt x="26" y="61"/>
                  <a:pt x="24" y="62"/>
                  <a:pt x="21" y="62"/>
                </a:cubicBezTo>
                <a:cubicBezTo>
                  <a:pt x="19" y="62"/>
                  <a:pt x="16" y="61"/>
                  <a:pt x="15" y="58"/>
                </a:cubicBezTo>
                <a:cubicBezTo>
                  <a:pt x="13" y="58"/>
                  <a:pt x="11" y="57"/>
                  <a:pt x="11" y="54"/>
                </a:cubicBezTo>
                <a:cubicBezTo>
                  <a:pt x="11" y="54"/>
                  <a:pt x="11" y="53"/>
                  <a:pt x="11" y="53"/>
                </a:cubicBezTo>
                <a:cubicBezTo>
                  <a:pt x="10" y="52"/>
                  <a:pt x="9" y="51"/>
                  <a:pt x="9" y="49"/>
                </a:cubicBezTo>
                <a:cubicBezTo>
                  <a:pt x="9" y="48"/>
                  <a:pt x="10" y="47"/>
                  <a:pt x="10" y="47"/>
                </a:cubicBezTo>
                <a:cubicBezTo>
                  <a:pt x="10" y="46"/>
                  <a:pt x="9" y="45"/>
                  <a:pt x="9" y="44"/>
                </a:cubicBezTo>
                <a:cubicBezTo>
                  <a:pt x="9" y="43"/>
                  <a:pt x="10" y="42"/>
                  <a:pt x="11" y="41"/>
                </a:cubicBezTo>
                <a:cubicBezTo>
                  <a:pt x="11" y="37"/>
                  <a:pt x="7" y="32"/>
                  <a:pt x="5" y="29"/>
                </a:cubicBezTo>
                <a:cubicBezTo>
                  <a:pt x="2" y="26"/>
                  <a:pt x="0" y="23"/>
                  <a:pt x="0" y="18"/>
                </a:cubicBezTo>
                <a:cubicBezTo>
                  <a:pt x="0" y="8"/>
                  <a:pt x="11" y="0"/>
                  <a:pt x="21" y="0"/>
                </a:cubicBezTo>
                <a:cubicBezTo>
                  <a:pt x="31" y="0"/>
                  <a:pt x="42" y="8"/>
                  <a:pt x="42" y="18"/>
                </a:cubicBezTo>
                <a:cubicBezTo>
                  <a:pt x="42" y="23"/>
                  <a:pt x="40" y="26"/>
                  <a:pt x="37" y="29"/>
                </a:cubicBezTo>
                <a:close/>
                <a:moveTo>
                  <a:pt x="21" y="6"/>
                </a:moveTo>
                <a:cubicBezTo>
                  <a:pt x="14" y="6"/>
                  <a:pt x="6" y="10"/>
                  <a:pt x="6" y="18"/>
                </a:cubicBezTo>
                <a:cubicBezTo>
                  <a:pt x="6" y="21"/>
                  <a:pt x="7" y="24"/>
                  <a:pt x="8" y="26"/>
                </a:cubicBezTo>
                <a:cubicBezTo>
                  <a:pt x="9" y="27"/>
                  <a:pt x="10" y="27"/>
                  <a:pt x="11" y="28"/>
                </a:cubicBezTo>
                <a:cubicBezTo>
                  <a:pt x="14" y="32"/>
                  <a:pt x="16" y="36"/>
                  <a:pt x="16" y="40"/>
                </a:cubicBezTo>
                <a:cubicBezTo>
                  <a:pt x="26" y="40"/>
                  <a:pt x="26" y="40"/>
                  <a:pt x="26" y="40"/>
                </a:cubicBezTo>
                <a:cubicBezTo>
                  <a:pt x="26" y="36"/>
                  <a:pt x="28" y="32"/>
                  <a:pt x="31" y="28"/>
                </a:cubicBezTo>
                <a:cubicBezTo>
                  <a:pt x="32" y="27"/>
                  <a:pt x="33" y="27"/>
                  <a:pt x="34" y="26"/>
                </a:cubicBezTo>
                <a:cubicBezTo>
                  <a:pt x="35" y="24"/>
                  <a:pt x="36" y="21"/>
                  <a:pt x="36" y="18"/>
                </a:cubicBezTo>
                <a:cubicBezTo>
                  <a:pt x="36" y="10"/>
                  <a:pt x="28" y="6"/>
                  <a:pt x="21" y="6"/>
                </a:cubicBezTo>
                <a:close/>
                <a:moveTo>
                  <a:pt x="29" y="20"/>
                </a:moveTo>
                <a:cubicBezTo>
                  <a:pt x="28" y="20"/>
                  <a:pt x="27" y="19"/>
                  <a:pt x="27" y="18"/>
                </a:cubicBezTo>
                <a:cubicBezTo>
                  <a:pt x="27" y="16"/>
                  <a:pt x="23" y="15"/>
                  <a:pt x="21" y="15"/>
                </a:cubicBezTo>
                <a:cubicBezTo>
                  <a:pt x="20" y="15"/>
                  <a:pt x="20" y="14"/>
                  <a:pt x="20" y="13"/>
                </a:cubicBezTo>
                <a:cubicBezTo>
                  <a:pt x="20" y="13"/>
                  <a:pt x="20" y="12"/>
                  <a:pt x="21" y="12"/>
                </a:cubicBezTo>
                <a:cubicBezTo>
                  <a:pt x="25" y="12"/>
                  <a:pt x="30" y="14"/>
                  <a:pt x="30" y="18"/>
                </a:cubicBezTo>
                <a:cubicBezTo>
                  <a:pt x="30" y="19"/>
                  <a:pt x="29" y="20"/>
                  <a:pt x="29" y="20"/>
                </a:cubicBezTo>
                <a:close/>
              </a:path>
            </a:pathLst>
          </a:custGeom>
          <a:solidFill>
            <a:srgbClr val="294350"/>
          </a:solidFill>
          <a:ln w="9525">
            <a:noFill/>
            <a:rou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sz="1351"/>
          </a:p>
        </p:txBody>
      </p:sp>
      <p:sp>
        <p:nvSpPr>
          <p:cNvPr id="89" name="Freeform 86">
            <a:extLst>
              <a:ext uri="{FF2B5EF4-FFF2-40B4-BE49-F238E27FC236}">
                <a16:creationId xmlns:a16="http://schemas.microsoft.com/office/drawing/2014/main" id="{B4A04A74-F472-41FD-BC34-A1FCF4B4AE73}"/>
              </a:ext>
            </a:extLst>
          </p:cNvPr>
          <p:cNvSpPr>
            <a:spLocks noEditPoints="1"/>
          </p:cNvSpPr>
          <p:nvPr/>
        </p:nvSpPr>
        <p:spPr bwMode="auto">
          <a:xfrm>
            <a:off x="8184356" y="3718266"/>
            <a:ext cx="173250" cy="291499"/>
          </a:xfrm>
          <a:custGeom>
            <a:avLst/>
            <a:gdLst/>
            <a:ahLst/>
            <a:cxnLst>
              <a:cxn ang="0">
                <a:pos x="29" y="44"/>
              </a:cxn>
              <a:cxn ang="0">
                <a:pos x="24" y="49"/>
              </a:cxn>
              <a:cxn ang="0">
                <a:pos x="5" y="49"/>
              </a:cxn>
              <a:cxn ang="0">
                <a:pos x="0" y="44"/>
              </a:cxn>
              <a:cxn ang="0">
                <a:pos x="0" y="5"/>
              </a:cxn>
              <a:cxn ang="0">
                <a:pos x="5" y="0"/>
              </a:cxn>
              <a:cxn ang="0">
                <a:pos x="24" y="0"/>
              </a:cxn>
              <a:cxn ang="0">
                <a:pos x="29" y="5"/>
              </a:cxn>
              <a:cxn ang="0">
                <a:pos x="29" y="44"/>
              </a:cxn>
              <a:cxn ang="0">
                <a:pos x="25" y="11"/>
              </a:cxn>
              <a:cxn ang="0">
                <a:pos x="24" y="10"/>
              </a:cxn>
              <a:cxn ang="0">
                <a:pos x="5" y="10"/>
              </a:cxn>
              <a:cxn ang="0">
                <a:pos x="3" y="11"/>
              </a:cxn>
              <a:cxn ang="0">
                <a:pos x="3" y="38"/>
              </a:cxn>
              <a:cxn ang="0">
                <a:pos x="5" y="39"/>
              </a:cxn>
              <a:cxn ang="0">
                <a:pos x="24" y="39"/>
              </a:cxn>
              <a:cxn ang="0">
                <a:pos x="25" y="38"/>
              </a:cxn>
              <a:cxn ang="0">
                <a:pos x="25" y="11"/>
              </a:cxn>
              <a:cxn ang="0">
                <a:pos x="17" y="5"/>
              </a:cxn>
              <a:cxn ang="0">
                <a:pos x="11" y="5"/>
              </a:cxn>
              <a:cxn ang="0">
                <a:pos x="11" y="6"/>
              </a:cxn>
              <a:cxn ang="0">
                <a:pos x="11" y="6"/>
              </a:cxn>
              <a:cxn ang="0">
                <a:pos x="17" y="6"/>
              </a:cxn>
              <a:cxn ang="0">
                <a:pos x="18" y="6"/>
              </a:cxn>
              <a:cxn ang="0">
                <a:pos x="17" y="5"/>
              </a:cxn>
              <a:cxn ang="0">
                <a:pos x="14" y="41"/>
              </a:cxn>
              <a:cxn ang="0">
                <a:pos x="11" y="44"/>
              </a:cxn>
              <a:cxn ang="0">
                <a:pos x="14" y="47"/>
              </a:cxn>
              <a:cxn ang="0">
                <a:pos x="17" y="44"/>
              </a:cxn>
              <a:cxn ang="0">
                <a:pos x="14" y="41"/>
              </a:cxn>
            </a:cxnLst>
            <a:rect l="0" t="0" r="r" b="b"/>
            <a:pathLst>
              <a:path w="28" h="49">
                <a:moveTo>
                  <a:pt x="29" y="44"/>
                </a:moveTo>
                <a:cubicBezTo>
                  <a:pt x="29" y="47"/>
                  <a:pt x="27" y="49"/>
                  <a:pt x="24" y="49"/>
                </a:cubicBezTo>
                <a:cubicBezTo>
                  <a:pt x="5" y="49"/>
                  <a:pt x="5" y="49"/>
                  <a:pt x="5" y="49"/>
                </a:cubicBezTo>
                <a:cubicBezTo>
                  <a:pt x="2" y="49"/>
                  <a:pt x="0" y="47"/>
                  <a:pt x="0" y="44"/>
                </a:cubicBezTo>
                <a:cubicBezTo>
                  <a:pt x="0" y="5"/>
                  <a:pt x="0" y="5"/>
                  <a:pt x="0" y="5"/>
                </a:cubicBezTo>
                <a:cubicBezTo>
                  <a:pt x="0" y="3"/>
                  <a:pt x="2" y="0"/>
                  <a:pt x="5" y="0"/>
                </a:cubicBezTo>
                <a:cubicBezTo>
                  <a:pt x="24" y="0"/>
                  <a:pt x="24" y="0"/>
                  <a:pt x="24" y="0"/>
                </a:cubicBezTo>
                <a:cubicBezTo>
                  <a:pt x="27" y="0"/>
                  <a:pt x="29" y="3"/>
                  <a:pt x="29" y="5"/>
                </a:cubicBezTo>
                <a:lnTo>
                  <a:pt x="29" y="44"/>
                </a:lnTo>
                <a:close/>
                <a:moveTo>
                  <a:pt x="25" y="11"/>
                </a:moveTo>
                <a:cubicBezTo>
                  <a:pt x="25" y="11"/>
                  <a:pt x="25" y="10"/>
                  <a:pt x="24" y="10"/>
                </a:cubicBezTo>
                <a:cubicBezTo>
                  <a:pt x="5" y="10"/>
                  <a:pt x="5" y="10"/>
                  <a:pt x="5" y="10"/>
                </a:cubicBezTo>
                <a:cubicBezTo>
                  <a:pt x="4" y="10"/>
                  <a:pt x="3" y="11"/>
                  <a:pt x="3" y="11"/>
                </a:cubicBezTo>
                <a:cubicBezTo>
                  <a:pt x="3" y="38"/>
                  <a:pt x="3" y="38"/>
                  <a:pt x="3" y="38"/>
                </a:cubicBezTo>
                <a:cubicBezTo>
                  <a:pt x="3" y="39"/>
                  <a:pt x="4" y="39"/>
                  <a:pt x="5" y="39"/>
                </a:cubicBezTo>
                <a:cubicBezTo>
                  <a:pt x="24" y="39"/>
                  <a:pt x="24" y="39"/>
                  <a:pt x="24" y="39"/>
                </a:cubicBezTo>
                <a:cubicBezTo>
                  <a:pt x="25" y="39"/>
                  <a:pt x="25" y="39"/>
                  <a:pt x="25" y="38"/>
                </a:cubicBezTo>
                <a:lnTo>
                  <a:pt x="25" y="11"/>
                </a:lnTo>
                <a:close/>
                <a:moveTo>
                  <a:pt x="17" y="5"/>
                </a:moveTo>
                <a:cubicBezTo>
                  <a:pt x="11" y="5"/>
                  <a:pt x="11" y="5"/>
                  <a:pt x="11" y="5"/>
                </a:cubicBezTo>
                <a:cubicBezTo>
                  <a:pt x="11" y="5"/>
                  <a:pt x="11" y="6"/>
                  <a:pt x="11" y="6"/>
                </a:cubicBezTo>
                <a:cubicBezTo>
                  <a:pt x="11" y="6"/>
                  <a:pt x="11" y="6"/>
                  <a:pt x="11" y="6"/>
                </a:cubicBezTo>
                <a:cubicBezTo>
                  <a:pt x="17" y="6"/>
                  <a:pt x="17" y="6"/>
                  <a:pt x="17" y="6"/>
                </a:cubicBezTo>
                <a:cubicBezTo>
                  <a:pt x="18" y="6"/>
                  <a:pt x="18" y="6"/>
                  <a:pt x="18" y="6"/>
                </a:cubicBezTo>
                <a:cubicBezTo>
                  <a:pt x="18" y="6"/>
                  <a:pt x="18" y="5"/>
                  <a:pt x="17" y="5"/>
                </a:cubicBezTo>
                <a:close/>
                <a:moveTo>
                  <a:pt x="14" y="41"/>
                </a:moveTo>
                <a:cubicBezTo>
                  <a:pt x="13" y="41"/>
                  <a:pt x="11" y="42"/>
                  <a:pt x="11" y="44"/>
                </a:cubicBezTo>
                <a:cubicBezTo>
                  <a:pt x="11" y="46"/>
                  <a:pt x="13" y="47"/>
                  <a:pt x="14" y="47"/>
                </a:cubicBezTo>
                <a:cubicBezTo>
                  <a:pt x="16" y="47"/>
                  <a:pt x="17" y="46"/>
                  <a:pt x="17" y="44"/>
                </a:cubicBezTo>
                <a:cubicBezTo>
                  <a:pt x="17" y="42"/>
                  <a:pt x="16" y="41"/>
                  <a:pt x="14" y="41"/>
                </a:cubicBezTo>
                <a:close/>
              </a:path>
            </a:pathLst>
          </a:custGeom>
          <a:solidFill>
            <a:srgbClr val="FC8618"/>
          </a:solidFill>
          <a:ln w="9525">
            <a:noFill/>
            <a:rou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sz="1351"/>
          </a:p>
        </p:txBody>
      </p:sp>
      <p:grpSp>
        <p:nvGrpSpPr>
          <p:cNvPr id="90" name="Group 36">
            <a:extLst>
              <a:ext uri="{FF2B5EF4-FFF2-40B4-BE49-F238E27FC236}">
                <a16:creationId xmlns:a16="http://schemas.microsoft.com/office/drawing/2014/main" id="{55821609-E1BE-41F3-B04C-FEC8AF1EB1BD}"/>
              </a:ext>
            </a:extLst>
          </p:cNvPr>
          <p:cNvGrpSpPr/>
          <p:nvPr/>
        </p:nvGrpSpPr>
        <p:grpSpPr>
          <a:xfrm flipH="1">
            <a:off x="10573809" y="3723056"/>
            <a:ext cx="422430" cy="291697"/>
            <a:chOff x="2985324" y="2271736"/>
            <a:chExt cx="1165640" cy="804904"/>
          </a:xfrm>
          <a:solidFill>
            <a:srgbClr val="294350"/>
          </a:solidFill>
        </p:grpSpPr>
        <p:sp>
          <p:nvSpPr>
            <p:cNvPr id="91" name="Freeform 37">
              <a:extLst>
                <a:ext uri="{FF2B5EF4-FFF2-40B4-BE49-F238E27FC236}">
                  <a16:creationId xmlns:a16="http://schemas.microsoft.com/office/drawing/2014/main" id="{A35A4B41-7D26-4C6D-8F98-577560C6CD82}"/>
                </a:ext>
              </a:extLst>
            </p:cNvPr>
            <p:cNvSpPr/>
            <p:nvPr/>
          </p:nvSpPr>
          <p:spPr>
            <a:xfrm>
              <a:off x="3141138" y="2271736"/>
              <a:ext cx="854015" cy="658255"/>
            </a:xfrm>
            <a:custGeom>
              <a:avLst/>
              <a:gdLst>
                <a:gd name="connsiteX0" fmla="*/ 109711 w 854015"/>
                <a:gd name="connsiteY0" fmla="*/ 0 h 658255"/>
                <a:gd name="connsiteX1" fmla="*/ 744304 w 854015"/>
                <a:gd name="connsiteY1" fmla="*/ 0 h 658255"/>
                <a:gd name="connsiteX2" fmla="*/ 854015 w 854015"/>
                <a:gd name="connsiteY2" fmla="*/ 109711 h 658255"/>
                <a:gd name="connsiteX3" fmla="*/ 854015 w 854015"/>
                <a:gd name="connsiteY3" fmla="*/ 548544 h 658255"/>
                <a:gd name="connsiteX4" fmla="*/ 744304 w 854015"/>
                <a:gd name="connsiteY4" fmla="*/ 658255 h 658255"/>
                <a:gd name="connsiteX5" fmla="*/ 109711 w 854015"/>
                <a:gd name="connsiteY5" fmla="*/ 658255 h 658255"/>
                <a:gd name="connsiteX6" fmla="*/ 0 w 854015"/>
                <a:gd name="connsiteY6" fmla="*/ 548544 h 658255"/>
                <a:gd name="connsiteX7" fmla="*/ 0 w 854015"/>
                <a:gd name="connsiteY7" fmla="*/ 109711 h 658255"/>
                <a:gd name="connsiteX8" fmla="*/ 109711 w 854015"/>
                <a:gd name="connsiteY8" fmla="*/ 0 h 658255"/>
                <a:gd name="connsiteX9" fmla="*/ 99204 w 854015"/>
                <a:gd name="connsiteY9" fmla="*/ 81326 h 658255"/>
                <a:gd name="connsiteX10" fmla="*/ 99204 w 854015"/>
                <a:gd name="connsiteY10" fmla="*/ 576929 h 658255"/>
                <a:gd name="connsiteX11" fmla="*/ 754811 w 854015"/>
                <a:gd name="connsiteY11" fmla="*/ 576929 h 658255"/>
                <a:gd name="connsiteX12" fmla="*/ 754811 w 854015"/>
                <a:gd name="connsiteY12" fmla="*/ 81326 h 658255"/>
                <a:gd name="connsiteX13" fmla="*/ 99204 w 854015"/>
                <a:gd name="connsiteY13" fmla="*/ 81326 h 6582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854015" h="658255">
                  <a:moveTo>
                    <a:pt x="109711" y="0"/>
                  </a:moveTo>
                  <a:lnTo>
                    <a:pt x="744304" y="0"/>
                  </a:lnTo>
                  <a:cubicBezTo>
                    <a:pt x="804896" y="0"/>
                    <a:pt x="854015" y="49119"/>
                    <a:pt x="854015" y="109711"/>
                  </a:cubicBezTo>
                  <a:lnTo>
                    <a:pt x="854015" y="548544"/>
                  </a:lnTo>
                  <a:cubicBezTo>
                    <a:pt x="854015" y="609136"/>
                    <a:pt x="804896" y="658255"/>
                    <a:pt x="744304" y="658255"/>
                  </a:cubicBezTo>
                  <a:lnTo>
                    <a:pt x="109711" y="658255"/>
                  </a:lnTo>
                  <a:cubicBezTo>
                    <a:pt x="49119" y="658255"/>
                    <a:pt x="0" y="609136"/>
                    <a:pt x="0" y="548544"/>
                  </a:cubicBezTo>
                  <a:lnTo>
                    <a:pt x="0" y="109711"/>
                  </a:lnTo>
                  <a:cubicBezTo>
                    <a:pt x="0" y="49119"/>
                    <a:pt x="49119" y="0"/>
                    <a:pt x="109711" y="0"/>
                  </a:cubicBezTo>
                  <a:close/>
                  <a:moveTo>
                    <a:pt x="99204" y="81326"/>
                  </a:moveTo>
                  <a:lnTo>
                    <a:pt x="99204" y="576929"/>
                  </a:lnTo>
                  <a:lnTo>
                    <a:pt x="754811" y="576929"/>
                  </a:lnTo>
                  <a:lnTo>
                    <a:pt x="754811" y="81326"/>
                  </a:lnTo>
                  <a:lnTo>
                    <a:pt x="99204" y="81326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sz="1351"/>
            </a:p>
          </p:txBody>
        </p:sp>
        <p:sp>
          <p:nvSpPr>
            <p:cNvPr id="92" name="Freeform 38">
              <a:extLst>
                <a:ext uri="{FF2B5EF4-FFF2-40B4-BE49-F238E27FC236}">
                  <a16:creationId xmlns:a16="http://schemas.microsoft.com/office/drawing/2014/main" id="{AA737D69-A8C0-4696-9752-F84E0D07C589}"/>
                </a:ext>
              </a:extLst>
            </p:cNvPr>
            <p:cNvSpPr/>
            <p:nvPr/>
          </p:nvSpPr>
          <p:spPr>
            <a:xfrm>
              <a:off x="2985324" y="2980500"/>
              <a:ext cx="1165640" cy="96140"/>
            </a:xfrm>
            <a:custGeom>
              <a:avLst/>
              <a:gdLst>
                <a:gd name="connsiteX0" fmla="*/ 0 w 1165640"/>
                <a:gd name="connsiteY0" fmla="*/ 0 h 96140"/>
                <a:gd name="connsiteX1" fmla="*/ 1165640 w 1165640"/>
                <a:gd name="connsiteY1" fmla="*/ 0 h 96140"/>
                <a:gd name="connsiteX2" fmla="*/ 1165640 w 1165640"/>
                <a:gd name="connsiteY2" fmla="*/ 47067 h 96140"/>
                <a:gd name="connsiteX3" fmla="*/ 1128198 w 1165640"/>
                <a:gd name="connsiteY3" fmla="*/ 96140 h 96140"/>
                <a:gd name="connsiteX4" fmla="*/ 37442 w 1165640"/>
                <a:gd name="connsiteY4" fmla="*/ 96140 h 96140"/>
                <a:gd name="connsiteX5" fmla="*/ 0 w 1165640"/>
                <a:gd name="connsiteY5" fmla="*/ 47067 h 96140"/>
                <a:gd name="connsiteX6" fmla="*/ 0 w 1165640"/>
                <a:gd name="connsiteY6" fmla="*/ 0 h 96140"/>
                <a:gd name="connsiteX7" fmla="*/ 427545 w 1165640"/>
                <a:gd name="connsiteY7" fmla="*/ 25210 h 96140"/>
                <a:gd name="connsiteX8" fmla="*/ 427545 w 1165640"/>
                <a:gd name="connsiteY8" fmla="*/ 70929 h 96140"/>
                <a:gd name="connsiteX9" fmla="*/ 738094 w 1165640"/>
                <a:gd name="connsiteY9" fmla="*/ 70929 h 96140"/>
                <a:gd name="connsiteX10" fmla="*/ 738094 w 1165640"/>
                <a:gd name="connsiteY10" fmla="*/ 25210 h 96140"/>
                <a:gd name="connsiteX11" fmla="*/ 427545 w 1165640"/>
                <a:gd name="connsiteY11" fmla="*/ 25210 h 961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1165640" h="96140">
                  <a:moveTo>
                    <a:pt x="0" y="0"/>
                  </a:moveTo>
                  <a:lnTo>
                    <a:pt x="1165640" y="0"/>
                  </a:lnTo>
                  <a:lnTo>
                    <a:pt x="1165640" y="47067"/>
                  </a:lnTo>
                  <a:cubicBezTo>
                    <a:pt x="1165640" y="74170"/>
                    <a:pt x="1148877" y="96140"/>
                    <a:pt x="1128198" y="96140"/>
                  </a:cubicBezTo>
                  <a:lnTo>
                    <a:pt x="37442" y="96140"/>
                  </a:lnTo>
                  <a:cubicBezTo>
                    <a:pt x="16764" y="96140"/>
                    <a:pt x="0" y="74170"/>
                    <a:pt x="0" y="47067"/>
                  </a:cubicBezTo>
                  <a:lnTo>
                    <a:pt x="0" y="0"/>
                  </a:lnTo>
                  <a:close/>
                  <a:moveTo>
                    <a:pt x="427545" y="25210"/>
                  </a:moveTo>
                  <a:lnTo>
                    <a:pt x="427545" y="70929"/>
                  </a:lnTo>
                  <a:lnTo>
                    <a:pt x="738094" y="70929"/>
                  </a:lnTo>
                  <a:lnTo>
                    <a:pt x="738094" y="25210"/>
                  </a:lnTo>
                  <a:lnTo>
                    <a:pt x="427545" y="25210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sz="1351"/>
            </a:p>
          </p:txBody>
        </p:sp>
      </p:grpSp>
      <p:sp>
        <p:nvSpPr>
          <p:cNvPr id="69" name="PA_椭圆 17">
            <a:extLst>
              <a:ext uri="{FF2B5EF4-FFF2-40B4-BE49-F238E27FC236}">
                <a16:creationId xmlns:a16="http://schemas.microsoft.com/office/drawing/2014/main" id="{054248D5-4009-417A-97E7-90D60DB53F65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261744" y="368300"/>
            <a:ext cx="188697" cy="188697"/>
          </a:xfrm>
          <a:prstGeom prst="ellipse">
            <a:avLst/>
          </a:prstGeom>
          <a:solidFill>
            <a:srgbClr val="2943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8" name="PA_椭圆 22">
            <a:extLst>
              <a:ext uri="{FF2B5EF4-FFF2-40B4-BE49-F238E27FC236}">
                <a16:creationId xmlns:a16="http://schemas.microsoft.com/office/drawing/2014/main" id="{9D547B9F-71C5-47A7-AF85-850B1981F562}"/>
              </a:ext>
            </a:extLst>
          </p:cNvPr>
          <p:cNvSpPr/>
          <p:nvPr>
            <p:custDataLst>
              <p:tags r:id="rId2"/>
            </p:custDataLst>
          </p:nvPr>
        </p:nvSpPr>
        <p:spPr>
          <a:xfrm>
            <a:off x="120220" y="514540"/>
            <a:ext cx="141523" cy="141523"/>
          </a:xfrm>
          <a:prstGeom prst="ellipse">
            <a:avLst/>
          </a:prstGeom>
          <a:solidFill>
            <a:srgbClr val="FC861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7" name="PA_椭圆 23">
            <a:extLst>
              <a:ext uri="{FF2B5EF4-FFF2-40B4-BE49-F238E27FC236}">
                <a16:creationId xmlns:a16="http://schemas.microsoft.com/office/drawing/2014/main" id="{3222B10E-4014-42A5-BE4B-0CAC96DFCF74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>
            <a:off x="39325" y="369269"/>
            <a:ext cx="100798" cy="100797"/>
          </a:xfrm>
          <a:prstGeom prst="ellipse">
            <a:avLst/>
          </a:prstGeom>
          <a:solidFill>
            <a:srgbClr val="2943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3" name="PA_椭圆 24">
            <a:extLst>
              <a:ext uri="{FF2B5EF4-FFF2-40B4-BE49-F238E27FC236}">
                <a16:creationId xmlns:a16="http://schemas.microsoft.com/office/drawing/2014/main" id="{A0DDB6C2-4ADB-4FA4-A493-01F6922F4D99}"/>
              </a:ext>
            </a:extLst>
          </p:cNvPr>
          <p:cNvSpPr/>
          <p:nvPr>
            <p:custDataLst>
              <p:tags r:id="rId4"/>
            </p:custDataLst>
          </p:nvPr>
        </p:nvSpPr>
        <p:spPr>
          <a:xfrm flipV="1">
            <a:off x="282216" y="627791"/>
            <a:ext cx="73877" cy="73877"/>
          </a:xfrm>
          <a:prstGeom prst="ellipse">
            <a:avLst/>
          </a:prstGeom>
          <a:solidFill>
            <a:srgbClr val="FC861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4" name="PA_椭圆 26">
            <a:extLst>
              <a:ext uri="{FF2B5EF4-FFF2-40B4-BE49-F238E27FC236}">
                <a16:creationId xmlns:a16="http://schemas.microsoft.com/office/drawing/2014/main" id="{BA5E2657-535A-4F8B-85FB-321531777C99}"/>
              </a:ext>
            </a:extLst>
          </p:cNvPr>
          <p:cNvSpPr/>
          <p:nvPr>
            <p:custDataLst>
              <p:tags r:id="rId5"/>
            </p:custDataLst>
          </p:nvPr>
        </p:nvSpPr>
        <p:spPr>
          <a:xfrm flipV="1">
            <a:off x="171301" y="426366"/>
            <a:ext cx="50320" cy="50320"/>
          </a:xfrm>
          <a:prstGeom prst="ellipse">
            <a:avLst/>
          </a:prstGeom>
          <a:solidFill>
            <a:srgbClr val="FC861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5" name="PA_椭圆 27">
            <a:extLst>
              <a:ext uri="{FF2B5EF4-FFF2-40B4-BE49-F238E27FC236}">
                <a16:creationId xmlns:a16="http://schemas.microsoft.com/office/drawing/2014/main" id="{49101397-E694-404F-8696-5FE71E1157C1}"/>
              </a:ext>
            </a:extLst>
          </p:cNvPr>
          <p:cNvSpPr/>
          <p:nvPr>
            <p:custDataLst>
              <p:tags r:id="rId6"/>
            </p:custDataLst>
          </p:nvPr>
        </p:nvSpPr>
        <p:spPr>
          <a:xfrm flipV="1">
            <a:off x="1" y="540212"/>
            <a:ext cx="28328" cy="28328"/>
          </a:xfrm>
          <a:prstGeom prst="ellipse">
            <a:avLst/>
          </a:prstGeom>
          <a:solidFill>
            <a:srgbClr val="FC861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6" name="PA_椭圆 28">
            <a:extLst>
              <a:ext uri="{FF2B5EF4-FFF2-40B4-BE49-F238E27FC236}">
                <a16:creationId xmlns:a16="http://schemas.microsoft.com/office/drawing/2014/main" id="{9C195B0C-6CB1-4304-B499-2E3E5BD61CD7}"/>
              </a:ext>
            </a:extLst>
          </p:cNvPr>
          <p:cNvSpPr/>
          <p:nvPr>
            <p:custDataLst>
              <p:tags r:id="rId7"/>
            </p:custDataLst>
          </p:nvPr>
        </p:nvSpPr>
        <p:spPr>
          <a:xfrm flipV="1">
            <a:off x="54418" y="634499"/>
            <a:ext cx="14800" cy="14800"/>
          </a:xfrm>
          <a:prstGeom prst="ellipse">
            <a:avLst/>
          </a:prstGeom>
          <a:solidFill>
            <a:srgbClr val="2943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7" name="文本框 96">
            <a:extLst>
              <a:ext uri="{FF2B5EF4-FFF2-40B4-BE49-F238E27FC236}">
                <a16:creationId xmlns:a16="http://schemas.microsoft.com/office/drawing/2014/main" id="{9EA3A2E6-77C9-4537-B4E1-E9F26687C238}"/>
              </a:ext>
            </a:extLst>
          </p:cNvPr>
          <p:cNvSpPr txBox="1"/>
          <p:nvPr/>
        </p:nvSpPr>
        <p:spPr>
          <a:xfrm>
            <a:off x="515193" y="275387"/>
            <a:ext cx="305724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800" b="1">
                <a:solidFill>
                  <a:srgbClr val="294350"/>
                </a:solidFill>
                <a:sym typeface="+mn-lt"/>
              </a:rPr>
              <a:t>添加页面标题内容</a:t>
            </a:r>
          </a:p>
        </p:txBody>
      </p:sp>
    </p:spTree>
    <p:extLst>
      <p:ext uri="{BB962C8B-B14F-4D97-AF65-F5344CB8AC3E}">
        <p14:creationId xmlns:p14="http://schemas.microsoft.com/office/powerpoint/2010/main" val="123151793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PA_组合 4">
            <a:extLst>
              <a:ext uri="{FF2B5EF4-FFF2-40B4-BE49-F238E27FC236}">
                <a16:creationId xmlns:a16="http://schemas.microsoft.com/office/drawing/2014/main" id="{DAED2891-0F6A-4B67-88F4-0AA8FC40F38B}"/>
              </a:ext>
            </a:extLst>
          </p:cNvPr>
          <p:cNvGrpSpPr/>
          <p:nvPr>
            <p:custDataLst>
              <p:tags r:id="rId1"/>
            </p:custDataLst>
          </p:nvPr>
        </p:nvGrpSpPr>
        <p:grpSpPr>
          <a:xfrm>
            <a:off x="845783" y="2282326"/>
            <a:ext cx="2016224" cy="2016224"/>
            <a:chOff x="845783" y="2282326"/>
            <a:chExt cx="2016224" cy="2016224"/>
          </a:xfrm>
        </p:grpSpPr>
        <p:sp>
          <p:nvSpPr>
            <p:cNvPr id="17" name="同心圆 4">
              <a:extLst>
                <a:ext uri="{FF2B5EF4-FFF2-40B4-BE49-F238E27FC236}">
                  <a16:creationId xmlns:a16="http://schemas.microsoft.com/office/drawing/2014/main" id="{FC6B59AD-93CF-4DBF-8889-6BB5E465004F}"/>
                </a:ext>
              </a:extLst>
            </p:cNvPr>
            <p:cNvSpPr/>
            <p:nvPr/>
          </p:nvSpPr>
          <p:spPr>
            <a:xfrm>
              <a:off x="953795" y="2410968"/>
              <a:ext cx="1800200" cy="1800200"/>
            </a:xfrm>
            <a:prstGeom prst="donut">
              <a:avLst>
                <a:gd name="adj" fmla="val 12301"/>
              </a:avLst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21" name="空心弧 7">
              <a:extLst>
                <a:ext uri="{FF2B5EF4-FFF2-40B4-BE49-F238E27FC236}">
                  <a16:creationId xmlns:a16="http://schemas.microsoft.com/office/drawing/2014/main" id="{26600B96-06F1-4EBF-A7D5-9A1B78B2B2E9}"/>
                </a:ext>
              </a:extLst>
            </p:cNvPr>
            <p:cNvSpPr/>
            <p:nvPr/>
          </p:nvSpPr>
          <p:spPr>
            <a:xfrm rot="16200000">
              <a:off x="845783" y="2282326"/>
              <a:ext cx="2016224" cy="2016224"/>
            </a:xfrm>
            <a:prstGeom prst="blockArc">
              <a:avLst>
                <a:gd name="adj1" fmla="val 5411419"/>
                <a:gd name="adj2" fmla="val 21545576"/>
                <a:gd name="adj3" fmla="val 20293"/>
              </a:avLst>
            </a:prstGeom>
            <a:solidFill>
              <a:srgbClr val="294350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chemeClr val="tx1"/>
                </a:solidFill>
              </a:endParaRPr>
            </a:p>
          </p:txBody>
        </p:sp>
      </p:grpSp>
      <p:sp>
        <p:nvSpPr>
          <p:cNvPr id="34" name="PA_文本框 15">
            <a:extLst>
              <a:ext uri="{FF2B5EF4-FFF2-40B4-BE49-F238E27FC236}">
                <a16:creationId xmlns:a16="http://schemas.microsoft.com/office/drawing/2014/main" id="{BAB0C99B-5A99-4BA5-A29B-80D055672B39}"/>
              </a:ext>
            </a:extLst>
          </p:cNvPr>
          <p:cNvSpPr txBox="1"/>
          <p:nvPr>
            <p:custDataLst>
              <p:tags r:id="rId2"/>
            </p:custDataLst>
          </p:nvPr>
        </p:nvSpPr>
        <p:spPr>
          <a:xfrm>
            <a:off x="1498670" y="3059606"/>
            <a:ext cx="71045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vi-VN" sz="2400" b="1">
                <a:solidFill>
                  <a:schemeClr val="tx1">
                    <a:lumMod val="65000"/>
                    <a:lumOff val="35000"/>
                  </a:schemeClr>
                </a:solidFill>
              </a:rPr>
              <a:t>79</a:t>
            </a:r>
            <a:r>
              <a:rPr lang="vi-VN" sz="1600" b="1">
                <a:solidFill>
                  <a:schemeClr val="tx1">
                    <a:lumMod val="65000"/>
                    <a:lumOff val="35000"/>
                  </a:schemeClr>
                </a:solidFill>
              </a:rPr>
              <a:t>%</a:t>
            </a:r>
            <a:endParaRPr lang="vi-VN" sz="2400" b="1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grpSp>
        <p:nvGrpSpPr>
          <p:cNvPr id="22" name="PA_组合 8">
            <a:extLst>
              <a:ext uri="{FF2B5EF4-FFF2-40B4-BE49-F238E27FC236}">
                <a16:creationId xmlns:a16="http://schemas.microsoft.com/office/drawing/2014/main" id="{F3C1200C-835E-4CB6-97EF-D2328CEF6CA6}"/>
              </a:ext>
            </a:extLst>
          </p:cNvPr>
          <p:cNvGrpSpPr/>
          <p:nvPr>
            <p:custDataLst>
              <p:tags r:id="rId3"/>
            </p:custDataLst>
          </p:nvPr>
        </p:nvGrpSpPr>
        <p:grpSpPr>
          <a:xfrm>
            <a:off x="3676259" y="2282326"/>
            <a:ext cx="2016224" cy="2016224"/>
            <a:chOff x="2495600" y="2132856"/>
            <a:chExt cx="2016224" cy="2016224"/>
          </a:xfrm>
        </p:grpSpPr>
        <p:sp>
          <p:nvSpPr>
            <p:cNvPr id="26" name="同心圆 4">
              <a:extLst>
                <a:ext uri="{FF2B5EF4-FFF2-40B4-BE49-F238E27FC236}">
                  <a16:creationId xmlns:a16="http://schemas.microsoft.com/office/drawing/2014/main" id="{53FA3851-AC84-49B6-87FC-D2BB4FFC709D}"/>
                </a:ext>
              </a:extLst>
            </p:cNvPr>
            <p:cNvSpPr/>
            <p:nvPr/>
          </p:nvSpPr>
          <p:spPr>
            <a:xfrm>
              <a:off x="2603612" y="2261498"/>
              <a:ext cx="1800200" cy="1800200"/>
            </a:xfrm>
            <a:prstGeom prst="donut">
              <a:avLst>
                <a:gd name="adj" fmla="val 12301"/>
              </a:avLst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30" name="空心弧 7">
              <a:extLst>
                <a:ext uri="{FF2B5EF4-FFF2-40B4-BE49-F238E27FC236}">
                  <a16:creationId xmlns:a16="http://schemas.microsoft.com/office/drawing/2014/main" id="{5F223E06-F52A-42E6-8A4F-4F010C1A99CC}"/>
                </a:ext>
              </a:extLst>
            </p:cNvPr>
            <p:cNvSpPr/>
            <p:nvPr/>
          </p:nvSpPr>
          <p:spPr>
            <a:xfrm rot="16200000">
              <a:off x="2495600" y="2132856"/>
              <a:ext cx="2016224" cy="2016224"/>
            </a:xfrm>
            <a:prstGeom prst="blockArc">
              <a:avLst>
                <a:gd name="adj1" fmla="val 8457034"/>
                <a:gd name="adj2" fmla="val 21545576"/>
                <a:gd name="adj3" fmla="val 20293"/>
              </a:avLst>
            </a:prstGeom>
            <a:solidFill>
              <a:srgbClr val="FC8618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chemeClr val="tx1"/>
                </a:solidFill>
              </a:endParaRPr>
            </a:p>
          </p:txBody>
        </p:sp>
      </p:grpSp>
      <p:sp>
        <p:nvSpPr>
          <p:cNvPr id="35" name="PA_文本框 16">
            <a:extLst>
              <a:ext uri="{FF2B5EF4-FFF2-40B4-BE49-F238E27FC236}">
                <a16:creationId xmlns:a16="http://schemas.microsoft.com/office/drawing/2014/main" id="{52DE5378-923D-44CB-AE82-510B09FA70A4}"/>
              </a:ext>
            </a:extLst>
          </p:cNvPr>
          <p:cNvSpPr txBox="1"/>
          <p:nvPr>
            <p:custDataLst>
              <p:tags r:id="rId4"/>
            </p:custDataLst>
          </p:nvPr>
        </p:nvSpPr>
        <p:spPr>
          <a:xfrm>
            <a:off x="4329146" y="3059606"/>
            <a:ext cx="71045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vi-VN" sz="2400" b="1">
                <a:solidFill>
                  <a:schemeClr val="tx1">
                    <a:lumMod val="65000"/>
                    <a:lumOff val="35000"/>
                  </a:schemeClr>
                </a:solidFill>
              </a:rPr>
              <a:t>68</a:t>
            </a:r>
            <a:r>
              <a:rPr lang="vi-VN" sz="1600" b="1">
                <a:solidFill>
                  <a:schemeClr val="tx1">
                    <a:lumMod val="65000"/>
                    <a:lumOff val="35000"/>
                  </a:schemeClr>
                </a:solidFill>
              </a:rPr>
              <a:t>%</a:t>
            </a:r>
            <a:endParaRPr lang="vi-VN" sz="2400" b="1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grpSp>
        <p:nvGrpSpPr>
          <p:cNvPr id="13" name="PA_组合 11">
            <a:extLst>
              <a:ext uri="{FF2B5EF4-FFF2-40B4-BE49-F238E27FC236}">
                <a16:creationId xmlns:a16="http://schemas.microsoft.com/office/drawing/2014/main" id="{E043649E-B7AD-4302-903C-3ADDCB3291E7}"/>
              </a:ext>
            </a:extLst>
          </p:cNvPr>
          <p:cNvGrpSpPr/>
          <p:nvPr>
            <p:custDataLst>
              <p:tags r:id="rId5"/>
            </p:custDataLst>
          </p:nvPr>
        </p:nvGrpSpPr>
        <p:grpSpPr>
          <a:xfrm>
            <a:off x="6501925" y="2282326"/>
            <a:ext cx="2016224" cy="2016224"/>
            <a:chOff x="7032103" y="2132856"/>
            <a:chExt cx="2016224" cy="2016224"/>
          </a:xfrm>
        </p:grpSpPr>
        <p:sp>
          <p:nvSpPr>
            <p:cNvPr id="14" name="同心圆 17">
              <a:extLst>
                <a:ext uri="{FF2B5EF4-FFF2-40B4-BE49-F238E27FC236}">
                  <a16:creationId xmlns:a16="http://schemas.microsoft.com/office/drawing/2014/main" id="{A10B124C-C6FE-4B8E-B50C-193106B02D0A}"/>
                </a:ext>
              </a:extLst>
            </p:cNvPr>
            <p:cNvSpPr/>
            <p:nvPr/>
          </p:nvSpPr>
          <p:spPr>
            <a:xfrm>
              <a:off x="7176120" y="2240868"/>
              <a:ext cx="1800200" cy="1800200"/>
            </a:xfrm>
            <a:prstGeom prst="donut">
              <a:avLst>
                <a:gd name="adj" fmla="val 12301"/>
              </a:avLst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15" name="空心弧 18">
              <a:extLst>
                <a:ext uri="{FF2B5EF4-FFF2-40B4-BE49-F238E27FC236}">
                  <a16:creationId xmlns:a16="http://schemas.microsoft.com/office/drawing/2014/main" id="{F7AD3B55-3730-47A1-A2A6-BE5BAD62C0C3}"/>
                </a:ext>
              </a:extLst>
            </p:cNvPr>
            <p:cNvSpPr/>
            <p:nvPr/>
          </p:nvSpPr>
          <p:spPr>
            <a:xfrm rot="16200000">
              <a:off x="7032103" y="2132856"/>
              <a:ext cx="2016224" cy="2016224"/>
            </a:xfrm>
            <a:prstGeom prst="blockArc">
              <a:avLst>
                <a:gd name="adj1" fmla="val 12049133"/>
                <a:gd name="adj2" fmla="val 18209"/>
                <a:gd name="adj3" fmla="val 19876"/>
              </a:avLst>
            </a:prstGeom>
            <a:solidFill>
              <a:srgbClr val="294350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sp>
        <p:nvSpPr>
          <p:cNvPr id="36" name="PA_文本框 17">
            <a:extLst>
              <a:ext uri="{FF2B5EF4-FFF2-40B4-BE49-F238E27FC236}">
                <a16:creationId xmlns:a16="http://schemas.microsoft.com/office/drawing/2014/main" id="{552EA3D9-3DD5-4EEA-8D15-ACD0A3B507A0}"/>
              </a:ext>
            </a:extLst>
          </p:cNvPr>
          <p:cNvSpPr txBox="1"/>
          <p:nvPr>
            <p:custDataLst>
              <p:tags r:id="rId6"/>
            </p:custDataLst>
          </p:nvPr>
        </p:nvSpPr>
        <p:spPr>
          <a:xfrm>
            <a:off x="7154812" y="3059606"/>
            <a:ext cx="71045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vi-VN" sz="2400" b="1">
                <a:solidFill>
                  <a:schemeClr val="tx1">
                    <a:lumMod val="65000"/>
                    <a:lumOff val="35000"/>
                  </a:schemeClr>
                </a:solidFill>
              </a:rPr>
              <a:t>66</a:t>
            </a:r>
            <a:r>
              <a:rPr lang="vi-VN" sz="1600" b="1">
                <a:solidFill>
                  <a:schemeClr val="tx1">
                    <a:lumMod val="65000"/>
                    <a:lumOff val="35000"/>
                  </a:schemeClr>
                </a:solidFill>
              </a:rPr>
              <a:t>%</a:t>
            </a:r>
            <a:endParaRPr lang="vi-VN" sz="2400" b="1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grpSp>
        <p:nvGrpSpPr>
          <p:cNvPr id="31" name="PA_组合 12">
            <a:extLst>
              <a:ext uri="{FF2B5EF4-FFF2-40B4-BE49-F238E27FC236}">
                <a16:creationId xmlns:a16="http://schemas.microsoft.com/office/drawing/2014/main" id="{81CE6EBB-981D-42BE-BF96-4B131D7AA670}"/>
              </a:ext>
            </a:extLst>
          </p:cNvPr>
          <p:cNvGrpSpPr/>
          <p:nvPr>
            <p:custDataLst>
              <p:tags r:id="rId7"/>
            </p:custDataLst>
          </p:nvPr>
        </p:nvGrpSpPr>
        <p:grpSpPr>
          <a:xfrm>
            <a:off x="9329995" y="2276872"/>
            <a:ext cx="2016224" cy="2016224"/>
            <a:chOff x="7032103" y="2132856"/>
            <a:chExt cx="2016224" cy="2016224"/>
          </a:xfrm>
        </p:grpSpPr>
        <p:sp>
          <p:nvSpPr>
            <p:cNvPr id="32" name="同心圆 17">
              <a:extLst>
                <a:ext uri="{FF2B5EF4-FFF2-40B4-BE49-F238E27FC236}">
                  <a16:creationId xmlns:a16="http://schemas.microsoft.com/office/drawing/2014/main" id="{59D4D578-3E59-4D41-8AB5-2FC67B237435}"/>
                </a:ext>
              </a:extLst>
            </p:cNvPr>
            <p:cNvSpPr/>
            <p:nvPr/>
          </p:nvSpPr>
          <p:spPr>
            <a:xfrm>
              <a:off x="7176120" y="2240868"/>
              <a:ext cx="1800200" cy="1800200"/>
            </a:xfrm>
            <a:prstGeom prst="donut">
              <a:avLst>
                <a:gd name="adj" fmla="val 12301"/>
              </a:avLst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33" name="空心弧 18">
              <a:extLst>
                <a:ext uri="{FF2B5EF4-FFF2-40B4-BE49-F238E27FC236}">
                  <a16:creationId xmlns:a16="http://schemas.microsoft.com/office/drawing/2014/main" id="{920B65CA-3B20-4972-8B73-8892DBB117AB}"/>
                </a:ext>
              </a:extLst>
            </p:cNvPr>
            <p:cNvSpPr/>
            <p:nvPr/>
          </p:nvSpPr>
          <p:spPr>
            <a:xfrm rot="16200000">
              <a:off x="7032103" y="2132856"/>
              <a:ext cx="2016224" cy="2016224"/>
            </a:xfrm>
            <a:prstGeom prst="blockArc">
              <a:avLst>
                <a:gd name="adj1" fmla="val 10488498"/>
                <a:gd name="adj2" fmla="val 18209"/>
                <a:gd name="adj3" fmla="val 19876"/>
              </a:avLst>
            </a:prstGeom>
            <a:solidFill>
              <a:srgbClr val="FC8618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sp>
        <p:nvSpPr>
          <p:cNvPr id="37" name="PA_文本框 18">
            <a:extLst>
              <a:ext uri="{FF2B5EF4-FFF2-40B4-BE49-F238E27FC236}">
                <a16:creationId xmlns:a16="http://schemas.microsoft.com/office/drawing/2014/main" id="{CEDBEF5C-D43F-4D5A-8652-C7EB0E12F4BC}"/>
              </a:ext>
            </a:extLst>
          </p:cNvPr>
          <p:cNvSpPr txBox="1"/>
          <p:nvPr>
            <p:custDataLst>
              <p:tags r:id="rId8"/>
            </p:custDataLst>
          </p:nvPr>
        </p:nvSpPr>
        <p:spPr>
          <a:xfrm>
            <a:off x="9960440" y="3054152"/>
            <a:ext cx="75533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vi-VN" sz="2400" b="1">
                <a:solidFill>
                  <a:schemeClr val="tx1">
                    <a:lumMod val="65000"/>
                    <a:lumOff val="35000"/>
                  </a:schemeClr>
                </a:solidFill>
              </a:rPr>
              <a:t>39</a:t>
            </a:r>
            <a:r>
              <a:rPr lang="vi-VN" b="1">
                <a:solidFill>
                  <a:schemeClr val="tx1">
                    <a:lumMod val="65000"/>
                    <a:lumOff val="35000"/>
                  </a:schemeClr>
                </a:solidFill>
              </a:rPr>
              <a:t>%</a:t>
            </a:r>
            <a:endParaRPr lang="vi-VN" sz="2400" b="1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76" name="i$liḋe-TextBox 35">
            <a:extLst>
              <a:ext uri="{FF2B5EF4-FFF2-40B4-BE49-F238E27FC236}">
                <a16:creationId xmlns:a16="http://schemas.microsoft.com/office/drawing/2014/main" id="{7E8276F5-5CA5-45A1-8EE9-2C6F90F68472}"/>
              </a:ext>
            </a:extLst>
          </p:cNvPr>
          <p:cNvSpPr txBox="1"/>
          <p:nvPr/>
        </p:nvSpPr>
        <p:spPr bwMode="auto">
          <a:xfrm>
            <a:off x="4922027" y="1348128"/>
            <a:ext cx="2347947" cy="283030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none" lIns="0" tIns="0" rIns="0" bIns="0" anchor="ctr" anchorCtr="1">
            <a:normAutofit fontScale="92500" lnSpcReduction="20000"/>
            <a:scene3d>
              <a:camera prst="orthographicFront"/>
              <a:lightRig rig="threePt" dir="t"/>
            </a:scene3d>
            <a:sp3d>
              <a:bevelT w="0" h="0"/>
            </a:sp3d>
          </a:bodyPr>
          <a:lstStyle/>
          <a:p>
            <a:pPr marL="0" lvl="1" algn="ctr"/>
            <a:r>
              <a:rPr lang="zh-CN" altLang="en-US" sz="2400" b="1">
                <a:solidFill>
                  <a:srgbClr val="294350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标题文本预设</a:t>
            </a:r>
          </a:p>
        </p:txBody>
      </p:sp>
      <p:grpSp>
        <p:nvGrpSpPr>
          <p:cNvPr id="85" name="Group 18">
            <a:extLst>
              <a:ext uri="{FF2B5EF4-FFF2-40B4-BE49-F238E27FC236}">
                <a16:creationId xmlns:a16="http://schemas.microsoft.com/office/drawing/2014/main" id="{EC3A852C-8EAB-4E63-B783-C8FF26A4B124}"/>
              </a:ext>
            </a:extLst>
          </p:cNvPr>
          <p:cNvGrpSpPr/>
          <p:nvPr/>
        </p:nvGrpSpPr>
        <p:grpSpPr>
          <a:xfrm>
            <a:off x="5821901" y="1107003"/>
            <a:ext cx="548198" cy="84777"/>
            <a:chOff x="11643803" y="3980625"/>
            <a:chExt cx="1096395" cy="169554"/>
          </a:xfrm>
        </p:grpSpPr>
        <p:sp>
          <p:nvSpPr>
            <p:cNvPr id="94" name="Rectangle 19">
              <a:extLst>
                <a:ext uri="{FF2B5EF4-FFF2-40B4-BE49-F238E27FC236}">
                  <a16:creationId xmlns:a16="http://schemas.microsoft.com/office/drawing/2014/main" id="{FE3E66C3-9549-4437-90CC-AD824BD612C3}"/>
                </a:ext>
              </a:extLst>
            </p:cNvPr>
            <p:cNvSpPr/>
            <p:nvPr/>
          </p:nvSpPr>
          <p:spPr>
            <a:xfrm rot="2700000">
              <a:off x="11908522" y="3980626"/>
              <a:ext cx="169553" cy="169553"/>
            </a:xfrm>
            <a:prstGeom prst="rect">
              <a:avLst/>
            </a:prstGeom>
            <a:noFill/>
            <a:ln>
              <a:solidFill>
                <a:srgbClr val="29435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tr-TR" sz="900">
                <a:solidFill>
                  <a:srgbClr val="FF0000"/>
                </a:solidFill>
              </a:endParaRPr>
            </a:p>
          </p:txBody>
        </p:sp>
        <p:sp>
          <p:nvSpPr>
            <p:cNvPr id="103" name="Rectangle 20">
              <a:extLst>
                <a:ext uri="{FF2B5EF4-FFF2-40B4-BE49-F238E27FC236}">
                  <a16:creationId xmlns:a16="http://schemas.microsoft.com/office/drawing/2014/main" id="{C15268E2-6458-4DB6-9A58-E48FB48372B3}"/>
                </a:ext>
              </a:extLst>
            </p:cNvPr>
            <p:cNvSpPr/>
            <p:nvPr/>
          </p:nvSpPr>
          <p:spPr>
            <a:xfrm rot="2700000">
              <a:off x="12107224" y="3980625"/>
              <a:ext cx="169553" cy="169553"/>
            </a:xfrm>
            <a:prstGeom prst="rect">
              <a:avLst/>
            </a:prstGeom>
            <a:noFill/>
            <a:ln>
              <a:solidFill>
                <a:srgbClr val="29435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tr-TR" sz="900">
                <a:solidFill>
                  <a:srgbClr val="FF0000"/>
                </a:solidFill>
              </a:endParaRPr>
            </a:p>
          </p:txBody>
        </p:sp>
        <p:sp>
          <p:nvSpPr>
            <p:cNvPr id="104" name="Rectangle 21">
              <a:extLst>
                <a:ext uri="{FF2B5EF4-FFF2-40B4-BE49-F238E27FC236}">
                  <a16:creationId xmlns:a16="http://schemas.microsoft.com/office/drawing/2014/main" id="{37A9249A-D49A-44E6-9977-A484FD593FE2}"/>
                </a:ext>
              </a:extLst>
            </p:cNvPr>
            <p:cNvSpPr/>
            <p:nvPr/>
          </p:nvSpPr>
          <p:spPr>
            <a:xfrm rot="2700000">
              <a:off x="12305926" y="3980625"/>
              <a:ext cx="169553" cy="169553"/>
            </a:xfrm>
            <a:prstGeom prst="rect">
              <a:avLst/>
            </a:prstGeom>
            <a:noFill/>
            <a:ln>
              <a:solidFill>
                <a:srgbClr val="29435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tr-TR" sz="900">
                <a:solidFill>
                  <a:srgbClr val="FF0000"/>
                </a:solidFill>
              </a:endParaRPr>
            </a:p>
          </p:txBody>
        </p:sp>
        <p:cxnSp>
          <p:nvCxnSpPr>
            <p:cNvPr id="105" name="Straight Connector 22">
              <a:extLst>
                <a:ext uri="{FF2B5EF4-FFF2-40B4-BE49-F238E27FC236}">
                  <a16:creationId xmlns:a16="http://schemas.microsoft.com/office/drawing/2014/main" id="{215D981F-E545-4804-A49F-49E9C0E23297}"/>
                </a:ext>
              </a:extLst>
            </p:cNvPr>
            <p:cNvCxnSpPr/>
            <p:nvPr/>
          </p:nvCxnSpPr>
          <p:spPr>
            <a:xfrm>
              <a:off x="12510595" y="4065403"/>
              <a:ext cx="229603" cy="0"/>
            </a:xfrm>
            <a:prstGeom prst="line">
              <a:avLst/>
            </a:prstGeom>
            <a:ln w="12700">
              <a:solidFill>
                <a:srgbClr val="29435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6" name="Straight Connector 23">
              <a:extLst>
                <a:ext uri="{FF2B5EF4-FFF2-40B4-BE49-F238E27FC236}">
                  <a16:creationId xmlns:a16="http://schemas.microsoft.com/office/drawing/2014/main" id="{9EBDE937-7CF9-4EE0-95FA-C2A2418DEFD3}"/>
                </a:ext>
              </a:extLst>
            </p:cNvPr>
            <p:cNvCxnSpPr/>
            <p:nvPr/>
          </p:nvCxnSpPr>
          <p:spPr>
            <a:xfrm>
              <a:off x="11643803" y="4065403"/>
              <a:ext cx="229603" cy="0"/>
            </a:xfrm>
            <a:prstGeom prst="line">
              <a:avLst/>
            </a:prstGeom>
            <a:ln w="12700">
              <a:solidFill>
                <a:srgbClr val="29435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07" name="PA_椭圆 17">
            <a:extLst>
              <a:ext uri="{FF2B5EF4-FFF2-40B4-BE49-F238E27FC236}">
                <a16:creationId xmlns:a16="http://schemas.microsoft.com/office/drawing/2014/main" id="{EFA2032D-B435-4766-8BA7-36800F31EC18}"/>
              </a:ext>
            </a:extLst>
          </p:cNvPr>
          <p:cNvSpPr/>
          <p:nvPr>
            <p:custDataLst>
              <p:tags r:id="rId9"/>
            </p:custDataLst>
          </p:nvPr>
        </p:nvSpPr>
        <p:spPr>
          <a:xfrm>
            <a:off x="261744" y="368300"/>
            <a:ext cx="188697" cy="188697"/>
          </a:xfrm>
          <a:prstGeom prst="ellipse">
            <a:avLst/>
          </a:prstGeom>
          <a:solidFill>
            <a:srgbClr val="2943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8" name="PA_椭圆 22">
            <a:extLst>
              <a:ext uri="{FF2B5EF4-FFF2-40B4-BE49-F238E27FC236}">
                <a16:creationId xmlns:a16="http://schemas.microsoft.com/office/drawing/2014/main" id="{9B8C8BF5-DACD-4E05-B131-0BC9EDA52739}"/>
              </a:ext>
            </a:extLst>
          </p:cNvPr>
          <p:cNvSpPr/>
          <p:nvPr>
            <p:custDataLst>
              <p:tags r:id="rId10"/>
            </p:custDataLst>
          </p:nvPr>
        </p:nvSpPr>
        <p:spPr>
          <a:xfrm>
            <a:off x="120220" y="514540"/>
            <a:ext cx="141523" cy="141523"/>
          </a:xfrm>
          <a:prstGeom prst="ellipse">
            <a:avLst/>
          </a:prstGeom>
          <a:solidFill>
            <a:srgbClr val="FC861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9" name="PA_椭圆 23">
            <a:extLst>
              <a:ext uri="{FF2B5EF4-FFF2-40B4-BE49-F238E27FC236}">
                <a16:creationId xmlns:a16="http://schemas.microsoft.com/office/drawing/2014/main" id="{0F82EBDB-C716-46CF-AB36-F2D1997D779A}"/>
              </a:ext>
            </a:extLst>
          </p:cNvPr>
          <p:cNvSpPr/>
          <p:nvPr>
            <p:custDataLst>
              <p:tags r:id="rId11"/>
            </p:custDataLst>
          </p:nvPr>
        </p:nvSpPr>
        <p:spPr>
          <a:xfrm>
            <a:off x="39325" y="369269"/>
            <a:ext cx="100798" cy="100797"/>
          </a:xfrm>
          <a:prstGeom prst="ellipse">
            <a:avLst/>
          </a:prstGeom>
          <a:solidFill>
            <a:srgbClr val="2943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0" name="PA_椭圆 24">
            <a:extLst>
              <a:ext uri="{FF2B5EF4-FFF2-40B4-BE49-F238E27FC236}">
                <a16:creationId xmlns:a16="http://schemas.microsoft.com/office/drawing/2014/main" id="{94934944-215C-45D9-8B7C-DE18119AD4A5}"/>
              </a:ext>
            </a:extLst>
          </p:cNvPr>
          <p:cNvSpPr/>
          <p:nvPr>
            <p:custDataLst>
              <p:tags r:id="rId12"/>
            </p:custDataLst>
          </p:nvPr>
        </p:nvSpPr>
        <p:spPr>
          <a:xfrm flipV="1">
            <a:off x="282216" y="627791"/>
            <a:ext cx="73877" cy="73877"/>
          </a:xfrm>
          <a:prstGeom prst="ellipse">
            <a:avLst/>
          </a:prstGeom>
          <a:solidFill>
            <a:srgbClr val="FC861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1" name="PA_椭圆 26">
            <a:extLst>
              <a:ext uri="{FF2B5EF4-FFF2-40B4-BE49-F238E27FC236}">
                <a16:creationId xmlns:a16="http://schemas.microsoft.com/office/drawing/2014/main" id="{C8C79373-DBD7-47F8-ADCE-5E6AF683420F}"/>
              </a:ext>
            </a:extLst>
          </p:cNvPr>
          <p:cNvSpPr/>
          <p:nvPr>
            <p:custDataLst>
              <p:tags r:id="rId13"/>
            </p:custDataLst>
          </p:nvPr>
        </p:nvSpPr>
        <p:spPr>
          <a:xfrm flipV="1">
            <a:off x="171301" y="426366"/>
            <a:ext cx="50320" cy="50320"/>
          </a:xfrm>
          <a:prstGeom prst="ellipse">
            <a:avLst/>
          </a:prstGeom>
          <a:solidFill>
            <a:srgbClr val="FC861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2" name="PA_椭圆 27">
            <a:extLst>
              <a:ext uri="{FF2B5EF4-FFF2-40B4-BE49-F238E27FC236}">
                <a16:creationId xmlns:a16="http://schemas.microsoft.com/office/drawing/2014/main" id="{C8707AAF-05DC-4FAF-BB19-6E8D9E8DA598}"/>
              </a:ext>
            </a:extLst>
          </p:cNvPr>
          <p:cNvSpPr/>
          <p:nvPr>
            <p:custDataLst>
              <p:tags r:id="rId14"/>
            </p:custDataLst>
          </p:nvPr>
        </p:nvSpPr>
        <p:spPr>
          <a:xfrm flipV="1">
            <a:off x="1" y="540212"/>
            <a:ext cx="28328" cy="28328"/>
          </a:xfrm>
          <a:prstGeom prst="ellipse">
            <a:avLst/>
          </a:prstGeom>
          <a:solidFill>
            <a:srgbClr val="FC861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3" name="PA_椭圆 28">
            <a:extLst>
              <a:ext uri="{FF2B5EF4-FFF2-40B4-BE49-F238E27FC236}">
                <a16:creationId xmlns:a16="http://schemas.microsoft.com/office/drawing/2014/main" id="{55FF85B4-EBC3-4B22-BB0F-2B7ED17E8F00}"/>
              </a:ext>
            </a:extLst>
          </p:cNvPr>
          <p:cNvSpPr/>
          <p:nvPr>
            <p:custDataLst>
              <p:tags r:id="rId15"/>
            </p:custDataLst>
          </p:nvPr>
        </p:nvSpPr>
        <p:spPr>
          <a:xfrm flipV="1">
            <a:off x="54418" y="634499"/>
            <a:ext cx="14800" cy="14800"/>
          </a:xfrm>
          <a:prstGeom prst="ellipse">
            <a:avLst/>
          </a:prstGeom>
          <a:solidFill>
            <a:srgbClr val="2943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4" name="文本框 113">
            <a:extLst>
              <a:ext uri="{FF2B5EF4-FFF2-40B4-BE49-F238E27FC236}">
                <a16:creationId xmlns:a16="http://schemas.microsoft.com/office/drawing/2014/main" id="{FAB6669C-8FEB-471F-A103-78838F305A3D}"/>
              </a:ext>
            </a:extLst>
          </p:cNvPr>
          <p:cNvSpPr txBox="1"/>
          <p:nvPr/>
        </p:nvSpPr>
        <p:spPr>
          <a:xfrm>
            <a:off x="515193" y="275387"/>
            <a:ext cx="305724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800" b="1">
                <a:solidFill>
                  <a:srgbClr val="294350"/>
                </a:solidFill>
                <a:sym typeface="+mn-lt"/>
              </a:rPr>
              <a:t>添加页面标题内容</a:t>
            </a:r>
          </a:p>
        </p:txBody>
      </p:sp>
      <p:sp>
        <p:nvSpPr>
          <p:cNvPr id="117" name="PA_i$liḋe-TextBox 35">
            <a:extLst>
              <a:ext uri="{FF2B5EF4-FFF2-40B4-BE49-F238E27FC236}">
                <a16:creationId xmlns:a16="http://schemas.microsoft.com/office/drawing/2014/main" id="{0EDABB08-1ACA-4654-848E-34C17CB8157E}"/>
              </a:ext>
            </a:extLst>
          </p:cNvPr>
          <p:cNvSpPr txBox="1"/>
          <p:nvPr>
            <p:custDataLst>
              <p:tags r:id="rId16"/>
            </p:custDataLst>
          </p:nvPr>
        </p:nvSpPr>
        <p:spPr bwMode="auto">
          <a:xfrm>
            <a:off x="679451" y="4748632"/>
            <a:ext cx="2347947" cy="283030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none" lIns="0" tIns="0" rIns="0" bIns="0" anchor="ctr" anchorCtr="1">
            <a:normAutofit/>
            <a:scene3d>
              <a:camera prst="orthographicFront"/>
              <a:lightRig rig="threePt" dir="t"/>
            </a:scene3d>
            <a:sp3d>
              <a:bevelT w="0" h="0"/>
            </a:sp3d>
          </a:bodyPr>
          <a:lstStyle/>
          <a:p>
            <a:pPr marL="0" lvl="1" algn="ctr"/>
            <a:r>
              <a:rPr lang="zh-CN" altLang="en-US" sz="1600" b="1">
                <a:solidFill>
                  <a:srgbClr val="294350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标题文本预设</a:t>
            </a:r>
          </a:p>
        </p:txBody>
      </p:sp>
      <p:sp>
        <p:nvSpPr>
          <p:cNvPr id="118" name="PA_i$liḋe-TextBox 36">
            <a:extLst>
              <a:ext uri="{FF2B5EF4-FFF2-40B4-BE49-F238E27FC236}">
                <a16:creationId xmlns:a16="http://schemas.microsoft.com/office/drawing/2014/main" id="{643994BC-52B4-4439-847F-4C798C90625F}"/>
              </a:ext>
            </a:extLst>
          </p:cNvPr>
          <p:cNvSpPr txBox="1"/>
          <p:nvPr>
            <p:custDataLst>
              <p:tags r:id="rId17"/>
            </p:custDataLst>
          </p:nvPr>
        </p:nvSpPr>
        <p:spPr bwMode="auto">
          <a:xfrm>
            <a:off x="679451" y="5088812"/>
            <a:ext cx="2347947" cy="574230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square" lIns="0" tIns="0" rIns="0" bIns="0" anchor="ctr" anchorCtr="1">
            <a:normAutofit fontScale="92500" lnSpcReduction="10000"/>
            <a:scene3d>
              <a:camera prst="orthographicFront"/>
              <a:lightRig rig="threePt" dir="t"/>
            </a:scene3d>
            <a:sp3d>
              <a:bevelT w="0" h="0"/>
            </a:sp3d>
          </a:bodyPr>
          <a:lstStyle/>
          <a:p>
            <a:pPr algn="ctr">
              <a:lnSpc>
                <a:spcPct val="120000"/>
              </a:lnSpc>
              <a:defRPr/>
            </a:pPr>
            <a:r>
              <a:rPr lang="zh-CN" altLang="en-US" sz="120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此部分内容作为文字排版占位显示 </a:t>
            </a:r>
            <a:br>
              <a:rPr lang="zh-CN" altLang="en-US" sz="120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</a:br>
            <a:r>
              <a:rPr lang="zh-CN" altLang="en-US" sz="120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此部分内容作为文字排版占位</a:t>
            </a:r>
            <a:endParaRPr lang="en-US" altLang="zh-CN" sz="120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  <a:p>
            <a:pPr algn="ctr">
              <a:lnSpc>
                <a:spcPct val="120000"/>
              </a:lnSpc>
              <a:defRPr/>
            </a:pPr>
            <a:r>
              <a:rPr lang="zh-CN" altLang="en-US" sz="120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（建议使用主题字体）</a:t>
            </a:r>
          </a:p>
        </p:txBody>
      </p:sp>
      <p:grpSp>
        <p:nvGrpSpPr>
          <p:cNvPr id="119" name="PA_组合 18">
            <a:extLst>
              <a:ext uri="{FF2B5EF4-FFF2-40B4-BE49-F238E27FC236}">
                <a16:creationId xmlns:a16="http://schemas.microsoft.com/office/drawing/2014/main" id="{410CC164-87C1-474B-B98F-ED2B6343C439}"/>
              </a:ext>
            </a:extLst>
          </p:cNvPr>
          <p:cNvGrpSpPr/>
          <p:nvPr>
            <p:custDataLst>
              <p:tags r:id="rId18"/>
            </p:custDataLst>
          </p:nvPr>
        </p:nvGrpSpPr>
        <p:grpSpPr>
          <a:xfrm>
            <a:off x="1579325" y="4512917"/>
            <a:ext cx="548198" cy="84777"/>
            <a:chOff x="11643803" y="3980625"/>
            <a:chExt cx="1096395" cy="169554"/>
          </a:xfrm>
        </p:grpSpPr>
        <p:sp>
          <p:nvSpPr>
            <p:cNvPr id="120" name="Rectangle 19">
              <a:extLst>
                <a:ext uri="{FF2B5EF4-FFF2-40B4-BE49-F238E27FC236}">
                  <a16:creationId xmlns:a16="http://schemas.microsoft.com/office/drawing/2014/main" id="{16AF41D1-309F-41F3-930D-C6115F254B8E}"/>
                </a:ext>
              </a:extLst>
            </p:cNvPr>
            <p:cNvSpPr/>
            <p:nvPr/>
          </p:nvSpPr>
          <p:spPr>
            <a:xfrm rot="2700000">
              <a:off x="11908522" y="3980626"/>
              <a:ext cx="169553" cy="169553"/>
            </a:xfrm>
            <a:prstGeom prst="rect">
              <a:avLst/>
            </a:prstGeom>
            <a:noFill/>
            <a:ln>
              <a:solidFill>
                <a:srgbClr val="29435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tr-TR" sz="900">
                <a:solidFill>
                  <a:srgbClr val="FF0000"/>
                </a:solidFill>
              </a:endParaRPr>
            </a:p>
          </p:txBody>
        </p:sp>
        <p:sp>
          <p:nvSpPr>
            <p:cNvPr id="121" name="Rectangle 20">
              <a:extLst>
                <a:ext uri="{FF2B5EF4-FFF2-40B4-BE49-F238E27FC236}">
                  <a16:creationId xmlns:a16="http://schemas.microsoft.com/office/drawing/2014/main" id="{7F38A420-E148-40A3-A23E-EACA7DEB5024}"/>
                </a:ext>
              </a:extLst>
            </p:cNvPr>
            <p:cNvSpPr/>
            <p:nvPr/>
          </p:nvSpPr>
          <p:spPr>
            <a:xfrm rot="2700000">
              <a:off x="12107224" y="3980625"/>
              <a:ext cx="169553" cy="169553"/>
            </a:xfrm>
            <a:prstGeom prst="rect">
              <a:avLst/>
            </a:prstGeom>
            <a:noFill/>
            <a:ln>
              <a:solidFill>
                <a:srgbClr val="29435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tr-TR" sz="900">
                <a:solidFill>
                  <a:srgbClr val="FF0000"/>
                </a:solidFill>
              </a:endParaRPr>
            </a:p>
          </p:txBody>
        </p:sp>
        <p:sp>
          <p:nvSpPr>
            <p:cNvPr id="122" name="Rectangle 21">
              <a:extLst>
                <a:ext uri="{FF2B5EF4-FFF2-40B4-BE49-F238E27FC236}">
                  <a16:creationId xmlns:a16="http://schemas.microsoft.com/office/drawing/2014/main" id="{917ED4CC-34E7-4A5F-AE5B-9EA24D023A45}"/>
                </a:ext>
              </a:extLst>
            </p:cNvPr>
            <p:cNvSpPr/>
            <p:nvPr/>
          </p:nvSpPr>
          <p:spPr>
            <a:xfrm rot="2700000">
              <a:off x="12305926" y="3980625"/>
              <a:ext cx="169553" cy="169553"/>
            </a:xfrm>
            <a:prstGeom prst="rect">
              <a:avLst/>
            </a:prstGeom>
            <a:noFill/>
            <a:ln>
              <a:solidFill>
                <a:srgbClr val="29435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tr-TR" sz="900">
                <a:solidFill>
                  <a:srgbClr val="FF0000"/>
                </a:solidFill>
              </a:endParaRPr>
            </a:p>
          </p:txBody>
        </p:sp>
        <p:cxnSp>
          <p:nvCxnSpPr>
            <p:cNvPr id="123" name="Straight Connector 22">
              <a:extLst>
                <a:ext uri="{FF2B5EF4-FFF2-40B4-BE49-F238E27FC236}">
                  <a16:creationId xmlns:a16="http://schemas.microsoft.com/office/drawing/2014/main" id="{577B2F2D-8BDE-4CF3-A067-FB946AC16CF6}"/>
                </a:ext>
              </a:extLst>
            </p:cNvPr>
            <p:cNvCxnSpPr/>
            <p:nvPr/>
          </p:nvCxnSpPr>
          <p:spPr>
            <a:xfrm>
              <a:off x="12510595" y="4065403"/>
              <a:ext cx="229603" cy="0"/>
            </a:xfrm>
            <a:prstGeom prst="line">
              <a:avLst/>
            </a:prstGeom>
            <a:ln w="12700">
              <a:solidFill>
                <a:srgbClr val="29435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4" name="Straight Connector 23">
              <a:extLst>
                <a:ext uri="{FF2B5EF4-FFF2-40B4-BE49-F238E27FC236}">
                  <a16:creationId xmlns:a16="http://schemas.microsoft.com/office/drawing/2014/main" id="{65D8A576-DD80-44ED-9DDF-CEE1F6D3AFCD}"/>
                </a:ext>
              </a:extLst>
            </p:cNvPr>
            <p:cNvCxnSpPr/>
            <p:nvPr/>
          </p:nvCxnSpPr>
          <p:spPr>
            <a:xfrm>
              <a:off x="11643803" y="4065403"/>
              <a:ext cx="229603" cy="0"/>
            </a:xfrm>
            <a:prstGeom prst="line">
              <a:avLst/>
            </a:prstGeom>
            <a:ln w="12700">
              <a:solidFill>
                <a:srgbClr val="29435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25" name="PA_i$liḋe-TextBox 35">
            <a:extLst>
              <a:ext uri="{FF2B5EF4-FFF2-40B4-BE49-F238E27FC236}">
                <a16:creationId xmlns:a16="http://schemas.microsoft.com/office/drawing/2014/main" id="{8BD09132-7A26-4889-A6D8-2F6E3DCD5CDD}"/>
              </a:ext>
            </a:extLst>
          </p:cNvPr>
          <p:cNvSpPr txBox="1"/>
          <p:nvPr>
            <p:custDataLst>
              <p:tags r:id="rId19"/>
            </p:custDataLst>
          </p:nvPr>
        </p:nvSpPr>
        <p:spPr bwMode="auto">
          <a:xfrm>
            <a:off x="3507731" y="4748632"/>
            <a:ext cx="2347947" cy="283030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none" lIns="0" tIns="0" rIns="0" bIns="0" anchor="ctr" anchorCtr="1">
            <a:normAutofit/>
            <a:scene3d>
              <a:camera prst="orthographicFront"/>
              <a:lightRig rig="threePt" dir="t"/>
            </a:scene3d>
            <a:sp3d>
              <a:bevelT w="0" h="0"/>
            </a:sp3d>
          </a:bodyPr>
          <a:lstStyle/>
          <a:p>
            <a:pPr marL="0" lvl="1" algn="ctr"/>
            <a:r>
              <a:rPr lang="zh-CN" altLang="en-US" sz="1600" b="1">
                <a:solidFill>
                  <a:srgbClr val="FC8618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标题文本预设</a:t>
            </a:r>
          </a:p>
        </p:txBody>
      </p:sp>
      <p:sp>
        <p:nvSpPr>
          <p:cNvPr id="126" name="PA_i$liḋe-TextBox 36">
            <a:extLst>
              <a:ext uri="{FF2B5EF4-FFF2-40B4-BE49-F238E27FC236}">
                <a16:creationId xmlns:a16="http://schemas.microsoft.com/office/drawing/2014/main" id="{A5A3AE7B-2CC1-43C9-A30F-B5D25CDE3CD6}"/>
              </a:ext>
            </a:extLst>
          </p:cNvPr>
          <p:cNvSpPr txBox="1"/>
          <p:nvPr>
            <p:custDataLst>
              <p:tags r:id="rId20"/>
            </p:custDataLst>
          </p:nvPr>
        </p:nvSpPr>
        <p:spPr bwMode="auto">
          <a:xfrm>
            <a:off x="3507731" y="5088812"/>
            <a:ext cx="2347947" cy="574230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square" lIns="0" tIns="0" rIns="0" bIns="0" anchor="ctr" anchorCtr="1">
            <a:normAutofit fontScale="92500" lnSpcReduction="10000"/>
            <a:scene3d>
              <a:camera prst="orthographicFront"/>
              <a:lightRig rig="threePt" dir="t"/>
            </a:scene3d>
            <a:sp3d>
              <a:bevelT w="0" h="0"/>
            </a:sp3d>
          </a:bodyPr>
          <a:lstStyle/>
          <a:p>
            <a:pPr algn="ctr">
              <a:lnSpc>
                <a:spcPct val="120000"/>
              </a:lnSpc>
              <a:defRPr/>
            </a:pPr>
            <a:r>
              <a:rPr lang="zh-CN" altLang="en-US" sz="120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此部分内容作为文字排版占位显示 </a:t>
            </a:r>
            <a:br>
              <a:rPr lang="zh-CN" altLang="en-US" sz="120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</a:br>
            <a:r>
              <a:rPr lang="zh-CN" altLang="en-US" sz="120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此部分内容作为文字排版占位</a:t>
            </a:r>
            <a:endParaRPr lang="en-US" altLang="zh-CN" sz="120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  <a:p>
            <a:pPr algn="ctr">
              <a:lnSpc>
                <a:spcPct val="120000"/>
              </a:lnSpc>
              <a:defRPr/>
            </a:pPr>
            <a:r>
              <a:rPr lang="zh-CN" altLang="en-US" sz="120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（建议使用主题字体）</a:t>
            </a:r>
          </a:p>
        </p:txBody>
      </p:sp>
      <p:grpSp>
        <p:nvGrpSpPr>
          <p:cNvPr id="127" name="PA_组合 18">
            <a:extLst>
              <a:ext uri="{FF2B5EF4-FFF2-40B4-BE49-F238E27FC236}">
                <a16:creationId xmlns:a16="http://schemas.microsoft.com/office/drawing/2014/main" id="{787FB22F-BE4A-4423-A3E5-F7E8DAFAC055}"/>
              </a:ext>
            </a:extLst>
          </p:cNvPr>
          <p:cNvGrpSpPr/>
          <p:nvPr>
            <p:custDataLst>
              <p:tags r:id="rId21"/>
            </p:custDataLst>
          </p:nvPr>
        </p:nvGrpSpPr>
        <p:grpSpPr>
          <a:xfrm>
            <a:off x="4407605" y="4512917"/>
            <a:ext cx="548198" cy="84777"/>
            <a:chOff x="11643803" y="3980625"/>
            <a:chExt cx="1096395" cy="169554"/>
          </a:xfrm>
        </p:grpSpPr>
        <p:sp>
          <p:nvSpPr>
            <p:cNvPr id="128" name="Rectangle 19">
              <a:extLst>
                <a:ext uri="{FF2B5EF4-FFF2-40B4-BE49-F238E27FC236}">
                  <a16:creationId xmlns:a16="http://schemas.microsoft.com/office/drawing/2014/main" id="{1B5F8147-7BB9-4CBD-B161-3225B9D021E3}"/>
                </a:ext>
              </a:extLst>
            </p:cNvPr>
            <p:cNvSpPr/>
            <p:nvPr/>
          </p:nvSpPr>
          <p:spPr>
            <a:xfrm rot="2700000">
              <a:off x="11908522" y="3980626"/>
              <a:ext cx="169553" cy="169553"/>
            </a:xfrm>
            <a:prstGeom prst="rect">
              <a:avLst/>
            </a:prstGeom>
            <a:noFill/>
            <a:ln>
              <a:solidFill>
                <a:srgbClr val="29435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tr-TR" sz="900">
                <a:solidFill>
                  <a:srgbClr val="FF0000"/>
                </a:solidFill>
              </a:endParaRPr>
            </a:p>
          </p:txBody>
        </p:sp>
        <p:sp>
          <p:nvSpPr>
            <p:cNvPr id="129" name="Rectangle 20">
              <a:extLst>
                <a:ext uri="{FF2B5EF4-FFF2-40B4-BE49-F238E27FC236}">
                  <a16:creationId xmlns:a16="http://schemas.microsoft.com/office/drawing/2014/main" id="{4404F3E7-EBFD-42B7-908B-79AAA9C78841}"/>
                </a:ext>
              </a:extLst>
            </p:cNvPr>
            <p:cNvSpPr/>
            <p:nvPr/>
          </p:nvSpPr>
          <p:spPr>
            <a:xfrm rot="2700000">
              <a:off x="12107224" y="3980625"/>
              <a:ext cx="169553" cy="169553"/>
            </a:xfrm>
            <a:prstGeom prst="rect">
              <a:avLst/>
            </a:prstGeom>
            <a:noFill/>
            <a:ln>
              <a:solidFill>
                <a:srgbClr val="29435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tr-TR" sz="900">
                <a:solidFill>
                  <a:srgbClr val="FF0000"/>
                </a:solidFill>
              </a:endParaRPr>
            </a:p>
          </p:txBody>
        </p:sp>
        <p:sp>
          <p:nvSpPr>
            <p:cNvPr id="130" name="Rectangle 21">
              <a:extLst>
                <a:ext uri="{FF2B5EF4-FFF2-40B4-BE49-F238E27FC236}">
                  <a16:creationId xmlns:a16="http://schemas.microsoft.com/office/drawing/2014/main" id="{E223A15E-9169-4B0D-90E1-B231434192D3}"/>
                </a:ext>
              </a:extLst>
            </p:cNvPr>
            <p:cNvSpPr/>
            <p:nvPr/>
          </p:nvSpPr>
          <p:spPr>
            <a:xfrm rot="2700000">
              <a:off x="12305926" y="3980625"/>
              <a:ext cx="169553" cy="169553"/>
            </a:xfrm>
            <a:prstGeom prst="rect">
              <a:avLst/>
            </a:prstGeom>
            <a:noFill/>
            <a:ln>
              <a:solidFill>
                <a:srgbClr val="29435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tr-TR" sz="900">
                <a:solidFill>
                  <a:srgbClr val="FF0000"/>
                </a:solidFill>
              </a:endParaRPr>
            </a:p>
          </p:txBody>
        </p:sp>
        <p:cxnSp>
          <p:nvCxnSpPr>
            <p:cNvPr id="131" name="Straight Connector 22">
              <a:extLst>
                <a:ext uri="{FF2B5EF4-FFF2-40B4-BE49-F238E27FC236}">
                  <a16:creationId xmlns:a16="http://schemas.microsoft.com/office/drawing/2014/main" id="{0688FB9A-1D1F-42F3-98E8-39695A7240FA}"/>
                </a:ext>
              </a:extLst>
            </p:cNvPr>
            <p:cNvCxnSpPr/>
            <p:nvPr/>
          </p:nvCxnSpPr>
          <p:spPr>
            <a:xfrm>
              <a:off x="12510595" y="4065403"/>
              <a:ext cx="229603" cy="0"/>
            </a:xfrm>
            <a:prstGeom prst="line">
              <a:avLst/>
            </a:prstGeom>
            <a:ln w="12700">
              <a:solidFill>
                <a:srgbClr val="29435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2" name="Straight Connector 23">
              <a:extLst>
                <a:ext uri="{FF2B5EF4-FFF2-40B4-BE49-F238E27FC236}">
                  <a16:creationId xmlns:a16="http://schemas.microsoft.com/office/drawing/2014/main" id="{C0924CF4-432A-4826-AD10-15E488BED722}"/>
                </a:ext>
              </a:extLst>
            </p:cNvPr>
            <p:cNvCxnSpPr/>
            <p:nvPr/>
          </p:nvCxnSpPr>
          <p:spPr>
            <a:xfrm>
              <a:off x="11643803" y="4065403"/>
              <a:ext cx="229603" cy="0"/>
            </a:xfrm>
            <a:prstGeom prst="line">
              <a:avLst/>
            </a:prstGeom>
            <a:ln w="12700">
              <a:solidFill>
                <a:srgbClr val="29435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33" name="PA_i$liḋe-TextBox 35">
            <a:extLst>
              <a:ext uri="{FF2B5EF4-FFF2-40B4-BE49-F238E27FC236}">
                <a16:creationId xmlns:a16="http://schemas.microsoft.com/office/drawing/2014/main" id="{165B2490-B4D6-4E37-A5F8-D15E3281F448}"/>
              </a:ext>
            </a:extLst>
          </p:cNvPr>
          <p:cNvSpPr txBox="1"/>
          <p:nvPr>
            <p:custDataLst>
              <p:tags r:id="rId22"/>
            </p:custDataLst>
          </p:nvPr>
        </p:nvSpPr>
        <p:spPr bwMode="auto">
          <a:xfrm>
            <a:off x="6336765" y="4748632"/>
            <a:ext cx="2347947" cy="283030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none" lIns="0" tIns="0" rIns="0" bIns="0" anchor="ctr" anchorCtr="1">
            <a:normAutofit/>
            <a:scene3d>
              <a:camera prst="orthographicFront"/>
              <a:lightRig rig="threePt" dir="t"/>
            </a:scene3d>
            <a:sp3d>
              <a:bevelT w="0" h="0"/>
            </a:sp3d>
          </a:bodyPr>
          <a:lstStyle/>
          <a:p>
            <a:pPr marL="0" lvl="1" algn="ctr"/>
            <a:r>
              <a:rPr lang="zh-CN" altLang="en-US" sz="1600" b="1">
                <a:solidFill>
                  <a:srgbClr val="294350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标题文本预设</a:t>
            </a:r>
          </a:p>
        </p:txBody>
      </p:sp>
      <p:sp>
        <p:nvSpPr>
          <p:cNvPr id="134" name="PA_i$liḋe-TextBox 36">
            <a:extLst>
              <a:ext uri="{FF2B5EF4-FFF2-40B4-BE49-F238E27FC236}">
                <a16:creationId xmlns:a16="http://schemas.microsoft.com/office/drawing/2014/main" id="{505396AB-805A-4E10-B30A-61AD3A7A507C}"/>
              </a:ext>
            </a:extLst>
          </p:cNvPr>
          <p:cNvSpPr txBox="1"/>
          <p:nvPr>
            <p:custDataLst>
              <p:tags r:id="rId23"/>
            </p:custDataLst>
          </p:nvPr>
        </p:nvSpPr>
        <p:spPr bwMode="auto">
          <a:xfrm>
            <a:off x="6336765" y="5088812"/>
            <a:ext cx="2347947" cy="574230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square" lIns="0" tIns="0" rIns="0" bIns="0" anchor="ctr" anchorCtr="1">
            <a:normAutofit fontScale="92500" lnSpcReduction="10000"/>
            <a:scene3d>
              <a:camera prst="orthographicFront"/>
              <a:lightRig rig="threePt" dir="t"/>
            </a:scene3d>
            <a:sp3d>
              <a:bevelT w="0" h="0"/>
            </a:sp3d>
          </a:bodyPr>
          <a:lstStyle/>
          <a:p>
            <a:pPr algn="ctr">
              <a:lnSpc>
                <a:spcPct val="120000"/>
              </a:lnSpc>
              <a:defRPr/>
            </a:pPr>
            <a:r>
              <a:rPr lang="zh-CN" altLang="en-US" sz="120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此部分内容作为文字排版占位显示 </a:t>
            </a:r>
            <a:br>
              <a:rPr lang="zh-CN" altLang="en-US" sz="120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</a:br>
            <a:r>
              <a:rPr lang="zh-CN" altLang="en-US" sz="120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此部分内容作为文字排版占位</a:t>
            </a:r>
            <a:endParaRPr lang="en-US" altLang="zh-CN" sz="120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  <a:p>
            <a:pPr algn="ctr">
              <a:lnSpc>
                <a:spcPct val="120000"/>
              </a:lnSpc>
              <a:defRPr/>
            </a:pPr>
            <a:r>
              <a:rPr lang="zh-CN" altLang="en-US" sz="120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（建议使用主题字体）</a:t>
            </a:r>
          </a:p>
        </p:txBody>
      </p:sp>
      <p:grpSp>
        <p:nvGrpSpPr>
          <p:cNvPr id="135" name="PA_组合 18">
            <a:extLst>
              <a:ext uri="{FF2B5EF4-FFF2-40B4-BE49-F238E27FC236}">
                <a16:creationId xmlns:a16="http://schemas.microsoft.com/office/drawing/2014/main" id="{3365B657-61CA-484C-BC22-939C503FC6A1}"/>
              </a:ext>
            </a:extLst>
          </p:cNvPr>
          <p:cNvGrpSpPr/>
          <p:nvPr>
            <p:custDataLst>
              <p:tags r:id="rId24"/>
            </p:custDataLst>
          </p:nvPr>
        </p:nvGrpSpPr>
        <p:grpSpPr>
          <a:xfrm>
            <a:off x="7236639" y="4512917"/>
            <a:ext cx="548198" cy="84777"/>
            <a:chOff x="11643803" y="3980625"/>
            <a:chExt cx="1096395" cy="169554"/>
          </a:xfrm>
        </p:grpSpPr>
        <p:sp>
          <p:nvSpPr>
            <p:cNvPr id="136" name="Rectangle 19">
              <a:extLst>
                <a:ext uri="{FF2B5EF4-FFF2-40B4-BE49-F238E27FC236}">
                  <a16:creationId xmlns:a16="http://schemas.microsoft.com/office/drawing/2014/main" id="{4F3E2CD3-9F9E-44DE-A65B-C831C766C650}"/>
                </a:ext>
              </a:extLst>
            </p:cNvPr>
            <p:cNvSpPr/>
            <p:nvPr/>
          </p:nvSpPr>
          <p:spPr>
            <a:xfrm rot="2700000">
              <a:off x="11908522" y="3980626"/>
              <a:ext cx="169553" cy="169553"/>
            </a:xfrm>
            <a:prstGeom prst="rect">
              <a:avLst/>
            </a:prstGeom>
            <a:noFill/>
            <a:ln>
              <a:solidFill>
                <a:srgbClr val="29435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tr-TR" sz="900">
                <a:solidFill>
                  <a:srgbClr val="FF0000"/>
                </a:solidFill>
              </a:endParaRPr>
            </a:p>
          </p:txBody>
        </p:sp>
        <p:sp>
          <p:nvSpPr>
            <p:cNvPr id="137" name="Rectangle 20">
              <a:extLst>
                <a:ext uri="{FF2B5EF4-FFF2-40B4-BE49-F238E27FC236}">
                  <a16:creationId xmlns:a16="http://schemas.microsoft.com/office/drawing/2014/main" id="{0236590E-C2A3-4622-B031-60E092C06DBC}"/>
                </a:ext>
              </a:extLst>
            </p:cNvPr>
            <p:cNvSpPr/>
            <p:nvPr/>
          </p:nvSpPr>
          <p:spPr>
            <a:xfrm rot="2700000">
              <a:off x="12107224" y="3980625"/>
              <a:ext cx="169553" cy="169553"/>
            </a:xfrm>
            <a:prstGeom prst="rect">
              <a:avLst/>
            </a:prstGeom>
            <a:noFill/>
            <a:ln>
              <a:solidFill>
                <a:srgbClr val="29435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tr-TR" sz="900">
                <a:solidFill>
                  <a:srgbClr val="FF0000"/>
                </a:solidFill>
              </a:endParaRPr>
            </a:p>
          </p:txBody>
        </p:sp>
        <p:sp>
          <p:nvSpPr>
            <p:cNvPr id="138" name="Rectangle 21">
              <a:extLst>
                <a:ext uri="{FF2B5EF4-FFF2-40B4-BE49-F238E27FC236}">
                  <a16:creationId xmlns:a16="http://schemas.microsoft.com/office/drawing/2014/main" id="{23AD3714-1110-4FD8-9217-1423462C276C}"/>
                </a:ext>
              </a:extLst>
            </p:cNvPr>
            <p:cNvSpPr/>
            <p:nvPr/>
          </p:nvSpPr>
          <p:spPr>
            <a:xfrm rot="2700000">
              <a:off x="12305926" y="3980625"/>
              <a:ext cx="169553" cy="169553"/>
            </a:xfrm>
            <a:prstGeom prst="rect">
              <a:avLst/>
            </a:prstGeom>
            <a:noFill/>
            <a:ln>
              <a:solidFill>
                <a:srgbClr val="29435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tr-TR" sz="900">
                <a:solidFill>
                  <a:srgbClr val="FF0000"/>
                </a:solidFill>
              </a:endParaRPr>
            </a:p>
          </p:txBody>
        </p:sp>
        <p:cxnSp>
          <p:nvCxnSpPr>
            <p:cNvPr id="139" name="Straight Connector 22">
              <a:extLst>
                <a:ext uri="{FF2B5EF4-FFF2-40B4-BE49-F238E27FC236}">
                  <a16:creationId xmlns:a16="http://schemas.microsoft.com/office/drawing/2014/main" id="{2E2BB38B-CFEB-4DB4-84C0-E23AF2CB66E9}"/>
                </a:ext>
              </a:extLst>
            </p:cNvPr>
            <p:cNvCxnSpPr/>
            <p:nvPr/>
          </p:nvCxnSpPr>
          <p:spPr>
            <a:xfrm>
              <a:off x="12510595" y="4065403"/>
              <a:ext cx="229603" cy="0"/>
            </a:xfrm>
            <a:prstGeom prst="line">
              <a:avLst/>
            </a:prstGeom>
            <a:ln w="12700">
              <a:solidFill>
                <a:srgbClr val="29435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0" name="Straight Connector 23">
              <a:extLst>
                <a:ext uri="{FF2B5EF4-FFF2-40B4-BE49-F238E27FC236}">
                  <a16:creationId xmlns:a16="http://schemas.microsoft.com/office/drawing/2014/main" id="{A9DCE1BB-6CCB-4FA5-855A-639FEC9C79FD}"/>
                </a:ext>
              </a:extLst>
            </p:cNvPr>
            <p:cNvCxnSpPr/>
            <p:nvPr/>
          </p:nvCxnSpPr>
          <p:spPr>
            <a:xfrm>
              <a:off x="11643803" y="4065403"/>
              <a:ext cx="229603" cy="0"/>
            </a:xfrm>
            <a:prstGeom prst="line">
              <a:avLst/>
            </a:prstGeom>
            <a:ln w="12700">
              <a:solidFill>
                <a:srgbClr val="29435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41" name="PA_i$liḋe-TextBox 35">
            <a:extLst>
              <a:ext uri="{FF2B5EF4-FFF2-40B4-BE49-F238E27FC236}">
                <a16:creationId xmlns:a16="http://schemas.microsoft.com/office/drawing/2014/main" id="{CC031CAD-1642-4361-B846-77FA8179DAF7}"/>
              </a:ext>
            </a:extLst>
          </p:cNvPr>
          <p:cNvSpPr txBox="1"/>
          <p:nvPr>
            <p:custDataLst>
              <p:tags r:id="rId25"/>
            </p:custDataLst>
          </p:nvPr>
        </p:nvSpPr>
        <p:spPr bwMode="auto">
          <a:xfrm>
            <a:off x="9163812" y="4748632"/>
            <a:ext cx="2347947" cy="283030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none" lIns="0" tIns="0" rIns="0" bIns="0" anchor="ctr" anchorCtr="1">
            <a:normAutofit/>
            <a:scene3d>
              <a:camera prst="orthographicFront"/>
              <a:lightRig rig="threePt" dir="t"/>
            </a:scene3d>
            <a:sp3d>
              <a:bevelT w="0" h="0"/>
            </a:sp3d>
          </a:bodyPr>
          <a:lstStyle/>
          <a:p>
            <a:pPr marL="0" lvl="1" algn="ctr"/>
            <a:r>
              <a:rPr lang="zh-CN" altLang="en-US" sz="1600" b="1">
                <a:solidFill>
                  <a:srgbClr val="FC8618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标题文本预设</a:t>
            </a:r>
          </a:p>
        </p:txBody>
      </p:sp>
      <p:sp>
        <p:nvSpPr>
          <p:cNvPr id="142" name="PA_i$liḋe-TextBox 36">
            <a:extLst>
              <a:ext uri="{FF2B5EF4-FFF2-40B4-BE49-F238E27FC236}">
                <a16:creationId xmlns:a16="http://schemas.microsoft.com/office/drawing/2014/main" id="{CF153C5B-7D42-405F-ADC9-36AC9B5DF4ED}"/>
              </a:ext>
            </a:extLst>
          </p:cNvPr>
          <p:cNvSpPr txBox="1"/>
          <p:nvPr>
            <p:custDataLst>
              <p:tags r:id="rId26"/>
            </p:custDataLst>
          </p:nvPr>
        </p:nvSpPr>
        <p:spPr bwMode="auto">
          <a:xfrm>
            <a:off x="9163812" y="5088812"/>
            <a:ext cx="2347947" cy="574230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square" lIns="0" tIns="0" rIns="0" bIns="0" anchor="ctr" anchorCtr="1">
            <a:normAutofit fontScale="92500" lnSpcReduction="10000"/>
            <a:scene3d>
              <a:camera prst="orthographicFront"/>
              <a:lightRig rig="threePt" dir="t"/>
            </a:scene3d>
            <a:sp3d>
              <a:bevelT w="0" h="0"/>
            </a:sp3d>
          </a:bodyPr>
          <a:lstStyle/>
          <a:p>
            <a:pPr algn="ctr">
              <a:lnSpc>
                <a:spcPct val="120000"/>
              </a:lnSpc>
              <a:defRPr/>
            </a:pPr>
            <a:r>
              <a:rPr lang="zh-CN" altLang="en-US" sz="120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此部分内容作为文字排版占位显示 </a:t>
            </a:r>
            <a:br>
              <a:rPr lang="zh-CN" altLang="en-US" sz="120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</a:br>
            <a:r>
              <a:rPr lang="zh-CN" altLang="en-US" sz="120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此部分内容作为文字排版占位</a:t>
            </a:r>
            <a:endParaRPr lang="en-US" altLang="zh-CN" sz="120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  <a:p>
            <a:pPr algn="ctr">
              <a:lnSpc>
                <a:spcPct val="120000"/>
              </a:lnSpc>
              <a:defRPr/>
            </a:pPr>
            <a:r>
              <a:rPr lang="zh-CN" altLang="en-US" sz="120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（建议使用主题字体）</a:t>
            </a:r>
          </a:p>
        </p:txBody>
      </p:sp>
      <p:grpSp>
        <p:nvGrpSpPr>
          <p:cNvPr id="143" name="PA_组合 18">
            <a:extLst>
              <a:ext uri="{FF2B5EF4-FFF2-40B4-BE49-F238E27FC236}">
                <a16:creationId xmlns:a16="http://schemas.microsoft.com/office/drawing/2014/main" id="{9ECB3296-B21D-41AE-B4D6-801D03BBC18E}"/>
              </a:ext>
            </a:extLst>
          </p:cNvPr>
          <p:cNvGrpSpPr/>
          <p:nvPr>
            <p:custDataLst>
              <p:tags r:id="rId27"/>
            </p:custDataLst>
          </p:nvPr>
        </p:nvGrpSpPr>
        <p:grpSpPr>
          <a:xfrm>
            <a:off x="10063686" y="4512917"/>
            <a:ext cx="548198" cy="84777"/>
            <a:chOff x="11643803" y="3980625"/>
            <a:chExt cx="1096395" cy="169554"/>
          </a:xfrm>
        </p:grpSpPr>
        <p:sp>
          <p:nvSpPr>
            <p:cNvPr id="144" name="Rectangle 19">
              <a:extLst>
                <a:ext uri="{FF2B5EF4-FFF2-40B4-BE49-F238E27FC236}">
                  <a16:creationId xmlns:a16="http://schemas.microsoft.com/office/drawing/2014/main" id="{2CD93EE4-0E7E-4434-A0D3-86774D2C2DB7}"/>
                </a:ext>
              </a:extLst>
            </p:cNvPr>
            <p:cNvSpPr/>
            <p:nvPr/>
          </p:nvSpPr>
          <p:spPr>
            <a:xfrm rot="2700000">
              <a:off x="11908522" y="3980626"/>
              <a:ext cx="169553" cy="169553"/>
            </a:xfrm>
            <a:prstGeom prst="rect">
              <a:avLst/>
            </a:prstGeom>
            <a:noFill/>
            <a:ln>
              <a:solidFill>
                <a:srgbClr val="29435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tr-TR" sz="900">
                <a:solidFill>
                  <a:srgbClr val="FF0000"/>
                </a:solidFill>
              </a:endParaRPr>
            </a:p>
          </p:txBody>
        </p:sp>
        <p:sp>
          <p:nvSpPr>
            <p:cNvPr id="145" name="Rectangle 20">
              <a:extLst>
                <a:ext uri="{FF2B5EF4-FFF2-40B4-BE49-F238E27FC236}">
                  <a16:creationId xmlns:a16="http://schemas.microsoft.com/office/drawing/2014/main" id="{31E4F4EC-B9A7-4183-9044-018397BFCED4}"/>
                </a:ext>
              </a:extLst>
            </p:cNvPr>
            <p:cNvSpPr/>
            <p:nvPr/>
          </p:nvSpPr>
          <p:spPr>
            <a:xfrm rot="2700000">
              <a:off x="12107224" y="3980625"/>
              <a:ext cx="169553" cy="169553"/>
            </a:xfrm>
            <a:prstGeom prst="rect">
              <a:avLst/>
            </a:prstGeom>
            <a:noFill/>
            <a:ln>
              <a:solidFill>
                <a:srgbClr val="29435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tr-TR" sz="900">
                <a:solidFill>
                  <a:srgbClr val="FF0000"/>
                </a:solidFill>
              </a:endParaRPr>
            </a:p>
          </p:txBody>
        </p:sp>
        <p:sp>
          <p:nvSpPr>
            <p:cNvPr id="146" name="Rectangle 21">
              <a:extLst>
                <a:ext uri="{FF2B5EF4-FFF2-40B4-BE49-F238E27FC236}">
                  <a16:creationId xmlns:a16="http://schemas.microsoft.com/office/drawing/2014/main" id="{A5BE45D9-F443-44DE-9E1A-8B50FC1F0FEA}"/>
                </a:ext>
              </a:extLst>
            </p:cNvPr>
            <p:cNvSpPr/>
            <p:nvPr/>
          </p:nvSpPr>
          <p:spPr>
            <a:xfrm rot="2700000">
              <a:off x="12305926" y="3980625"/>
              <a:ext cx="169553" cy="169553"/>
            </a:xfrm>
            <a:prstGeom prst="rect">
              <a:avLst/>
            </a:prstGeom>
            <a:noFill/>
            <a:ln>
              <a:solidFill>
                <a:srgbClr val="29435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tr-TR" sz="900">
                <a:solidFill>
                  <a:srgbClr val="FF0000"/>
                </a:solidFill>
              </a:endParaRPr>
            </a:p>
          </p:txBody>
        </p:sp>
        <p:cxnSp>
          <p:nvCxnSpPr>
            <p:cNvPr id="147" name="Straight Connector 22">
              <a:extLst>
                <a:ext uri="{FF2B5EF4-FFF2-40B4-BE49-F238E27FC236}">
                  <a16:creationId xmlns:a16="http://schemas.microsoft.com/office/drawing/2014/main" id="{A729F29C-3A2B-460F-B0E3-74C969133C3F}"/>
                </a:ext>
              </a:extLst>
            </p:cNvPr>
            <p:cNvCxnSpPr/>
            <p:nvPr/>
          </p:nvCxnSpPr>
          <p:spPr>
            <a:xfrm>
              <a:off x="12510595" y="4065403"/>
              <a:ext cx="229603" cy="0"/>
            </a:xfrm>
            <a:prstGeom prst="line">
              <a:avLst/>
            </a:prstGeom>
            <a:ln w="12700">
              <a:solidFill>
                <a:srgbClr val="29435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8" name="Straight Connector 23">
              <a:extLst>
                <a:ext uri="{FF2B5EF4-FFF2-40B4-BE49-F238E27FC236}">
                  <a16:creationId xmlns:a16="http://schemas.microsoft.com/office/drawing/2014/main" id="{98D7461D-A950-447D-A912-6C41E9E0F704}"/>
                </a:ext>
              </a:extLst>
            </p:cNvPr>
            <p:cNvCxnSpPr/>
            <p:nvPr/>
          </p:nvCxnSpPr>
          <p:spPr>
            <a:xfrm>
              <a:off x="11643803" y="4065403"/>
              <a:ext cx="229603" cy="0"/>
            </a:xfrm>
            <a:prstGeom prst="line">
              <a:avLst/>
            </a:prstGeom>
            <a:ln w="12700">
              <a:solidFill>
                <a:srgbClr val="29435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219710756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5" name="组合 14">
            <a:extLst>
              <a:ext uri="{FF2B5EF4-FFF2-40B4-BE49-F238E27FC236}">
                <a16:creationId xmlns:a16="http://schemas.microsoft.com/office/drawing/2014/main" id="{629B5193-2EAC-403D-BC0B-5E1258F4F970}"/>
              </a:ext>
            </a:extLst>
          </p:cNvPr>
          <p:cNvGrpSpPr/>
          <p:nvPr/>
        </p:nvGrpSpPr>
        <p:grpSpPr>
          <a:xfrm>
            <a:off x="819522" y="2481276"/>
            <a:ext cx="10047319" cy="1759691"/>
            <a:chOff x="819522" y="2494528"/>
            <a:chExt cx="10047319" cy="1759691"/>
          </a:xfrm>
        </p:grpSpPr>
        <p:pic>
          <p:nvPicPr>
            <p:cNvPr id="8" name="图片 7">
              <a:extLst>
                <a:ext uri="{FF2B5EF4-FFF2-40B4-BE49-F238E27FC236}">
                  <a16:creationId xmlns:a16="http://schemas.microsoft.com/office/drawing/2014/main" id="{068CBD44-AF8D-4A97-8B9E-82EF76C9946D}"/>
                </a:ext>
              </a:extLst>
            </p:cNvPr>
            <p:cNvPicPr>
              <a:picLocks noChangeAspect="1"/>
            </p:cNvPicPr>
            <p:nvPr/>
          </p:nvPicPr>
          <p:blipFill>
            <a:blip r:embed="rId2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6667" r="16667"/>
            <a:stretch>
              <a:fillRect/>
            </a:stretch>
          </p:blipFill>
          <p:spPr>
            <a:xfrm>
              <a:off x="9134877" y="2522255"/>
              <a:ext cx="1731964" cy="1731964"/>
            </a:xfrm>
            <a:prstGeom prst="ellipse">
              <a:avLst/>
            </a:prstGeom>
          </p:spPr>
        </p:pic>
        <p:pic>
          <p:nvPicPr>
            <p:cNvPr id="10" name="图片 9">
              <a:extLst>
                <a:ext uri="{FF2B5EF4-FFF2-40B4-BE49-F238E27FC236}">
                  <a16:creationId xmlns:a16="http://schemas.microsoft.com/office/drawing/2014/main" id="{5E872AB2-CDBC-466D-8A83-DDBE3F6277FF}"/>
                </a:ext>
              </a:extLst>
            </p:cNvPr>
            <p:cNvPicPr>
              <a:picLocks noChangeAspect="1"/>
            </p:cNvPicPr>
            <p:nvPr/>
          </p:nvPicPr>
          <p:blipFill>
            <a:blip r:embed="rId2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6667" r="16667"/>
            <a:stretch>
              <a:fillRect/>
            </a:stretch>
          </p:blipFill>
          <p:spPr>
            <a:xfrm>
              <a:off x="6353377" y="2513003"/>
              <a:ext cx="1731964" cy="1731964"/>
            </a:xfrm>
            <a:prstGeom prst="ellipse">
              <a:avLst/>
            </a:prstGeom>
          </p:spPr>
        </p:pic>
        <p:pic>
          <p:nvPicPr>
            <p:cNvPr id="12" name="图片 11">
              <a:extLst>
                <a:ext uri="{FF2B5EF4-FFF2-40B4-BE49-F238E27FC236}">
                  <a16:creationId xmlns:a16="http://schemas.microsoft.com/office/drawing/2014/main" id="{B0253A07-71F0-45DF-A0B6-619701877178}"/>
                </a:ext>
              </a:extLst>
            </p:cNvPr>
            <p:cNvPicPr>
              <a:picLocks noChangeAspect="1"/>
            </p:cNvPicPr>
            <p:nvPr/>
          </p:nvPicPr>
          <p:blipFill>
            <a:blip r:embed="rId2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6667" r="16667"/>
            <a:stretch>
              <a:fillRect/>
            </a:stretch>
          </p:blipFill>
          <p:spPr>
            <a:xfrm>
              <a:off x="3601158" y="2494528"/>
              <a:ext cx="1731964" cy="1731964"/>
            </a:xfrm>
            <a:prstGeom prst="ellipse">
              <a:avLst/>
            </a:prstGeom>
          </p:spPr>
        </p:pic>
        <p:pic>
          <p:nvPicPr>
            <p:cNvPr id="14" name="图片 13">
              <a:extLst>
                <a:ext uri="{FF2B5EF4-FFF2-40B4-BE49-F238E27FC236}">
                  <a16:creationId xmlns:a16="http://schemas.microsoft.com/office/drawing/2014/main" id="{7A4B109B-7FBB-4EA8-964B-92D470056FFF}"/>
                </a:ext>
              </a:extLst>
            </p:cNvPr>
            <p:cNvPicPr>
              <a:picLocks noChangeAspect="1"/>
            </p:cNvPicPr>
            <p:nvPr/>
          </p:nvPicPr>
          <p:blipFill>
            <a:blip r:embed="rId2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1237" r="21237"/>
            <a:stretch>
              <a:fillRect/>
            </a:stretch>
          </p:blipFill>
          <p:spPr>
            <a:xfrm>
              <a:off x="819522" y="2508972"/>
              <a:ext cx="1731964" cy="1731964"/>
            </a:xfrm>
            <a:prstGeom prst="ellipse">
              <a:avLst/>
            </a:prstGeom>
          </p:spPr>
        </p:pic>
      </p:grpSp>
      <p:grpSp>
        <p:nvGrpSpPr>
          <p:cNvPr id="2" name="组合 1">
            <a:extLst>
              <a:ext uri="{FF2B5EF4-FFF2-40B4-BE49-F238E27FC236}">
                <a16:creationId xmlns:a16="http://schemas.microsoft.com/office/drawing/2014/main" id="{ED243728-FC7C-49BA-9885-65DC40969B5F}"/>
              </a:ext>
            </a:extLst>
          </p:cNvPr>
          <p:cNvGrpSpPr/>
          <p:nvPr/>
        </p:nvGrpSpPr>
        <p:grpSpPr>
          <a:xfrm>
            <a:off x="769092" y="1488981"/>
            <a:ext cx="2412599" cy="2804184"/>
            <a:chOff x="769092" y="1488981"/>
            <a:chExt cx="2412599" cy="2804184"/>
          </a:xfrm>
        </p:grpSpPr>
        <p:sp>
          <p:nvSpPr>
            <p:cNvPr id="123" name="椭圆 122">
              <a:extLst>
                <a:ext uri="{FF2B5EF4-FFF2-40B4-BE49-F238E27FC236}">
                  <a16:creationId xmlns:a16="http://schemas.microsoft.com/office/drawing/2014/main" id="{D232B419-1EFF-408D-B0CA-60421B867002}"/>
                </a:ext>
              </a:extLst>
            </p:cNvPr>
            <p:cNvSpPr/>
            <p:nvPr/>
          </p:nvSpPr>
          <p:spPr>
            <a:xfrm>
              <a:off x="822138" y="2508530"/>
              <a:ext cx="1731964" cy="1731214"/>
            </a:xfrm>
            <a:prstGeom prst="ellipse">
              <a:avLst/>
            </a:prstGeom>
            <a:solidFill>
              <a:srgbClr val="294350">
                <a:alpha val="7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  <p:sp>
          <p:nvSpPr>
            <p:cNvPr id="60" name="Oval 21">
              <a:extLst>
                <a:ext uri="{FF2B5EF4-FFF2-40B4-BE49-F238E27FC236}">
                  <a16:creationId xmlns:a16="http://schemas.microsoft.com/office/drawing/2014/main" id="{0A7C9D59-F62D-4071-AFA6-3E40BB5199EE}"/>
                </a:ext>
              </a:extLst>
            </p:cNvPr>
            <p:cNvSpPr/>
            <p:nvPr/>
          </p:nvSpPr>
          <p:spPr>
            <a:xfrm>
              <a:off x="769092" y="2455109"/>
              <a:ext cx="1838056" cy="1838056"/>
            </a:xfrm>
            <a:prstGeom prst="ellipse">
              <a:avLst/>
            </a:prstGeom>
            <a:noFill/>
            <a:ln w="28575">
              <a:solidFill>
                <a:srgbClr val="29435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1"/>
            </a:p>
          </p:txBody>
        </p:sp>
        <p:sp>
          <p:nvSpPr>
            <p:cNvPr id="65" name="Cloud Callout 8">
              <a:extLst>
                <a:ext uri="{FF2B5EF4-FFF2-40B4-BE49-F238E27FC236}">
                  <a16:creationId xmlns:a16="http://schemas.microsoft.com/office/drawing/2014/main" id="{66EC10AD-F0F0-4092-BE98-19A51A4C9976}"/>
                </a:ext>
              </a:extLst>
            </p:cNvPr>
            <p:cNvSpPr/>
            <p:nvPr/>
          </p:nvSpPr>
          <p:spPr>
            <a:xfrm>
              <a:off x="2019640" y="1488981"/>
              <a:ext cx="1162051" cy="981075"/>
            </a:xfrm>
            <a:prstGeom prst="cloudCallout">
              <a:avLst>
                <a:gd name="adj1" fmla="val -20833"/>
                <a:gd name="adj2" fmla="val 84830"/>
              </a:avLst>
            </a:prstGeom>
            <a:solidFill>
              <a:srgbClr val="2943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1"/>
            </a:p>
          </p:txBody>
        </p:sp>
        <p:sp>
          <p:nvSpPr>
            <p:cNvPr id="72" name="Freeform 36">
              <a:extLst>
                <a:ext uri="{FF2B5EF4-FFF2-40B4-BE49-F238E27FC236}">
                  <a16:creationId xmlns:a16="http://schemas.microsoft.com/office/drawing/2014/main" id="{BBE246FC-401A-48A1-90E2-A15320007C7E}"/>
                </a:ext>
              </a:extLst>
            </p:cNvPr>
            <p:cNvSpPr>
              <a:spLocks noEditPoints="1"/>
            </p:cNvSpPr>
            <p:nvPr/>
          </p:nvSpPr>
          <p:spPr bwMode="auto">
            <a:xfrm rot="10800000" flipV="1">
              <a:off x="2421803" y="1745395"/>
              <a:ext cx="390144" cy="426720"/>
            </a:xfrm>
            <a:custGeom>
              <a:avLst/>
              <a:gdLst/>
              <a:ahLst/>
              <a:cxnLst>
                <a:cxn ang="0">
                  <a:pos x="55" y="64"/>
                </a:cxn>
                <a:cxn ang="0">
                  <a:pos x="0" y="59"/>
                </a:cxn>
                <a:cxn ang="0">
                  <a:pos x="4" y="9"/>
                </a:cxn>
                <a:cxn ang="0">
                  <a:pos x="9" y="5"/>
                </a:cxn>
                <a:cxn ang="0">
                  <a:pos x="17" y="0"/>
                </a:cxn>
                <a:cxn ang="0">
                  <a:pos x="23" y="9"/>
                </a:cxn>
                <a:cxn ang="0">
                  <a:pos x="36" y="5"/>
                </a:cxn>
                <a:cxn ang="0">
                  <a:pos x="44" y="0"/>
                </a:cxn>
                <a:cxn ang="0">
                  <a:pos x="50" y="9"/>
                </a:cxn>
                <a:cxn ang="0">
                  <a:pos x="59" y="13"/>
                </a:cxn>
                <a:cxn ang="0">
                  <a:pos x="15" y="33"/>
                </a:cxn>
                <a:cxn ang="0">
                  <a:pos x="4" y="23"/>
                </a:cxn>
                <a:cxn ang="0">
                  <a:pos x="15" y="33"/>
                </a:cxn>
                <a:cxn ang="0">
                  <a:pos x="15" y="35"/>
                </a:cxn>
                <a:cxn ang="0">
                  <a:pos x="4" y="47"/>
                </a:cxn>
                <a:cxn ang="0">
                  <a:pos x="15" y="59"/>
                </a:cxn>
                <a:cxn ang="0">
                  <a:pos x="4" y="49"/>
                </a:cxn>
                <a:cxn ang="0">
                  <a:pos x="15" y="59"/>
                </a:cxn>
                <a:cxn ang="0">
                  <a:pos x="17" y="4"/>
                </a:cxn>
                <a:cxn ang="0">
                  <a:pos x="13" y="5"/>
                </a:cxn>
                <a:cxn ang="0">
                  <a:pos x="15" y="17"/>
                </a:cxn>
                <a:cxn ang="0">
                  <a:pos x="18" y="16"/>
                </a:cxn>
                <a:cxn ang="0">
                  <a:pos x="28" y="33"/>
                </a:cxn>
                <a:cxn ang="0">
                  <a:pos x="17" y="23"/>
                </a:cxn>
                <a:cxn ang="0">
                  <a:pos x="28" y="33"/>
                </a:cxn>
                <a:cxn ang="0">
                  <a:pos x="28" y="35"/>
                </a:cxn>
                <a:cxn ang="0">
                  <a:pos x="17" y="47"/>
                </a:cxn>
                <a:cxn ang="0">
                  <a:pos x="28" y="59"/>
                </a:cxn>
                <a:cxn ang="0">
                  <a:pos x="17" y="49"/>
                </a:cxn>
                <a:cxn ang="0">
                  <a:pos x="28" y="59"/>
                </a:cxn>
                <a:cxn ang="0">
                  <a:pos x="42" y="23"/>
                </a:cxn>
                <a:cxn ang="0">
                  <a:pos x="31" y="33"/>
                </a:cxn>
                <a:cxn ang="0">
                  <a:pos x="42" y="47"/>
                </a:cxn>
                <a:cxn ang="0">
                  <a:pos x="31" y="35"/>
                </a:cxn>
                <a:cxn ang="0">
                  <a:pos x="42" y="47"/>
                </a:cxn>
                <a:cxn ang="0">
                  <a:pos x="42" y="49"/>
                </a:cxn>
                <a:cxn ang="0">
                  <a:pos x="31" y="59"/>
                </a:cxn>
                <a:cxn ang="0">
                  <a:pos x="45" y="5"/>
                </a:cxn>
                <a:cxn ang="0">
                  <a:pos x="42" y="4"/>
                </a:cxn>
                <a:cxn ang="0">
                  <a:pos x="41" y="16"/>
                </a:cxn>
                <a:cxn ang="0">
                  <a:pos x="44" y="17"/>
                </a:cxn>
                <a:cxn ang="0">
                  <a:pos x="45" y="5"/>
                </a:cxn>
                <a:cxn ang="0">
                  <a:pos x="55" y="23"/>
                </a:cxn>
                <a:cxn ang="0">
                  <a:pos x="44" y="33"/>
                </a:cxn>
                <a:cxn ang="0">
                  <a:pos x="55" y="47"/>
                </a:cxn>
                <a:cxn ang="0">
                  <a:pos x="44" y="35"/>
                </a:cxn>
                <a:cxn ang="0">
                  <a:pos x="55" y="47"/>
                </a:cxn>
                <a:cxn ang="0">
                  <a:pos x="55" y="49"/>
                </a:cxn>
                <a:cxn ang="0">
                  <a:pos x="44" y="59"/>
                </a:cxn>
              </a:cxnLst>
              <a:rect l="0" t="0" r="r" b="b"/>
              <a:pathLst>
                <a:path w="59" h="64">
                  <a:moveTo>
                    <a:pt x="59" y="59"/>
                  </a:moveTo>
                  <a:cubicBezTo>
                    <a:pt x="59" y="62"/>
                    <a:pt x="57" y="64"/>
                    <a:pt x="55" y="64"/>
                  </a:cubicBezTo>
                  <a:cubicBezTo>
                    <a:pt x="4" y="64"/>
                    <a:pt x="4" y="64"/>
                    <a:pt x="4" y="64"/>
                  </a:cubicBezTo>
                  <a:cubicBezTo>
                    <a:pt x="2" y="64"/>
                    <a:pt x="0" y="62"/>
                    <a:pt x="0" y="59"/>
                  </a:cubicBezTo>
                  <a:cubicBezTo>
                    <a:pt x="0" y="13"/>
                    <a:pt x="0" y="13"/>
                    <a:pt x="0" y="13"/>
                  </a:cubicBezTo>
                  <a:cubicBezTo>
                    <a:pt x="0" y="11"/>
                    <a:pt x="2" y="9"/>
                    <a:pt x="4" y="9"/>
                  </a:cubicBezTo>
                  <a:cubicBezTo>
                    <a:pt x="9" y="9"/>
                    <a:pt x="9" y="9"/>
                    <a:pt x="9" y="9"/>
                  </a:cubicBezTo>
                  <a:cubicBezTo>
                    <a:pt x="9" y="5"/>
                    <a:pt x="9" y="5"/>
                    <a:pt x="9" y="5"/>
                  </a:cubicBezTo>
                  <a:cubicBezTo>
                    <a:pt x="9" y="2"/>
                    <a:pt x="11" y="0"/>
                    <a:pt x="15" y="0"/>
                  </a:cubicBezTo>
                  <a:cubicBezTo>
                    <a:pt x="17" y="0"/>
                    <a:pt x="17" y="0"/>
                    <a:pt x="17" y="0"/>
                  </a:cubicBezTo>
                  <a:cubicBezTo>
                    <a:pt x="20" y="0"/>
                    <a:pt x="23" y="2"/>
                    <a:pt x="23" y="5"/>
                  </a:cubicBezTo>
                  <a:cubicBezTo>
                    <a:pt x="23" y="9"/>
                    <a:pt x="23" y="9"/>
                    <a:pt x="23" y="9"/>
                  </a:cubicBezTo>
                  <a:cubicBezTo>
                    <a:pt x="36" y="9"/>
                    <a:pt x="36" y="9"/>
                    <a:pt x="36" y="9"/>
                  </a:cubicBezTo>
                  <a:cubicBezTo>
                    <a:pt x="36" y="5"/>
                    <a:pt x="36" y="5"/>
                    <a:pt x="36" y="5"/>
                  </a:cubicBezTo>
                  <a:cubicBezTo>
                    <a:pt x="36" y="2"/>
                    <a:pt x="39" y="0"/>
                    <a:pt x="42" y="0"/>
                  </a:cubicBezTo>
                  <a:cubicBezTo>
                    <a:pt x="44" y="0"/>
                    <a:pt x="44" y="0"/>
                    <a:pt x="44" y="0"/>
                  </a:cubicBezTo>
                  <a:cubicBezTo>
                    <a:pt x="47" y="0"/>
                    <a:pt x="50" y="2"/>
                    <a:pt x="50" y="5"/>
                  </a:cubicBezTo>
                  <a:cubicBezTo>
                    <a:pt x="50" y="9"/>
                    <a:pt x="50" y="9"/>
                    <a:pt x="50" y="9"/>
                  </a:cubicBezTo>
                  <a:cubicBezTo>
                    <a:pt x="55" y="9"/>
                    <a:pt x="55" y="9"/>
                    <a:pt x="55" y="9"/>
                  </a:cubicBezTo>
                  <a:cubicBezTo>
                    <a:pt x="57" y="9"/>
                    <a:pt x="59" y="11"/>
                    <a:pt x="59" y="13"/>
                  </a:cubicBezTo>
                  <a:lnTo>
                    <a:pt x="59" y="59"/>
                  </a:lnTo>
                  <a:close/>
                  <a:moveTo>
                    <a:pt x="15" y="33"/>
                  </a:moveTo>
                  <a:cubicBezTo>
                    <a:pt x="15" y="23"/>
                    <a:pt x="15" y="23"/>
                    <a:pt x="15" y="23"/>
                  </a:cubicBezTo>
                  <a:cubicBezTo>
                    <a:pt x="4" y="23"/>
                    <a:pt x="4" y="23"/>
                    <a:pt x="4" y="23"/>
                  </a:cubicBezTo>
                  <a:cubicBezTo>
                    <a:pt x="4" y="33"/>
                    <a:pt x="4" y="33"/>
                    <a:pt x="4" y="33"/>
                  </a:cubicBezTo>
                  <a:lnTo>
                    <a:pt x="15" y="33"/>
                  </a:lnTo>
                  <a:close/>
                  <a:moveTo>
                    <a:pt x="15" y="47"/>
                  </a:moveTo>
                  <a:cubicBezTo>
                    <a:pt x="15" y="35"/>
                    <a:pt x="15" y="35"/>
                    <a:pt x="15" y="35"/>
                  </a:cubicBezTo>
                  <a:cubicBezTo>
                    <a:pt x="4" y="35"/>
                    <a:pt x="4" y="35"/>
                    <a:pt x="4" y="35"/>
                  </a:cubicBezTo>
                  <a:cubicBezTo>
                    <a:pt x="4" y="47"/>
                    <a:pt x="4" y="47"/>
                    <a:pt x="4" y="47"/>
                  </a:cubicBezTo>
                  <a:lnTo>
                    <a:pt x="15" y="47"/>
                  </a:lnTo>
                  <a:close/>
                  <a:moveTo>
                    <a:pt x="15" y="59"/>
                  </a:moveTo>
                  <a:cubicBezTo>
                    <a:pt x="15" y="49"/>
                    <a:pt x="15" y="49"/>
                    <a:pt x="15" y="49"/>
                  </a:cubicBezTo>
                  <a:cubicBezTo>
                    <a:pt x="4" y="49"/>
                    <a:pt x="4" y="49"/>
                    <a:pt x="4" y="49"/>
                  </a:cubicBezTo>
                  <a:cubicBezTo>
                    <a:pt x="4" y="59"/>
                    <a:pt x="4" y="59"/>
                    <a:pt x="4" y="59"/>
                  </a:cubicBezTo>
                  <a:lnTo>
                    <a:pt x="15" y="59"/>
                  </a:lnTo>
                  <a:close/>
                  <a:moveTo>
                    <a:pt x="18" y="5"/>
                  </a:moveTo>
                  <a:cubicBezTo>
                    <a:pt x="18" y="5"/>
                    <a:pt x="18" y="4"/>
                    <a:pt x="17" y="4"/>
                  </a:cubicBezTo>
                  <a:cubicBezTo>
                    <a:pt x="15" y="4"/>
                    <a:pt x="15" y="4"/>
                    <a:pt x="15" y="4"/>
                  </a:cubicBezTo>
                  <a:cubicBezTo>
                    <a:pt x="14" y="4"/>
                    <a:pt x="13" y="5"/>
                    <a:pt x="13" y="5"/>
                  </a:cubicBezTo>
                  <a:cubicBezTo>
                    <a:pt x="13" y="16"/>
                    <a:pt x="13" y="16"/>
                    <a:pt x="13" y="16"/>
                  </a:cubicBezTo>
                  <a:cubicBezTo>
                    <a:pt x="13" y="16"/>
                    <a:pt x="14" y="17"/>
                    <a:pt x="15" y="17"/>
                  </a:cubicBezTo>
                  <a:cubicBezTo>
                    <a:pt x="17" y="17"/>
                    <a:pt x="17" y="17"/>
                    <a:pt x="17" y="17"/>
                  </a:cubicBezTo>
                  <a:cubicBezTo>
                    <a:pt x="18" y="17"/>
                    <a:pt x="18" y="16"/>
                    <a:pt x="18" y="16"/>
                  </a:cubicBezTo>
                  <a:lnTo>
                    <a:pt x="18" y="5"/>
                  </a:lnTo>
                  <a:close/>
                  <a:moveTo>
                    <a:pt x="28" y="33"/>
                  </a:moveTo>
                  <a:cubicBezTo>
                    <a:pt x="28" y="23"/>
                    <a:pt x="28" y="23"/>
                    <a:pt x="28" y="23"/>
                  </a:cubicBezTo>
                  <a:cubicBezTo>
                    <a:pt x="17" y="23"/>
                    <a:pt x="17" y="23"/>
                    <a:pt x="17" y="23"/>
                  </a:cubicBezTo>
                  <a:cubicBezTo>
                    <a:pt x="17" y="33"/>
                    <a:pt x="17" y="33"/>
                    <a:pt x="17" y="33"/>
                  </a:cubicBezTo>
                  <a:lnTo>
                    <a:pt x="28" y="33"/>
                  </a:lnTo>
                  <a:close/>
                  <a:moveTo>
                    <a:pt x="28" y="47"/>
                  </a:moveTo>
                  <a:cubicBezTo>
                    <a:pt x="28" y="35"/>
                    <a:pt x="28" y="35"/>
                    <a:pt x="28" y="35"/>
                  </a:cubicBezTo>
                  <a:cubicBezTo>
                    <a:pt x="17" y="35"/>
                    <a:pt x="17" y="35"/>
                    <a:pt x="17" y="35"/>
                  </a:cubicBezTo>
                  <a:cubicBezTo>
                    <a:pt x="17" y="47"/>
                    <a:pt x="17" y="47"/>
                    <a:pt x="17" y="47"/>
                  </a:cubicBezTo>
                  <a:lnTo>
                    <a:pt x="28" y="47"/>
                  </a:lnTo>
                  <a:close/>
                  <a:moveTo>
                    <a:pt x="28" y="59"/>
                  </a:moveTo>
                  <a:cubicBezTo>
                    <a:pt x="28" y="49"/>
                    <a:pt x="28" y="49"/>
                    <a:pt x="28" y="49"/>
                  </a:cubicBezTo>
                  <a:cubicBezTo>
                    <a:pt x="17" y="49"/>
                    <a:pt x="17" y="49"/>
                    <a:pt x="17" y="49"/>
                  </a:cubicBezTo>
                  <a:cubicBezTo>
                    <a:pt x="17" y="59"/>
                    <a:pt x="17" y="59"/>
                    <a:pt x="17" y="59"/>
                  </a:cubicBezTo>
                  <a:lnTo>
                    <a:pt x="28" y="59"/>
                  </a:lnTo>
                  <a:close/>
                  <a:moveTo>
                    <a:pt x="42" y="33"/>
                  </a:moveTo>
                  <a:cubicBezTo>
                    <a:pt x="42" y="23"/>
                    <a:pt x="42" y="23"/>
                    <a:pt x="42" y="23"/>
                  </a:cubicBezTo>
                  <a:cubicBezTo>
                    <a:pt x="31" y="23"/>
                    <a:pt x="31" y="23"/>
                    <a:pt x="31" y="23"/>
                  </a:cubicBezTo>
                  <a:cubicBezTo>
                    <a:pt x="31" y="33"/>
                    <a:pt x="31" y="33"/>
                    <a:pt x="31" y="33"/>
                  </a:cubicBezTo>
                  <a:lnTo>
                    <a:pt x="42" y="33"/>
                  </a:lnTo>
                  <a:close/>
                  <a:moveTo>
                    <a:pt x="42" y="47"/>
                  </a:moveTo>
                  <a:cubicBezTo>
                    <a:pt x="42" y="35"/>
                    <a:pt x="42" y="35"/>
                    <a:pt x="42" y="35"/>
                  </a:cubicBezTo>
                  <a:cubicBezTo>
                    <a:pt x="31" y="35"/>
                    <a:pt x="31" y="35"/>
                    <a:pt x="31" y="35"/>
                  </a:cubicBezTo>
                  <a:cubicBezTo>
                    <a:pt x="31" y="47"/>
                    <a:pt x="31" y="47"/>
                    <a:pt x="31" y="47"/>
                  </a:cubicBezTo>
                  <a:lnTo>
                    <a:pt x="42" y="47"/>
                  </a:lnTo>
                  <a:close/>
                  <a:moveTo>
                    <a:pt x="42" y="59"/>
                  </a:moveTo>
                  <a:cubicBezTo>
                    <a:pt x="42" y="49"/>
                    <a:pt x="42" y="49"/>
                    <a:pt x="42" y="49"/>
                  </a:cubicBezTo>
                  <a:cubicBezTo>
                    <a:pt x="31" y="49"/>
                    <a:pt x="31" y="49"/>
                    <a:pt x="31" y="49"/>
                  </a:cubicBezTo>
                  <a:cubicBezTo>
                    <a:pt x="31" y="59"/>
                    <a:pt x="31" y="59"/>
                    <a:pt x="31" y="59"/>
                  </a:cubicBezTo>
                  <a:lnTo>
                    <a:pt x="42" y="59"/>
                  </a:lnTo>
                  <a:close/>
                  <a:moveTo>
                    <a:pt x="45" y="5"/>
                  </a:moveTo>
                  <a:cubicBezTo>
                    <a:pt x="45" y="5"/>
                    <a:pt x="45" y="4"/>
                    <a:pt x="44" y="4"/>
                  </a:cubicBezTo>
                  <a:cubicBezTo>
                    <a:pt x="42" y="4"/>
                    <a:pt x="42" y="4"/>
                    <a:pt x="42" y="4"/>
                  </a:cubicBezTo>
                  <a:cubicBezTo>
                    <a:pt x="41" y="4"/>
                    <a:pt x="41" y="5"/>
                    <a:pt x="41" y="5"/>
                  </a:cubicBezTo>
                  <a:cubicBezTo>
                    <a:pt x="41" y="16"/>
                    <a:pt x="41" y="16"/>
                    <a:pt x="41" y="16"/>
                  </a:cubicBezTo>
                  <a:cubicBezTo>
                    <a:pt x="41" y="16"/>
                    <a:pt x="41" y="17"/>
                    <a:pt x="42" y="17"/>
                  </a:cubicBezTo>
                  <a:cubicBezTo>
                    <a:pt x="44" y="17"/>
                    <a:pt x="44" y="17"/>
                    <a:pt x="44" y="17"/>
                  </a:cubicBezTo>
                  <a:cubicBezTo>
                    <a:pt x="45" y="17"/>
                    <a:pt x="45" y="16"/>
                    <a:pt x="45" y="16"/>
                  </a:cubicBezTo>
                  <a:lnTo>
                    <a:pt x="45" y="5"/>
                  </a:lnTo>
                  <a:close/>
                  <a:moveTo>
                    <a:pt x="55" y="33"/>
                  </a:moveTo>
                  <a:cubicBezTo>
                    <a:pt x="55" y="23"/>
                    <a:pt x="55" y="23"/>
                    <a:pt x="55" y="23"/>
                  </a:cubicBezTo>
                  <a:cubicBezTo>
                    <a:pt x="44" y="23"/>
                    <a:pt x="44" y="23"/>
                    <a:pt x="44" y="23"/>
                  </a:cubicBezTo>
                  <a:cubicBezTo>
                    <a:pt x="44" y="33"/>
                    <a:pt x="44" y="33"/>
                    <a:pt x="44" y="33"/>
                  </a:cubicBezTo>
                  <a:lnTo>
                    <a:pt x="55" y="33"/>
                  </a:lnTo>
                  <a:close/>
                  <a:moveTo>
                    <a:pt x="55" y="47"/>
                  </a:moveTo>
                  <a:cubicBezTo>
                    <a:pt x="55" y="35"/>
                    <a:pt x="55" y="35"/>
                    <a:pt x="55" y="35"/>
                  </a:cubicBezTo>
                  <a:cubicBezTo>
                    <a:pt x="44" y="35"/>
                    <a:pt x="44" y="35"/>
                    <a:pt x="44" y="35"/>
                  </a:cubicBezTo>
                  <a:cubicBezTo>
                    <a:pt x="44" y="47"/>
                    <a:pt x="44" y="47"/>
                    <a:pt x="44" y="47"/>
                  </a:cubicBezTo>
                  <a:lnTo>
                    <a:pt x="55" y="47"/>
                  </a:lnTo>
                  <a:close/>
                  <a:moveTo>
                    <a:pt x="55" y="59"/>
                  </a:moveTo>
                  <a:cubicBezTo>
                    <a:pt x="55" y="49"/>
                    <a:pt x="55" y="49"/>
                    <a:pt x="55" y="49"/>
                  </a:cubicBezTo>
                  <a:cubicBezTo>
                    <a:pt x="44" y="49"/>
                    <a:pt x="44" y="49"/>
                    <a:pt x="44" y="49"/>
                  </a:cubicBezTo>
                  <a:cubicBezTo>
                    <a:pt x="44" y="59"/>
                    <a:pt x="44" y="59"/>
                    <a:pt x="44" y="59"/>
                  </a:cubicBezTo>
                  <a:lnTo>
                    <a:pt x="55" y="59"/>
                  </a:ln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351"/>
            </a:p>
          </p:txBody>
        </p:sp>
        <p:sp>
          <p:nvSpPr>
            <p:cNvPr id="126" name="i$liḋe-Rectangle 12">
              <a:extLst>
                <a:ext uri="{FF2B5EF4-FFF2-40B4-BE49-F238E27FC236}">
                  <a16:creationId xmlns:a16="http://schemas.microsoft.com/office/drawing/2014/main" id="{E3D14914-A459-474F-AEE9-0CA6DD0E33F1}"/>
                </a:ext>
              </a:extLst>
            </p:cNvPr>
            <p:cNvSpPr/>
            <p:nvPr/>
          </p:nvSpPr>
          <p:spPr>
            <a:xfrm>
              <a:off x="1126335" y="3183456"/>
              <a:ext cx="1123570" cy="381362"/>
            </a:xfrm>
            <a:prstGeom prst="rect">
              <a:avLst/>
            </a:prstGeom>
          </p:spPr>
          <p:txBody>
            <a:bodyPr wrap="none" lIns="0" tIns="0" rIns="0" bIns="0" anchor="ctr" anchorCtr="0">
              <a:normAutofit/>
            </a:bodyPr>
            <a:lstStyle/>
            <a:p>
              <a:pPr algn="ctr"/>
              <a:r>
                <a:rPr lang="zh-CN" altLang="en-US" sz="2400" b="1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+mn-lt"/>
                </a:rPr>
                <a:t>标题内容</a:t>
              </a:r>
              <a:endParaRPr lang="zh-CN" altLang="en-US" sz="2400" b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4" name="组合 3">
            <a:extLst>
              <a:ext uri="{FF2B5EF4-FFF2-40B4-BE49-F238E27FC236}">
                <a16:creationId xmlns:a16="http://schemas.microsoft.com/office/drawing/2014/main" id="{17700D65-2029-4905-A92A-B13A7321FE7A}"/>
              </a:ext>
            </a:extLst>
          </p:cNvPr>
          <p:cNvGrpSpPr/>
          <p:nvPr/>
        </p:nvGrpSpPr>
        <p:grpSpPr>
          <a:xfrm>
            <a:off x="3538944" y="1479455"/>
            <a:ext cx="2404135" cy="2794660"/>
            <a:chOff x="3538944" y="1479455"/>
            <a:chExt cx="2404135" cy="2794660"/>
          </a:xfrm>
        </p:grpSpPr>
        <p:sp>
          <p:nvSpPr>
            <p:cNvPr id="7" name="椭圆 6">
              <a:extLst>
                <a:ext uri="{FF2B5EF4-FFF2-40B4-BE49-F238E27FC236}">
                  <a16:creationId xmlns:a16="http://schemas.microsoft.com/office/drawing/2014/main" id="{D1B83B56-2F6F-4ED8-9C94-96E052DA7DE9}"/>
                </a:ext>
              </a:extLst>
            </p:cNvPr>
            <p:cNvSpPr/>
            <p:nvPr/>
          </p:nvSpPr>
          <p:spPr>
            <a:xfrm>
              <a:off x="3591990" y="2493763"/>
              <a:ext cx="1731964" cy="1731214"/>
            </a:xfrm>
            <a:prstGeom prst="ellipse">
              <a:avLst/>
            </a:prstGeom>
            <a:solidFill>
              <a:srgbClr val="FC8618">
                <a:alpha val="7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  <p:sp>
          <p:nvSpPr>
            <p:cNvPr id="69" name="Oval 22">
              <a:extLst>
                <a:ext uri="{FF2B5EF4-FFF2-40B4-BE49-F238E27FC236}">
                  <a16:creationId xmlns:a16="http://schemas.microsoft.com/office/drawing/2014/main" id="{051A6047-46B1-402C-B50E-EA83C3F3FA27}"/>
                </a:ext>
              </a:extLst>
            </p:cNvPr>
            <p:cNvSpPr/>
            <p:nvPr/>
          </p:nvSpPr>
          <p:spPr>
            <a:xfrm>
              <a:off x="3538944" y="2436059"/>
              <a:ext cx="1838056" cy="1838056"/>
            </a:xfrm>
            <a:prstGeom prst="ellipse">
              <a:avLst/>
            </a:prstGeom>
            <a:noFill/>
            <a:ln w="28575">
              <a:solidFill>
                <a:srgbClr val="FC8618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1"/>
            </a:p>
          </p:txBody>
        </p:sp>
        <p:sp>
          <p:nvSpPr>
            <p:cNvPr id="66" name="Cloud Callout 18">
              <a:extLst>
                <a:ext uri="{FF2B5EF4-FFF2-40B4-BE49-F238E27FC236}">
                  <a16:creationId xmlns:a16="http://schemas.microsoft.com/office/drawing/2014/main" id="{3C674C2D-C090-46AE-9000-E483F91020E4}"/>
                </a:ext>
              </a:extLst>
            </p:cNvPr>
            <p:cNvSpPr/>
            <p:nvPr/>
          </p:nvSpPr>
          <p:spPr>
            <a:xfrm>
              <a:off x="4781028" y="1479455"/>
              <a:ext cx="1162051" cy="981075"/>
            </a:xfrm>
            <a:prstGeom prst="cloudCallout">
              <a:avLst>
                <a:gd name="adj1" fmla="val -20833"/>
                <a:gd name="adj2" fmla="val 84830"/>
              </a:avLst>
            </a:prstGeom>
            <a:solidFill>
              <a:srgbClr val="FC861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1"/>
            </a:p>
          </p:txBody>
        </p:sp>
        <p:sp>
          <p:nvSpPr>
            <p:cNvPr id="73" name="Freeform 103">
              <a:extLst>
                <a:ext uri="{FF2B5EF4-FFF2-40B4-BE49-F238E27FC236}">
                  <a16:creationId xmlns:a16="http://schemas.microsoft.com/office/drawing/2014/main" id="{C85606BA-7CB5-41AE-8AD2-151FC8D0690F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5182137" y="1731817"/>
              <a:ext cx="359832" cy="529864"/>
            </a:xfrm>
            <a:custGeom>
              <a:avLst/>
              <a:gdLst/>
              <a:ahLst/>
              <a:cxnLst>
                <a:cxn ang="0">
                  <a:pos x="37" y="29"/>
                </a:cxn>
                <a:cxn ang="0">
                  <a:pos x="31" y="41"/>
                </a:cxn>
                <a:cxn ang="0">
                  <a:pos x="33" y="44"/>
                </a:cxn>
                <a:cxn ang="0">
                  <a:pos x="32" y="47"/>
                </a:cxn>
                <a:cxn ang="0">
                  <a:pos x="33" y="49"/>
                </a:cxn>
                <a:cxn ang="0">
                  <a:pos x="31" y="53"/>
                </a:cxn>
                <a:cxn ang="0">
                  <a:pos x="31" y="54"/>
                </a:cxn>
                <a:cxn ang="0">
                  <a:pos x="27" y="58"/>
                </a:cxn>
                <a:cxn ang="0">
                  <a:pos x="21" y="62"/>
                </a:cxn>
                <a:cxn ang="0">
                  <a:pos x="15" y="58"/>
                </a:cxn>
                <a:cxn ang="0">
                  <a:pos x="11" y="54"/>
                </a:cxn>
                <a:cxn ang="0">
                  <a:pos x="11" y="53"/>
                </a:cxn>
                <a:cxn ang="0">
                  <a:pos x="9" y="49"/>
                </a:cxn>
                <a:cxn ang="0">
                  <a:pos x="10" y="47"/>
                </a:cxn>
                <a:cxn ang="0">
                  <a:pos x="9" y="44"/>
                </a:cxn>
                <a:cxn ang="0">
                  <a:pos x="11" y="41"/>
                </a:cxn>
                <a:cxn ang="0">
                  <a:pos x="5" y="29"/>
                </a:cxn>
                <a:cxn ang="0">
                  <a:pos x="0" y="18"/>
                </a:cxn>
                <a:cxn ang="0">
                  <a:pos x="21" y="0"/>
                </a:cxn>
                <a:cxn ang="0">
                  <a:pos x="42" y="18"/>
                </a:cxn>
                <a:cxn ang="0">
                  <a:pos x="37" y="29"/>
                </a:cxn>
                <a:cxn ang="0">
                  <a:pos x="21" y="6"/>
                </a:cxn>
                <a:cxn ang="0">
                  <a:pos x="6" y="18"/>
                </a:cxn>
                <a:cxn ang="0">
                  <a:pos x="8" y="26"/>
                </a:cxn>
                <a:cxn ang="0">
                  <a:pos x="11" y="28"/>
                </a:cxn>
                <a:cxn ang="0">
                  <a:pos x="16" y="40"/>
                </a:cxn>
                <a:cxn ang="0">
                  <a:pos x="26" y="40"/>
                </a:cxn>
                <a:cxn ang="0">
                  <a:pos x="31" y="28"/>
                </a:cxn>
                <a:cxn ang="0">
                  <a:pos x="34" y="26"/>
                </a:cxn>
                <a:cxn ang="0">
                  <a:pos x="36" y="18"/>
                </a:cxn>
                <a:cxn ang="0">
                  <a:pos x="21" y="6"/>
                </a:cxn>
                <a:cxn ang="0">
                  <a:pos x="29" y="20"/>
                </a:cxn>
                <a:cxn ang="0">
                  <a:pos x="27" y="18"/>
                </a:cxn>
                <a:cxn ang="0">
                  <a:pos x="21" y="15"/>
                </a:cxn>
                <a:cxn ang="0">
                  <a:pos x="20" y="13"/>
                </a:cxn>
                <a:cxn ang="0">
                  <a:pos x="21" y="12"/>
                </a:cxn>
                <a:cxn ang="0">
                  <a:pos x="30" y="18"/>
                </a:cxn>
                <a:cxn ang="0">
                  <a:pos x="29" y="20"/>
                </a:cxn>
              </a:cxnLst>
              <a:rect l="0" t="0" r="r" b="b"/>
              <a:pathLst>
                <a:path w="42" h="62">
                  <a:moveTo>
                    <a:pt x="37" y="29"/>
                  </a:moveTo>
                  <a:cubicBezTo>
                    <a:pt x="35" y="32"/>
                    <a:pt x="31" y="37"/>
                    <a:pt x="31" y="41"/>
                  </a:cubicBezTo>
                  <a:cubicBezTo>
                    <a:pt x="32" y="42"/>
                    <a:pt x="33" y="43"/>
                    <a:pt x="33" y="44"/>
                  </a:cubicBezTo>
                  <a:cubicBezTo>
                    <a:pt x="33" y="45"/>
                    <a:pt x="32" y="46"/>
                    <a:pt x="32" y="47"/>
                  </a:cubicBezTo>
                  <a:cubicBezTo>
                    <a:pt x="32" y="47"/>
                    <a:pt x="33" y="48"/>
                    <a:pt x="33" y="49"/>
                  </a:cubicBezTo>
                  <a:cubicBezTo>
                    <a:pt x="33" y="51"/>
                    <a:pt x="32" y="52"/>
                    <a:pt x="31" y="53"/>
                  </a:cubicBezTo>
                  <a:cubicBezTo>
                    <a:pt x="31" y="53"/>
                    <a:pt x="31" y="54"/>
                    <a:pt x="31" y="54"/>
                  </a:cubicBezTo>
                  <a:cubicBezTo>
                    <a:pt x="31" y="57"/>
                    <a:pt x="29" y="58"/>
                    <a:pt x="27" y="58"/>
                  </a:cubicBezTo>
                  <a:cubicBezTo>
                    <a:pt x="26" y="61"/>
                    <a:pt x="24" y="62"/>
                    <a:pt x="21" y="62"/>
                  </a:cubicBezTo>
                  <a:cubicBezTo>
                    <a:pt x="19" y="62"/>
                    <a:pt x="16" y="61"/>
                    <a:pt x="15" y="58"/>
                  </a:cubicBezTo>
                  <a:cubicBezTo>
                    <a:pt x="13" y="58"/>
                    <a:pt x="11" y="57"/>
                    <a:pt x="11" y="54"/>
                  </a:cubicBezTo>
                  <a:cubicBezTo>
                    <a:pt x="11" y="54"/>
                    <a:pt x="11" y="53"/>
                    <a:pt x="11" y="53"/>
                  </a:cubicBezTo>
                  <a:cubicBezTo>
                    <a:pt x="10" y="52"/>
                    <a:pt x="9" y="51"/>
                    <a:pt x="9" y="49"/>
                  </a:cubicBezTo>
                  <a:cubicBezTo>
                    <a:pt x="9" y="48"/>
                    <a:pt x="10" y="47"/>
                    <a:pt x="10" y="47"/>
                  </a:cubicBezTo>
                  <a:cubicBezTo>
                    <a:pt x="10" y="46"/>
                    <a:pt x="9" y="45"/>
                    <a:pt x="9" y="44"/>
                  </a:cubicBezTo>
                  <a:cubicBezTo>
                    <a:pt x="9" y="43"/>
                    <a:pt x="10" y="42"/>
                    <a:pt x="11" y="41"/>
                  </a:cubicBezTo>
                  <a:cubicBezTo>
                    <a:pt x="11" y="37"/>
                    <a:pt x="7" y="32"/>
                    <a:pt x="5" y="29"/>
                  </a:cubicBezTo>
                  <a:cubicBezTo>
                    <a:pt x="2" y="26"/>
                    <a:pt x="0" y="23"/>
                    <a:pt x="0" y="18"/>
                  </a:cubicBezTo>
                  <a:cubicBezTo>
                    <a:pt x="0" y="8"/>
                    <a:pt x="11" y="0"/>
                    <a:pt x="21" y="0"/>
                  </a:cubicBezTo>
                  <a:cubicBezTo>
                    <a:pt x="31" y="0"/>
                    <a:pt x="42" y="8"/>
                    <a:pt x="42" y="18"/>
                  </a:cubicBezTo>
                  <a:cubicBezTo>
                    <a:pt x="42" y="23"/>
                    <a:pt x="40" y="26"/>
                    <a:pt x="37" y="29"/>
                  </a:cubicBezTo>
                  <a:close/>
                  <a:moveTo>
                    <a:pt x="21" y="6"/>
                  </a:moveTo>
                  <a:cubicBezTo>
                    <a:pt x="14" y="6"/>
                    <a:pt x="6" y="10"/>
                    <a:pt x="6" y="18"/>
                  </a:cubicBezTo>
                  <a:cubicBezTo>
                    <a:pt x="6" y="21"/>
                    <a:pt x="7" y="24"/>
                    <a:pt x="8" y="26"/>
                  </a:cubicBezTo>
                  <a:cubicBezTo>
                    <a:pt x="9" y="27"/>
                    <a:pt x="10" y="27"/>
                    <a:pt x="11" y="28"/>
                  </a:cubicBezTo>
                  <a:cubicBezTo>
                    <a:pt x="14" y="32"/>
                    <a:pt x="16" y="36"/>
                    <a:pt x="16" y="40"/>
                  </a:cubicBezTo>
                  <a:cubicBezTo>
                    <a:pt x="26" y="40"/>
                    <a:pt x="26" y="40"/>
                    <a:pt x="26" y="40"/>
                  </a:cubicBezTo>
                  <a:cubicBezTo>
                    <a:pt x="26" y="36"/>
                    <a:pt x="28" y="32"/>
                    <a:pt x="31" y="28"/>
                  </a:cubicBezTo>
                  <a:cubicBezTo>
                    <a:pt x="32" y="27"/>
                    <a:pt x="33" y="27"/>
                    <a:pt x="34" y="26"/>
                  </a:cubicBezTo>
                  <a:cubicBezTo>
                    <a:pt x="35" y="24"/>
                    <a:pt x="36" y="21"/>
                    <a:pt x="36" y="18"/>
                  </a:cubicBezTo>
                  <a:cubicBezTo>
                    <a:pt x="36" y="10"/>
                    <a:pt x="28" y="6"/>
                    <a:pt x="21" y="6"/>
                  </a:cubicBezTo>
                  <a:close/>
                  <a:moveTo>
                    <a:pt x="29" y="20"/>
                  </a:moveTo>
                  <a:cubicBezTo>
                    <a:pt x="28" y="20"/>
                    <a:pt x="27" y="19"/>
                    <a:pt x="27" y="18"/>
                  </a:cubicBezTo>
                  <a:cubicBezTo>
                    <a:pt x="27" y="16"/>
                    <a:pt x="23" y="15"/>
                    <a:pt x="21" y="15"/>
                  </a:cubicBezTo>
                  <a:cubicBezTo>
                    <a:pt x="20" y="15"/>
                    <a:pt x="20" y="14"/>
                    <a:pt x="20" y="13"/>
                  </a:cubicBezTo>
                  <a:cubicBezTo>
                    <a:pt x="20" y="13"/>
                    <a:pt x="20" y="12"/>
                    <a:pt x="21" y="12"/>
                  </a:cubicBezTo>
                  <a:cubicBezTo>
                    <a:pt x="25" y="12"/>
                    <a:pt x="30" y="14"/>
                    <a:pt x="30" y="18"/>
                  </a:cubicBezTo>
                  <a:cubicBezTo>
                    <a:pt x="30" y="19"/>
                    <a:pt x="29" y="20"/>
                    <a:pt x="29" y="20"/>
                  </a:cubicBez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351"/>
            </a:p>
          </p:txBody>
        </p:sp>
        <p:sp>
          <p:nvSpPr>
            <p:cNvPr id="127" name="i$liḋe-Rectangle 12">
              <a:extLst>
                <a:ext uri="{FF2B5EF4-FFF2-40B4-BE49-F238E27FC236}">
                  <a16:creationId xmlns:a16="http://schemas.microsoft.com/office/drawing/2014/main" id="{8C2F61F6-1D3D-4A54-8D39-6AB311962CE4}"/>
                </a:ext>
              </a:extLst>
            </p:cNvPr>
            <p:cNvSpPr/>
            <p:nvPr/>
          </p:nvSpPr>
          <p:spPr>
            <a:xfrm>
              <a:off x="3896187" y="3168689"/>
              <a:ext cx="1123570" cy="381362"/>
            </a:xfrm>
            <a:prstGeom prst="rect">
              <a:avLst/>
            </a:prstGeom>
          </p:spPr>
          <p:txBody>
            <a:bodyPr wrap="none" lIns="0" tIns="0" rIns="0" bIns="0" anchor="ctr" anchorCtr="0">
              <a:normAutofit/>
            </a:bodyPr>
            <a:lstStyle/>
            <a:p>
              <a:pPr algn="ctr"/>
              <a:r>
                <a:rPr lang="zh-CN" altLang="en-US" sz="2400" b="1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+mn-lt"/>
                </a:rPr>
                <a:t>标题内容</a:t>
              </a:r>
              <a:endParaRPr lang="zh-CN" altLang="en-US" sz="2400" b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5" name="组合 4">
            <a:extLst>
              <a:ext uri="{FF2B5EF4-FFF2-40B4-BE49-F238E27FC236}">
                <a16:creationId xmlns:a16="http://schemas.microsoft.com/office/drawing/2014/main" id="{FF481E3F-63C3-461E-A9EA-F83B36F6A304}"/>
              </a:ext>
            </a:extLst>
          </p:cNvPr>
          <p:cNvGrpSpPr/>
          <p:nvPr/>
        </p:nvGrpSpPr>
        <p:grpSpPr>
          <a:xfrm>
            <a:off x="6300331" y="1527081"/>
            <a:ext cx="2424248" cy="2766084"/>
            <a:chOff x="6300331" y="1527081"/>
            <a:chExt cx="2424248" cy="2766084"/>
          </a:xfrm>
        </p:grpSpPr>
        <p:sp>
          <p:nvSpPr>
            <p:cNvPr id="124" name="椭圆 123">
              <a:extLst>
                <a:ext uri="{FF2B5EF4-FFF2-40B4-BE49-F238E27FC236}">
                  <a16:creationId xmlns:a16="http://schemas.microsoft.com/office/drawing/2014/main" id="{FEF283A3-23D3-4821-97EB-43C7126BED53}"/>
                </a:ext>
              </a:extLst>
            </p:cNvPr>
            <p:cNvSpPr/>
            <p:nvPr/>
          </p:nvSpPr>
          <p:spPr>
            <a:xfrm>
              <a:off x="6353377" y="2508530"/>
              <a:ext cx="1731964" cy="1731214"/>
            </a:xfrm>
            <a:prstGeom prst="ellipse">
              <a:avLst/>
            </a:prstGeom>
            <a:solidFill>
              <a:srgbClr val="294350">
                <a:alpha val="7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70" name="Oval 23">
              <a:extLst>
                <a:ext uri="{FF2B5EF4-FFF2-40B4-BE49-F238E27FC236}">
                  <a16:creationId xmlns:a16="http://schemas.microsoft.com/office/drawing/2014/main" id="{016E5A7C-3B77-44E2-9F48-7013278BBEDF}"/>
                </a:ext>
              </a:extLst>
            </p:cNvPr>
            <p:cNvSpPr/>
            <p:nvPr/>
          </p:nvSpPr>
          <p:spPr>
            <a:xfrm>
              <a:off x="6300331" y="2455109"/>
              <a:ext cx="1838056" cy="1838056"/>
            </a:xfrm>
            <a:prstGeom prst="ellipse">
              <a:avLst/>
            </a:prstGeom>
            <a:noFill/>
            <a:ln w="28575">
              <a:solidFill>
                <a:srgbClr val="29435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1"/>
            </a:p>
          </p:txBody>
        </p:sp>
        <p:sp>
          <p:nvSpPr>
            <p:cNvPr id="67" name="Cloud Callout 19">
              <a:extLst>
                <a:ext uri="{FF2B5EF4-FFF2-40B4-BE49-F238E27FC236}">
                  <a16:creationId xmlns:a16="http://schemas.microsoft.com/office/drawing/2014/main" id="{FB75CD45-EDF6-474A-8522-F3401A1823C3}"/>
                </a:ext>
              </a:extLst>
            </p:cNvPr>
            <p:cNvSpPr/>
            <p:nvPr/>
          </p:nvSpPr>
          <p:spPr>
            <a:xfrm>
              <a:off x="7562528" y="1527081"/>
              <a:ext cx="1162051" cy="981075"/>
            </a:xfrm>
            <a:prstGeom prst="cloudCallout">
              <a:avLst>
                <a:gd name="adj1" fmla="val -20833"/>
                <a:gd name="adj2" fmla="val 84830"/>
              </a:avLst>
            </a:prstGeom>
            <a:solidFill>
              <a:srgbClr val="2943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1"/>
            </a:p>
          </p:txBody>
        </p:sp>
        <p:sp>
          <p:nvSpPr>
            <p:cNvPr id="74" name="Freeform 86">
              <a:extLst>
                <a:ext uri="{FF2B5EF4-FFF2-40B4-BE49-F238E27FC236}">
                  <a16:creationId xmlns:a16="http://schemas.microsoft.com/office/drawing/2014/main" id="{53A3ACC4-7382-4A7B-A101-348D8FB6E561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7994089" y="1748310"/>
              <a:ext cx="288595" cy="485571"/>
            </a:xfrm>
            <a:custGeom>
              <a:avLst/>
              <a:gdLst/>
              <a:ahLst/>
              <a:cxnLst>
                <a:cxn ang="0">
                  <a:pos x="29" y="44"/>
                </a:cxn>
                <a:cxn ang="0">
                  <a:pos x="24" y="49"/>
                </a:cxn>
                <a:cxn ang="0">
                  <a:pos x="5" y="49"/>
                </a:cxn>
                <a:cxn ang="0">
                  <a:pos x="0" y="44"/>
                </a:cxn>
                <a:cxn ang="0">
                  <a:pos x="0" y="5"/>
                </a:cxn>
                <a:cxn ang="0">
                  <a:pos x="5" y="0"/>
                </a:cxn>
                <a:cxn ang="0">
                  <a:pos x="24" y="0"/>
                </a:cxn>
                <a:cxn ang="0">
                  <a:pos x="29" y="5"/>
                </a:cxn>
                <a:cxn ang="0">
                  <a:pos x="29" y="44"/>
                </a:cxn>
                <a:cxn ang="0">
                  <a:pos x="25" y="11"/>
                </a:cxn>
                <a:cxn ang="0">
                  <a:pos x="24" y="10"/>
                </a:cxn>
                <a:cxn ang="0">
                  <a:pos x="5" y="10"/>
                </a:cxn>
                <a:cxn ang="0">
                  <a:pos x="3" y="11"/>
                </a:cxn>
                <a:cxn ang="0">
                  <a:pos x="3" y="38"/>
                </a:cxn>
                <a:cxn ang="0">
                  <a:pos x="5" y="39"/>
                </a:cxn>
                <a:cxn ang="0">
                  <a:pos x="24" y="39"/>
                </a:cxn>
                <a:cxn ang="0">
                  <a:pos x="25" y="38"/>
                </a:cxn>
                <a:cxn ang="0">
                  <a:pos x="25" y="11"/>
                </a:cxn>
                <a:cxn ang="0">
                  <a:pos x="17" y="5"/>
                </a:cxn>
                <a:cxn ang="0">
                  <a:pos x="11" y="5"/>
                </a:cxn>
                <a:cxn ang="0">
                  <a:pos x="11" y="6"/>
                </a:cxn>
                <a:cxn ang="0">
                  <a:pos x="11" y="6"/>
                </a:cxn>
                <a:cxn ang="0">
                  <a:pos x="17" y="6"/>
                </a:cxn>
                <a:cxn ang="0">
                  <a:pos x="18" y="6"/>
                </a:cxn>
                <a:cxn ang="0">
                  <a:pos x="17" y="5"/>
                </a:cxn>
                <a:cxn ang="0">
                  <a:pos x="14" y="41"/>
                </a:cxn>
                <a:cxn ang="0">
                  <a:pos x="11" y="44"/>
                </a:cxn>
                <a:cxn ang="0">
                  <a:pos x="14" y="47"/>
                </a:cxn>
                <a:cxn ang="0">
                  <a:pos x="17" y="44"/>
                </a:cxn>
                <a:cxn ang="0">
                  <a:pos x="14" y="41"/>
                </a:cxn>
              </a:cxnLst>
              <a:rect l="0" t="0" r="r" b="b"/>
              <a:pathLst>
                <a:path w="28" h="49">
                  <a:moveTo>
                    <a:pt x="29" y="44"/>
                  </a:moveTo>
                  <a:cubicBezTo>
                    <a:pt x="29" y="47"/>
                    <a:pt x="27" y="49"/>
                    <a:pt x="24" y="49"/>
                  </a:cubicBezTo>
                  <a:cubicBezTo>
                    <a:pt x="5" y="49"/>
                    <a:pt x="5" y="49"/>
                    <a:pt x="5" y="49"/>
                  </a:cubicBezTo>
                  <a:cubicBezTo>
                    <a:pt x="2" y="49"/>
                    <a:pt x="0" y="47"/>
                    <a:pt x="0" y="44"/>
                  </a:cubicBezTo>
                  <a:cubicBezTo>
                    <a:pt x="0" y="5"/>
                    <a:pt x="0" y="5"/>
                    <a:pt x="0" y="5"/>
                  </a:cubicBezTo>
                  <a:cubicBezTo>
                    <a:pt x="0" y="3"/>
                    <a:pt x="2" y="0"/>
                    <a:pt x="5" y="0"/>
                  </a:cubicBezTo>
                  <a:cubicBezTo>
                    <a:pt x="24" y="0"/>
                    <a:pt x="24" y="0"/>
                    <a:pt x="24" y="0"/>
                  </a:cubicBezTo>
                  <a:cubicBezTo>
                    <a:pt x="27" y="0"/>
                    <a:pt x="29" y="3"/>
                    <a:pt x="29" y="5"/>
                  </a:cubicBezTo>
                  <a:lnTo>
                    <a:pt x="29" y="44"/>
                  </a:lnTo>
                  <a:close/>
                  <a:moveTo>
                    <a:pt x="25" y="11"/>
                  </a:moveTo>
                  <a:cubicBezTo>
                    <a:pt x="25" y="11"/>
                    <a:pt x="25" y="10"/>
                    <a:pt x="24" y="10"/>
                  </a:cubicBezTo>
                  <a:cubicBezTo>
                    <a:pt x="5" y="10"/>
                    <a:pt x="5" y="10"/>
                    <a:pt x="5" y="10"/>
                  </a:cubicBezTo>
                  <a:cubicBezTo>
                    <a:pt x="4" y="10"/>
                    <a:pt x="3" y="11"/>
                    <a:pt x="3" y="11"/>
                  </a:cubicBezTo>
                  <a:cubicBezTo>
                    <a:pt x="3" y="38"/>
                    <a:pt x="3" y="38"/>
                    <a:pt x="3" y="38"/>
                  </a:cubicBezTo>
                  <a:cubicBezTo>
                    <a:pt x="3" y="39"/>
                    <a:pt x="4" y="39"/>
                    <a:pt x="5" y="39"/>
                  </a:cubicBezTo>
                  <a:cubicBezTo>
                    <a:pt x="24" y="39"/>
                    <a:pt x="24" y="39"/>
                    <a:pt x="24" y="39"/>
                  </a:cubicBezTo>
                  <a:cubicBezTo>
                    <a:pt x="25" y="39"/>
                    <a:pt x="25" y="39"/>
                    <a:pt x="25" y="38"/>
                  </a:cubicBezTo>
                  <a:lnTo>
                    <a:pt x="25" y="11"/>
                  </a:lnTo>
                  <a:close/>
                  <a:moveTo>
                    <a:pt x="17" y="5"/>
                  </a:moveTo>
                  <a:cubicBezTo>
                    <a:pt x="11" y="5"/>
                    <a:pt x="11" y="5"/>
                    <a:pt x="11" y="5"/>
                  </a:cubicBezTo>
                  <a:cubicBezTo>
                    <a:pt x="11" y="5"/>
                    <a:pt x="11" y="6"/>
                    <a:pt x="11" y="6"/>
                  </a:cubicBezTo>
                  <a:cubicBezTo>
                    <a:pt x="11" y="6"/>
                    <a:pt x="11" y="6"/>
                    <a:pt x="11" y="6"/>
                  </a:cubicBezTo>
                  <a:cubicBezTo>
                    <a:pt x="17" y="6"/>
                    <a:pt x="17" y="6"/>
                    <a:pt x="17" y="6"/>
                  </a:cubicBezTo>
                  <a:cubicBezTo>
                    <a:pt x="18" y="6"/>
                    <a:pt x="18" y="6"/>
                    <a:pt x="18" y="6"/>
                  </a:cubicBezTo>
                  <a:cubicBezTo>
                    <a:pt x="18" y="6"/>
                    <a:pt x="18" y="5"/>
                    <a:pt x="17" y="5"/>
                  </a:cubicBezTo>
                  <a:close/>
                  <a:moveTo>
                    <a:pt x="14" y="41"/>
                  </a:moveTo>
                  <a:cubicBezTo>
                    <a:pt x="13" y="41"/>
                    <a:pt x="11" y="42"/>
                    <a:pt x="11" y="44"/>
                  </a:cubicBezTo>
                  <a:cubicBezTo>
                    <a:pt x="11" y="46"/>
                    <a:pt x="13" y="47"/>
                    <a:pt x="14" y="47"/>
                  </a:cubicBezTo>
                  <a:cubicBezTo>
                    <a:pt x="16" y="47"/>
                    <a:pt x="17" y="46"/>
                    <a:pt x="17" y="44"/>
                  </a:cubicBezTo>
                  <a:cubicBezTo>
                    <a:pt x="17" y="42"/>
                    <a:pt x="16" y="41"/>
                    <a:pt x="14" y="41"/>
                  </a:cubicBez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351"/>
            </a:p>
          </p:txBody>
        </p:sp>
        <p:sp>
          <p:nvSpPr>
            <p:cNvPr id="128" name="i$liḋe-Rectangle 12">
              <a:extLst>
                <a:ext uri="{FF2B5EF4-FFF2-40B4-BE49-F238E27FC236}">
                  <a16:creationId xmlns:a16="http://schemas.microsoft.com/office/drawing/2014/main" id="{20BE0F0D-3117-4EB7-BA2A-7E54B69CB81B}"/>
                </a:ext>
              </a:extLst>
            </p:cNvPr>
            <p:cNvSpPr/>
            <p:nvPr/>
          </p:nvSpPr>
          <p:spPr>
            <a:xfrm>
              <a:off x="6657574" y="3183456"/>
              <a:ext cx="1123570" cy="381362"/>
            </a:xfrm>
            <a:prstGeom prst="rect">
              <a:avLst/>
            </a:prstGeom>
          </p:spPr>
          <p:txBody>
            <a:bodyPr wrap="none" lIns="0" tIns="0" rIns="0" bIns="0" anchor="ctr" anchorCtr="0">
              <a:normAutofit/>
            </a:bodyPr>
            <a:lstStyle/>
            <a:p>
              <a:pPr algn="ctr"/>
              <a:r>
                <a:rPr lang="zh-CN" altLang="en-US" sz="2400" b="1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+mn-lt"/>
                </a:rPr>
                <a:t>标题内容</a:t>
              </a:r>
              <a:endParaRPr lang="zh-CN" altLang="en-US" sz="2400" b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6" name="组合 5">
            <a:extLst>
              <a:ext uri="{FF2B5EF4-FFF2-40B4-BE49-F238E27FC236}">
                <a16:creationId xmlns:a16="http://schemas.microsoft.com/office/drawing/2014/main" id="{94F0078D-5C46-47D0-B38B-315765495491}"/>
              </a:ext>
            </a:extLst>
          </p:cNvPr>
          <p:cNvGrpSpPr/>
          <p:nvPr/>
        </p:nvGrpSpPr>
        <p:grpSpPr>
          <a:xfrm>
            <a:off x="9081831" y="1555655"/>
            <a:ext cx="2453884" cy="2737510"/>
            <a:chOff x="9081831" y="1555655"/>
            <a:chExt cx="2453884" cy="2737510"/>
          </a:xfrm>
        </p:grpSpPr>
        <p:sp>
          <p:nvSpPr>
            <p:cNvPr id="125" name="椭圆 124">
              <a:extLst>
                <a:ext uri="{FF2B5EF4-FFF2-40B4-BE49-F238E27FC236}">
                  <a16:creationId xmlns:a16="http://schemas.microsoft.com/office/drawing/2014/main" id="{85DDE71C-B765-4013-9390-4687724B83C3}"/>
                </a:ext>
              </a:extLst>
            </p:cNvPr>
            <p:cNvSpPr/>
            <p:nvPr/>
          </p:nvSpPr>
          <p:spPr>
            <a:xfrm>
              <a:off x="9134877" y="2508530"/>
              <a:ext cx="1731964" cy="1731214"/>
            </a:xfrm>
            <a:prstGeom prst="ellipse">
              <a:avLst/>
            </a:prstGeom>
            <a:solidFill>
              <a:srgbClr val="FC8618">
                <a:alpha val="7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71" name="Oval 24">
              <a:extLst>
                <a:ext uri="{FF2B5EF4-FFF2-40B4-BE49-F238E27FC236}">
                  <a16:creationId xmlns:a16="http://schemas.microsoft.com/office/drawing/2014/main" id="{87B69954-04F2-48A2-8539-A0EDC339299A}"/>
                </a:ext>
              </a:extLst>
            </p:cNvPr>
            <p:cNvSpPr/>
            <p:nvPr/>
          </p:nvSpPr>
          <p:spPr>
            <a:xfrm>
              <a:off x="9081831" y="2455109"/>
              <a:ext cx="1838056" cy="1838056"/>
            </a:xfrm>
            <a:prstGeom prst="ellipse">
              <a:avLst/>
            </a:prstGeom>
            <a:noFill/>
            <a:ln w="28575">
              <a:solidFill>
                <a:srgbClr val="FC8618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1"/>
            </a:p>
          </p:txBody>
        </p:sp>
        <p:sp>
          <p:nvSpPr>
            <p:cNvPr id="68" name="Cloud Callout 20">
              <a:extLst>
                <a:ext uri="{FF2B5EF4-FFF2-40B4-BE49-F238E27FC236}">
                  <a16:creationId xmlns:a16="http://schemas.microsoft.com/office/drawing/2014/main" id="{CF43AF12-72FF-4288-A669-08F096D7EF52}"/>
                </a:ext>
              </a:extLst>
            </p:cNvPr>
            <p:cNvSpPr/>
            <p:nvPr/>
          </p:nvSpPr>
          <p:spPr>
            <a:xfrm>
              <a:off x="10373664" y="1555655"/>
              <a:ext cx="1162051" cy="981075"/>
            </a:xfrm>
            <a:prstGeom prst="cloudCallout">
              <a:avLst>
                <a:gd name="adj1" fmla="val -20833"/>
                <a:gd name="adj2" fmla="val 84830"/>
              </a:avLst>
            </a:prstGeom>
            <a:solidFill>
              <a:srgbClr val="FC861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1"/>
            </a:p>
          </p:txBody>
        </p:sp>
        <p:grpSp>
          <p:nvGrpSpPr>
            <p:cNvPr id="75" name="Group 36">
              <a:extLst>
                <a:ext uri="{FF2B5EF4-FFF2-40B4-BE49-F238E27FC236}">
                  <a16:creationId xmlns:a16="http://schemas.microsoft.com/office/drawing/2014/main" id="{8605950A-6CE7-4F5A-A21A-D265DD2391ED}"/>
                </a:ext>
              </a:extLst>
            </p:cNvPr>
            <p:cNvGrpSpPr/>
            <p:nvPr/>
          </p:nvGrpSpPr>
          <p:grpSpPr>
            <a:xfrm flipH="1">
              <a:off x="10677612" y="1855269"/>
              <a:ext cx="554155" cy="382656"/>
              <a:chOff x="2985324" y="2271736"/>
              <a:chExt cx="1165640" cy="804904"/>
            </a:xfrm>
            <a:solidFill>
              <a:schemeClr val="bg1"/>
            </a:solidFill>
          </p:grpSpPr>
          <p:sp>
            <p:nvSpPr>
              <p:cNvPr id="76" name="Freeform 37">
                <a:extLst>
                  <a:ext uri="{FF2B5EF4-FFF2-40B4-BE49-F238E27FC236}">
                    <a16:creationId xmlns:a16="http://schemas.microsoft.com/office/drawing/2014/main" id="{FEA1C075-48C5-4E91-906D-9C4622E0A61E}"/>
                  </a:ext>
                </a:extLst>
              </p:cNvPr>
              <p:cNvSpPr/>
              <p:nvPr/>
            </p:nvSpPr>
            <p:spPr>
              <a:xfrm>
                <a:off x="3141138" y="2271736"/>
                <a:ext cx="854015" cy="658255"/>
              </a:xfrm>
              <a:custGeom>
                <a:avLst/>
                <a:gdLst>
                  <a:gd name="connsiteX0" fmla="*/ 109711 w 854015"/>
                  <a:gd name="connsiteY0" fmla="*/ 0 h 658255"/>
                  <a:gd name="connsiteX1" fmla="*/ 744304 w 854015"/>
                  <a:gd name="connsiteY1" fmla="*/ 0 h 658255"/>
                  <a:gd name="connsiteX2" fmla="*/ 854015 w 854015"/>
                  <a:gd name="connsiteY2" fmla="*/ 109711 h 658255"/>
                  <a:gd name="connsiteX3" fmla="*/ 854015 w 854015"/>
                  <a:gd name="connsiteY3" fmla="*/ 548544 h 658255"/>
                  <a:gd name="connsiteX4" fmla="*/ 744304 w 854015"/>
                  <a:gd name="connsiteY4" fmla="*/ 658255 h 658255"/>
                  <a:gd name="connsiteX5" fmla="*/ 109711 w 854015"/>
                  <a:gd name="connsiteY5" fmla="*/ 658255 h 658255"/>
                  <a:gd name="connsiteX6" fmla="*/ 0 w 854015"/>
                  <a:gd name="connsiteY6" fmla="*/ 548544 h 658255"/>
                  <a:gd name="connsiteX7" fmla="*/ 0 w 854015"/>
                  <a:gd name="connsiteY7" fmla="*/ 109711 h 658255"/>
                  <a:gd name="connsiteX8" fmla="*/ 109711 w 854015"/>
                  <a:gd name="connsiteY8" fmla="*/ 0 h 658255"/>
                  <a:gd name="connsiteX9" fmla="*/ 99204 w 854015"/>
                  <a:gd name="connsiteY9" fmla="*/ 81326 h 658255"/>
                  <a:gd name="connsiteX10" fmla="*/ 99204 w 854015"/>
                  <a:gd name="connsiteY10" fmla="*/ 576929 h 658255"/>
                  <a:gd name="connsiteX11" fmla="*/ 754811 w 854015"/>
                  <a:gd name="connsiteY11" fmla="*/ 576929 h 658255"/>
                  <a:gd name="connsiteX12" fmla="*/ 754811 w 854015"/>
                  <a:gd name="connsiteY12" fmla="*/ 81326 h 658255"/>
                  <a:gd name="connsiteX13" fmla="*/ 99204 w 854015"/>
                  <a:gd name="connsiteY13" fmla="*/ 81326 h 65825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</a:cxnLst>
                <a:rect l="l" t="t" r="r" b="b"/>
                <a:pathLst>
                  <a:path w="854015" h="658255">
                    <a:moveTo>
                      <a:pt x="109711" y="0"/>
                    </a:moveTo>
                    <a:lnTo>
                      <a:pt x="744304" y="0"/>
                    </a:lnTo>
                    <a:cubicBezTo>
                      <a:pt x="804896" y="0"/>
                      <a:pt x="854015" y="49119"/>
                      <a:pt x="854015" y="109711"/>
                    </a:cubicBezTo>
                    <a:lnTo>
                      <a:pt x="854015" y="548544"/>
                    </a:lnTo>
                    <a:cubicBezTo>
                      <a:pt x="854015" y="609136"/>
                      <a:pt x="804896" y="658255"/>
                      <a:pt x="744304" y="658255"/>
                    </a:cubicBezTo>
                    <a:lnTo>
                      <a:pt x="109711" y="658255"/>
                    </a:lnTo>
                    <a:cubicBezTo>
                      <a:pt x="49119" y="658255"/>
                      <a:pt x="0" y="609136"/>
                      <a:pt x="0" y="548544"/>
                    </a:cubicBezTo>
                    <a:lnTo>
                      <a:pt x="0" y="109711"/>
                    </a:lnTo>
                    <a:cubicBezTo>
                      <a:pt x="0" y="49119"/>
                      <a:pt x="49119" y="0"/>
                      <a:pt x="109711" y="0"/>
                    </a:cubicBezTo>
                    <a:close/>
                    <a:moveTo>
                      <a:pt x="99204" y="81326"/>
                    </a:moveTo>
                    <a:lnTo>
                      <a:pt x="99204" y="576929"/>
                    </a:lnTo>
                    <a:lnTo>
                      <a:pt x="754811" y="576929"/>
                    </a:lnTo>
                    <a:lnTo>
                      <a:pt x="754811" y="81326"/>
                    </a:lnTo>
                    <a:lnTo>
                      <a:pt x="99204" y="81326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 sz="1351"/>
              </a:p>
            </p:txBody>
          </p:sp>
          <p:sp>
            <p:nvSpPr>
              <p:cNvPr id="77" name="Freeform 38">
                <a:extLst>
                  <a:ext uri="{FF2B5EF4-FFF2-40B4-BE49-F238E27FC236}">
                    <a16:creationId xmlns:a16="http://schemas.microsoft.com/office/drawing/2014/main" id="{7869D798-B0C3-4A23-8D7E-A0769372A4DF}"/>
                  </a:ext>
                </a:extLst>
              </p:cNvPr>
              <p:cNvSpPr/>
              <p:nvPr/>
            </p:nvSpPr>
            <p:spPr>
              <a:xfrm>
                <a:off x="2985324" y="2980500"/>
                <a:ext cx="1165640" cy="96140"/>
              </a:xfrm>
              <a:custGeom>
                <a:avLst/>
                <a:gdLst>
                  <a:gd name="connsiteX0" fmla="*/ 0 w 1165640"/>
                  <a:gd name="connsiteY0" fmla="*/ 0 h 96140"/>
                  <a:gd name="connsiteX1" fmla="*/ 1165640 w 1165640"/>
                  <a:gd name="connsiteY1" fmla="*/ 0 h 96140"/>
                  <a:gd name="connsiteX2" fmla="*/ 1165640 w 1165640"/>
                  <a:gd name="connsiteY2" fmla="*/ 47067 h 96140"/>
                  <a:gd name="connsiteX3" fmla="*/ 1128198 w 1165640"/>
                  <a:gd name="connsiteY3" fmla="*/ 96140 h 96140"/>
                  <a:gd name="connsiteX4" fmla="*/ 37442 w 1165640"/>
                  <a:gd name="connsiteY4" fmla="*/ 96140 h 96140"/>
                  <a:gd name="connsiteX5" fmla="*/ 0 w 1165640"/>
                  <a:gd name="connsiteY5" fmla="*/ 47067 h 96140"/>
                  <a:gd name="connsiteX6" fmla="*/ 0 w 1165640"/>
                  <a:gd name="connsiteY6" fmla="*/ 0 h 96140"/>
                  <a:gd name="connsiteX7" fmla="*/ 427545 w 1165640"/>
                  <a:gd name="connsiteY7" fmla="*/ 25210 h 96140"/>
                  <a:gd name="connsiteX8" fmla="*/ 427545 w 1165640"/>
                  <a:gd name="connsiteY8" fmla="*/ 70929 h 96140"/>
                  <a:gd name="connsiteX9" fmla="*/ 738094 w 1165640"/>
                  <a:gd name="connsiteY9" fmla="*/ 70929 h 96140"/>
                  <a:gd name="connsiteX10" fmla="*/ 738094 w 1165640"/>
                  <a:gd name="connsiteY10" fmla="*/ 25210 h 96140"/>
                  <a:gd name="connsiteX11" fmla="*/ 427545 w 1165640"/>
                  <a:gd name="connsiteY11" fmla="*/ 25210 h 9614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1165640" h="96140">
                    <a:moveTo>
                      <a:pt x="0" y="0"/>
                    </a:moveTo>
                    <a:lnTo>
                      <a:pt x="1165640" y="0"/>
                    </a:lnTo>
                    <a:lnTo>
                      <a:pt x="1165640" y="47067"/>
                    </a:lnTo>
                    <a:cubicBezTo>
                      <a:pt x="1165640" y="74170"/>
                      <a:pt x="1148877" y="96140"/>
                      <a:pt x="1128198" y="96140"/>
                    </a:cubicBezTo>
                    <a:lnTo>
                      <a:pt x="37442" y="96140"/>
                    </a:lnTo>
                    <a:cubicBezTo>
                      <a:pt x="16764" y="96140"/>
                      <a:pt x="0" y="74170"/>
                      <a:pt x="0" y="47067"/>
                    </a:cubicBezTo>
                    <a:lnTo>
                      <a:pt x="0" y="0"/>
                    </a:lnTo>
                    <a:close/>
                    <a:moveTo>
                      <a:pt x="427545" y="25210"/>
                    </a:moveTo>
                    <a:lnTo>
                      <a:pt x="427545" y="70929"/>
                    </a:lnTo>
                    <a:lnTo>
                      <a:pt x="738094" y="70929"/>
                    </a:lnTo>
                    <a:lnTo>
                      <a:pt x="738094" y="25210"/>
                    </a:lnTo>
                    <a:lnTo>
                      <a:pt x="427545" y="25210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 sz="1351"/>
              </a:p>
            </p:txBody>
          </p:sp>
        </p:grpSp>
        <p:sp>
          <p:nvSpPr>
            <p:cNvPr id="129" name="i$liḋe-Rectangle 12">
              <a:extLst>
                <a:ext uri="{FF2B5EF4-FFF2-40B4-BE49-F238E27FC236}">
                  <a16:creationId xmlns:a16="http://schemas.microsoft.com/office/drawing/2014/main" id="{A0ED8F6A-F578-45D1-8D2B-4EF59FC07E6C}"/>
                </a:ext>
              </a:extLst>
            </p:cNvPr>
            <p:cNvSpPr/>
            <p:nvPr/>
          </p:nvSpPr>
          <p:spPr>
            <a:xfrm>
              <a:off x="9439074" y="3183456"/>
              <a:ext cx="1123570" cy="381362"/>
            </a:xfrm>
            <a:prstGeom prst="rect">
              <a:avLst/>
            </a:prstGeom>
          </p:spPr>
          <p:txBody>
            <a:bodyPr wrap="none" lIns="0" tIns="0" rIns="0" bIns="0" anchor="ctr" anchorCtr="0">
              <a:normAutofit/>
            </a:bodyPr>
            <a:lstStyle/>
            <a:p>
              <a:pPr algn="ctr"/>
              <a:r>
                <a:rPr lang="zh-CN" altLang="en-US" sz="2400" b="1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+mn-lt"/>
                </a:rPr>
                <a:t>标题内容</a:t>
              </a:r>
              <a:endParaRPr lang="zh-CN" altLang="en-US" sz="2400" b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sp>
        <p:nvSpPr>
          <p:cNvPr id="79" name="PA_椭圆 17">
            <a:extLst>
              <a:ext uri="{FF2B5EF4-FFF2-40B4-BE49-F238E27FC236}">
                <a16:creationId xmlns:a16="http://schemas.microsoft.com/office/drawing/2014/main" id="{EFA82286-FB45-4238-AD48-AD1D1FFE5A64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261744" y="368300"/>
            <a:ext cx="188697" cy="188697"/>
          </a:xfrm>
          <a:prstGeom prst="ellipse">
            <a:avLst/>
          </a:prstGeom>
          <a:solidFill>
            <a:srgbClr val="2943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0" name="PA_椭圆 22">
            <a:extLst>
              <a:ext uri="{FF2B5EF4-FFF2-40B4-BE49-F238E27FC236}">
                <a16:creationId xmlns:a16="http://schemas.microsoft.com/office/drawing/2014/main" id="{B4085C4B-6EF6-4062-AC88-23494F830A64}"/>
              </a:ext>
            </a:extLst>
          </p:cNvPr>
          <p:cNvSpPr/>
          <p:nvPr>
            <p:custDataLst>
              <p:tags r:id="rId2"/>
            </p:custDataLst>
          </p:nvPr>
        </p:nvSpPr>
        <p:spPr>
          <a:xfrm>
            <a:off x="120220" y="514540"/>
            <a:ext cx="141523" cy="141523"/>
          </a:xfrm>
          <a:prstGeom prst="ellipse">
            <a:avLst/>
          </a:prstGeom>
          <a:solidFill>
            <a:srgbClr val="FC861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1" name="PA_椭圆 23">
            <a:extLst>
              <a:ext uri="{FF2B5EF4-FFF2-40B4-BE49-F238E27FC236}">
                <a16:creationId xmlns:a16="http://schemas.microsoft.com/office/drawing/2014/main" id="{E3B23210-847D-41EF-B713-F02ACF46DA54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>
            <a:off x="39325" y="369269"/>
            <a:ext cx="100798" cy="100797"/>
          </a:xfrm>
          <a:prstGeom prst="ellipse">
            <a:avLst/>
          </a:prstGeom>
          <a:solidFill>
            <a:srgbClr val="2943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2" name="PA_椭圆 24">
            <a:extLst>
              <a:ext uri="{FF2B5EF4-FFF2-40B4-BE49-F238E27FC236}">
                <a16:creationId xmlns:a16="http://schemas.microsoft.com/office/drawing/2014/main" id="{E0557837-C1CD-473B-91DB-655ACFDF63CB}"/>
              </a:ext>
            </a:extLst>
          </p:cNvPr>
          <p:cNvSpPr/>
          <p:nvPr>
            <p:custDataLst>
              <p:tags r:id="rId4"/>
            </p:custDataLst>
          </p:nvPr>
        </p:nvSpPr>
        <p:spPr>
          <a:xfrm flipV="1">
            <a:off x="282216" y="627791"/>
            <a:ext cx="73877" cy="73877"/>
          </a:xfrm>
          <a:prstGeom prst="ellipse">
            <a:avLst/>
          </a:prstGeom>
          <a:solidFill>
            <a:srgbClr val="FC861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3" name="PA_椭圆 26">
            <a:extLst>
              <a:ext uri="{FF2B5EF4-FFF2-40B4-BE49-F238E27FC236}">
                <a16:creationId xmlns:a16="http://schemas.microsoft.com/office/drawing/2014/main" id="{027062D3-CFBC-4032-9F02-2D81819CF290}"/>
              </a:ext>
            </a:extLst>
          </p:cNvPr>
          <p:cNvSpPr/>
          <p:nvPr>
            <p:custDataLst>
              <p:tags r:id="rId5"/>
            </p:custDataLst>
          </p:nvPr>
        </p:nvSpPr>
        <p:spPr>
          <a:xfrm flipV="1">
            <a:off x="171301" y="426366"/>
            <a:ext cx="50320" cy="50320"/>
          </a:xfrm>
          <a:prstGeom prst="ellipse">
            <a:avLst/>
          </a:prstGeom>
          <a:solidFill>
            <a:srgbClr val="FC861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4" name="PA_椭圆 27">
            <a:extLst>
              <a:ext uri="{FF2B5EF4-FFF2-40B4-BE49-F238E27FC236}">
                <a16:creationId xmlns:a16="http://schemas.microsoft.com/office/drawing/2014/main" id="{338FAA69-CA66-4A2D-A9C2-24BDA1C73F33}"/>
              </a:ext>
            </a:extLst>
          </p:cNvPr>
          <p:cNvSpPr/>
          <p:nvPr>
            <p:custDataLst>
              <p:tags r:id="rId6"/>
            </p:custDataLst>
          </p:nvPr>
        </p:nvSpPr>
        <p:spPr>
          <a:xfrm flipV="1">
            <a:off x="1" y="540212"/>
            <a:ext cx="28328" cy="28328"/>
          </a:xfrm>
          <a:prstGeom prst="ellipse">
            <a:avLst/>
          </a:prstGeom>
          <a:solidFill>
            <a:srgbClr val="FC861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5" name="PA_椭圆 28">
            <a:extLst>
              <a:ext uri="{FF2B5EF4-FFF2-40B4-BE49-F238E27FC236}">
                <a16:creationId xmlns:a16="http://schemas.microsoft.com/office/drawing/2014/main" id="{70A56152-266B-4775-9808-79BC83453304}"/>
              </a:ext>
            </a:extLst>
          </p:cNvPr>
          <p:cNvSpPr/>
          <p:nvPr>
            <p:custDataLst>
              <p:tags r:id="rId7"/>
            </p:custDataLst>
          </p:nvPr>
        </p:nvSpPr>
        <p:spPr>
          <a:xfrm flipV="1">
            <a:off x="54418" y="634499"/>
            <a:ext cx="14800" cy="14800"/>
          </a:xfrm>
          <a:prstGeom prst="ellipse">
            <a:avLst/>
          </a:prstGeom>
          <a:solidFill>
            <a:srgbClr val="2943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6" name="文本框 85">
            <a:extLst>
              <a:ext uri="{FF2B5EF4-FFF2-40B4-BE49-F238E27FC236}">
                <a16:creationId xmlns:a16="http://schemas.microsoft.com/office/drawing/2014/main" id="{00D82209-8C5D-42C8-BA53-6D43C0265990}"/>
              </a:ext>
            </a:extLst>
          </p:cNvPr>
          <p:cNvSpPr txBox="1"/>
          <p:nvPr/>
        </p:nvSpPr>
        <p:spPr>
          <a:xfrm>
            <a:off x="515193" y="275387"/>
            <a:ext cx="305724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800" b="1">
                <a:solidFill>
                  <a:srgbClr val="294350"/>
                </a:solidFill>
                <a:sym typeface="+mn-lt"/>
              </a:rPr>
              <a:t>添加页面标题内容</a:t>
            </a:r>
          </a:p>
        </p:txBody>
      </p:sp>
      <p:sp>
        <p:nvSpPr>
          <p:cNvPr id="88" name="PA_i$liḋe-TextBox 35">
            <a:extLst>
              <a:ext uri="{FF2B5EF4-FFF2-40B4-BE49-F238E27FC236}">
                <a16:creationId xmlns:a16="http://schemas.microsoft.com/office/drawing/2014/main" id="{28F1B9B2-2B2E-4F07-B11A-91E2F575C260}"/>
              </a:ext>
            </a:extLst>
          </p:cNvPr>
          <p:cNvSpPr txBox="1"/>
          <p:nvPr>
            <p:custDataLst>
              <p:tags r:id="rId8"/>
            </p:custDataLst>
          </p:nvPr>
        </p:nvSpPr>
        <p:spPr bwMode="auto">
          <a:xfrm>
            <a:off x="502496" y="4756359"/>
            <a:ext cx="2347947" cy="283030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none" lIns="0" tIns="0" rIns="0" bIns="0" anchor="ctr" anchorCtr="1">
            <a:normAutofit/>
            <a:scene3d>
              <a:camera prst="orthographicFront"/>
              <a:lightRig rig="threePt" dir="t"/>
            </a:scene3d>
            <a:sp3d>
              <a:bevelT w="0" h="0"/>
            </a:sp3d>
          </a:bodyPr>
          <a:lstStyle/>
          <a:p>
            <a:pPr marL="0" lvl="1" algn="ctr"/>
            <a:r>
              <a:rPr lang="zh-CN" altLang="en-US" sz="1600" b="1">
                <a:solidFill>
                  <a:srgbClr val="294350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标题文本预设</a:t>
            </a:r>
          </a:p>
        </p:txBody>
      </p:sp>
      <p:sp>
        <p:nvSpPr>
          <p:cNvPr id="89" name="PA_i$liḋe-TextBox 36">
            <a:extLst>
              <a:ext uri="{FF2B5EF4-FFF2-40B4-BE49-F238E27FC236}">
                <a16:creationId xmlns:a16="http://schemas.microsoft.com/office/drawing/2014/main" id="{0A211134-41A5-425F-ACEA-3793953560DE}"/>
              </a:ext>
            </a:extLst>
          </p:cNvPr>
          <p:cNvSpPr txBox="1"/>
          <p:nvPr>
            <p:custDataLst>
              <p:tags r:id="rId9"/>
            </p:custDataLst>
          </p:nvPr>
        </p:nvSpPr>
        <p:spPr bwMode="auto">
          <a:xfrm>
            <a:off x="502496" y="5096539"/>
            <a:ext cx="2347947" cy="574230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square" lIns="0" tIns="0" rIns="0" bIns="0" anchor="ctr" anchorCtr="1">
            <a:normAutofit fontScale="92500" lnSpcReduction="10000"/>
            <a:scene3d>
              <a:camera prst="orthographicFront"/>
              <a:lightRig rig="threePt" dir="t"/>
            </a:scene3d>
            <a:sp3d>
              <a:bevelT w="0" h="0"/>
            </a:sp3d>
          </a:bodyPr>
          <a:lstStyle/>
          <a:p>
            <a:pPr algn="ctr">
              <a:lnSpc>
                <a:spcPct val="120000"/>
              </a:lnSpc>
              <a:defRPr/>
            </a:pPr>
            <a:r>
              <a:rPr lang="zh-CN" altLang="en-US" sz="120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此部分内容作为文字排版占位显示 </a:t>
            </a:r>
            <a:br>
              <a:rPr lang="zh-CN" altLang="en-US" sz="120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</a:br>
            <a:r>
              <a:rPr lang="zh-CN" altLang="en-US" sz="120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此部分内容作为文字排版占位</a:t>
            </a:r>
            <a:endParaRPr lang="en-US" altLang="zh-CN" sz="120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  <a:p>
            <a:pPr algn="ctr">
              <a:lnSpc>
                <a:spcPct val="120000"/>
              </a:lnSpc>
              <a:defRPr/>
            </a:pPr>
            <a:r>
              <a:rPr lang="zh-CN" altLang="en-US" sz="120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（建议使用主题字体）</a:t>
            </a:r>
          </a:p>
        </p:txBody>
      </p:sp>
      <p:grpSp>
        <p:nvGrpSpPr>
          <p:cNvPr id="91" name="PA_组合 18">
            <a:extLst>
              <a:ext uri="{FF2B5EF4-FFF2-40B4-BE49-F238E27FC236}">
                <a16:creationId xmlns:a16="http://schemas.microsoft.com/office/drawing/2014/main" id="{6A3A3E07-4BC7-4EED-B60C-BF79509CAF7A}"/>
              </a:ext>
            </a:extLst>
          </p:cNvPr>
          <p:cNvGrpSpPr/>
          <p:nvPr>
            <p:custDataLst>
              <p:tags r:id="rId10"/>
            </p:custDataLst>
          </p:nvPr>
        </p:nvGrpSpPr>
        <p:grpSpPr>
          <a:xfrm>
            <a:off x="1402370" y="4520644"/>
            <a:ext cx="548198" cy="84777"/>
            <a:chOff x="11643803" y="3980625"/>
            <a:chExt cx="1096395" cy="169554"/>
          </a:xfrm>
        </p:grpSpPr>
        <p:sp>
          <p:nvSpPr>
            <p:cNvPr id="92" name="Rectangle 19">
              <a:extLst>
                <a:ext uri="{FF2B5EF4-FFF2-40B4-BE49-F238E27FC236}">
                  <a16:creationId xmlns:a16="http://schemas.microsoft.com/office/drawing/2014/main" id="{688952A6-85EB-42BE-ADCC-BBE026E255D6}"/>
                </a:ext>
              </a:extLst>
            </p:cNvPr>
            <p:cNvSpPr/>
            <p:nvPr/>
          </p:nvSpPr>
          <p:spPr>
            <a:xfrm rot="2700000">
              <a:off x="11908522" y="3980626"/>
              <a:ext cx="169553" cy="169553"/>
            </a:xfrm>
            <a:prstGeom prst="rect">
              <a:avLst/>
            </a:prstGeom>
            <a:noFill/>
            <a:ln>
              <a:solidFill>
                <a:srgbClr val="29435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tr-TR" sz="900">
                <a:solidFill>
                  <a:srgbClr val="FF0000"/>
                </a:solidFill>
              </a:endParaRPr>
            </a:p>
          </p:txBody>
        </p:sp>
        <p:sp>
          <p:nvSpPr>
            <p:cNvPr id="93" name="Rectangle 20">
              <a:extLst>
                <a:ext uri="{FF2B5EF4-FFF2-40B4-BE49-F238E27FC236}">
                  <a16:creationId xmlns:a16="http://schemas.microsoft.com/office/drawing/2014/main" id="{E6DD0C7D-5747-42CF-8991-73DCD6957138}"/>
                </a:ext>
              </a:extLst>
            </p:cNvPr>
            <p:cNvSpPr/>
            <p:nvPr/>
          </p:nvSpPr>
          <p:spPr>
            <a:xfrm rot="2700000">
              <a:off x="12107224" y="3980625"/>
              <a:ext cx="169553" cy="169553"/>
            </a:xfrm>
            <a:prstGeom prst="rect">
              <a:avLst/>
            </a:prstGeom>
            <a:noFill/>
            <a:ln>
              <a:solidFill>
                <a:srgbClr val="29435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tr-TR" sz="900">
                <a:solidFill>
                  <a:srgbClr val="FF0000"/>
                </a:solidFill>
              </a:endParaRPr>
            </a:p>
          </p:txBody>
        </p:sp>
        <p:sp>
          <p:nvSpPr>
            <p:cNvPr id="94" name="Rectangle 21">
              <a:extLst>
                <a:ext uri="{FF2B5EF4-FFF2-40B4-BE49-F238E27FC236}">
                  <a16:creationId xmlns:a16="http://schemas.microsoft.com/office/drawing/2014/main" id="{51E62339-5729-4957-BD09-E587D5DCAEA7}"/>
                </a:ext>
              </a:extLst>
            </p:cNvPr>
            <p:cNvSpPr/>
            <p:nvPr/>
          </p:nvSpPr>
          <p:spPr>
            <a:xfrm rot="2700000">
              <a:off x="12305926" y="3980625"/>
              <a:ext cx="169553" cy="169553"/>
            </a:xfrm>
            <a:prstGeom prst="rect">
              <a:avLst/>
            </a:prstGeom>
            <a:noFill/>
            <a:ln>
              <a:solidFill>
                <a:srgbClr val="29435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tr-TR" sz="900">
                <a:solidFill>
                  <a:srgbClr val="FF0000"/>
                </a:solidFill>
              </a:endParaRPr>
            </a:p>
          </p:txBody>
        </p:sp>
        <p:cxnSp>
          <p:nvCxnSpPr>
            <p:cNvPr id="95" name="Straight Connector 22">
              <a:extLst>
                <a:ext uri="{FF2B5EF4-FFF2-40B4-BE49-F238E27FC236}">
                  <a16:creationId xmlns:a16="http://schemas.microsoft.com/office/drawing/2014/main" id="{BB8AFAB4-3C99-441F-8153-D1CA1BC0FF88}"/>
                </a:ext>
              </a:extLst>
            </p:cNvPr>
            <p:cNvCxnSpPr/>
            <p:nvPr/>
          </p:nvCxnSpPr>
          <p:spPr>
            <a:xfrm>
              <a:off x="12510595" y="4065403"/>
              <a:ext cx="229603" cy="0"/>
            </a:xfrm>
            <a:prstGeom prst="line">
              <a:avLst/>
            </a:prstGeom>
            <a:ln w="12700">
              <a:solidFill>
                <a:srgbClr val="29435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6" name="Straight Connector 23">
              <a:extLst>
                <a:ext uri="{FF2B5EF4-FFF2-40B4-BE49-F238E27FC236}">
                  <a16:creationId xmlns:a16="http://schemas.microsoft.com/office/drawing/2014/main" id="{DAE98C71-3D3E-4ECF-A400-8C8824AAF08D}"/>
                </a:ext>
              </a:extLst>
            </p:cNvPr>
            <p:cNvCxnSpPr/>
            <p:nvPr/>
          </p:nvCxnSpPr>
          <p:spPr>
            <a:xfrm>
              <a:off x="11643803" y="4065403"/>
              <a:ext cx="229603" cy="0"/>
            </a:xfrm>
            <a:prstGeom prst="line">
              <a:avLst/>
            </a:prstGeom>
            <a:ln w="12700">
              <a:solidFill>
                <a:srgbClr val="29435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31" name="PA_i$liḋe-TextBox 35">
            <a:extLst>
              <a:ext uri="{FF2B5EF4-FFF2-40B4-BE49-F238E27FC236}">
                <a16:creationId xmlns:a16="http://schemas.microsoft.com/office/drawing/2014/main" id="{BAA2DB3D-7B13-4460-8921-D5A8F3291875}"/>
              </a:ext>
            </a:extLst>
          </p:cNvPr>
          <p:cNvSpPr txBox="1"/>
          <p:nvPr>
            <p:custDataLst>
              <p:tags r:id="rId11"/>
            </p:custDataLst>
          </p:nvPr>
        </p:nvSpPr>
        <p:spPr bwMode="auto">
          <a:xfrm>
            <a:off x="3270190" y="4756359"/>
            <a:ext cx="2347947" cy="283030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none" lIns="0" tIns="0" rIns="0" bIns="0" anchor="ctr" anchorCtr="1">
            <a:normAutofit/>
            <a:scene3d>
              <a:camera prst="orthographicFront"/>
              <a:lightRig rig="threePt" dir="t"/>
            </a:scene3d>
            <a:sp3d>
              <a:bevelT w="0" h="0"/>
            </a:sp3d>
          </a:bodyPr>
          <a:lstStyle/>
          <a:p>
            <a:pPr marL="0" lvl="1" algn="ctr"/>
            <a:r>
              <a:rPr lang="zh-CN" altLang="en-US" sz="1600" b="1">
                <a:solidFill>
                  <a:srgbClr val="FC8618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标题文本预设</a:t>
            </a:r>
          </a:p>
        </p:txBody>
      </p:sp>
      <p:sp>
        <p:nvSpPr>
          <p:cNvPr id="132" name="PA_i$liḋe-TextBox 36">
            <a:extLst>
              <a:ext uri="{FF2B5EF4-FFF2-40B4-BE49-F238E27FC236}">
                <a16:creationId xmlns:a16="http://schemas.microsoft.com/office/drawing/2014/main" id="{EA9AE09F-4F79-403E-ADDF-4D408D1AC96C}"/>
              </a:ext>
            </a:extLst>
          </p:cNvPr>
          <p:cNvSpPr txBox="1"/>
          <p:nvPr>
            <p:custDataLst>
              <p:tags r:id="rId12"/>
            </p:custDataLst>
          </p:nvPr>
        </p:nvSpPr>
        <p:spPr bwMode="auto">
          <a:xfrm>
            <a:off x="3270190" y="5096539"/>
            <a:ext cx="2347947" cy="574230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square" lIns="0" tIns="0" rIns="0" bIns="0" anchor="ctr" anchorCtr="1">
            <a:normAutofit fontScale="92500" lnSpcReduction="10000"/>
            <a:scene3d>
              <a:camera prst="orthographicFront"/>
              <a:lightRig rig="threePt" dir="t"/>
            </a:scene3d>
            <a:sp3d>
              <a:bevelT w="0" h="0"/>
            </a:sp3d>
          </a:bodyPr>
          <a:lstStyle/>
          <a:p>
            <a:pPr algn="ctr">
              <a:lnSpc>
                <a:spcPct val="120000"/>
              </a:lnSpc>
              <a:defRPr/>
            </a:pPr>
            <a:r>
              <a: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此部分内容作为文字排版占位显示 </a:t>
            </a:r>
            <a:br>
              <a: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</a:br>
            <a:r>
              <a: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此部分内容作为文字排版占位</a:t>
            </a:r>
            <a:endParaRPr lang="en-US" altLang="zh-CN" sz="1200" dirty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  <a:p>
            <a:pPr algn="ctr">
              <a:lnSpc>
                <a:spcPct val="120000"/>
              </a:lnSpc>
              <a:defRPr/>
            </a:pPr>
            <a:r>
              <a: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（建议使用主题字体）</a:t>
            </a:r>
          </a:p>
        </p:txBody>
      </p:sp>
      <p:grpSp>
        <p:nvGrpSpPr>
          <p:cNvPr id="133" name="PA_组合 18">
            <a:extLst>
              <a:ext uri="{FF2B5EF4-FFF2-40B4-BE49-F238E27FC236}">
                <a16:creationId xmlns:a16="http://schemas.microsoft.com/office/drawing/2014/main" id="{7D611A29-4905-435B-AB66-7A596926A5CD}"/>
              </a:ext>
            </a:extLst>
          </p:cNvPr>
          <p:cNvGrpSpPr/>
          <p:nvPr>
            <p:custDataLst>
              <p:tags r:id="rId13"/>
            </p:custDataLst>
          </p:nvPr>
        </p:nvGrpSpPr>
        <p:grpSpPr>
          <a:xfrm>
            <a:off x="4170064" y="4520644"/>
            <a:ext cx="548198" cy="84777"/>
            <a:chOff x="11643803" y="3980625"/>
            <a:chExt cx="1096395" cy="169554"/>
          </a:xfrm>
        </p:grpSpPr>
        <p:sp>
          <p:nvSpPr>
            <p:cNvPr id="134" name="Rectangle 19">
              <a:extLst>
                <a:ext uri="{FF2B5EF4-FFF2-40B4-BE49-F238E27FC236}">
                  <a16:creationId xmlns:a16="http://schemas.microsoft.com/office/drawing/2014/main" id="{0100EC94-28E7-49A9-94F5-127040F6C6C2}"/>
                </a:ext>
              </a:extLst>
            </p:cNvPr>
            <p:cNvSpPr/>
            <p:nvPr/>
          </p:nvSpPr>
          <p:spPr>
            <a:xfrm rot="2700000">
              <a:off x="11908522" y="3980626"/>
              <a:ext cx="169553" cy="169553"/>
            </a:xfrm>
            <a:prstGeom prst="rect">
              <a:avLst/>
            </a:prstGeom>
            <a:noFill/>
            <a:ln>
              <a:solidFill>
                <a:srgbClr val="29435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tr-TR" sz="900">
                <a:solidFill>
                  <a:srgbClr val="FF0000"/>
                </a:solidFill>
              </a:endParaRPr>
            </a:p>
          </p:txBody>
        </p:sp>
        <p:sp>
          <p:nvSpPr>
            <p:cNvPr id="135" name="Rectangle 20">
              <a:extLst>
                <a:ext uri="{FF2B5EF4-FFF2-40B4-BE49-F238E27FC236}">
                  <a16:creationId xmlns:a16="http://schemas.microsoft.com/office/drawing/2014/main" id="{DBB0F5AA-8888-4B9A-90D2-DD06B27D8E4D}"/>
                </a:ext>
              </a:extLst>
            </p:cNvPr>
            <p:cNvSpPr/>
            <p:nvPr/>
          </p:nvSpPr>
          <p:spPr>
            <a:xfrm rot="2700000">
              <a:off x="12107224" y="3980625"/>
              <a:ext cx="169553" cy="169553"/>
            </a:xfrm>
            <a:prstGeom prst="rect">
              <a:avLst/>
            </a:prstGeom>
            <a:noFill/>
            <a:ln>
              <a:solidFill>
                <a:srgbClr val="29435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tr-TR" sz="900">
                <a:solidFill>
                  <a:srgbClr val="FF0000"/>
                </a:solidFill>
              </a:endParaRPr>
            </a:p>
          </p:txBody>
        </p:sp>
        <p:sp>
          <p:nvSpPr>
            <p:cNvPr id="136" name="Rectangle 21">
              <a:extLst>
                <a:ext uri="{FF2B5EF4-FFF2-40B4-BE49-F238E27FC236}">
                  <a16:creationId xmlns:a16="http://schemas.microsoft.com/office/drawing/2014/main" id="{A5761645-96B3-4D45-BBE3-C49D285566BE}"/>
                </a:ext>
              </a:extLst>
            </p:cNvPr>
            <p:cNvSpPr/>
            <p:nvPr/>
          </p:nvSpPr>
          <p:spPr>
            <a:xfrm rot="2700000">
              <a:off x="12305926" y="3980625"/>
              <a:ext cx="169553" cy="169553"/>
            </a:xfrm>
            <a:prstGeom prst="rect">
              <a:avLst/>
            </a:prstGeom>
            <a:noFill/>
            <a:ln>
              <a:solidFill>
                <a:srgbClr val="29435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tr-TR" sz="900">
                <a:solidFill>
                  <a:srgbClr val="FF0000"/>
                </a:solidFill>
              </a:endParaRPr>
            </a:p>
          </p:txBody>
        </p:sp>
        <p:cxnSp>
          <p:nvCxnSpPr>
            <p:cNvPr id="137" name="Straight Connector 22">
              <a:extLst>
                <a:ext uri="{FF2B5EF4-FFF2-40B4-BE49-F238E27FC236}">
                  <a16:creationId xmlns:a16="http://schemas.microsoft.com/office/drawing/2014/main" id="{4A2B8EB1-CC19-42AE-8F89-239A19A1F4DE}"/>
                </a:ext>
              </a:extLst>
            </p:cNvPr>
            <p:cNvCxnSpPr/>
            <p:nvPr/>
          </p:nvCxnSpPr>
          <p:spPr>
            <a:xfrm>
              <a:off x="12510595" y="4065403"/>
              <a:ext cx="229603" cy="0"/>
            </a:xfrm>
            <a:prstGeom prst="line">
              <a:avLst/>
            </a:prstGeom>
            <a:ln w="12700">
              <a:solidFill>
                <a:srgbClr val="29435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8" name="Straight Connector 23">
              <a:extLst>
                <a:ext uri="{FF2B5EF4-FFF2-40B4-BE49-F238E27FC236}">
                  <a16:creationId xmlns:a16="http://schemas.microsoft.com/office/drawing/2014/main" id="{6BA391CB-7B5E-47A1-96CE-02783CF5CBF4}"/>
                </a:ext>
              </a:extLst>
            </p:cNvPr>
            <p:cNvCxnSpPr/>
            <p:nvPr/>
          </p:nvCxnSpPr>
          <p:spPr>
            <a:xfrm>
              <a:off x="11643803" y="4065403"/>
              <a:ext cx="229603" cy="0"/>
            </a:xfrm>
            <a:prstGeom prst="line">
              <a:avLst/>
            </a:prstGeom>
            <a:ln w="12700">
              <a:solidFill>
                <a:srgbClr val="29435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39" name="PA_i$liḋe-TextBox 35">
            <a:extLst>
              <a:ext uri="{FF2B5EF4-FFF2-40B4-BE49-F238E27FC236}">
                <a16:creationId xmlns:a16="http://schemas.microsoft.com/office/drawing/2014/main" id="{45445CFE-E00D-487D-8A01-B2AA94735B70}"/>
              </a:ext>
            </a:extLst>
          </p:cNvPr>
          <p:cNvSpPr txBox="1"/>
          <p:nvPr>
            <p:custDataLst>
              <p:tags r:id="rId14"/>
            </p:custDataLst>
          </p:nvPr>
        </p:nvSpPr>
        <p:spPr bwMode="auto">
          <a:xfrm>
            <a:off x="6029818" y="4756359"/>
            <a:ext cx="2347947" cy="283030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none" lIns="0" tIns="0" rIns="0" bIns="0" anchor="ctr" anchorCtr="1">
            <a:normAutofit/>
            <a:scene3d>
              <a:camera prst="orthographicFront"/>
              <a:lightRig rig="threePt" dir="t"/>
            </a:scene3d>
            <a:sp3d>
              <a:bevelT w="0" h="0"/>
            </a:sp3d>
          </a:bodyPr>
          <a:lstStyle/>
          <a:p>
            <a:pPr marL="0" lvl="1" algn="ctr"/>
            <a:r>
              <a:rPr lang="zh-CN" altLang="en-US" sz="1600" b="1">
                <a:solidFill>
                  <a:srgbClr val="294350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标题文本预设</a:t>
            </a:r>
          </a:p>
        </p:txBody>
      </p:sp>
      <p:sp>
        <p:nvSpPr>
          <p:cNvPr id="140" name="PA_i$liḋe-TextBox 36">
            <a:extLst>
              <a:ext uri="{FF2B5EF4-FFF2-40B4-BE49-F238E27FC236}">
                <a16:creationId xmlns:a16="http://schemas.microsoft.com/office/drawing/2014/main" id="{05CD343C-7B7A-4225-B41C-6B22BC1F9D05}"/>
              </a:ext>
            </a:extLst>
          </p:cNvPr>
          <p:cNvSpPr txBox="1"/>
          <p:nvPr>
            <p:custDataLst>
              <p:tags r:id="rId15"/>
            </p:custDataLst>
          </p:nvPr>
        </p:nvSpPr>
        <p:spPr bwMode="auto">
          <a:xfrm>
            <a:off x="6029818" y="5096539"/>
            <a:ext cx="2347947" cy="574230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square" lIns="0" tIns="0" rIns="0" bIns="0" anchor="ctr" anchorCtr="1">
            <a:normAutofit fontScale="92500" lnSpcReduction="10000"/>
            <a:scene3d>
              <a:camera prst="orthographicFront"/>
              <a:lightRig rig="threePt" dir="t"/>
            </a:scene3d>
            <a:sp3d>
              <a:bevelT w="0" h="0"/>
            </a:sp3d>
          </a:bodyPr>
          <a:lstStyle/>
          <a:p>
            <a:pPr algn="ctr">
              <a:lnSpc>
                <a:spcPct val="120000"/>
              </a:lnSpc>
              <a:defRPr/>
            </a:pPr>
            <a:r>
              <a:rPr lang="zh-CN" altLang="en-US" sz="120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此部分内容作为文字排版占位显示 </a:t>
            </a:r>
            <a:br>
              <a:rPr lang="zh-CN" altLang="en-US" sz="120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</a:br>
            <a:r>
              <a:rPr lang="zh-CN" altLang="en-US" sz="120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此部分内容作为文字排版占位</a:t>
            </a:r>
            <a:endParaRPr lang="en-US" altLang="zh-CN" sz="120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  <a:p>
            <a:pPr algn="ctr">
              <a:lnSpc>
                <a:spcPct val="120000"/>
              </a:lnSpc>
              <a:defRPr/>
            </a:pPr>
            <a:r>
              <a:rPr lang="zh-CN" altLang="en-US" sz="120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（建议使用主题字体）</a:t>
            </a:r>
          </a:p>
        </p:txBody>
      </p:sp>
      <p:grpSp>
        <p:nvGrpSpPr>
          <p:cNvPr id="141" name="PA_组合 18">
            <a:extLst>
              <a:ext uri="{FF2B5EF4-FFF2-40B4-BE49-F238E27FC236}">
                <a16:creationId xmlns:a16="http://schemas.microsoft.com/office/drawing/2014/main" id="{18F3DE59-792D-4AE0-A1AF-E3A7880313FB}"/>
              </a:ext>
            </a:extLst>
          </p:cNvPr>
          <p:cNvGrpSpPr/>
          <p:nvPr>
            <p:custDataLst>
              <p:tags r:id="rId16"/>
            </p:custDataLst>
          </p:nvPr>
        </p:nvGrpSpPr>
        <p:grpSpPr>
          <a:xfrm>
            <a:off x="6929692" y="4520644"/>
            <a:ext cx="548198" cy="84777"/>
            <a:chOff x="11643803" y="3980625"/>
            <a:chExt cx="1096395" cy="169554"/>
          </a:xfrm>
        </p:grpSpPr>
        <p:sp>
          <p:nvSpPr>
            <p:cNvPr id="142" name="Rectangle 19">
              <a:extLst>
                <a:ext uri="{FF2B5EF4-FFF2-40B4-BE49-F238E27FC236}">
                  <a16:creationId xmlns:a16="http://schemas.microsoft.com/office/drawing/2014/main" id="{BDCF28C2-23E1-4FE3-866C-D1C4096426DD}"/>
                </a:ext>
              </a:extLst>
            </p:cNvPr>
            <p:cNvSpPr/>
            <p:nvPr/>
          </p:nvSpPr>
          <p:spPr>
            <a:xfrm rot="2700000">
              <a:off x="11908522" y="3980626"/>
              <a:ext cx="169553" cy="169553"/>
            </a:xfrm>
            <a:prstGeom prst="rect">
              <a:avLst/>
            </a:prstGeom>
            <a:noFill/>
            <a:ln>
              <a:solidFill>
                <a:srgbClr val="29435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tr-TR" sz="900">
                <a:solidFill>
                  <a:srgbClr val="FF0000"/>
                </a:solidFill>
              </a:endParaRPr>
            </a:p>
          </p:txBody>
        </p:sp>
        <p:sp>
          <p:nvSpPr>
            <p:cNvPr id="143" name="Rectangle 20">
              <a:extLst>
                <a:ext uri="{FF2B5EF4-FFF2-40B4-BE49-F238E27FC236}">
                  <a16:creationId xmlns:a16="http://schemas.microsoft.com/office/drawing/2014/main" id="{2B065413-2BB6-4EF8-AB5C-B8A519055D4C}"/>
                </a:ext>
              </a:extLst>
            </p:cNvPr>
            <p:cNvSpPr/>
            <p:nvPr/>
          </p:nvSpPr>
          <p:spPr>
            <a:xfrm rot="2700000">
              <a:off x="12107224" y="3980625"/>
              <a:ext cx="169553" cy="169553"/>
            </a:xfrm>
            <a:prstGeom prst="rect">
              <a:avLst/>
            </a:prstGeom>
            <a:noFill/>
            <a:ln>
              <a:solidFill>
                <a:srgbClr val="29435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tr-TR" sz="900">
                <a:solidFill>
                  <a:srgbClr val="FF0000"/>
                </a:solidFill>
              </a:endParaRPr>
            </a:p>
          </p:txBody>
        </p:sp>
        <p:sp>
          <p:nvSpPr>
            <p:cNvPr id="144" name="Rectangle 21">
              <a:extLst>
                <a:ext uri="{FF2B5EF4-FFF2-40B4-BE49-F238E27FC236}">
                  <a16:creationId xmlns:a16="http://schemas.microsoft.com/office/drawing/2014/main" id="{00D829E9-6802-4AA2-BD25-EB178D18D9F2}"/>
                </a:ext>
              </a:extLst>
            </p:cNvPr>
            <p:cNvSpPr/>
            <p:nvPr/>
          </p:nvSpPr>
          <p:spPr>
            <a:xfrm rot="2700000">
              <a:off x="12305926" y="3980625"/>
              <a:ext cx="169553" cy="169553"/>
            </a:xfrm>
            <a:prstGeom prst="rect">
              <a:avLst/>
            </a:prstGeom>
            <a:noFill/>
            <a:ln>
              <a:solidFill>
                <a:srgbClr val="29435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tr-TR" sz="900">
                <a:solidFill>
                  <a:srgbClr val="FF0000"/>
                </a:solidFill>
              </a:endParaRPr>
            </a:p>
          </p:txBody>
        </p:sp>
        <p:cxnSp>
          <p:nvCxnSpPr>
            <p:cNvPr id="145" name="Straight Connector 22">
              <a:extLst>
                <a:ext uri="{FF2B5EF4-FFF2-40B4-BE49-F238E27FC236}">
                  <a16:creationId xmlns:a16="http://schemas.microsoft.com/office/drawing/2014/main" id="{F9ECD3F3-240B-48FE-A31A-8181A8B347B8}"/>
                </a:ext>
              </a:extLst>
            </p:cNvPr>
            <p:cNvCxnSpPr/>
            <p:nvPr/>
          </p:nvCxnSpPr>
          <p:spPr>
            <a:xfrm>
              <a:off x="12510595" y="4065403"/>
              <a:ext cx="229603" cy="0"/>
            </a:xfrm>
            <a:prstGeom prst="line">
              <a:avLst/>
            </a:prstGeom>
            <a:ln w="12700">
              <a:solidFill>
                <a:srgbClr val="29435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6" name="Straight Connector 23">
              <a:extLst>
                <a:ext uri="{FF2B5EF4-FFF2-40B4-BE49-F238E27FC236}">
                  <a16:creationId xmlns:a16="http://schemas.microsoft.com/office/drawing/2014/main" id="{EC975451-4D19-407F-B644-F7CA79925D9B}"/>
                </a:ext>
              </a:extLst>
            </p:cNvPr>
            <p:cNvCxnSpPr/>
            <p:nvPr/>
          </p:nvCxnSpPr>
          <p:spPr>
            <a:xfrm>
              <a:off x="11643803" y="4065403"/>
              <a:ext cx="229603" cy="0"/>
            </a:xfrm>
            <a:prstGeom prst="line">
              <a:avLst/>
            </a:prstGeom>
            <a:ln w="12700">
              <a:solidFill>
                <a:srgbClr val="29435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47" name="PA_i$liḋe-TextBox 35">
            <a:extLst>
              <a:ext uri="{FF2B5EF4-FFF2-40B4-BE49-F238E27FC236}">
                <a16:creationId xmlns:a16="http://schemas.microsoft.com/office/drawing/2014/main" id="{AB0CB504-4577-469D-BF3C-9EF596B314D2}"/>
              </a:ext>
            </a:extLst>
          </p:cNvPr>
          <p:cNvSpPr txBox="1"/>
          <p:nvPr>
            <p:custDataLst>
              <p:tags r:id="rId17"/>
            </p:custDataLst>
          </p:nvPr>
        </p:nvSpPr>
        <p:spPr bwMode="auto">
          <a:xfrm>
            <a:off x="8817664" y="4756359"/>
            <a:ext cx="2347947" cy="283030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none" lIns="0" tIns="0" rIns="0" bIns="0" anchor="ctr" anchorCtr="1">
            <a:normAutofit/>
            <a:scene3d>
              <a:camera prst="orthographicFront"/>
              <a:lightRig rig="threePt" dir="t"/>
            </a:scene3d>
            <a:sp3d>
              <a:bevelT w="0" h="0"/>
            </a:sp3d>
          </a:bodyPr>
          <a:lstStyle/>
          <a:p>
            <a:pPr marL="0" lvl="1" algn="ctr"/>
            <a:r>
              <a:rPr lang="zh-CN" altLang="en-US" sz="1600" b="1">
                <a:solidFill>
                  <a:srgbClr val="FC8618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标题文本预设</a:t>
            </a:r>
          </a:p>
        </p:txBody>
      </p:sp>
      <p:sp>
        <p:nvSpPr>
          <p:cNvPr id="148" name="PA_i$liḋe-TextBox 36">
            <a:extLst>
              <a:ext uri="{FF2B5EF4-FFF2-40B4-BE49-F238E27FC236}">
                <a16:creationId xmlns:a16="http://schemas.microsoft.com/office/drawing/2014/main" id="{101D6350-9E2C-41F1-BD8E-133389C2DEE3}"/>
              </a:ext>
            </a:extLst>
          </p:cNvPr>
          <p:cNvSpPr txBox="1"/>
          <p:nvPr>
            <p:custDataLst>
              <p:tags r:id="rId18"/>
            </p:custDataLst>
          </p:nvPr>
        </p:nvSpPr>
        <p:spPr bwMode="auto">
          <a:xfrm>
            <a:off x="8817664" y="5096539"/>
            <a:ext cx="2347947" cy="574230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square" lIns="0" tIns="0" rIns="0" bIns="0" anchor="ctr" anchorCtr="1">
            <a:normAutofit fontScale="92500" lnSpcReduction="10000"/>
            <a:scene3d>
              <a:camera prst="orthographicFront"/>
              <a:lightRig rig="threePt" dir="t"/>
            </a:scene3d>
            <a:sp3d>
              <a:bevelT w="0" h="0"/>
            </a:sp3d>
          </a:bodyPr>
          <a:lstStyle/>
          <a:p>
            <a:pPr algn="ctr">
              <a:lnSpc>
                <a:spcPct val="120000"/>
              </a:lnSpc>
              <a:defRPr/>
            </a:pPr>
            <a:r>
              <a:rPr lang="zh-CN" altLang="en-US" sz="120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此部分内容作为文字排版占位显示 </a:t>
            </a:r>
            <a:br>
              <a:rPr lang="zh-CN" altLang="en-US" sz="120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</a:br>
            <a:r>
              <a:rPr lang="zh-CN" altLang="en-US" sz="120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此部分内容作为文字排版占位</a:t>
            </a:r>
            <a:endParaRPr lang="en-US" altLang="zh-CN" sz="120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  <a:p>
            <a:pPr algn="ctr">
              <a:lnSpc>
                <a:spcPct val="120000"/>
              </a:lnSpc>
              <a:defRPr/>
            </a:pPr>
            <a:r>
              <a:rPr lang="zh-CN" altLang="en-US" sz="120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（建议使用主题字体）</a:t>
            </a:r>
          </a:p>
        </p:txBody>
      </p:sp>
      <p:grpSp>
        <p:nvGrpSpPr>
          <p:cNvPr id="149" name="PA_组合 18">
            <a:extLst>
              <a:ext uri="{FF2B5EF4-FFF2-40B4-BE49-F238E27FC236}">
                <a16:creationId xmlns:a16="http://schemas.microsoft.com/office/drawing/2014/main" id="{D997149C-693E-4090-98DB-6AC2E7EBF0E1}"/>
              </a:ext>
            </a:extLst>
          </p:cNvPr>
          <p:cNvGrpSpPr/>
          <p:nvPr>
            <p:custDataLst>
              <p:tags r:id="rId19"/>
            </p:custDataLst>
          </p:nvPr>
        </p:nvGrpSpPr>
        <p:grpSpPr>
          <a:xfrm>
            <a:off x="9717538" y="4520644"/>
            <a:ext cx="548198" cy="84777"/>
            <a:chOff x="11643803" y="3980625"/>
            <a:chExt cx="1096395" cy="169554"/>
          </a:xfrm>
        </p:grpSpPr>
        <p:sp>
          <p:nvSpPr>
            <p:cNvPr id="150" name="Rectangle 19">
              <a:extLst>
                <a:ext uri="{FF2B5EF4-FFF2-40B4-BE49-F238E27FC236}">
                  <a16:creationId xmlns:a16="http://schemas.microsoft.com/office/drawing/2014/main" id="{11F7E4D0-69E3-488F-A8C4-7035AE48585B}"/>
                </a:ext>
              </a:extLst>
            </p:cNvPr>
            <p:cNvSpPr/>
            <p:nvPr/>
          </p:nvSpPr>
          <p:spPr>
            <a:xfrm rot="2700000">
              <a:off x="11908522" y="3980626"/>
              <a:ext cx="169553" cy="169553"/>
            </a:xfrm>
            <a:prstGeom prst="rect">
              <a:avLst/>
            </a:prstGeom>
            <a:noFill/>
            <a:ln>
              <a:solidFill>
                <a:srgbClr val="29435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tr-TR" sz="900">
                <a:solidFill>
                  <a:srgbClr val="FF0000"/>
                </a:solidFill>
              </a:endParaRPr>
            </a:p>
          </p:txBody>
        </p:sp>
        <p:sp>
          <p:nvSpPr>
            <p:cNvPr id="151" name="Rectangle 20">
              <a:extLst>
                <a:ext uri="{FF2B5EF4-FFF2-40B4-BE49-F238E27FC236}">
                  <a16:creationId xmlns:a16="http://schemas.microsoft.com/office/drawing/2014/main" id="{BF76108A-03C0-4E27-A56C-3FA883659151}"/>
                </a:ext>
              </a:extLst>
            </p:cNvPr>
            <p:cNvSpPr/>
            <p:nvPr/>
          </p:nvSpPr>
          <p:spPr>
            <a:xfrm rot="2700000">
              <a:off x="12107224" y="3980625"/>
              <a:ext cx="169553" cy="169553"/>
            </a:xfrm>
            <a:prstGeom prst="rect">
              <a:avLst/>
            </a:prstGeom>
            <a:noFill/>
            <a:ln>
              <a:solidFill>
                <a:srgbClr val="29435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tr-TR" sz="900">
                <a:solidFill>
                  <a:srgbClr val="FF0000"/>
                </a:solidFill>
              </a:endParaRPr>
            </a:p>
          </p:txBody>
        </p:sp>
        <p:sp>
          <p:nvSpPr>
            <p:cNvPr id="152" name="Rectangle 21">
              <a:extLst>
                <a:ext uri="{FF2B5EF4-FFF2-40B4-BE49-F238E27FC236}">
                  <a16:creationId xmlns:a16="http://schemas.microsoft.com/office/drawing/2014/main" id="{FB805C76-D322-42A9-A225-1C31B4EE5087}"/>
                </a:ext>
              </a:extLst>
            </p:cNvPr>
            <p:cNvSpPr/>
            <p:nvPr/>
          </p:nvSpPr>
          <p:spPr>
            <a:xfrm rot="2700000">
              <a:off x="12305926" y="3980625"/>
              <a:ext cx="169553" cy="169553"/>
            </a:xfrm>
            <a:prstGeom prst="rect">
              <a:avLst/>
            </a:prstGeom>
            <a:noFill/>
            <a:ln>
              <a:solidFill>
                <a:srgbClr val="29435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tr-TR" sz="900">
                <a:solidFill>
                  <a:srgbClr val="FF0000"/>
                </a:solidFill>
              </a:endParaRPr>
            </a:p>
          </p:txBody>
        </p:sp>
        <p:cxnSp>
          <p:nvCxnSpPr>
            <p:cNvPr id="153" name="Straight Connector 22">
              <a:extLst>
                <a:ext uri="{FF2B5EF4-FFF2-40B4-BE49-F238E27FC236}">
                  <a16:creationId xmlns:a16="http://schemas.microsoft.com/office/drawing/2014/main" id="{CA528659-A86F-4949-95C0-0F326C2FF2E5}"/>
                </a:ext>
              </a:extLst>
            </p:cNvPr>
            <p:cNvCxnSpPr/>
            <p:nvPr/>
          </p:nvCxnSpPr>
          <p:spPr>
            <a:xfrm>
              <a:off x="12510595" y="4065403"/>
              <a:ext cx="229603" cy="0"/>
            </a:xfrm>
            <a:prstGeom prst="line">
              <a:avLst/>
            </a:prstGeom>
            <a:ln w="12700">
              <a:solidFill>
                <a:srgbClr val="29435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4" name="Straight Connector 23">
              <a:extLst>
                <a:ext uri="{FF2B5EF4-FFF2-40B4-BE49-F238E27FC236}">
                  <a16:creationId xmlns:a16="http://schemas.microsoft.com/office/drawing/2014/main" id="{976B05BC-62F0-458F-BA54-B26FFE681477}"/>
                </a:ext>
              </a:extLst>
            </p:cNvPr>
            <p:cNvCxnSpPr/>
            <p:nvPr/>
          </p:nvCxnSpPr>
          <p:spPr>
            <a:xfrm>
              <a:off x="11643803" y="4065403"/>
              <a:ext cx="229603" cy="0"/>
            </a:xfrm>
            <a:prstGeom prst="line">
              <a:avLst/>
            </a:prstGeom>
            <a:ln w="12700">
              <a:solidFill>
                <a:srgbClr val="29435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233487637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文本框 41">
            <a:extLst>
              <a:ext uri="{FF2B5EF4-FFF2-40B4-BE49-F238E27FC236}">
                <a16:creationId xmlns:a16="http://schemas.microsoft.com/office/drawing/2014/main" id="{C43FC4E8-AE57-43FA-A8DE-7CF1D752AD21}"/>
              </a:ext>
            </a:extLst>
          </p:cNvPr>
          <p:cNvSpPr txBox="1"/>
          <p:nvPr/>
        </p:nvSpPr>
        <p:spPr>
          <a:xfrm>
            <a:off x="1690231" y="3006187"/>
            <a:ext cx="4493538" cy="830997"/>
          </a:xfrm>
          <a:prstGeom prst="rect">
            <a:avLst/>
          </a:prstGeom>
          <a:noFill/>
          <a:effectLst/>
        </p:spPr>
        <p:txBody>
          <a:bodyPr wrap="none" rtlCol="0">
            <a:spAutoFit/>
          </a:bodyPr>
          <a:lstStyle/>
          <a:p>
            <a:pPr algn="ctr"/>
            <a:r>
              <a:rPr lang="zh-CN" altLang="en-US" sz="4800" b="1">
                <a:solidFill>
                  <a:srgbClr val="294350"/>
                </a:solidFill>
              </a:rPr>
              <a:t>第三章目录标题</a:t>
            </a:r>
          </a:p>
        </p:txBody>
      </p:sp>
      <p:sp>
        <p:nvSpPr>
          <p:cNvPr id="43" name="任意多边形: 形状 42">
            <a:extLst>
              <a:ext uri="{FF2B5EF4-FFF2-40B4-BE49-F238E27FC236}">
                <a16:creationId xmlns:a16="http://schemas.microsoft.com/office/drawing/2014/main" id="{7AF5E7E9-D1A5-4070-8D68-4A37206000F0}"/>
              </a:ext>
            </a:extLst>
          </p:cNvPr>
          <p:cNvSpPr/>
          <p:nvPr/>
        </p:nvSpPr>
        <p:spPr>
          <a:xfrm>
            <a:off x="3231834" y="1196811"/>
            <a:ext cx="1410330" cy="1562101"/>
          </a:xfrm>
          <a:custGeom>
            <a:avLst/>
            <a:gdLst>
              <a:gd name="connsiteX0" fmla="*/ 705165 w 1410330"/>
              <a:gd name="connsiteY0" fmla="*/ 0 h 1562101"/>
              <a:gd name="connsiteX1" fmla="*/ 1410330 w 1410330"/>
              <a:gd name="connsiteY1" fmla="*/ 352583 h 1562101"/>
              <a:gd name="connsiteX2" fmla="*/ 1410330 w 1410330"/>
              <a:gd name="connsiteY2" fmla="*/ 1209519 h 1562101"/>
              <a:gd name="connsiteX3" fmla="*/ 705165 w 1410330"/>
              <a:gd name="connsiteY3" fmla="*/ 1562101 h 1562101"/>
              <a:gd name="connsiteX4" fmla="*/ 0 w 1410330"/>
              <a:gd name="connsiteY4" fmla="*/ 1209519 h 1562101"/>
              <a:gd name="connsiteX5" fmla="*/ 0 w 1410330"/>
              <a:gd name="connsiteY5" fmla="*/ 352583 h 15621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410330" h="1562101">
                <a:moveTo>
                  <a:pt x="705165" y="0"/>
                </a:moveTo>
                <a:lnTo>
                  <a:pt x="1410330" y="352583"/>
                </a:lnTo>
                <a:lnTo>
                  <a:pt x="1410330" y="1209519"/>
                </a:lnTo>
                <a:lnTo>
                  <a:pt x="705165" y="1562101"/>
                </a:lnTo>
                <a:lnTo>
                  <a:pt x="0" y="1209519"/>
                </a:lnTo>
                <a:lnTo>
                  <a:pt x="0" y="352583"/>
                </a:lnTo>
                <a:close/>
              </a:path>
            </a:pathLst>
          </a:custGeom>
          <a:solidFill>
            <a:srgbClr val="FC861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altLang="zh-CN" sz="440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gency FB" panose="020B0503020202020204" pitchFamily="34" charset="0"/>
              </a:rPr>
              <a:t>03</a:t>
            </a:r>
            <a:endParaRPr lang="zh-CN" altLang="en-US" sz="440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gency FB" panose="020B0503020202020204" pitchFamily="34" charset="0"/>
            </a:endParaRPr>
          </a:p>
        </p:txBody>
      </p:sp>
      <p:grpSp>
        <p:nvGrpSpPr>
          <p:cNvPr id="52" name="Group 18">
            <a:extLst>
              <a:ext uri="{FF2B5EF4-FFF2-40B4-BE49-F238E27FC236}">
                <a16:creationId xmlns:a16="http://schemas.microsoft.com/office/drawing/2014/main" id="{22DBB26E-7EA0-4846-BA16-8DE239F8F8AF}"/>
              </a:ext>
            </a:extLst>
          </p:cNvPr>
          <p:cNvGrpSpPr/>
          <p:nvPr/>
        </p:nvGrpSpPr>
        <p:grpSpPr>
          <a:xfrm>
            <a:off x="3662900" y="2937430"/>
            <a:ext cx="548198" cy="84777"/>
            <a:chOff x="11643803" y="3980625"/>
            <a:chExt cx="1096395" cy="169554"/>
          </a:xfrm>
        </p:grpSpPr>
        <p:sp>
          <p:nvSpPr>
            <p:cNvPr id="53" name="Rectangle 19">
              <a:extLst>
                <a:ext uri="{FF2B5EF4-FFF2-40B4-BE49-F238E27FC236}">
                  <a16:creationId xmlns:a16="http://schemas.microsoft.com/office/drawing/2014/main" id="{D635155B-2AAC-4748-91AD-A879C73B91CB}"/>
                </a:ext>
              </a:extLst>
            </p:cNvPr>
            <p:cNvSpPr/>
            <p:nvPr/>
          </p:nvSpPr>
          <p:spPr>
            <a:xfrm rot="2700000">
              <a:off x="11908522" y="3980626"/>
              <a:ext cx="169553" cy="169553"/>
            </a:xfrm>
            <a:prstGeom prst="rect">
              <a:avLst/>
            </a:prstGeom>
            <a:noFill/>
            <a:ln>
              <a:solidFill>
                <a:srgbClr val="29435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tr-TR" sz="900"/>
            </a:p>
          </p:txBody>
        </p:sp>
        <p:sp>
          <p:nvSpPr>
            <p:cNvPr id="54" name="Rectangle 20">
              <a:extLst>
                <a:ext uri="{FF2B5EF4-FFF2-40B4-BE49-F238E27FC236}">
                  <a16:creationId xmlns:a16="http://schemas.microsoft.com/office/drawing/2014/main" id="{3716E96D-D041-4FE3-BAE3-A0070484D847}"/>
                </a:ext>
              </a:extLst>
            </p:cNvPr>
            <p:cNvSpPr/>
            <p:nvPr/>
          </p:nvSpPr>
          <p:spPr>
            <a:xfrm rot="2700000">
              <a:off x="12107224" y="3980625"/>
              <a:ext cx="169553" cy="169553"/>
            </a:xfrm>
            <a:prstGeom prst="rect">
              <a:avLst/>
            </a:prstGeom>
            <a:noFill/>
            <a:ln>
              <a:solidFill>
                <a:srgbClr val="29435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tr-TR" sz="900"/>
            </a:p>
          </p:txBody>
        </p:sp>
        <p:sp>
          <p:nvSpPr>
            <p:cNvPr id="55" name="Rectangle 21">
              <a:extLst>
                <a:ext uri="{FF2B5EF4-FFF2-40B4-BE49-F238E27FC236}">
                  <a16:creationId xmlns:a16="http://schemas.microsoft.com/office/drawing/2014/main" id="{44075574-38AB-4DC0-BB8D-2EEB89558C5F}"/>
                </a:ext>
              </a:extLst>
            </p:cNvPr>
            <p:cNvSpPr/>
            <p:nvPr/>
          </p:nvSpPr>
          <p:spPr>
            <a:xfrm rot="2700000">
              <a:off x="12305926" y="3980625"/>
              <a:ext cx="169553" cy="169553"/>
            </a:xfrm>
            <a:prstGeom prst="rect">
              <a:avLst/>
            </a:prstGeom>
            <a:noFill/>
            <a:ln>
              <a:solidFill>
                <a:srgbClr val="29435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tr-TR" sz="900"/>
            </a:p>
          </p:txBody>
        </p:sp>
        <p:cxnSp>
          <p:nvCxnSpPr>
            <p:cNvPr id="56" name="Straight Connector 22">
              <a:extLst>
                <a:ext uri="{FF2B5EF4-FFF2-40B4-BE49-F238E27FC236}">
                  <a16:creationId xmlns:a16="http://schemas.microsoft.com/office/drawing/2014/main" id="{76B0AEB9-08E9-434A-B8A5-874B9E60B859}"/>
                </a:ext>
              </a:extLst>
            </p:cNvPr>
            <p:cNvCxnSpPr/>
            <p:nvPr/>
          </p:nvCxnSpPr>
          <p:spPr>
            <a:xfrm>
              <a:off x="12510595" y="4065403"/>
              <a:ext cx="229603" cy="0"/>
            </a:xfrm>
            <a:prstGeom prst="line">
              <a:avLst/>
            </a:prstGeom>
            <a:ln w="12700">
              <a:solidFill>
                <a:srgbClr val="29435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7" name="Straight Connector 23">
              <a:extLst>
                <a:ext uri="{FF2B5EF4-FFF2-40B4-BE49-F238E27FC236}">
                  <a16:creationId xmlns:a16="http://schemas.microsoft.com/office/drawing/2014/main" id="{2610C3BE-A402-44DC-AFC1-8B9DEAC3843F}"/>
                </a:ext>
              </a:extLst>
            </p:cNvPr>
            <p:cNvCxnSpPr/>
            <p:nvPr/>
          </p:nvCxnSpPr>
          <p:spPr>
            <a:xfrm>
              <a:off x="11643803" y="4065403"/>
              <a:ext cx="229603" cy="0"/>
            </a:xfrm>
            <a:prstGeom prst="line">
              <a:avLst/>
            </a:prstGeom>
            <a:ln w="12700">
              <a:solidFill>
                <a:srgbClr val="29435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74770410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组合 3">
            <a:extLst>
              <a:ext uri="{FF2B5EF4-FFF2-40B4-BE49-F238E27FC236}">
                <a16:creationId xmlns:a16="http://schemas.microsoft.com/office/drawing/2014/main" id="{D1ADAB58-ABA2-404E-AF09-EB6B4DC1BF15}"/>
              </a:ext>
            </a:extLst>
          </p:cNvPr>
          <p:cNvGrpSpPr/>
          <p:nvPr/>
        </p:nvGrpSpPr>
        <p:grpSpPr>
          <a:xfrm>
            <a:off x="595313" y="1800942"/>
            <a:ext cx="3251200" cy="3359199"/>
            <a:chOff x="595313" y="1800942"/>
            <a:chExt cx="3251200" cy="3359199"/>
          </a:xfrm>
        </p:grpSpPr>
        <p:graphicFrame>
          <p:nvGraphicFramePr>
            <p:cNvPr id="13" name="Content Placeholder 3">
              <a:extLst>
                <a:ext uri="{FF2B5EF4-FFF2-40B4-BE49-F238E27FC236}">
                  <a16:creationId xmlns:a16="http://schemas.microsoft.com/office/drawing/2014/main" id="{FDC746EB-C020-485C-84C6-D9746B858D4E}"/>
                </a:ext>
              </a:extLst>
            </p:cNvPr>
            <p:cNvGraphicFramePr/>
            <p:nvPr>
              <p:extLst>
                <p:ext uri="{D42A27DB-BD31-4B8C-83A1-F6EECF244321}">
                  <p14:modId xmlns:p14="http://schemas.microsoft.com/office/powerpoint/2010/main" val="354117131"/>
                </p:ext>
              </p:extLst>
            </p:nvPr>
          </p:nvGraphicFramePr>
          <p:xfrm>
            <a:off x="595313" y="1800942"/>
            <a:ext cx="3251200" cy="2194560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10"/>
            </a:graphicData>
          </a:graphic>
        </p:graphicFrame>
        <p:sp>
          <p:nvSpPr>
            <p:cNvPr id="26" name="TextBox 24">
              <a:extLst>
                <a:ext uri="{FF2B5EF4-FFF2-40B4-BE49-F238E27FC236}">
                  <a16:creationId xmlns:a16="http://schemas.microsoft.com/office/drawing/2014/main" id="{E128F319-B258-44DB-891E-49A87A508F81}"/>
                </a:ext>
              </a:extLst>
            </p:cNvPr>
            <p:cNvSpPr txBox="1"/>
            <p:nvPr/>
          </p:nvSpPr>
          <p:spPr>
            <a:xfrm>
              <a:off x="1827407" y="2593512"/>
              <a:ext cx="793807" cy="584775"/>
            </a:xfrm>
            <a:prstGeom prst="rect">
              <a:avLst/>
            </a:prstGeom>
            <a:noFill/>
          </p:spPr>
          <p:txBody>
            <a:bodyPr wrap="none" rtlCol="0" anchor="ctr" anchorCtr="0">
              <a:spAutoFit/>
            </a:bodyPr>
            <a:lstStyle/>
            <a:p>
              <a:pPr algn="ctr"/>
              <a:r>
                <a:rPr lang="id-ID" sz="3200" b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80</a:t>
              </a:r>
              <a:r>
                <a:rPr lang="en-US" sz="2000" b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%</a:t>
              </a:r>
              <a:endParaRPr lang="en-US" sz="2400" b="1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grpSp>
          <p:nvGrpSpPr>
            <p:cNvPr id="34" name="组合 33">
              <a:extLst>
                <a:ext uri="{FF2B5EF4-FFF2-40B4-BE49-F238E27FC236}">
                  <a16:creationId xmlns:a16="http://schemas.microsoft.com/office/drawing/2014/main" id="{19650F99-4B68-4735-A658-C6B8658714F4}"/>
                </a:ext>
              </a:extLst>
            </p:cNvPr>
            <p:cNvGrpSpPr/>
            <p:nvPr/>
          </p:nvGrpSpPr>
          <p:grpSpPr>
            <a:xfrm>
              <a:off x="1046940" y="4010016"/>
              <a:ext cx="2347947" cy="1150125"/>
              <a:chOff x="1356379" y="4828320"/>
              <a:chExt cx="2347947" cy="1150125"/>
            </a:xfrm>
          </p:grpSpPr>
          <p:sp>
            <p:nvSpPr>
              <p:cNvPr id="35" name="i$liḋe-TextBox 35">
                <a:extLst>
                  <a:ext uri="{FF2B5EF4-FFF2-40B4-BE49-F238E27FC236}">
                    <a16:creationId xmlns:a16="http://schemas.microsoft.com/office/drawing/2014/main" id="{004E6725-5F30-401D-B365-993CC580F542}"/>
                  </a:ext>
                </a:extLst>
              </p:cNvPr>
              <p:cNvSpPr txBox="1"/>
              <p:nvPr/>
            </p:nvSpPr>
            <p:spPr bwMode="auto">
              <a:xfrm>
                <a:off x="1356379" y="5064035"/>
                <a:ext cx="2347947" cy="283030"/>
              </a:xfrm>
              <a:prstGeom prst="rect">
                <a:avLst/>
              </a:prstGeom>
              <a:noFill/>
              <a:ln w="9525">
                <a:noFill/>
                <a:miter lim="800000"/>
              </a:ln>
            </p:spPr>
            <p:txBody>
              <a:bodyPr wrap="none" lIns="0" tIns="0" rIns="0" bIns="0" anchor="ctr" anchorCtr="1">
                <a:normAutofit/>
                <a:scene3d>
                  <a:camera prst="orthographicFront"/>
                  <a:lightRig rig="threePt" dir="t"/>
                </a:scene3d>
                <a:sp3d>
                  <a:bevelT w="0" h="0"/>
                </a:sp3d>
              </a:bodyPr>
              <a:lstStyle/>
              <a:p>
                <a:pPr marL="0" lvl="1" algn="ctr"/>
                <a:r>
                  <a:rPr lang="zh-CN" altLang="en-US" sz="1600" b="1">
                    <a:solidFill>
                      <a:srgbClr val="294350"/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rPr>
                  <a:t>标题文本预设</a:t>
                </a:r>
              </a:p>
            </p:txBody>
          </p:sp>
          <p:sp>
            <p:nvSpPr>
              <p:cNvPr id="36" name="i$liḋe-TextBox 36">
                <a:extLst>
                  <a:ext uri="{FF2B5EF4-FFF2-40B4-BE49-F238E27FC236}">
                    <a16:creationId xmlns:a16="http://schemas.microsoft.com/office/drawing/2014/main" id="{F348057B-4F07-46F9-B860-79E22A814DE0}"/>
                  </a:ext>
                </a:extLst>
              </p:cNvPr>
              <p:cNvSpPr txBox="1"/>
              <p:nvPr/>
            </p:nvSpPr>
            <p:spPr bwMode="auto">
              <a:xfrm>
                <a:off x="1356379" y="5404215"/>
                <a:ext cx="2347947" cy="574230"/>
              </a:xfrm>
              <a:prstGeom prst="rect">
                <a:avLst/>
              </a:prstGeom>
              <a:noFill/>
              <a:ln w="9525">
                <a:noFill/>
                <a:miter lim="800000"/>
              </a:ln>
            </p:spPr>
            <p:txBody>
              <a:bodyPr wrap="square" lIns="0" tIns="0" rIns="0" bIns="0" anchor="ctr" anchorCtr="1">
                <a:normAutofit fontScale="92500" lnSpcReduction="10000"/>
                <a:scene3d>
                  <a:camera prst="orthographicFront"/>
                  <a:lightRig rig="threePt" dir="t"/>
                </a:scene3d>
                <a:sp3d>
                  <a:bevelT w="0" h="0"/>
                </a:sp3d>
              </a:bodyPr>
              <a:lstStyle/>
              <a:p>
                <a:pPr algn="ctr">
                  <a:lnSpc>
                    <a:spcPct val="120000"/>
                  </a:lnSpc>
                  <a:defRPr/>
                </a:pPr>
                <a:r>
                  <a:rPr lang="zh-CN" altLang="en-US" sz="120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rPr>
                  <a:t>此部分内容作为文字排版占位显示 </a:t>
                </a:r>
                <a:br>
                  <a:rPr lang="zh-CN" altLang="en-US" sz="120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rPr>
                </a:br>
                <a:r>
                  <a:rPr lang="zh-CN" altLang="en-US" sz="120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rPr>
                  <a:t>此部分内容作为文字排版占位</a:t>
                </a:r>
                <a:endParaRPr lang="en-US" altLang="zh-CN" sz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  <a:p>
                <a:pPr algn="ctr">
                  <a:lnSpc>
                    <a:spcPct val="120000"/>
                  </a:lnSpc>
                  <a:defRPr/>
                </a:pPr>
                <a:r>
                  <a:rPr lang="zh-CN" altLang="en-US" sz="120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rPr>
                  <a:t>（建议使用主题字体）</a:t>
                </a:r>
              </a:p>
            </p:txBody>
          </p:sp>
          <p:grpSp>
            <p:nvGrpSpPr>
              <p:cNvPr id="37" name="Group 18">
                <a:extLst>
                  <a:ext uri="{FF2B5EF4-FFF2-40B4-BE49-F238E27FC236}">
                    <a16:creationId xmlns:a16="http://schemas.microsoft.com/office/drawing/2014/main" id="{4EB6CAC5-9A36-4F75-835B-3EFEBF828B65}"/>
                  </a:ext>
                </a:extLst>
              </p:cNvPr>
              <p:cNvGrpSpPr/>
              <p:nvPr/>
            </p:nvGrpSpPr>
            <p:grpSpPr>
              <a:xfrm>
                <a:off x="2256253" y="4828320"/>
                <a:ext cx="548198" cy="84777"/>
                <a:chOff x="11643803" y="3980625"/>
                <a:chExt cx="1096395" cy="169554"/>
              </a:xfrm>
            </p:grpSpPr>
            <p:sp>
              <p:nvSpPr>
                <p:cNvPr id="39" name="Rectangle 19">
                  <a:extLst>
                    <a:ext uri="{FF2B5EF4-FFF2-40B4-BE49-F238E27FC236}">
                      <a16:creationId xmlns:a16="http://schemas.microsoft.com/office/drawing/2014/main" id="{A2F0079D-250C-4A52-BB65-1310791B97D0}"/>
                    </a:ext>
                  </a:extLst>
                </p:cNvPr>
                <p:cNvSpPr/>
                <p:nvPr/>
              </p:nvSpPr>
              <p:spPr>
                <a:xfrm rot="2700000">
                  <a:off x="11908522" y="3980626"/>
                  <a:ext cx="169553" cy="169553"/>
                </a:xfrm>
                <a:prstGeom prst="rect">
                  <a:avLst/>
                </a:prstGeom>
                <a:noFill/>
                <a:ln>
                  <a:solidFill>
                    <a:srgbClr val="29435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tr-TR" sz="900">
                    <a:solidFill>
                      <a:srgbClr val="FF0000"/>
                    </a:solidFill>
                  </a:endParaRPr>
                </a:p>
              </p:txBody>
            </p:sp>
            <p:sp>
              <p:nvSpPr>
                <p:cNvPr id="40" name="Rectangle 20">
                  <a:extLst>
                    <a:ext uri="{FF2B5EF4-FFF2-40B4-BE49-F238E27FC236}">
                      <a16:creationId xmlns:a16="http://schemas.microsoft.com/office/drawing/2014/main" id="{34445C48-B74C-472A-BEB1-B324E04941D0}"/>
                    </a:ext>
                  </a:extLst>
                </p:cNvPr>
                <p:cNvSpPr/>
                <p:nvPr/>
              </p:nvSpPr>
              <p:spPr>
                <a:xfrm rot="2700000">
                  <a:off x="12107224" y="3980625"/>
                  <a:ext cx="169553" cy="169553"/>
                </a:xfrm>
                <a:prstGeom prst="rect">
                  <a:avLst/>
                </a:prstGeom>
                <a:noFill/>
                <a:ln>
                  <a:solidFill>
                    <a:srgbClr val="29435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tr-TR" sz="900">
                    <a:solidFill>
                      <a:srgbClr val="FF0000"/>
                    </a:solidFill>
                  </a:endParaRPr>
                </a:p>
              </p:txBody>
            </p:sp>
            <p:sp>
              <p:nvSpPr>
                <p:cNvPr id="41" name="Rectangle 21">
                  <a:extLst>
                    <a:ext uri="{FF2B5EF4-FFF2-40B4-BE49-F238E27FC236}">
                      <a16:creationId xmlns:a16="http://schemas.microsoft.com/office/drawing/2014/main" id="{9C2C8F5F-3340-4ED2-9403-7FD40169A909}"/>
                    </a:ext>
                  </a:extLst>
                </p:cNvPr>
                <p:cNvSpPr/>
                <p:nvPr/>
              </p:nvSpPr>
              <p:spPr>
                <a:xfrm rot="2700000">
                  <a:off x="12305926" y="3980625"/>
                  <a:ext cx="169553" cy="169553"/>
                </a:xfrm>
                <a:prstGeom prst="rect">
                  <a:avLst/>
                </a:prstGeom>
                <a:noFill/>
                <a:ln>
                  <a:solidFill>
                    <a:srgbClr val="29435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tr-TR" sz="900">
                    <a:solidFill>
                      <a:srgbClr val="FF0000"/>
                    </a:solidFill>
                  </a:endParaRPr>
                </a:p>
              </p:txBody>
            </p:sp>
            <p:cxnSp>
              <p:nvCxnSpPr>
                <p:cNvPr id="42" name="Straight Connector 22">
                  <a:extLst>
                    <a:ext uri="{FF2B5EF4-FFF2-40B4-BE49-F238E27FC236}">
                      <a16:creationId xmlns:a16="http://schemas.microsoft.com/office/drawing/2014/main" id="{2147D870-84BB-4B9E-A2C1-84F8AF167858}"/>
                    </a:ext>
                  </a:extLst>
                </p:cNvPr>
                <p:cNvCxnSpPr/>
                <p:nvPr/>
              </p:nvCxnSpPr>
              <p:spPr>
                <a:xfrm>
                  <a:off x="12510595" y="4065403"/>
                  <a:ext cx="229603" cy="0"/>
                </a:xfrm>
                <a:prstGeom prst="line">
                  <a:avLst/>
                </a:prstGeom>
                <a:ln w="12700">
                  <a:solidFill>
                    <a:srgbClr val="294350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43" name="Straight Connector 23">
                  <a:extLst>
                    <a:ext uri="{FF2B5EF4-FFF2-40B4-BE49-F238E27FC236}">
                      <a16:creationId xmlns:a16="http://schemas.microsoft.com/office/drawing/2014/main" id="{06114B67-7E11-48B4-AF3D-59B1D4957C0A}"/>
                    </a:ext>
                  </a:extLst>
                </p:cNvPr>
                <p:cNvCxnSpPr/>
                <p:nvPr/>
              </p:nvCxnSpPr>
              <p:spPr>
                <a:xfrm>
                  <a:off x="11643803" y="4065403"/>
                  <a:ext cx="229603" cy="0"/>
                </a:xfrm>
                <a:prstGeom prst="line">
                  <a:avLst/>
                </a:prstGeom>
                <a:ln w="12700">
                  <a:solidFill>
                    <a:srgbClr val="294350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</p:grpSp>
      </p:grpSp>
      <p:grpSp>
        <p:nvGrpSpPr>
          <p:cNvPr id="5" name="组合 4">
            <a:extLst>
              <a:ext uri="{FF2B5EF4-FFF2-40B4-BE49-F238E27FC236}">
                <a16:creationId xmlns:a16="http://schemas.microsoft.com/office/drawing/2014/main" id="{3234DB7A-826F-4F70-8C97-AB9078DA8393}"/>
              </a:ext>
            </a:extLst>
          </p:cNvPr>
          <p:cNvGrpSpPr/>
          <p:nvPr/>
        </p:nvGrpSpPr>
        <p:grpSpPr>
          <a:xfrm>
            <a:off x="3169180" y="1800942"/>
            <a:ext cx="3251200" cy="3359199"/>
            <a:chOff x="3169180" y="1800942"/>
            <a:chExt cx="3251200" cy="3359199"/>
          </a:xfrm>
        </p:grpSpPr>
        <p:graphicFrame>
          <p:nvGraphicFramePr>
            <p:cNvPr id="14" name="Content Placeholder 3">
              <a:extLst>
                <a:ext uri="{FF2B5EF4-FFF2-40B4-BE49-F238E27FC236}">
                  <a16:creationId xmlns:a16="http://schemas.microsoft.com/office/drawing/2014/main" id="{EE238A25-8CE3-4CBD-A517-8E92F259666C}"/>
                </a:ext>
              </a:extLst>
            </p:cNvPr>
            <p:cNvGraphicFramePr/>
            <p:nvPr>
              <p:extLst>
                <p:ext uri="{D42A27DB-BD31-4B8C-83A1-F6EECF244321}">
                  <p14:modId xmlns:p14="http://schemas.microsoft.com/office/powerpoint/2010/main" val="1398241884"/>
                </p:ext>
              </p:extLst>
            </p:nvPr>
          </p:nvGraphicFramePr>
          <p:xfrm>
            <a:off x="3169180" y="1800942"/>
            <a:ext cx="3251200" cy="2194560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11"/>
            </a:graphicData>
          </a:graphic>
        </p:graphicFrame>
        <p:sp>
          <p:nvSpPr>
            <p:cNvPr id="30" name="TextBox 25">
              <a:extLst>
                <a:ext uri="{FF2B5EF4-FFF2-40B4-BE49-F238E27FC236}">
                  <a16:creationId xmlns:a16="http://schemas.microsoft.com/office/drawing/2014/main" id="{296280D5-118D-4CD0-8DA0-80DD40FD3D68}"/>
                </a:ext>
              </a:extLst>
            </p:cNvPr>
            <p:cNvSpPr txBox="1"/>
            <p:nvPr/>
          </p:nvSpPr>
          <p:spPr>
            <a:xfrm>
              <a:off x="4385939" y="2593512"/>
              <a:ext cx="793807" cy="584775"/>
            </a:xfrm>
            <a:prstGeom prst="rect">
              <a:avLst/>
            </a:prstGeom>
            <a:noFill/>
          </p:spPr>
          <p:txBody>
            <a:bodyPr wrap="none" rtlCol="0" anchor="ctr" anchorCtr="0">
              <a:spAutoFit/>
            </a:bodyPr>
            <a:lstStyle/>
            <a:p>
              <a:pPr algn="ctr"/>
              <a:r>
                <a:rPr lang="id-ID" sz="3200" b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49</a:t>
              </a:r>
              <a:r>
                <a:rPr lang="en-US" sz="2000" b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%</a:t>
              </a:r>
              <a:endParaRPr lang="en-US" sz="2400" b="1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grpSp>
          <p:nvGrpSpPr>
            <p:cNvPr id="44" name="组合 43">
              <a:extLst>
                <a:ext uri="{FF2B5EF4-FFF2-40B4-BE49-F238E27FC236}">
                  <a16:creationId xmlns:a16="http://schemas.microsoft.com/office/drawing/2014/main" id="{D3E07117-644F-4E5C-AE9A-5169088E6250}"/>
                </a:ext>
              </a:extLst>
            </p:cNvPr>
            <p:cNvGrpSpPr/>
            <p:nvPr/>
          </p:nvGrpSpPr>
          <p:grpSpPr>
            <a:xfrm>
              <a:off x="3620807" y="4010016"/>
              <a:ext cx="2347947" cy="1150125"/>
              <a:chOff x="1356379" y="4828320"/>
              <a:chExt cx="2347947" cy="1150125"/>
            </a:xfrm>
          </p:grpSpPr>
          <p:sp>
            <p:nvSpPr>
              <p:cNvPr id="45" name="i$liḋe-TextBox 35">
                <a:extLst>
                  <a:ext uri="{FF2B5EF4-FFF2-40B4-BE49-F238E27FC236}">
                    <a16:creationId xmlns:a16="http://schemas.microsoft.com/office/drawing/2014/main" id="{1179A6A2-9EF1-49D6-86E1-1D5FD870F9C6}"/>
                  </a:ext>
                </a:extLst>
              </p:cNvPr>
              <p:cNvSpPr txBox="1"/>
              <p:nvPr/>
            </p:nvSpPr>
            <p:spPr bwMode="auto">
              <a:xfrm>
                <a:off x="1356379" y="5064035"/>
                <a:ext cx="2347947" cy="283030"/>
              </a:xfrm>
              <a:prstGeom prst="rect">
                <a:avLst/>
              </a:prstGeom>
              <a:noFill/>
              <a:ln w="9525">
                <a:noFill/>
                <a:miter lim="800000"/>
              </a:ln>
            </p:spPr>
            <p:txBody>
              <a:bodyPr wrap="none" lIns="0" tIns="0" rIns="0" bIns="0" anchor="ctr" anchorCtr="1">
                <a:normAutofit/>
                <a:scene3d>
                  <a:camera prst="orthographicFront"/>
                  <a:lightRig rig="threePt" dir="t"/>
                </a:scene3d>
                <a:sp3d>
                  <a:bevelT w="0" h="0"/>
                </a:sp3d>
              </a:bodyPr>
              <a:lstStyle/>
              <a:p>
                <a:pPr marL="0" lvl="1" algn="ctr"/>
                <a:r>
                  <a:rPr lang="zh-CN" altLang="en-US" sz="1600" b="1">
                    <a:solidFill>
                      <a:srgbClr val="FC8618"/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rPr>
                  <a:t>标题文本预设</a:t>
                </a:r>
              </a:p>
            </p:txBody>
          </p:sp>
          <p:sp>
            <p:nvSpPr>
              <p:cNvPr id="46" name="i$liḋe-TextBox 36">
                <a:extLst>
                  <a:ext uri="{FF2B5EF4-FFF2-40B4-BE49-F238E27FC236}">
                    <a16:creationId xmlns:a16="http://schemas.microsoft.com/office/drawing/2014/main" id="{B271B97C-F0CA-4421-B827-DCECE4E8BF94}"/>
                  </a:ext>
                </a:extLst>
              </p:cNvPr>
              <p:cNvSpPr txBox="1"/>
              <p:nvPr/>
            </p:nvSpPr>
            <p:spPr bwMode="auto">
              <a:xfrm>
                <a:off x="1356379" y="5404215"/>
                <a:ext cx="2347947" cy="574230"/>
              </a:xfrm>
              <a:prstGeom prst="rect">
                <a:avLst/>
              </a:prstGeom>
              <a:noFill/>
              <a:ln w="9525">
                <a:noFill/>
                <a:miter lim="800000"/>
              </a:ln>
            </p:spPr>
            <p:txBody>
              <a:bodyPr wrap="square" lIns="0" tIns="0" rIns="0" bIns="0" anchor="ctr" anchorCtr="1">
                <a:normAutofit fontScale="92500" lnSpcReduction="10000"/>
                <a:scene3d>
                  <a:camera prst="orthographicFront"/>
                  <a:lightRig rig="threePt" dir="t"/>
                </a:scene3d>
                <a:sp3d>
                  <a:bevelT w="0" h="0"/>
                </a:sp3d>
              </a:bodyPr>
              <a:lstStyle/>
              <a:p>
                <a:pPr algn="ctr">
                  <a:lnSpc>
                    <a:spcPct val="120000"/>
                  </a:lnSpc>
                  <a:defRPr/>
                </a:pPr>
                <a:r>
                  <a:rPr lang="zh-CN" altLang="en-US" sz="120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rPr>
                  <a:t>此部分内容作为文字排版占位显示 </a:t>
                </a:r>
                <a:br>
                  <a:rPr lang="zh-CN" altLang="en-US" sz="120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rPr>
                </a:br>
                <a:r>
                  <a:rPr lang="zh-CN" altLang="en-US" sz="120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rPr>
                  <a:t>此部分内容作为文字排版占位</a:t>
                </a:r>
                <a:endParaRPr lang="en-US" altLang="zh-CN" sz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  <a:p>
                <a:pPr algn="ctr">
                  <a:lnSpc>
                    <a:spcPct val="120000"/>
                  </a:lnSpc>
                  <a:defRPr/>
                </a:pPr>
                <a:r>
                  <a:rPr lang="zh-CN" altLang="en-US" sz="120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rPr>
                  <a:t>（建议使用主题字体）</a:t>
                </a:r>
              </a:p>
            </p:txBody>
          </p:sp>
          <p:grpSp>
            <p:nvGrpSpPr>
              <p:cNvPr id="47" name="Group 18">
                <a:extLst>
                  <a:ext uri="{FF2B5EF4-FFF2-40B4-BE49-F238E27FC236}">
                    <a16:creationId xmlns:a16="http://schemas.microsoft.com/office/drawing/2014/main" id="{84BB004D-4476-4A94-95EF-CA44C96AFC4F}"/>
                  </a:ext>
                </a:extLst>
              </p:cNvPr>
              <p:cNvGrpSpPr/>
              <p:nvPr/>
            </p:nvGrpSpPr>
            <p:grpSpPr>
              <a:xfrm>
                <a:off x="2256253" y="4828320"/>
                <a:ext cx="548198" cy="84777"/>
                <a:chOff x="11643803" y="3980625"/>
                <a:chExt cx="1096395" cy="169554"/>
              </a:xfrm>
            </p:grpSpPr>
            <p:sp>
              <p:nvSpPr>
                <p:cNvPr id="48" name="Rectangle 19">
                  <a:extLst>
                    <a:ext uri="{FF2B5EF4-FFF2-40B4-BE49-F238E27FC236}">
                      <a16:creationId xmlns:a16="http://schemas.microsoft.com/office/drawing/2014/main" id="{0A0A1E45-AD2A-4FEA-9184-D932103E36D5}"/>
                    </a:ext>
                  </a:extLst>
                </p:cNvPr>
                <p:cNvSpPr/>
                <p:nvPr/>
              </p:nvSpPr>
              <p:spPr>
                <a:xfrm rot="2700000">
                  <a:off x="11908522" y="3980626"/>
                  <a:ext cx="169553" cy="169553"/>
                </a:xfrm>
                <a:prstGeom prst="rect">
                  <a:avLst/>
                </a:prstGeom>
                <a:noFill/>
                <a:ln>
                  <a:solidFill>
                    <a:srgbClr val="29435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tr-TR" sz="900">
                    <a:solidFill>
                      <a:srgbClr val="FF0000"/>
                    </a:solidFill>
                  </a:endParaRPr>
                </a:p>
              </p:txBody>
            </p:sp>
            <p:sp>
              <p:nvSpPr>
                <p:cNvPr id="49" name="Rectangle 20">
                  <a:extLst>
                    <a:ext uri="{FF2B5EF4-FFF2-40B4-BE49-F238E27FC236}">
                      <a16:creationId xmlns:a16="http://schemas.microsoft.com/office/drawing/2014/main" id="{DD1D635B-618A-46FC-957F-DBFDEA76C269}"/>
                    </a:ext>
                  </a:extLst>
                </p:cNvPr>
                <p:cNvSpPr/>
                <p:nvPr/>
              </p:nvSpPr>
              <p:spPr>
                <a:xfrm rot="2700000">
                  <a:off x="12107224" y="3980625"/>
                  <a:ext cx="169553" cy="169553"/>
                </a:xfrm>
                <a:prstGeom prst="rect">
                  <a:avLst/>
                </a:prstGeom>
                <a:noFill/>
                <a:ln>
                  <a:solidFill>
                    <a:srgbClr val="29435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tr-TR" sz="900">
                    <a:solidFill>
                      <a:srgbClr val="FF0000"/>
                    </a:solidFill>
                  </a:endParaRPr>
                </a:p>
              </p:txBody>
            </p:sp>
            <p:sp>
              <p:nvSpPr>
                <p:cNvPr id="50" name="Rectangle 21">
                  <a:extLst>
                    <a:ext uri="{FF2B5EF4-FFF2-40B4-BE49-F238E27FC236}">
                      <a16:creationId xmlns:a16="http://schemas.microsoft.com/office/drawing/2014/main" id="{691D009F-90B6-44DD-A053-CF85D4E1EE93}"/>
                    </a:ext>
                  </a:extLst>
                </p:cNvPr>
                <p:cNvSpPr/>
                <p:nvPr/>
              </p:nvSpPr>
              <p:spPr>
                <a:xfrm rot="2700000">
                  <a:off x="12305926" y="3980625"/>
                  <a:ext cx="169553" cy="169553"/>
                </a:xfrm>
                <a:prstGeom prst="rect">
                  <a:avLst/>
                </a:prstGeom>
                <a:noFill/>
                <a:ln>
                  <a:solidFill>
                    <a:srgbClr val="29435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tr-TR" sz="900">
                    <a:solidFill>
                      <a:srgbClr val="FF0000"/>
                    </a:solidFill>
                  </a:endParaRPr>
                </a:p>
              </p:txBody>
            </p:sp>
            <p:cxnSp>
              <p:nvCxnSpPr>
                <p:cNvPr id="51" name="Straight Connector 22">
                  <a:extLst>
                    <a:ext uri="{FF2B5EF4-FFF2-40B4-BE49-F238E27FC236}">
                      <a16:creationId xmlns:a16="http://schemas.microsoft.com/office/drawing/2014/main" id="{67510045-884C-46C4-9B93-30B8C253323D}"/>
                    </a:ext>
                  </a:extLst>
                </p:cNvPr>
                <p:cNvCxnSpPr/>
                <p:nvPr/>
              </p:nvCxnSpPr>
              <p:spPr>
                <a:xfrm>
                  <a:off x="12510595" y="4065403"/>
                  <a:ext cx="229603" cy="0"/>
                </a:xfrm>
                <a:prstGeom prst="line">
                  <a:avLst/>
                </a:prstGeom>
                <a:ln w="12700">
                  <a:solidFill>
                    <a:srgbClr val="294350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52" name="Straight Connector 23">
                  <a:extLst>
                    <a:ext uri="{FF2B5EF4-FFF2-40B4-BE49-F238E27FC236}">
                      <a16:creationId xmlns:a16="http://schemas.microsoft.com/office/drawing/2014/main" id="{DA2484C6-511F-423C-81CF-DC92C0E4F537}"/>
                    </a:ext>
                  </a:extLst>
                </p:cNvPr>
                <p:cNvCxnSpPr/>
                <p:nvPr/>
              </p:nvCxnSpPr>
              <p:spPr>
                <a:xfrm>
                  <a:off x="11643803" y="4065403"/>
                  <a:ext cx="229603" cy="0"/>
                </a:xfrm>
                <a:prstGeom prst="line">
                  <a:avLst/>
                </a:prstGeom>
                <a:ln w="12700">
                  <a:solidFill>
                    <a:srgbClr val="294350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</p:grpSp>
      </p:grpSp>
      <p:grpSp>
        <p:nvGrpSpPr>
          <p:cNvPr id="8" name="组合 7">
            <a:extLst>
              <a:ext uri="{FF2B5EF4-FFF2-40B4-BE49-F238E27FC236}">
                <a16:creationId xmlns:a16="http://schemas.microsoft.com/office/drawing/2014/main" id="{BF85BFBD-8094-4E58-BDCF-8B6433E79012}"/>
              </a:ext>
            </a:extLst>
          </p:cNvPr>
          <p:cNvGrpSpPr/>
          <p:nvPr/>
        </p:nvGrpSpPr>
        <p:grpSpPr>
          <a:xfrm>
            <a:off x="5743046" y="1800942"/>
            <a:ext cx="3251200" cy="3359199"/>
            <a:chOff x="5743046" y="1800942"/>
            <a:chExt cx="3251200" cy="3359199"/>
          </a:xfrm>
        </p:grpSpPr>
        <p:sp>
          <p:nvSpPr>
            <p:cNvPr id="31" name="TextBox 26">
              <a:extLst>
                <a:ext uri="{FF2B5EF4-FFF2-40B4-BE49-F238E27FC236}">
                  <a16:creationId xmlns:a16="http://schemas.microsoft.com/office/drawing/2014/main" id="{CAEC65B3-9967-49F7-B9B2-A1A337324C97}"/>
                </a:ext>
              </a:extLst>
            </p:cNvPr>
            <p:cNvSpPr txBox="1"/>
            <p:nvPr/>
          </p:nvSpPr>
          <p:spPr>
            <a:xfrm>
              <a:off x="6962225" y="2593512"/>
              <a:ext cx="793807" cy="584775"/>
            </a:xfrm>
            <a:prstGeom prst="rect">
              <a:avLst/>
            </a:prstGeom>
            <a:noFill/>
          </p:spPr>
          <p:txBody>
            <a:bodyPr wrap="none" rtlCol="0" anchor="ctr" anchorCtr="0">
              <a:spAutoFit/>
            </a:bodyPr>
            <a:lstStyle/>
            <a:p>
              <a:pPr algn="ctr"/>
              <a:r>
                <a:rPr lang="id-ID" sz="3200" b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9</a:t>
              </a:r>
              <a:r>
                <a:rPr lang="en-US" sz="3200" b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0</a:t>
              </a:r>
              <a:r>
                <a:rPr lang="en-US" sz="2000" b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%</a:t>
              </a:r>
              <a:endParaRPr lang="en-US" sz="2400" b="1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grpSp>
          <p:nvGrpSpPr>
            <p:cNvPr id="6" name="组合 5">
              <a:extLst>
                <a:ext uri="{FF2B5EF4-FFF2-40B4-BE49-F238E27FC236}">
                  <a16:creationId xmlns:a16="http://schemas.microsoft.com/office/drawing/2014/main" id="{827D646B-8DDE-422C-B003-C233CC3DB7D2}"/>
                </a:ext>
              </a:extLst>
            </p:cNvPr>
            <p:cNvGrpSpPr/>
            <p:nvPr/>
          </p:nvGrpSpPr>
          <p:grpSpPr>
            <a:xfrm>
              <a:off x="5743046" y="1800942"/>
              <a:ext cx="3251200" cy="3359199"/>
              <a:chOff x="5743046" y="1800942"/>
              <a:chExt cx="3251200" cy="3359199"/>
            </a:xfrm>
          </p:grpSpPr>
          <p:graphicFrame>
            <p:nvGraphicFramePr>
              <p:cNvPr id="15" name="Content Placeholder 3">
                <a:extLst>
                  <a:ext uri="{FF2B5EF4-FFF2-40B4-BE49-F238E27FC236}">
                    <a16:creationId xmlns:a16="http://schemas.microsoft.com/office/drawing/2014/main" id="{AC45C600-B999-45A9-A95E-F0FC4339A57C}"/>
                  </a:ext>
                </a:extLst>
              </p:cNvPr>
              <p:cNvGraphicFramePr/>
              <p:nvPr>
                <p:extLst>
                  <p:ext uri="{D42A27DB-BD31-4B8C-83A1-F6EECF244321}">
                    <p14:modId xmlns:p14="http://schemas.microsoft.com/office/powerpoint/2010/main" val="3075158089"/>
                  </p:ext>
                </p:extLst>
              </p:nvPr>
            </p:nvGraphicFramePr>
            <p:xfrm>
              <a:off x="5743046" y="1800942"/>
              <a:ext cx="3251200" cy="2194560"/>
            </p:xfrm>
            <a:graphic>
              <a:graphicData uri="http://schemas.openxmlformats.org/drawingml/2006/chart">
                <c:chart xmlns:c="http://schemas.openxmlformats.org/drawingml/2006/chart" xmlns:r="http://schemas.openxmlformats.org/officeDocument/2006/relationships" r:id="rId12"/>
              </a:graphicData>
            </a:graphic>
          </p:graphicFrame>
          <p:grpSp>
            <p:nvGrpSpPr>
              <p:cNvPr id="53" name="组合 52">
                <a:extLst>
                  <a:ext uri="{FF2B5EF4-FFF2-40B4-BE49-F238E27FC236}">
                    <a16:creationId xmlns:a16="http://schemas.microsoft.com/office/drawing/2014/main" id="{A3A3E2BB-CAA0-4E43-9279-CD42824EBD31}"/>
                  </a:ext>
                </a:extLst>
              </p:cNvPr>
              <p:cNvGrpSpPr/>
              <p:nvPr/>
            </p:nvGrpSpPr>
            <p:grpSpPr>
              <a:xfrm>
                <a:off x="6194673" y="4010016"/>
                <a:ext cx="2347947" cy="1150125"/>
                <a:chOff x="1356379" y="4828320"/>
                <a:chExt cx="2347947" cy="1150125"/>
              </a:xfrm>
            </p:grpSpPr>
            <p:sp>
              <p:nvSpPr>
                <p:cNvPr id="54" name="i$liḋe-TextBox 35">
                  <a:extLst>
                    <a:ext uri="{FF2B5EF4-FFF2-40B4-BE49-F238E27FC236}">
                      <a16:creationId xmlns:a16="http://schemas.microsoft.com/office/drawing/2014/main" id="{A25B79D3-9A5C-46C4-865C-7986E2B23A1F}"/>
                    </a:ext>
                  </a:extLst>
                </p:cNvPr>
                <p:cNvSpPr txBox="1"/>
                <p:nvPr/>
              </p:nvSpPr>
              <p:spPr bwMode="auto">
                <a:xfrm>
                  <a:off x="1356379" y="5064035"/>
                  <a:ext cx="2347947" cy="283030"/>
                </a:xfrm>
                <a:prstGeom prst="rect">
                  <a:avLst/>
                </a:prstGeom>
                <a:noFill/>
                <a:ln w="9525">
                  <a:noFill/>
                  <a:miter lim="800000"/>
                </a:ln>
              </p:spPr>
              <p:txBody>
                <a:bodyPr wrap="none" lIns="0" tIns="0" rIns="0" bIns="0" anchor="ctr" anchorCtr="1">
                  <a:normAutofit/>
                  <a:scene3d>
                    <a:camera prst="orthographicFront"/>
                    <a:lightRig rig="threePt" dir="t"/>
                  </a:scene3d>
                  <a:sp3d>
                    <a:bevelT w="0" h="0"/>
                  </a:sp3d>
                </a:bodyPr>
                <a:lstStyle/>
                <a:p>
                  <a:pPr marL="0" lvl="1" algn="ctr"/>
                  <a:r>
                    <a:rPr lang="zh-CN" altLang="en-US" sz="1600" b="1">
                      <a:solidFill>
                        <a:srgbClr val="294350"/>
                      </a:solidFill>
                      <a:latin typeface="Arial" panose="020B0604020202020204" pitchFamily="34" charset="0"/>
                      <a:ea typeface="微软雅黑" panose="020B0503020204020204" pitchFamily="34" charset="-122"/>
                      <a:sym typeface="Arial" panose="020B0604020202020204" pitchFamily="34" charset="0"/>
                    </a:rPr>
                    <a:t>标题文本预设</a:t>
                  </a:r>
                </a:p>
              </p:txBody>
            </p:sp>
            <p:sp>
              <p:nvSpPr>
                <p:cNvPr id="55" name="i$liḋe-TextBox 36">
                  <a:extLst>
                    <a:ext uri="{FF2B5EF4-FFF2-40B4-BE49-F238E27FC236}">
                      <a16:creationId xmlns:a16="http://schemas.microsoft.com/office/drawing/2014/main" id="{C914730E-1CEA-4CD1-BEF9-BDD727FC3461}"/>
                    </a:ext>
                  </a:extLst>
                </p:cNvPr>
                <p:cNvSpPr txBox="1"/>
                <p:nvPr/>
              </p:nvSpPr>
              <p:spPr bwMode="auto">
                <a:xfrm>
                  <a:off x="1356379" y="5404215"/>
                  <a:ext cx="2347947" cy="574230"/>
                </a:xfrm>
                <a:prstGeom prst="rect">
                  <a:avLst/>
                </a:prstGeom>
                <a:noFill/>
                <a:ln w="9525">
                  <a:noFill/>
                  <a:miter lim="800000"/>
                </a:ln>
              </p:spPr>
              <p:txBody>
                <a:bodyPr wrap="square" lIns="0" tIns="0" rIns="0" bIns="0" anchor="ctr" anchorCtr="1">
                  <a:normAutofit fontScale="92500" lnSpcReduction="10000"/>
                  <a:scene3d>
                    <a:camera prst="orthographicFront"/>
                    <a:lightRig rig="threePt" dir="t"/>
                  </a:scene3d>
                  <a:sp3d>
                    <a:bevelT w="0" h="0"/>
                  </a:sp3d>
                </a:bodyPr>
                <a:lstStyle/>
                <a:p>
                  <a:pPr algn="ctr">
                    <a:lnSpc>
                      <a:spcPct val="120000"/>
                    </a:lnSpc>
                    <a:defRPr/>
                  </a:pPr>
                  <a:r>
                    <a:rPr lang="zh-CN" altLang="en-US" sz="1200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latin typeface="Arial" panose="020B0604020202020204" pitchFamily="34" charset="0"/>
                      <a:ea typeface="微软雅黑" panose="020B0503020204020204" pitchFamily="34" charset="-122"/>
                      <a:sym typeface="Arial" panose="020B0604020202020204" pitchFamily="34" charset="0"/>
                    </a:rPr>
                    <a:t>此部分内容作为文字排版占位显示 </a:t>
                  </a:r>
                  <a:br>
                    <a:rPr lang="zh-CN" altLang="en-US" sz="1200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latin typeface="Arial" panose="020B0604020202020204" pitchFamily="34" charset="0"/>
                      <a:ea typeface="微软雅黑" panose="020B0503020204020204" pitchFamily="34" charset="-122"/>
                      <a:sym typeface="Arial" panose="020B0604020202020204" pitchFamily="34" charset="0"/>
                    </a:rPr>
                  </a:br>
                  <a:r>
                    <a:rPr lang="zh-CN" altLang="en-US" sz="1200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latin typeface="Arial" panose="020B0604020202020204" pitchFamily="34" charset="0"/>
                      <a:ea typeface="微软雅黑" panose="020B0503020204020204" pitchFamily="34" charset="-122"/>
                      <a:sym typeface="Arial" panose="020B0604020202020204" pitchFamily="34" charset="0"/>
                    </a:rPr>
                    <a:t>此部分内容作为文字排版占位</a:t>
                  </a:r>
                  <a:endParaRPr lang="en-US" altLang="zh-CN" sz="120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endParaRPr>
                </a:p>
                <a:p>
                  <a:pPr algn="ctr">
                    <a:lnSpc>
                      <a:spcPct val="120000"/>
                    </a:lnSpc>
                    <a:defRPr/>
                  </a:pPr>
                  <a:r>
                    <a:rPr lang="zh-CN" altLang="en-US" sz="1200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latin typeface="Arial" panose="020B0604020202020204" pitchFamily="34" charset="0"/>
                      <a:ea typeface="微软雅黑" panose="020B0503020204020204" pitchFamily="34" charset="-122"/>
                      <a:sym typeface="Arial" panose="020B0604020202020204" pitchFamily="34" charset="0"/>
                    </a:rPr>
                    <a:t>（建议使用主题字体）</a:t>
                  </a:r>
                </a:p>
              </p:txBody>
            </p:sp>
            <p:grpSp>
              <p:nvGrpSpPr>
                <p:cNvPr id="56" name="Group 18">
                  <a:extLst>
                    <a:ext uri="{FF2B5EF4-FFF2-40B4-BE49-F238E27FC236}">
                      <a16:creationId xmlns:a16="http://schemas.microsoft.com/office/drawing/2014/main" id="{73923B16-1F2C-4E1F-9D14-E55D9A99CB47}"/>
                    </a:ext>
                  </a:extLst>
                </p:cNvPr>
                <p:cNvGrpSpPr/>
                <p:nvPr/>
              </p:nvGrpSpPr>
              <p:grpSpPr>
                <a:xfrm>
                  <a:off x="2256253" y="4828320"/>
                  <a:ext cx="548198" cy="84777"/>
                  <a:chOff x="11643803" y="3980625"/>
                  <a:chExt cx="1096395" cy="169554"/>
                </a:xfrm>
              </p:grpSpPr>
              <p:sp>
                <p:nvSpPr>
                  <p:cNvPr id="57" name="Rectangle 19">
                    <a:extLst>
                      <a:ext uri="{FF2B5EF4-FFF2-40B4-BE49-F238E27FC236}">
                        <a16:creationId xmlns:a16="http://schemas.microsoft.com/office/drawing/2014/main" id="{A3DD4BF9-3BE9-4BD4-8EF1-6B72EAED07CD}"/>
                      </a:ext>
                    </a:extLst>
                  </p:cNvPr>
                  <p:cNvSpPr/>
                  <p:nvPr/>
                </p:nvSpPr>
                <p:spPr>
                  <a:xfrm rot="2700000">
                    <a:off x="11908522" y="3980626"/>
                    <a:ext cx="169553" cy="169553"/>
                  </a:xfrm>
                  <a:prstGeom prst="rect">
                    <a:avLst/>
                  </a:prstGeom>
                  <a:noFill/>
                  <a:ln>
                    <a:solidFill>
                      <a:srgbClr val="294350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tr-TR" sz="900">
                      <a:solidFill>
                        <a:srgbClr val="FF0000"/>
                      </a:solidFill>
                    </a:endParaRPr>
                  </a:p>
                </p:txBody>
              </p:sp>
              <p:sp>
                <p:nvSpPr>
                  <p:cNvPr id="58" name="Rectangle 20">
                    <a:extLst>
                      <a:ext uri="{FF2B5EF4-FFF2-40B4-BE49-F238E27FC236}">
                        <a16:creationId xmlns:a16="http://schemas.microsoft.com/office/drawing/2014/main" id="{C3263466-AD9B-4E45-B956-07803AE70AEC}"/>
                      </a:ext>
                    </a:extLst>
                  </p:cNvPr>
                  <p:cNvSpPr/>
                  <p:nvPr/>
                </p:nvSpPr>
                <p:spPr>
                  <a:xfrm rot="2700000">
                    <a:off x="12107224" y="3980625"/>
                    <a:ext cx="169553" cy="169553"/>
                  </a:xfrm>
                  <a:prstGeom prst="rect">
                    <a:avLst/>
                  </a:prstGeom>
                  <a:noFill/>
                  <a:ln>
                    <a:solidFill>
                      <a:srgbClr val="294350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tr-TR" sz="900">
                      <a:solidFill>
                        <a:srgbClr val="FF0000"/>
                      </a:solidFill>
                    </a:endParaRPr>
                  </a:p>
                </p:txBody>
              </p:sp>
              <p:sp>
                <p:nvSpPr>
                  <p:cNvPr id="59" name="Rectangle 21">
                    <a:extLst>
                      <a:ext uri="{FF2B5EF4-FFF2-40B4-BE49-F238E27FC236}">
                        <a16:creationId xmlns:a16="http://schemas.microsoft.com/office/drawing/2014/main" id="{29B91561-9571-415C-9AFA-6397B329A3BA}"/>
                      </a:ext>
                    </a:extLst>
                  </p:cNvPr>
                  <p:cNvSpPr/>
                  <p:nvPr/>
                </p:nvSpPr>
                <p:spPr>
                  <a:xfrm rot="2700000">
                    <a:off x="12305926" y="3980625"/>
                    <a:ext cx="169553" cy="169553"/>
                  </a:xfrm>
                  <a:prstGeom prst="rect">
                    <a:avLst/>
                  </a:prstGeom>
                  <a:noFill/>
                  <a:ln>
                    <a:solidFill>
                      <a:srgbClr val="294350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tr-TR" sz="900">
                      <a:solidFill>
                        <a:srgbClr val="FF0000"/>
                      </a:solidFill>
                    </a:endParaRPr>
                  </a:p>
                </p:txBody>
              </p:sp>
              <p:cxnSp>
                <p:nvCxnSpPr>
                  <p:cNvPr id="60" name="Straight Connector 22">
                    <a:extLst>
                      <a:ext uri="{FF2B5EF4-FFF2-40B4-BE49-F238E27FC236}">
                        <a16:creationId xmlns:a16="http://schemas.microsoft.com/office/drawing/2014/main" id="{FA9E3C0E-8D33-4F13-A694-DD7A566DE330}"/>
                      </a:ext>
                    </a:extLst>
                  </p:cNvPr>
                  <p:cNvCxnSpPr/>
                  <p:nvPr/>
                </p:nvCxnSpPr>
                <p:spPr>
                  <a:xfrm>
                    <a:off x="12510595" y="4065403"/>
                    <a:ext cx="229603" cy="0"/>
                  </a:xfrm>
                  <a:prstGeom prst="line">
                    <a:avLst/>
                  </a:prstGeom>
                  <a:ln w="12700">
                    <a:solidFill>
                      <a:srgbClr val="294350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61" name="Straight Connector 23">
                    <a:extLst>
                      <a:ext uri="{FF2B5EF4-FFF2-40B4-BE49-F238E27FC236}">
                        <a16:creationId xmlns:a16="http://schemas.microsoft.com/office/drawing/2014/main" id="{EADA8F84-CCF3-460E-9363-505A5F678A42}"/>
                      </a:ext>
                    </a:extLst>
                  </p:cNvPr>
                  <p:cNvCxnSpPr/>
                  <p:nvPr/>
                </p:nvCxnSpPr>
                <p:spPr>
                  <a:xfrm>
                    <a:off x="11643803" y="4065403"/>
                    <a:ext cx="229603" cy="0"/>
                  </a:xfrm>
                  <a:prstGeom prst="line">
                    <a:avLst/>
                  </a:prstGeom>
                  <a:ln w="12700">
                    <a:solidFill>
                      <a:srgbClr val="294350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</p:grpSp>
          </p:grpSp>
        </p:grpSp>
      </p:grpSp>
      <p:grpSp>
        <p:nvGrpSpPr>
          <p:cNvPr id="9" name="组合 8">
            <a:extLst>
              <a:ext uri="{FF2B5EF4-FFF2-40B4-BE49-F238E27FC236}">
                <a16:creationId xmlns:a16="http://schemas.microsoft.com/office/drawing/2014/main" id="{785B4E1E-4539-4FC0-B378-9C30CE982DD0}"/>
              </a:ext>
            </a:extLst>
          </p:cNvPr>
          <p:cNvGrpSpPr/>
          <p:nvPr/>
        </p:nvGrpSpPr>
        <p:grpSpPr>
          <a:xfrm>
            <a:off x="8316913" y="1800942"/>
            <a:ext cx="3251200" cy="3359199"/>
            <a:chOff x="8316913" y="1800942"/>
            <a:chExt cx="3251200" cy="3359199"/>
          </a:xfrm>
        </p:grpSpPr>
        <p:sp>
          <p:nvSpPr>
            <p:cNvPr id="32" name="TextBox 27">
              <a:extLst>
                <a:ext uri="{FF2B5EF4-FFF2-40B4-BE49-F238E27FC236}">
                  <a16:creationId xmlns:a16="http://schemas.microsoft.com/office/drawing/2014/main" id="{AB6F2FF7-72EA-4F52-8489-D38CD5A6C9C8}"/>
                </a:ext>
              </a:extLst>
            </p:cNvPr>
            <p:cNvSpPr txBox="1"/>
            <p:nvPr/>
          </p:nvSpPr>
          <p:spPr>
            <a:xfrm>
              <a:off x="9538511" y="2593512"/>
              <a:ext cx="793807" cy="584775"/>
            </a:xfrm>
            <a:prstGeom prst="rect">
              <a:avLst/>
            </a:prstGeom>
            <a:noFill/>
          </p:spPr>
          <p:txBody>
            <a:bodyPr wrap="none" rtlCol="0" anchor="ctr" anchorCtr="0">
              <a:spAutoFit/>
            </a:bodyPr>
            <a:lstStyle/>
            <a:p>
              <a:pPr algn="ctr"/>
              <a:r>
                <a:rPr lang="id-ID" sz="3200" b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30</a:t>
              </a:r>
              <a:r>
                <a:rPr lang="en-US" sz="2000" b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%</a:t>
              </a:r>
              <a:endParaRPr lang="en-US" sz="2400" b="1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grpSp>
          <p:nvGrpSpPr>
            <p:cNvPr id="7" name="组合 6">
              <a:extLst>
                <a:ext uri="{FF2B5EF4-FFF2-40B4-BE49-F238E27FC236}">
                  <a16:creationId xmlns:a16="http://schemas.microsoft.com/office/drawing/2014/main" id="{0D0FE876-7F94-42CC-8353-87319D872E76}"/>
                </a:ext>
              </a:extLst>
            </p:cNvPr>
            <p:cNvGrpSpPr/>
            <p:nvPr/>
          </p:nvGrpSpPr>
          <p:grpSpPr>
            <a:xfrm>
              <a:off x="8316913" y="1800942"/>
              <a:ext cx="3251200" cy="3359199"/>
              <a:chOff x="8316913" y="1800942"/>
              <a:chExt cx="3251200" cy="3359199"/>
            </a:xfrm>
          </p:grpSpPr>
          <p:graphicFrame>
            <p:nvGraphicFramePr>
              <p:cNvPr id="22" name="Content Placeholder 3">
                <a:extLst>
                  <a:ext uri="{FF2B5EF4-FFF2-40B4-BE49-F238E27FC236}">
                    <a16:creationId xmlns:a16="http://schemas.microsoft.com/office/drawing/2014/main" id="{953EA50D-8485-412E-9F8E-FCD3ACE56A51}"/>
                  </a:ext>
                </a:extLst>
              </p:cNvPr>
              <p:cNvGraphicFramePr/>
              <p:nvPr>
                <p:extLst>
                  <p:ext uri="{D42A27DB-BD31-4B8C-83A1-F6EECF244321}">
                    <p14:modId xmlns:p14="http://schemas.microsoft.com/office/powerpoint/2010/main" val="4254449865"/>
                  </p:ext>
                </p:extLst>
              </p:nvPr>
            </p:nvGraphicFramePr>
            <p:xfrm>
              <a:off x="8316913" y="1800942"/>
              <a:ext cx="3251200" cy="2194560"/>
            </p:xfrm>
            <a:graphic>
              <a:graphicData uri="http://schemas.openxmlformats.org/drawingml/2006/chart">
                <c:chart xmlns:c="http://schemas.openxmlformats.org/drawingml/2006/chart" xmlns:r="http://schemas.openxmlformats.org/officeDocument/2006/relationships" r:id="rId13"/>
              </a:graphicData>
            </a:graphic>
          </p:graphicFrame>
          <p:grpSp>
            <p:nvGrpSpPr>
              <p:cNvPr id="62" name="组合 61">
                <a:extLst>
                  <a:ext uri="{FF2B5EF4-FFF2-40B4-BE49-F238E27FC236}">
                    <a16:creationId xmlns:a16="http://schemas.microsoft.com/office/drawing/2014/main" id="{43F4A97D-0D3B-43F1-9FA8-72D8F9D3E44C}"/>
                  </a:ext>
                </a:extLst>
              </p:cNvPr>
              <p:cNvGrpSpPr/>
              <p:nvPr/>
            </p:nvGrpSpPr>
            <p:grpSpPr>
              <a:xfrm>
                <a:off x="8768540" y="4010016"/>
                <a:ext cx="2347947" cy="1150125"/>
                <a:chOff x="1356379" y="4828320"/>
                <a:chExt cx="2347947" cy="1150125"/>
              </a:xfrm>
            </p:grpSpPr>
            <p:sp>
              <p:nvSpPr>
                <p:cNvPr id="63" name="i$liḋe-TextBox 35">
                  <a:extLst>
                    <a:ext uri="{FF2B5EF4-FFF2-40B4-BE49-F238E27FC236}">
                      <a16:creationId xmlns:a16="http://schemas.microsoft.com/office/drawing/2014/main" id="{04ABD4D1-5071-41D0-9690-46B964C286DA}"/>
                    </a:ext>
                  </a:extLst>
                </p:cNvPr>
                <p:cNvSpPr txBox="1"/>
                <p:nvPr/>
              </p:nvSpPr>
              <p:spPr bwMode="auto">
                <a:xfrm>
                  <a:off x="1356379" y="5064035"/>
                  <a:ext cx="2347947" cy="283030"/>
                </a:xfrm>
                <a:prstGeom prst="rect">
                  <a:avLst/>
                </a:prstGeom>
                <a:noFill/>
                <a:ln w="9525">
                  <a:noFill/>
                  <a:miter lim="800000"/>
                </a:ln>
              </p:spPr>
              <p:txBody>
                <a:bodyPr wrap="none" lIns="0" tIns="0" rIns="0" bIns="0" anchor="ctr" anchorCtr="1">
                  <a:normAutofit/>
                  <a:scene3d>
                    <a:camera prst="orthographicFront"/>
                    <a:lightRig rig="threePt" dir="t"/>
                  </a:scene3d>
                  <a:sp3d>
                    <a:bevelT w="0" h="0"/>
                  </a:sp3d>
                </a:bodyPr>
                <a:lstStyle/>
                <a:p>
                  <a:pPr marL="0" lvl="1" algn="ctr"/>
                  <a:r>
                    <a:rPr lang="zh-CN" altLang="en-US" sz="1600" b="1">
                      <a:solidFill>
                        <a:srgbClr val="FC8618"/>
                      </a:solidFill>
                      <a:latin typeface="Arial" panose="020B0604020202020204" pitchFamily="34" charset="0"/>
                      <a:ea typeface="微软雅黑" panose="020B0503020204020204" pitchFamily="34" charset="-122"/>
                      <a:sym typeface="Arial" panose="020B0604020202020204" pitchFamily="34" charset="0"/>
                    </a:rPr>
                    <a:t>标题文本预设</a:t>
                  </a:r>
                </a:p>
              </p:txBody>
            </p:sp>
            <p:sp>
              <p:nvSpPr>
                <p:cNvPr id="64" name="i$liḋe-TextBox 36">
                  <a:extLst>
                    <a:ext uri="{FF2B5EF4-FFF2-40B4-BE49-F238E27FC236}">
                      <a16:creationId xmlns:a16="http://schemas.microsoft.com/office/drawing/2014/main" id="{D6A39BD7-EFC1-400C-9657-A89B6968CB61}"/>
                    </a:ext>
                  </a:extLst>
                </p:cNvPr>
                <p:cNvSpPr txBox="1"/>
                <p:nvPr/>
              </p:nvSpPr>
              <p:spPr bwMode="auto">
                <a:xfrm>
                  <a:off x="1356379" y="5404215"/>
                  <a:ext cx="2347947" cy="574230"/>
                </a:xfrm>
                <a:prstGeom prst="rect">
                  <a:avLst/>
                </a:prstGeom>
                <a:noFill/>
                <a:ln w="9525">
                  <a:noFill/>
                  <a:miter lim="800000"/>
                </a:ln>
              </p:spPr>
              <p:txBody>
                <a:bodyPr wrap="square" lIns="0" tIns="0" rIns="0" bIns="0" anchor="ctr" anchorCtr="1">
                  <a:normAutofit fontScale="92500" lnSpcReduction="10000"/>
                  <a:scene3d>
                    <a:camera prst="orthographicFront"/>
                    <a:lightRig rig="threePt" dir="t"/>
                  </a:scene3d>
                  <a:sp3d>
                    <a:bevelT w="0" h="0"/>
                  </a:sp3d>
                </a:bodyPr>
                <a:lstStyle/>
                <a:p>
                  <a:pPr algn="ctr">
                    <a:lnSpc>
                      <a:spcPct val="120000"/>
                    </a:lnSpc>
                    <a:defRPr/>
                  </a:pPr>
                  <a:r>
                    <a:rPr lang="zh-CN" altLang="en-US" sz="1200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latin typeface="Arial" panose="020B0604020202020204" pitchFamily="34" charset="0"/>
                      <a:ea typeface="微软雅黑" panose="020B0503020204020204" pitchFamily="34" charset="-122"/>
                      <a:sym typeface="Arial" panose="020B0604020202020204" pitchFamily="34" charset="0"/>
                    </a:rPr>
                    <a:t>此部分内容作为文字排版占位显示 </a:t>
                  </a:r>
                  <a:br>
                    <a:rPr lang="zh-CN" altLang="en-US" sz="1200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latin typeface="Arial" panose="020B0604020202020204" pitchFamily="34" charset="0"/>
                      <a:ea typeface="微软雅黑" panose="020B0503020204020204" pitchFamily="34" charset="-122"/>
                      <a:sym typeface="Arial" panose="020B0604020202020204" pitchFamily="34" charset="0"/>
                    </a:rPr>
                  </a:br>
                  <a:r>
                    <a:rPr lang="zh-CN" altLang="en-US" sz="1200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latin typeface="Arial" panose="020B0604020202020204" pitchFamily="34" charset="0"/>
                      <a:ea typeface="微软雅黑" panose="020B0503020204020204" pitchFamily="34" charset="-122"/>
                      <a:sym typeface="Arial" panose="020B0604020202020204" pitchFamily="34" charset="0"/>
                    </a:rPr>
                    <a:t>此部分内容作为文字排版占位</a:t>
                  </a:r>
                  <a:endParaRPr lang="en-US" altLang="zh-CN" sz="120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endParaRPr>
                </a:p>
                <a:p>
                  <a:pPr algn="ctr">
                    <a:lnSpc>
                      <a:spcPct val="120000"/>
                    </a:lnSpc>
                    <a:defRPr/>
                  </a:pPr>
                  <a:r>
                    <a:rPr lang="zh-CN" altLang="en-US" sz="1200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latin typeface="Arial" panose="020B0604020202020204" pitchFamily="34" charset="0"/>
                      <a:ea typeface="微软雅黑" panose="020B0503020204020204" pitchFamily="34" charset="-122"/>
                      <a:sym typeface="Arial" panose="020B0604020202020204" pitchFamily="34" charset="0"/>
                    </a:rPr>
                    <a:t>（建议使用主题字体）</a:t>
                  </a:r>
                </a:p>
              </p:txBody>
            </p:sp>
            <p:grpSp>
              <p:nvGrpSpPr>
                <p:cNvPr id="65" name="Group 18">
                  <a:extLst>
                    <a:ext uri="{FF2B5EF4-FFF2-40B4-BE49-F238E27FC236}">
                      <a16:creationId xmlns:a16="http://schemas.microsoft.com/office/drawing/2014/main" id="{6F9C8EBF-2DE2-406B-B8BC-D2E154F48416}"/>
                    </a:ext>
                  </a:extLst>
                </p:cNvPr>
                <p:cNvGrpSpPr/>
                <p:nvPr/>
              </p:nvGrpSpPr>
              <p:grpSpPr>
                <a:xfrm>
                  <a:off x="2256253" y="4828320"/>
                  <a:ext cx="548198" cy="84777"/>
                  <a:chOff x="11643803" y="3980625"/>
                  <a:chExt cx="1096395" cy="169554"/>
                </a:xfrm>
              </p:grpSpPr>
              <p:sp>
                <p:nvSpPr>
                  <p:cNvPr id="66" name="Rectangle 19">
                    <a:extLst>
                      <a:ext uri="{FF2B5EF4-FFF2-40B4-BE49-F238E27FC236}">
                        <a16:creationId xmlns:a16="http://schemas.microsoft.com/office/drawing/2014/main" id="{0121291A-090B-416E-B0A0-2E81BAC3B159}"/>
                      </a:ext>
                    </a:extLst>
                  </p:cNvPr>
                  <p:cNvSpPr/>
                  <p:nvPr/>
                </p:nvSpPr>
                <p:spPr>
                  <a:xfrm rot="2700000">
                    <a:off x="11908522" y="3980626"/>
                    <a:ext cx="169553" cy="169553"/>
                  </a:xfrm>
                  <a:prstGeom prst="rect">
                    <a:avLst/>
                  </a:prstGeom>
                  <a:noFill/>
                  <a:ln>
                    <a:solidFill>
                      <a:srgbClr val="294350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tr-TR" sz="900">
                      <a:solidFill>
                        <a:srgbClr val="FF0000"/>
                      </a:solidFill>
                    </a:endParaRPr>
                  </a:p>
                </p:txBody>
              </p:sp>
              <p:sp>
                <p:nvSpPr>
                  <p:cNvPr id="67" name="Rectangle 20">
                    <a:extLst>
                      <a:ext uri="{FF2B5EF4-FFF2-40B4-BE49-F238E27FC236}">
                        <a16:creationId xmlns:a16="http://schemas.microsoft.com/office/drawing/2014/main" id="{BE578FC3-9A0F-4F5C-82C7-8896315B0D33}"/>
                      </a:ext>
                    </a:extLst>
                  </p:cNvPr>
                  <p:cNvSpPr/>
                  <p:nvPr/>
                </p:nvSpPr>
                <p:spPr>
                  <a:xfrm rot="2700000">
                    <a:off x="12107224" y="3980625"/>
                    <a:ext cx="169553" cy="169553"/>
                  </a:xfrm>
                  <a:prstGeom prst="rect">
                    <a:avLst/>
                  </a:prstGeom>
                  <a:noFill/>
                  <a:ln>
                    <a:solidFill>
                      <a:srgbClr val="294350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tr-TR" sz="900">
                      <a:solidFill>
                        <a:srgbClr val="FF0000"/>
                      </a:solidFill>
                    </a:endParaRPr>
                  </a:p>
                </p:txBody>
              </p:sp>
              <p:sp>
                <p:nvSpPr>
                  <p:cNvPr id="68" name="Rectangle 21">
                    <a:extLst>
                      <a:ext uri="{FF2B5EF4-FFF2-40B4-BE49-F238E27FC236}">
                        <a16:creationId xmlns:a16="http://schemas.microsoft.com/office/drawing/2014/main" id="{4DF248A8-979F-48F7-8F38-199CF4E0B13D}"/>
                      </a:ext>
                    </a:extLst>
                  </p:cNvPr>
                  <p:cNvSpPr/>
                  <p:nvPr/>
                </p:nvSpPr>
                <p:spPr>
                  <a:xfrm rot="2700000">
                    <a:off x="12305926" y="3980625"/>
                    <a:ext cx="169553" cy="169553"/>
                  </a:xfrm>
                  <a:prstGeom prst="rect">
                    <a:avLst/>
                  </a:prstGeom>
                  <a:noFill/>
                  <a:ln>
                    <a:solidFill>
                      <a:srgbClr val="294350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tr-TR" sz="900">
                      <a:solidFill>
                        <a:srgbClr val="FF0000"/>
                      </a:solidFill>
                    </a:endParaRPr>
                  </a:p>
                </p:txBody>
              </p:sp>
              <p:cxnSp>
                <p:nvCxnSpPr>
                  <p:cNvPr id="69" name="Straight Connector 22">
                    <a:extLst>
                      <a:ext uri="{FF2B5EF4-FFF2-40B4-BE49-F238E27FC236}">
                        <a16:creationId xmlns:a16="http://schemas.microsoft.com/office/drawing/2014/main" id="{81896370-32A4-4D81-B307-D92A04E04BEE}"/>
                      </a:ext>
                    </a:extLst>
                  </p:cNvPr>
                  <p:cNvCxnSpPr/>
                  <p:nvPr/>
                </p:nvCxnSpPr>
                <p:spPr>
                  <a:xfrm>
                    <a:off x="12510595" y="4065403"/>
                    <a:ext cx="229603" cy="0"/>
                  </a:xfrm>
                  <a:prstGeom prst="line">
                    <a:avLst/>
                  </a:prstGeom>
                  <a:ln w="12700">
                    <a:solidFill>
                      <a:srgbClr val="294350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70" name="Straight Connector 23">
                    <a:extLst>
                      <a:ext uri="{FF2B5EF4-FFF2-40B4-BE49-F238E27FC236}">
                        <a16:creationId xmlns:a16="http://schemas.microsoft.com/office/drawing/2014/main" id="{670FB130-33C1-4D9E-BBAF-0373E0C0BB4B}"/>
                      </a:ext>
                    </a:extLst>
                  </p:cNvPr>
                  <p:cNvCxnSpPr/>
                  <p:nvPr/>
                </p:nvCxnSpPr>
                <p:spPr>
                  <a:xfrm>
                    <a:off x="11643803" y="4065403"/>
                    <a:ext cx="229603" cy="0"/>
                  </a:xfrm>
                  <a:prstGeom prst="line">
                    <a:avLst/>
                  </a:prstGeom>
                  <a:ln w="12700">
                    <a:solidFill>
                      <a:srgbClr val="294350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</p:grpSp>
          </p:grpSp>
        </p:grpSp>
      </p:grpSp>
      <p:sp>
        <p:nvSpPr>
          <p:cNvPr id="71" name="PA_椭圆 17">
            <a:extLst>
              <a:ext uri="{FF2B5EF4-FFF2-40B4-BE49-F238E27FC236}">
                <a16:creationId xmlns:a16="http://schemas.microsoft.com/office/drawing/2014/main" id="{5DAC575E-5418-406C-93CC-D52B05F9067D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261744" y="368300"/>
            <a:ext cx="188697" cy="188697"/>
          </a:xfrm>
          <a:prstGeom prst="ellipse">
            <a:avLst/>
          </a:prstGeom>
          <a:solidFill>
            <a:srgbClr val="2943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2" name="PA_椭圆 22">
            <a:extLst>
              <a:ext uri="{FF2B5EF4-FFF2-40B4-BE49-F238E27FC236}">
                <a16:creationId xmlns:a16="http://schemas.microsoft.com/office/drawing/2014/main" id="{E9A45102-6E67-494C-B436-59097DB7EAEE}"/>
              </a:ext>
            </a:extLst>
          </p:cNvPr>
          <p:cNvSpPr/>
          <p:nvPr>
            <p:custDataLst>
              <p:tags r:id="rId2"/>
            </p:custDataLst>
          </p:nvPr>
        </p:nvSpPr>
        <p:spPr>
          <a:xfrm>
            <a:off x="120220" y="514540"/>
            <a:ext cx="141523" cy="141523"/>
          </a:xfrm>
          <a:prstGeom prst="ellipse">
            <a:avLst/>
          </a:prstGeom>
          <a:solidFill>
            <a:srgbClr val="FC861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3" name="PA_椭圆 23">
            <a:extLst>
              <a:ext uri="{FF2B5EF4-FFF2-40B4-BE49-F238E27FC236}">
                <a16:creationId xmlns:a16="http://schemas.microsoft.com/office/drawing/2014/main" id="{B9FE5687-65B2-40D4-9E27-85B99D748FCE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>
            <a:off x="39325" y="369269"/>
            <a:ext cx="100798" cy="100797"/>
          </a:xfrm>
          <a:prstGeom prst="ellipse">
            <a:avLst/>
          </a:prstGeom>
          <a:solidFill>
            <a:srgbClr val="2943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4" name="PA_椭圆 24">
            <a:extLst>
              <a:ext uri="{FF2B5EF4-FFF2-40B4-BE49-F238E27FC236}">
                <a16:creationId xmlns:a16="http://schemas.microsoft.com/office/drawing/2014/main" id="{99213B13-FF9F-4058-BADC-44563BD73D12}"/>
              </a:ext>
            </a:extLst>
          </p:cNvPr>
          <p:cNvSpPr/>
          <p:nvPr>
            <p:custDataLst>
              <p:tags r:id="rId4"/>
            </p:custDataLst>
          </p:nvPr>
        </p:nvSpPr>
        <p:spPr>
          <a:xfrm flipV="1">
            <a:off x="282216" y="627791"/>
            <a:ext cx="73877" cy="73877"/>
          </a:xfrm>
          <a:prstGeom prst="ellipse">
            <a:avLst/>
          </a:prstGeom>
          <a:solidFill>
            <a:srgbClr val="FC861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5" name="PA_椭圆 26">
            <a:extLst>
              <a:ext uri="{FF2B5EF4-FFF2-40B4-BE49-F238E27FC236}">
                <a16:creationId xmlns:a16="http://schemas.microsoft.com/office/drawing/2014/main" id="{FDA58BE7-1C81-4D7A-8D4F-EC03A14427C0}"/>
              </a:ext>
            </a:extLst>
          </p:cNvPr>
          <p:cNvSpPr/>
          <p:nvPr>
            <p:custDataLst>
              <p:tags r:id="rId5"/>
            </p:custDataLst>
          </p:nvPr>
        </p:nvSpPr>
        <p:spPr>
          <a:xfrm flipV="1">
            <a:off x="171301" y="426366"/>
            <a:ext cx="50320" cy="50320"/>
          </a:xfrm>
          <a:prstGeom prst="ellipse">
            <a:avLst/>
          </a:prstGeom>
          <a:solidFill>
            <a:srgbClr val="FC861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6" name="PA_椭圆 27">
            <a:extLst>
              <a:ext uri="{FF2B5EF4-FFF2-40B4-BE49-F238E27FC236}">
                <a16:creationId xmlns:a16="http://schemas.microsoft.com/office/drawing/2014/main" id="{B68DAA16-533C-46B5-8065-82E81A6A0EA2}"/>
              </a:ext>
            </a:extLst>
          </p:cNvPr>
          <p:cNvSpPr/>
          <p:nvPr>
            <p:custDataLst>
              <p:tags r:id="rId6"/>
            </p:custDataLst>
          </p:nvPr>
        </p:nvSpPr>
        <p:spPr>
          <a:xfrm flipV="1">
            <a:off x="1" y="540212"/>
            <a:ext cx="28328" cy="28328"/>
          </a:xfrm>
          <a:prstGeom prst="ellipse">
            <a:avLst/>
          </a:prstGeom>
          <a:solidFill>
            <a:srgbClr val="FC861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7" name="PA_椭圆 28">
            <a:extLst>
              <a:ext uri="{FF2B5EF4-FFF2-40B4-BE49-F238E27FC236}">
                <a16:creationId xmlns:a16="http://schemas.microsoft.com/office/drawing/2014/main" id="{F9FAD2E6-DC2B-4C24-B130-289BB27F9F39}"/>
              </a:ext>
            </a:extLst>
          </p:cNvPr>
          <p:cNvSpPr/>
          <p:nvPr>
            <p:custDataLst>
              <p:tags r:id="rId7"/>
            </p:custDataLst>
          </p:nvPr>
        </p:nvSpPr>
        <p:spPr>
          <a:xfrm flipV="1">
            <a:off x="54418" y="634499"/>
            <a:ext cx="14800" cy="14800"/>
          </a:xfrm>
          <a:prstGeom prst="ellipse">
            <a:avLst/>
          </a:prstGeom>
          <a:solidFill>
            <a:srgbClr val="2943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8" name="文本框 77">
            <a:extLst>
              <a:ext uri="{FF2B5EF4-FFF2-40B4-BE49-F238E27FC236}">
                <a16:creationId xmlns:a16="http://schemas.microsoft.com/office/drawing/2014/main" id="{812F661D-7CDD-4C9F-BFC3-36B03889E1C9}"/>
              </a:ext>
            </a:extLst>
          </p:cNvPr>
          <p:cNvSpPr txBox="1"/>
          <p:nvPr/>
        </p:nvSpPr>
        <p:spPr>
          <a:xfrm>
            <a:off x="515193" y="275387"/>
            <a:ext cx="305724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800" b="1">
                <a:solidFill>
                  <a:srgbClr val="294350"/>
                </a:solidFill>
                <a:sym typeface="+mn-lt"/>
              </a:rPr>
              <a:t>添加页面标题内容</a:t>
            </a:r>
          </a:p>
        </p:txBody>
      </p:sp>
      <p:sp>
        <p:nvSpPr>
          <p:cNvPr id="82" name="TextBox 27">
            <a:extLst>
              <a:ext uri="{FF2B5EF4-FFF2-40B4-BE49-F238E27FC236}">
                <a16:creationId xmlns:a16="http://schemas.microsoft.com/office/drawing/2014/main" id="{4BE7C5C5-262C-4FF2-B0F8-37286A858B2A}"/>
              </a:ext>
            </a:extLst>
          </p:cNvPr>
          <p:cNvSpPr txBox="1"/>
          <p:nvPr/>
        </p:nvSpPr>
        <p:spPr>
          <a:xfrm>
            <a:off x="9538511" y="2593512"/>
            <a:ext cx="793807" cy="584775"/>
          </a:xfrm>
          <a:prstGeom prst="rect">
            <a:avLst/>
          </a:prstGeom>
          <a:noFill/>
        </p:spPr>
        <p:txBody>
          <a:bodyPr wrap="none" rtlCol="0" anchor="ctr" anchorCtr="0">
            <a:spAutoFit/>
          </a:bodyPr>
          <a:lstStyle/>
          <a:p>
            <a:pPr algn="ctr"/>
            <a:r>
              <a:rPr lang="id-ID" sz="3200" b="1">
                <a:solidFill>
                  <a:schemeClr val="tx1">
                    <a:lumMod val="65000"/>
                    <a:lumOff val="35000"/>
                  </a:schemeClr>
                </a:solidFill>
              </a:rPr>
              <a:t>30</a:t>
            </a:r>
            <a:r>
              <a:rPr lang="en-US" sz="2000" b="1">
                <a:solidFill>
                  <a:schemeClr val="tx1">
                    <a:lumMod val="65000"/>
                    <a:lumOff val="35000"/>
                  </a:schemeClr>
                </a:solidFill>
              </a:rPr>
              <a:t>%</a:t>
            </a:r>
            <a:endParaRPr lang="en-US" sz="2400" b="1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95" name="TextBox 26">
            <a:extLst>
              <a:ext uri="{FF2B5EF4-FFF2-40B4-BE49-F238E27FC236}">
                <a16:creationId xmlns:a16="http://schemas.microsoft.com/office/drawing/2014/main" id="{79731D87-7D47-49B8-AEF9-B4445BE0D96A}"/>
              </a:ext>
            </a:extLst>
          </p:cNvPr>
          <p:cNvSpPr txBox="1"/>
          <p:nvPr/>
        </p:nvSpPr>
        <p:spPr>
          <a:xfrm>
            <a:off x="6962225" y="2593512"/>
            <a:ext cx="793807" cy="584775"/>
          </a:xfrm>
          <a:prstGeom prst="rect">
            <a:avLst/>
          </a:prstGeom>
          <a:noFill/>
        </p:spPr>
        <p:txBody>
          <a:bodyPr wrap="none" rtlCol="0" anchor="ctr" anchorCtr="0">
            <a:spAutoFit/>
          </a:bodyPr>
          <a:lstStyle/>
          <a:p>
            <a:pPr algn="ctr"/>
            <a:r>
              <a:rPr lang="id-ID" sz="3200" b="1">
                <a:solidFill>
                  <a:schemeClr val="tx1">
                    <a:lumMod val="65000"/>
                    <a:lumOff val="35000"/>
                  </a:schemeClr>
                </a:solidFill>
              </a:rPr>
              <a:t>9</a:t>
            </a:r>
            <a:r>
              <a:rPr lang="en-US" sz="3200" b="1">
                <a:solidFill>
                  <a:schemeClr val="tx1">
                    <a:lumMod val="65000"/>
                    <a:lumOff val="35000"/>
                  </a:schemeClr>
                </a:solidFill>
              </a:rPr>
              <a:t>0</a:t>
            </a:r>
            <a:r>
              <a:rPr lang="en-US" sz="2000" b="1">
                <a:solidFill>
                  <a:schemeClr val="tx1">
                    <a:lumMod val="65000"/>
                    <a:lumOff val="35000"/>
                  </a:schemeClr>
                </a:solidFill>
              </a:rPr>
              <a:t>%</a:t>
            </a:r>
            <a:endParaRPr lang="en-US" sz="2400" b="1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graphicFrame>
        <p:nvGraphicFramePr>
          <p:cNvPr id="108" name="Content Placeholder 3">
            <a:extLst>
              <a:ext uri="{FF2B5EF4-FFF2-40B4-BE49-F238E27FC236}">
                <a16:creationId xmlns:a16="http://schemas.microsoft.com/office/drawing/2014/main" id="{6C5DECB1-C761-4F4B-8EEA-5428EA4E15FE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970879057"/>
              </p:ext>
            </p:extLst>
          </p:nvPr>
        </p:nvGraphicFramePr>
        <p:xfrm>
          <a:off x="3169180" y="1800942"/>
          <a:ext cx="3251200" cy="219456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4"/>
          </a:graphicData>
        </a:graphic>
      </p:graphicFrame>
      <p:sp>
        <p:nvSpPr>
          <p:cNvPr id="109" name="TextBox 25">
            <a:extLst>
              <a:ext uri="{FF2B5EF4-FFF2-40B4-BE49-F238E27FC236}">
                <a16:creationId xmlns:a16="http://schemas.microsoft.com/office/drawing/2014/main" id="{FA2DF821-08FB-4E05-88EB-810B9A565340}"/>
              </a:ext>
            </a:extLst>
          </p:cNvPr>
          <p:cNvSpPr txBox="1"/>
          <p:nvPr/>
        </p:nvSpPr>
        <p:spPr>
          <a:xfrm>
            <a:off x="4385939" y="2593512"/>
            <a:ext cx="793807" cy="584775"/>
          </a:xfrm>
          <a:prstGeom prst="rect">
            <a:avLst/>
          </a:prstGeom>
          <a:noFill/>
        </p:spPr>
        <p:txBody>
          <a:bodyPr wrap="none" rtlCol="0" anchor="ctr" anchorCtr="0">
            <a:spAutoFit/>
          </a:bodyPr>
          <a:lstStyle/>
          <a:p>
            <a:pPr algn="ctr"/>
            <a:r>
              <a:rPr lang="id-ID" sz="3200" b="1">
                <a:solidFill>
                  <a:schemeClr val="tx1">
                    <a:lumMod val="65000"/>
                    <a:lumOff val="35000"/>
                  </a:schemeClr>
                </a:solidFill>
              </a:rPr>
              <a:t>49</a:t>
            </a:r>
            <a:r>
              <a:rPr lang="en-US" sz="2000" b="1">
                <a:solidFill>
                  <a:schemeClr val="tx1">
                    <a:lumMod val="65000"/>
                    <a:lumOff val="35000"/>
                  </a:schemeClr>
                </a:solidFill>
              </a:rPr>
              <a:t>%</a:t>
            </a:r>
            <a:endParaRPr lang="en-US" sz="2400" b="1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121" name="TextBox 24">
            <a:extLst>
              <a:ext uri="{FF2B5EF4-FFF2-40B4-BE49-F238E27FC236}">
                <a16:creationId xmlns:a16="http://schemas.microsoft.com/office/drawing/2014/main" id="{96941C26-6F98-4A52-91CD-4138ED719978}"/>
              </a:ext>
            </a:extLst>
          </p:cNvPr>
          <p:cNvSpPr txBox="1"/>
          <p:nvPr/>
        </p:nvSpPr>
        <p:spPr>
          <a:xfrm>
            <a:off x="1827407" y="2593512"/>
            <a:ext cx="793807" cy="584775"/>
          </a:xfrm>
          <a:prstGeom prst="rect">
            <a:avLst/>
          </a:prstGeom>
          <a:noFill/>
        </p:spPr>
        <p:txBody>
          <a:bodyPr wrap="none" rtlCol="0" anchor="ctr" anchorCtr="0">
            <a:spAutoFit/>
          </a:bodyPr>
          <a:lstStyle/>
          <a:p>
            <a:pPr algn="ctr"/>
            <a:r>
              <a:rPr lang="id-ID" sz="3200" b="1">
                <a:solidFill>
                  <a:schemeClr val="tx1">
                    <a:lumMod val="65000"/>
                    <a:lumOff val="35000"/>
                  </a:schemeClr>
                </a:solidFill>
              </a:rPr>
              <a:t>80</a:t>
            </a:r>
            <a:r>
              <a:rPr lang="en-US" sz="2000" b="1">
                <a:solidFill>
                  <a:schemeClr val="tx1">
                    <a:lumMod val="65000"/>
                    <a:lumOff val="35000"/>
                  </a:schemeClr>
                </a:solidFill>
              </a:rPr>
              <a:t>%</a:t>
            </a:r>
            <a:endParaRPr lang="en-US" sz="2400" b="1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2015988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Content Placeholder 2">
            <a:extLst>
              <a:ext uri="{FF2B5EF4-FFF2-40B4-BE49-F238E27FC236}">
                <a16:creationId xmlns:a16="http://schemas.microsoft.com/office/drawing/2014/main" id="{C51A0444-549E-4F5E-8B46-10E78FD78CAC}"/>
              </a:ext>
            </a:extLst>
          </p:cNvPr>
          <p:cNvSpPr txBox="1"/>
          <p:nvPr/>
        </p:nvSpPr>
        <p:spPr>
          <a:xfrm>
            <a:off x="767408" y="1711784"/>
            <a:ext cx="10657184" cy="934046"/>
          </a:xfrm>
          <a:prstGeom prst="rect">
            <a:avLst/>
          </a:prstGeom>
        </p:spPr>
        <p:txBody>
          <a:bodyPr vert="horz" lIns="121920" tIns="60960" rIns="121920" bIns="60960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12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1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105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105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30000"/>
              </a:lnSpc>
              <a:buNone/>
            </a:pPr>
            <a:r>
              <a:rPr lang="zh-CN" altLang="en-US">
                <a:solidFill>
                  <a:schemeClr val="tx1">
                    <a:lumMod val="65000"/>
                    <a:lumOff val="35000"/>
                  </a:schemeClr>
                </a:solidFill>
                <a:ea typeface="思源黑体 CN Light" panose="020B0300000000000000" pitchFamily="34" charset="-122"/>
              </a:rPr>
              <a:t>致力于成为一家集全案策划、</a:t>
            </a:r>
            <a:r>
              <a:rPr lang="en-US" altLang="zh-CN">
                <a:solidFill>
                  <a:schemeClr val="tx1">
                    <a:lumMod val="65000"/>
                    <a:lumOff val="35000"/>
                  </a:schemeClr>
                </a:solidFill>
                <a:ea typeface="思源黑体 CN Light" panose="020B0300000000000000" pitchFamily="34" charset="-122"/>
              </a:rPr>
              <a:t>PPT</a:t>
            </a:r>
            <a:r>
              <a:rPr lang="zh-CN" altLang="en-US">
                <a:solidFill>
                  <a:schemeClr val="tx1">
                    <a:lumMod val="65000"/>
                    <a:lumOff val="35000"/>
                  </a:schemeClr>
                </a:solidFill>
                <a:ea typeface="思源黑体 CN Light" panose="020B0300000000000000" pitchFamily="34" charset="-122"/>
              </a:rPr>
              <a:t>定制、设计、视频制作、动画设计为一体的综合性广告传媒公司。专门为客户提供创新与专业的设计方案，满足客户的需求，凭借丰富的实战经验与强大的表现力，提供一站式的高效服务，为客户呈现完美的演示效果</a:t>
            </a:r>
          </a:p>
        </p:txBody>
      </p:sp>
      <p:sp>
        <p:nvSpPr>
          <p:cNvPr id="32" name="i$liḋe-TextBox 35">
            <a:extLst>
              <a:ext uri="{FF2B5EF4-FFF2-40B4-BE49-F238E27FC236}">
                <a16:creationId xmlns:a16="http://schemas.microsoft.com/office/drawing/2014/main" id="{4517DBD5-86EB-4EFD-89BE-A603CA54117E}"/>
              </a:ext>
            </a:extLst>
          </p:cNvPr>
          <p:cNvSpPr txBox="1"/>
          <p:nvPr/>
        </p:nvSpPr>
        <p:spPr bwMode="auto">
          <a:xfrm>
            <a:off x="4922027" y="1348128"/>
            <a:ext cx="2347947" cy="283030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none" lIns="0" tIns="0" rIns="0" bIns="0" anchor="ctr" anchorCtr="1">
            <a:normAutofit fontScale="92500" lnSpcReduction="20000"/>
            <a:scene3d>
              <a:camera prst="orthographicFront"/>
              <a:lightRig rig="threePt" dir="t"/>
            </a:scene3d>
            <a:sp3d>
              <a:bevelT w="0" h="0"/>
            </a:sp3d>
          </a:bodyPr>
          <a:lstStyle/>
          <a:p>
            <a:pPr marL="0" lvl="1" algn="ctr"/>
            <a:r>
              <a:rPr lang="zh-CN" altLang="en-US" sz="2400" b="1">
                <a:solidFill>
                  <a:srgbClr val="294350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标题文本预设</a:t>
            </a:r>
          </a:p>
        </p:txBody>
      </p:sp>
      <p:grpSp>
        <p:nvGrpSpPr>
          <p:cNvPr id="33" name="Group 18">
            <a:extLst>
              <a:ext uri="{FF2B5EF4-FFF2-40B4-BE49-F238E27FC236}">
                <a16:creationId xmlns:a16="http://schemas.microsoft.com/office/drawing/2014/main" id="{AB06014B-AD76-4ACF-ADF7-F2DE8F9C7CEF}"/>
              </a:ext>
            </a:extLst>
          </p:cNvPr>
          <p:cNvGrpSpPr/>
          <p:nvPr/>
        </p:nvGrpSpPr>
        <p:grpSpPr>
          <a:xfrm>
            <a:off x="5821901" y="1107003"/>
            <a:ext cx="548198" cy="84777"/>
            <a:chOff x="11643803" y="3980625"/>
            <a:chExt cx="1096395" cy="169554"/>
          </a:xfrm>
        </p:grpSpPr>
        <p:sp>
          <p:nvSpPr>
            <p:cNvPr id="34" name="Rectangle 19">
              <a:extLst>
                <a:ext uri="{FF2B5EF4-FFF2-40B4-BE49-F238E27FC236}">
                  <a16:creationId xmlns:a16="http://schemas.microsoft.com/office/drawing/2014/main" id="{49B3C717-0317-4825-925A-6738ABD2F990}"/>
                </a:ext>
              </a:extLst>
            </p:cNvPr>
            <p:cNvSpPr/>
            <p:nvPr/>
          </p:nvSpPr>
          <p:spPr>
            <a:xfrm rot="2700000">
              <a:off x="11908522" y="3980626"/>
              <a:ext cx="169553" cy="169553"/>
            </a:xfrm>
            <a:prstGeom prst="rect">
              <a:avLst/>
            </a:prstGeom>
            <a:noFill/>
            <a:ln>
              <a:solidFill>
                <a:srgbClr val="29435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tr-TR" sz="900">
                <a:solidFill>
                  <a:srgbClr val="FF0000"/>
                </a:solidFill>
              </a:endParaRPr>
            </a:p>
          </p:txBody>
        </p:sp>
        <p:sp>
          <p:nvSpPr>
            <p:cNvPr id="35" name="Rectangle 20">
              <a:extLst>
                <a:ext uri="{FF2B5EF4-FFF2-40B4-BE49-F238E27FC236}">
                  <a16:creationId xmlns:a16="http://schemas.microsoft.com/office/drawing/2014/main" id="{D8B275B5-779A-43CF-A04F-616C637DF8E6}"/>
                </a:ext>
              </a:extLst>
            </p:cNvPr>
            <p:cNvSpPr/>
            <p:nvPr/>
          </p:nvSpPr>
          <p:spPr>
            <a:xfrm rot="2700000">
              <a:off x="12107224" y="3980625"/>
              <a:ext cx="169553" cy="169553"/>
            </a:xfrm>
            <a:prstGeom prst="rect">
              <a:avLst/>
            </a:prstGeom>
            <a:noFill/>
            <a:ln>
              <a:solidFill>
                <a:srgbClr val="29435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tr-TR" sz="900">
                <a:solidFill>
                  <a:srgbClr val="FF0000"/>
                </a:solidFill>
              </a:endParaRPr>
            </a:p>
          </p:txBody>
        </p:sp>
        <p:sp>
          <p:nvSpPr>
            <p:cNvPr id="36" name="Rectangle 21">
              <a:extLst>
                <a:ext uri="{FF2B5EF4-FFF2-40B4-BE49-F238E27FC236}">
                  <a16:creationId xmlns:a16="http://schemas.microsoft.com/office/drawing/2014/main" id="{9BF1FCE1-7229-4C69-8CF2-69E9F4B06521}"/>
                </a:ext>
              </a:extLst>
            </p:cNvPr>
            <p:cNvSpPr/>
            <p:nvPr/>
          </p:nvSpPr>
          <p:spPr>
            <a:xfrm rot="2700000">
              <a:off x="12305926" y="3980625"/>
              <a:ext cx="169553" cy="169553"/>
            </a:xfrm>
            <a:prstGeom prst="rect">
              <a:avLst/>
            </a:prstGeom>
            <a:noFill/>
            <a:ln>
              <a:solidFill>
                <a:srgbClr val="29435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tr-TR" sz="900">
                <a:solidFill>
                  <a:srgbClr val="FF0000"/>
                </a:solidFill>
              </a:endParaRPr>
            </a:p>
          </p:txBody>
        </p:sp>
        <p:cxnSp>
          <p:nvCxnSpPr>
            <p:cNvPr id="37" name="Straight Connector 22">
              <a:extLst>
                <a:ext uri="{FF2B5EF4-FFF2-40B4-BE49-F238E27FC236}">
                  <a16:creationId xmlns:a16="http://schemas.microsoft.com/office/drawing/2014/main" id="{D761F3D3-8307-4003-BD9F-4C3DD9DD1EBA}"/>
                </a:ext>
              </a:extLst>
            </p:cNvPr>
            <p:cNvCxnSpPr/>
            <p:nvPr/>
          </p:nvCxnSpPr>
          <p:spPr>
            <a:xfrm>
              <a:off x="12510595" y="4065403"/>
              <a:ext cx="229603" cy="0"/>
            </a:xfrm>
            <a:prstGeom prst="line">
              <a:avLst/>
            </a:prstGeom>
            <a:ln w="12700">
              <a:solidFill>
                <a:srgbClr val="29435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6" name="Straight Connector 23">
              <a:extLst>
                <a:ext uri="{FF2B5EF4-FFF2-40B4-BE49-F238E27FC236}">
                  <a16:creationId xmlns:a16="http://schemas.microsoft.com/office/drawing/2014/main" id="{4DFBFEA9-AF0A-4250-8DC6-2E55F3138A43}"/>
                </a:ext>
              </a:extLst>
            </p:cNvPr>
            <p:cNvCxnSpPr/>
            <p:nvPr/>
          </p:nvCxnSpPr>
          <p:spPr>
            <a:xfrm>
              <a:off x="11643803" y="4065403"/>
              <a:ext cx="229603" cy="0"/>
            </a:xfrm>
            <a:prstGeom prst="line">
              <a:avLst/>
            </a:prstGeom>
            <a:ln w="12700">
              <a:solidFill>
                <a:srgbClr val="29435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57" name="PA_椭圆 17">
            <a:extLst>
              <a:ext uri="{FF2B5EF4-FFF2-40B4-BE49-F238E27FC236}">
                <a16:creationId xmlns:a16="http://schemas.microsoft.com/office/drawing/2014/main" id="{ABD00358-8C47-4D60-B07D-9178184FEC92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261744" y="368300"/>
            <a:ext cx="188697" cy="188697"/>
          </a:xfrm>
          <a:prstGeom prst="ellipse">
            <a:avLst/>
          </a:prstGeom>
          <a:solidFill>
            <a:srgbClr val="2943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8" name="PA_椭圆 22">
            <a:extLst>
              <a:ext uri="{FF2B5EF4-FFF2-40B4-BE49-F238E27FC236}">
                <a16:creationId xmlns:a16="http://schemas.microsoft.com/office/drawing/2014/main" id="{3DAFB358-72FD-4B2C-A558-2C58C0854B15}"/>
              </a:ext>
            </a:extLst>
          </p:cNvPr>
          <p:cNvSpPr/>
          <p:nvPr>
            <p:custDataLst>
              <p:tags r:id="rId2"/>
            </p:custDataLst>
          </p:nvPr>
        </p:nvSpPr>
        <p:spPr>
          <a:xfrm>
            <a:off x="120220" y="514540"/>
            <a:ext cx="141523" cy="141523"/>
          </a:xfrm>
          <a:prstGeom prst="ellipse">
            <a:avLst/>
          </a:prstGeom>
          <a:solidFill>
            <a:srgbClr val="FC861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9" name="PA_椭圆 23">
            <a:extLst>
              <a:ext uri="{FF2B5EF4-FFF2-40B4-BE49-F238E27FC236}">
                <a16:creationId xmlns:a16="http://schemas.microsoft.com/office/drawing/2014/main" id="{4F475919-86DD-46AD-B1A9-D120E6D09E66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>
            <a:off x="39325" y="369269"/>
            <a:ext cx="100798" cy="100797"/>
          </a:xfrm>
          <a:prstGeom prst="ellipse">
            <a:avLst/>
          </a:prstGeom>
          <a:solidFill>
            <a:srgbClr val="2943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0" name="PA_椭圆 24">
            <a:extLst>
              <a:ext uri="{FF2B5EF4-FFF2-40B4-BE49-F238E27FC236}">
                <a16:creationId xmlns:a16="http://schemas.microsoft.com/office/drawing/2014/main" id="{4728D743-6362-4140-9F5A-4181BF501B2E}"/>
              </a:ext>
            </a:extLst>
          </p:cNvPr>
          <p:cNvSpPr/>
          <p:nvPr>
            <p:custDataLst>
              <p:tags r:id="rId4"/>
            </p:custDataLst>
          </p:nvPr>
        </p:nvSpPr>
        <p:spPr>
          <a:xfrm flipV="1">
            <a:off x="282216" y="627791"/>
            <a:ext cx="73877" cy="73877"/>
          </a:xfrm>
          <a:prstGeom prst="ellipse">
            <a:avLst/>
          </a:prstGeom>
          <a:solidFill>
            <a:srgbClr val="FC861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1" name="PA_椭圆 26">
            <a:extLst>
              <a:ext uri="{FF2B5EF4-FFF2-40B4-BE49-F238E27FC236}">
                <a16:creationId xmlns:a16="http://schemas.microsoft.com/office/drawing/2014/main" id="{0D1EA84C-9365-48CC-9A4D-33DF6586B37E}"/>
              </a:ext>
            </a:extLst>
          </p:cNvPr>
          <p:cNvSpPr/>
          <p:nvPr>
            <p:custDataLst>
              <p:tags r:id="rId5"/>
            </p:custDataLst>
          </p:nvPr>
        </p:nvSpPr>
        <p:spPr>
          <a:xfrm flipV="1">
            <a:off x="171301" y="426366"/>
            <a:ext cx="50320" cy="50320"/>
          </a:xfrm>
          <a:prstGeom prst="ellipse">
            <a:avLst/>
          </a:prstGeom>
          <a:solidFill>
            <a:srgbClr val="FC861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2" name="PA_椭圆 27">
            <a:extLst>
              <a:ext uri="{FF2B5EF4-FFF2-40B4-BE49-F238E27FC236}">
                <a16:creationId xmlns:a16="http://schemas.microsoft.com/office/drawing/2014/main" id="{970B6991-FCC3-4353-AC4F-6E02AEEEC446}"/>
              </a:ext>
            </a:extLst>
          </p:cNvPr>
          <p:cNvSpPr/>
          <p:nvPr>
            <p:custDataLst>
              <p:tags r:id="rId6"/>
            </p:custDataLst>
          </p:nvPr>
        </p:nvSpPr>
        <p:spPr>
          <a:xfrm flipV="1">
            <a:off x="1" y="540212"/>
            <a:ext cx="28328" cy="28328"/>
          </a:xfrm>
          <a:prstGeom prst="ellipse">
            <a:avLst/>
          </a:prstGeom>
          <a:solidFill>
            <a:srgbClr val="FC861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3" name="PA_椭圆 28">
            <a:extLst>
              <a:ext uri="{FF2B5EF4-FFF2-40B4-BE49-F238E27FC236}">
                <a16:creationId xmlns:a16="http://schemas.microsoft.com/office/drawing/2014/main" id="{6388897C-2B80-496F-BA7E-3C86F8FD98E5}"/>
              </a:ext>
            </a:extLst>
          </p:cNvPr>
          <p:cNvSpPr/>
          <p:nvPr>
            <p:custDataLst>
              <p:tags r:id="rId7"/>
            </p:custDataLst>
          </p:nvPr>
        </p:nvSpPr>
        <p:spPr>
          <a:xfrm flipV="1">
            <a:off x="54418" y="634499"/>
            <a:ext cx="14800" cy="14800"/>
          </a:xfrm>
          <a:prstGeom prst="ellipse">
            <a:avLst/>
          </a:prstGeom>
          <a:solidFill>
            <a:srgbClr val="2943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4" name="文本框 63">
            <a:extLst>
              <a:ext uri="{FF2B5EF4-FFF2-40B4-BE49-F238E27FC236}">
                <a16:creationId xmlns:a16="http://schemas.microsoft.com/office/drawing/2014/main" id="{866720D9-59DD-4CD7-80AA-A32BDD3FD631}"/>
              </a:ext>
            </a:extLst>
          </p:cNvPr>
          <p:cNvSpPr txBox="1"/>
          <p:nvPr/>
        </p:nvSpPr>
        <p:spPr>
          <a:xfrm>
            <a:off x="515193" y="275387"/>
            <a:ext cx="305724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800" b="1">
                <a:solidFill>
                  <a:srgbClr val="294350"/>
                </a:solidFill>
                <a:sym typeface="+mn-lt"/>
              </a:rPr>
              <a:t>添加页面标题内容</a:t>
            </a:r>
          </a:p>
        </p:txBody>
      </p:sp>
      <p:graphicFrame>
        <p:nvGraphicFramePr>
          <p:cNvPr id="65" name="Chart 3">
            <a:extLst>
              <a:ext uri="{FF2B5EF4-FFF2-40B4-BE49-F238E27FC236}">
                <a16:creationId xmlns:a16="http://schemas.microsoft.com/office/drawing/2014/main" id="{5F3584BA-8D4F-4FE4-9791-CB8EF157ABCD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301747649"/>
              </p:ext>
            </p:extLst>
          </p:nvPr>
        </p:nvGraphicFramePr>
        <p:xfrm>
          <a:off x="877888" y="2661816"/>
          <a:ext cx="7560344" cy="300077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0"/>
          </a:graphicData>
        </a:graphic>
      </p:graphicFrame>
      <p:grpSp>
        <p:nvGrpSpPr>
          <p:cNvPr id="75" name="组合 74">
            <a:extLst>
              <a:ext uri="{FF2B5EF4-FFF2-40B4-BE49-F238E27FC236}">
                <a16:creationId xmlns:a16="http://schemas.microsoft.com/office/drawing/2014/main" id="{3EFCA016-DA0F-41E1-B891-DF4C838BF8C1}"/>
              </a:ext>
            </a:extLst>
          </p:cNvPr>
          <p:cNvGrpSpPr/>
          <p:nvPr/>
        </p:nvGrpSpPr>
        <p:grpSpPr>
          <a:xfrm>
            <a:off x="9172612" y="3864905"/>
            <a:ext cx="1853427" cy="338554"/>
            <a:chOff x="9172612" y="3864905"/>
            <a:chExt cx="1853427" cy="338554"/>
          </a:xfrm>
        </p:grpSpPr>
        <p:sp>
          <p:nvSpPr>
            <p:cNvPr id="76" name="Rounded Rectangle 4">
              <a:extLst>
                <a:ext uri="{FF2B5EF4-FFF2-40B4-BE49-F238E27FC236}">
                  <a16:creationId xmlns:a16="http://schemas.microsoft.com/office/drawing/2014/main" id="{AC89061C-BE35-47B4-B592-4B3E7DF3ADA9}"/>
                </a:ext>
              </a:extLst>
            </p:cNvPr>
            <p:cNvSpPr/>
            <p:nvPr/>
          </p:nvSpPr>
          <p:spPr>
            <a:xfrm>
              <a:off x="9172612" y="3879113"/>
              <a:ext cx="310138" cy="310138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7" name="Rectangle 5">
              <a:extLst>
                <a:ext uri="{FF2B5EF4-FFF2-40B4-BE49-F238E27FC236}">
                  <a16:creationId xmlns:a16="http://schemas.microsoft.com/office/drawing/2014/main" id="{4A10DFE6-16BA-40E6-9B29-5D029106DE44}"/>
                </a:ext>
              </a:extLst>
            </p:cNvPr>
            <p:cNvSpPr/>
            <p:nvPr/>
          </p:nvSpPr>
          <p:spPr>
            <a:xfrm>
              <a:off x="9609444" y="3864905"/>
              <a:ext cx="1416595" cy="338554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0" lvl="1"/>
              <a:r>
                <a:rPr lang="zh-CN" altLang="en-US" sz="1600" b="1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标题文本预设</a:t>
              </a:r>
            </a:p>
          </p:txBody>
        </p:sp>
      </p:grpSp>
      <p:grpSp>
        <p:nvGrpSpPr>
          <p:cNvPr id="78" name="组合 77">
            <a:extLst>
              <a:ext uri="{FF2B5EF4-FFF2-40B4-BE49-F238E27FC236}">
                <a16:creationId xmlns:a16="http://schemas.microsoft.com/office/drawing/2014/main" id="{F091032D-2867-44DA-AC74-76084985A80F}"/>
              </a:ext>
            </a:extLst>
          </p:cNvPr>
          <p:cNvGrpSpPr/>
          <p:nvPr/>
        </p:nvGrpSpPr>
        <p:grpSpPr>
          <a:xfrm>
            <a:off x="9172612" y="4395082"/>
            <a:ext cx="2104988" cy="338554"/>
            <a:chOff x="9172612" y="4439002"/>
            <a:chExt cx="2104988" cy="338554"/>
          </a:xfrm>
        </p:grpSpPr>
        <p:sp>
          <p:nvSpPr>
            <p:cNvPr id="79" name="Rounded Rectangle 6">
              <a:extLst>
                <a:ext uri="{FF2B5EF4-FFF2-40B4-BE49-F238E27FC236}">
                  <a16:creationId xmlns:a16="http://schemas.microsoft.com/office/drawing/2014/main" id="{A105B227-FC4E-4E08-B9D1-7779AB6E643C}"/>
                </a:ext>
              </a:extLst>
            </p:cNvPr>
            <p:cNvSpPr/>
            <p:nvPr/>
          </p:nvSpPr>
          <p:spPr>
            <a:xfrm>
              <a:off x="9172612" y="4453210"/>
              <a:ext cx="310138" cy="310138"/>
            </a:xfrm>
            <a:prstGeom prst="roundRect">
              <a:avLst/>
            </a:prstGeom>
            <a:solidFill>
              <a:srgbClr val="FC8618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0" name="Rectangle 7">
              <a:extLst>
                <a:ext uri="{FF2B5EF4-FFF2-40B4-BE49-F238E27FC236}">
                  <a16:creationId xmlns:a16="http://schemas.microsoft.com/office/drawing/2014/main" id="{059A0F42-102F-4CB3-BC5A-C57489844A78}"/>
                </a:ext>
              </a:extLst>
            </p:cNvPr>
            <p:cNvSpPr/>
            <p:nvPr/>
          </p:nvSpPr>
          <p:spPr>
            <a:xfrm>
              <a:off x="9622450" y="4439002"/>
              <a:ext cx="1655150" cy="338554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0" lvl="1"/>
              <a:r>
                <a:rPr lang="zh-CN" altLang="en-US" sz="1600" b="1">
                  <a:solidFill>
                    <a:srgbClr val="FC8618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标题文本预设</a:t>
              </a:r>
            </a:p>
          </p:txBody>
        </p:sp>
      </p:grpSp>
      <p:grpSp>
        <p:nvGrpSpPr>
          <p:cNvPr id="81" name="组合 80">
            <a:extLst>
              <a:ext uri="{FF2B5EF4-FFF2-40B4-BE49-F238E27FC236}">
                <a16:creationId xmlns:a16="http://schemas.microsoft.com/office/drawing/2014/main" id="{6C411437-B6E2-441E-8E3A-DD197A7C3176}"/>
              </a:ext>
            </a:extLst>
          </p:cNvPr>
          <p:cNvGrpSpPr/>
          <p:nvPr/>
        </p:nvGrpSpPr>
        <p:grpSpPr>
          <a:xfrm>
            <a:off x="9172612" y="4925259"/>
            <a:ext cx="2104988" cy="338554"/>
            <a:chOff x="9172612" y="4925259"/>
            <a:chExt cx="2104988" cy="338554"/>
          </a:xfrm>
        </p:grpSpPr>
        <p:sp>
          <p:nvSpPr>
            <p:cNvPr id="82" name="Rounded Rectangle 8">
              <a:extLst>
                <a:ext uri="{FF2B5EF4-FFF2-40B4-BE49-F238E27FC236}">
                  <a16:creationId xmlns:a16="http://schemas.microsoft.com/office/drawing/2014/main" id="{AB60AC04-6BA5-4BE6-92F8-B966C386852A}"/>
                </a:ext>
              </a:extLst>
            </p:cNvPr>
            <p:cNvSpPr/>
            <p:nvPr/>
          </p:nvSpPr>
          <p:spPr>
            <a:xfrm>
              <a:off x="9172612" y="4939467"/>
              <a:ext cx="310138" cy="310138"/>
            </a:xfrm>
            <a:prstGeom prst="roundRect">
              <a:avLst/>
            </a:prstGeom>
            <a:solidFill>
              <a:srgbClr val="294350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3" name="Rectangle 9">
              <a:extLst>
                <a:ext uri="{FF2B5EF4-FFF2-40B4-BE49-F238E27FC236}">
                  <a16:creationId xmlns:a16="http://schemas.microsoft.com/office/drawing/2014/main" id="{C11428F7-C0C0-4E5B-B61F-0452F6D514BE}"/>
                </a:ext>
              </a:extLst>
            </p:cNvPr>
            <p:cNvSpPr/>
            <p:nvPr/>
          </p:nvSpPr>
          <p:spPr>
            <a:xfrm>
              <a:off x="9622450" y="4925259"/>
              <a:ext cx="1655150" cy="338554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0" lvl="1"/>
              <a:r>
                <a:rPr lang="zh-CN" altLang="en-US" sz="1600" b="1">
                  <a:solidFill>
                    <a:srgbClr val="294350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标题文本预设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17452697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" name="Group 6">
            <a:extLst>
              <a:ext uri="{FF2B5EF4-FFF2-40B4-BE49-F238E27FC236}">
                <a16:creationId xmlns:a16="http://schemas.microsoft.com/office/drawing/2014/main" id="{31ACB240-2208-4757-AB85-B1902FBE7618}"/>
              </a:ext>
            </a:extLst>
          </p:cNvPr>
          <p:cNvGrpSpPr/>
          <p:nvPr/>
        </p:nvGrpSpPr>
        <p:grpSpPr>
          <a:xfrm>
            <a:off x="806563" y="2541878"/>
            <a:ext cx="10578874" cy="2381814"/>
            <a:chOff x="790769" y="2598149"/>
            <a:chExt cx="7706992" cy="1735215"/>
          </a:xfrm>
          <a:solidFill>
            <a:schemeClr val="bg1">
              <a:lumMod val="85000"/>
            </a:schemeClr>
          </a:solidFill>
        </p:grpSpPr>
        <p:grpSp>
          <p:nvGrpSpPr>
            <p:cNvPr id="14" name="Group 7">
              <a:extLst>
                <a:ext uri="{FF2B5EF4-FFF2-40B4-BE49-F238E27FC236}">
                  <a16:creationId xmlns:a16="http://schemas.microsoft.com/office/drawing/2014/main" id="{1EA13F9A-8778-49D4-BBBE-718A663AB457}"/>
                </a:ext>
              </a:extLst>
            </p:cNvPr>
            <p:cNvGrpSpPr/>
            <p:nvPr/>
          </p:nvGrpSpPr>
          <p:grpSpPr>
            <a:xfrm>
              <a:off x="6641083" y="2598150"/>
              <a:ext cx="1856678" cy="1147931"/>
              <a:chOff x="8854778" y="2035850"/>
              <a:chExt cx="2475570" cy="1530575"/>
            </a:xfrm>
            <a:grpFill/>
            <a:effectLst>
              <a:outerShdw blurRad="50800" dist="38100" dir="5400000" algn="t" rotWithShape="0">
                <a:prstClr val="black">
                  <a:alpha val="25000"/>
                </a:prstClr>
              </a:outerShdw>
            </a:effectLst>
          </p:grpSpPr>
          <p:sp>
            <p:nvSpPr>
              <p:cNvPr id="36" name="Freeform 13">
                <a:extLst>
                  <a:ext uri="{FF2B5EF4-FFF2-40B4-BE49-F238E27FC236}">
                    <a16:creationId xmlns:a16="http://schemas.microsoft.com/office/drawing/2014/main" id="{5F16BA98-77FC-4CC6-8D90-ADCBA8A13349}"/>
                  </a:ext>
                </a:extLst>
              </p:cNvPr>
              <p:cNvSpPr/>
              <p:nvPr/>
            </p:nvSpPr>
            <p:spPr bwMode="auto">
              <a:xfrm>
                <a:off x="8854778" y="2035850"/>
                <a:ext cx="2304635" cy="1153066"/>
              </a:xfrm>
              <a:custGeom>
                <a:avLst/>
                <a:gdLst>
                  <a:gd name="T0" fmla="*/ 115 w 746"/>
                  <a:gd name="T1" fmla="*/ 372 h 372"/>
                  <a:gd name="T2" fmla="*/ 373 w 746"/>
                  <a:gd name="T3" fmla="*/ 114 h 372"/>
                  <a:gd name="T4" fmla="*/ 632 w 746"/>
                  <a:gd name="T5" fmla="*/ 372 h 372"/>
                  <a:gd name="T6" fmla="*/ 746 w 746"/>
                  <a:gd name="T7" fmla="*/ 372 h 372"/>
                  <a:gd name="T8" fmla="*/ 373 w 746"/>
                  <a:gd name="T9" fmla="*/ 0 h 372"/>
                  <a:gd name="T10" fmla="*/ 0 w 746"/>
                  <a:gd name="T11" fmla="*/ 372 h 372"/>
                  <a:gd name="T12" fmla="*/ 115 w 746"/>
                  <a:gd name="T13" fmla="*/ 372 h 37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746" h="372">
                    <a:moveTo>
                      <a:pt x="115" y="372"/>
                    </a:moveTo>
                    <a:cubicBezTo>
                      <a:pt x="115" y="230"/>
                      <a:pt x="231" y="114"/>
                      <a:pt x="373" y="114"/>
                    </a:cubicBezTo>
                    <a:cubicBezTo>
                      <a:pt x="515" y="114"/>
                      <a:pt x="631" y="230"/>
                      <a:pt x="632" y="372"/>
                    </a:cubicBezTo>
                    <a:cubicBezTo>
                      <a:pt x="746" y="372"/>
                      <a:pt x="746" y="372"/>
                      <a:pt x="746" y="372"/>
                    </a:cubicBezTo>
                    <a:cubicBezTo>
                      <a:pt x="746" y="166"/>
                      <a:pt x="579" y="0"/>
                      <a:pt x="373" y="0"/>
                    </a:cubicBezTo>
                    <a:cubicBezTo>
                      <a:pt x="168" y="0"/>
                      <a:pt x="1" y="166"/>
                      <a:pt x="0" y="372"/>
                    </a:cubicBezTo>
                    <a:lnTo>
                      <a:pt x="115" y="372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sz="1350"/>
              </a:p>
            </p:txBody>
          </p:sp>
          <p:sp>
            <p:nvSpPr>
              <p:cNvPr id="37" name="Isosceles Triangle 21">
                <a:extLst>
                  <a:ext uri="{FF2B5EF4-FFF2-40B4-BE49-F238E27FC236}">
                    <a16:creationId xmlns:a16="http://schemas.microsoft.com/office/drawing/2014/main" id="{CFEDBEC4-3FE7-4164-9C36-2FC971FD569E}"/>
                  </a:ext>
                </a:extLst>
              </p:cNvPr>
              <p:cNvSpPr/>
              <p:nvPr/>
            </p:nvSpPr>
            <p:spPr>
              <a:xfrm rot="10800000">
                <a:off x="10651765" y="3126889"/>
                <a:ext cx="678583" cy="439536"/>
              </a:xfrm>
              <a:prstGeom prst="triangl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id-ID" sz="1350"/>
              </a:p>
            </p:txBody>
          </p:sp>
        </p:grpSp>
        <p:grpSp>
          <p:nvGrpSpPr>
            <p:cNvPr id="15" name="Group 8">
              <a:extLst>
                <a:ext uri="{FF2B5EF4-FFF2-40B4-BE49-F238E27FC236}">
                  <a16:creationId xmlns:a16="http://schemas.microsoft.com/office/drawing/2014/main" id="{9AA11148-1FF6-4BA7-9474-B4E7557F55AA}"/>
                </a:ext>
              </a:extLst>
            </p:cNvPr>
            <p:cNvGrpSpPr/>
            <p:nvPr/>
          </p:nvGrpSpPr>
          <p:grpSpPr>
            <a:xfrm>
              <a:off x="5177662" y="3184411"/>
              <a:ext cx="1863874" cy="1148953"/>
              <a:chOff x="6903549" y="2817532"/>
              <a:chExt cx="2485165" cy="1531937"/>
            </a:xfrm>
            <a:grpFill/>
            <a:effectLst>
              <a:outerShdw blurRad="50800" dist="38100" dir="16200000" rotWithShape="0">
                <a:prstClr val="black">
                  <a:alpha val="25000"/>
                </a:prstClr>
              </a:outerShdw>
            </a:effectLst>
          </p:grpSpPr>
          <p:sp>
            <p:nvSpPr>
              <p:cNvPr id="34" name="Freeform 11">
                <a:extLst>
                  <a:ext uri="{FF2B5EF4-FFF2-40B4-BE49-F238E27FC236}">
                    <a16:creationId xmlns:a16="http://schemas.microsoft.com/office/drawing/2014/main" id="{87D91DDB-524E-4A8A-A191-C4D5CD866782}"/>
                  </a:ext>
                </a:extLst>
              </p:cNvPr>
              <p:cNvSpPr/>
              <p:nvPr/>
            </p:nvSpPr>
            <p:spPr bwMode="auto">
              <a:xfrm>
                <a:off x="6903549" y="3196403"/>
                <a:ext cx="2306132" cy="1153066"/>
              </a:xfrm>
              <a:custGeom>
                <a:avLst/>
                <a:gdLst>
                  <a:gd name="T0" fmla="*/ 631 w 746"/>
                  <a:gd name="T1" fmla="*/ 0 h 372"/>
                  <a:gd name="T2" fmla="*/ 373 w 746"/>
                  <a:gd name="T3" fmla="*/ 258 h 372"/>
                  <a:gd name="T4" fmla="*/ 114 w 746"/>
                  <a:gd name="T5" fmla="*/ 0 h 372"/>
                  <a:gd name="T6" fmla="*/ 0 w 746"/>
                  <a:gd name="T7" fmla="*/ 0 h 372"/>
                  <a:gd name="T8" fmla="*/ 373 w 746"/>
                  <a:gd name="T9" fmla="*/ 372 h 372"/>
                  <a:gd name="T10" fmla="*/ 746 w 746"/>
                  <a:gd name="T11" fmla="*/ 0 h 372"/>
                  <a:gd name="T12" fmla="*/ 631 w 746"/>
                  <a:gd name="T13" fmla="*/ 0 h 37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746" h="372">
                    <a:moveTo>
                      <a:pt x="631" y="0"/>
                    </a:moveTo>
                    <a:cubicBezTo>
                      <a:pt x="631" y="142"/>
                      <a:pt x="515" y="258"/>
                      <a:pt x="373" y="258"/>
                    </a:cubicBezTo>
                    <a:cubicBezTo>
                      <a:pt x="230" y="258"/>
                      <a:pt x="115" y="142"/>
                      <a:pt x="114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206"/>
                      <a:pt x="167" y="372"/>
                      <a:pt x="373" y="372"/>
                    </a:cubicBezTo>
                    <a:cubicBezTo>
                      <a:pt x="578" y="372"/>
                      <a:pt x="745" y="206"/>
                      <a:pt x="746" y="0"/>
                    </a:cubicBezTo>
                    <a:lnTo>
                      <a:pt x="631" y="0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sz="1350"/>
              </a:p>
            </p:txBody>
          </p:sp>
          <p:sp>
            <p:nvSpPr>
              <p:cNvPr id="35" name="Isosceles Triangle 19">
                <a:extLst>
                  <a:ext uri="{FF2B5EF4-FFF2-40B4-BE49-F238E27FC236}">
                    <a16:creationId xmlns:a16="http://schemas.microsoft.com/office/drawing/2014/main" id="{26FE6872-E793-4C5B-A272-031F16E8CE5F}"/>
                  </a:ext>
                </a:extLst>
              </p:cNvPr>
              <p:cNvSpPr/>
              <p:nvPr/>
            </p:nvSpPr>
            <p:spPr>
              <a:xfrm>
                <a:off x="8710131" y="2817532"/>
                <a:ext cx="678583" cy="439536"/>
              </a:xfrm>
              <a:prstGeom prst="triangl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id-ID" sz="1350"/>
              </a:p>
            </p:txBody>
          </p:sp>
        </p:grpSp>
        <p:grpSp>
          <p:nvGrpSpPr>
            <p:cNvPr id="16" name="Group 9">
              <a:extLst>
                <a:ext uri="{FF2B5EF4-FFF2-40B4-BE49-F238E27FC236}">
                  <a16:creationId xmlns:a16="http://schemas.microsoft.com/office/drawing/2014/main" id="{23C370F6-A1BD-4550-BCBB-62552DB9C4C4}"/>
                </a:ext>
              </a:extLst>
            </p:cNvPr>
            <p:cNvGrpSpPr/>
            <p:nvPr/>
          </p:nvGrpSpPr>
          <p:grpSpPr>
            <a:xfrm>
              <a:off x="3713118" y="2598149"/>
              <a:ext cx="1859144" cy="1147931"/>
              <a:chOff x="4950824" y="2035850"/>
              <a:chExt cx="2478858" cy="1530574"/>
            </a:xfrm>
            <a:grpFill/>
            <a:effectLst>
              <a:outerShdw blurRad="50800" dist="38100" dir="5400000" algn="t" rotWithShape="0">
                <a:prstClr val="black">
                  <a:alpha val="25000"/>
                </a:prstClr>
              </a:outerShdw>
            </a:effectLst>
          </p:grpSpPr>
          <p:sp>
            <p:nvSpPr>
              <p:cNvPr id="32" name="Freeform 16">
                <a:extLst>
                  <a:ext uri="{FF2B5EF4-FFF2-40B4-BE49-F238E27FC236}">
                    <a16:creationId xmlns:a16="http://schemas.microsoft.com/office/drawing/2014/main" id="{51AC3642-BB22-48E0-B295-27CA82B0C228}"/>
                  </a:ext>
                </a:extLst>
              </p:cNvPr>
              <p:cNvSpPr/>
              <p:nvPr/>
            </p:nvSpPr>
            <p:spPr bwMode="auto">
              <a:xfrm>
                <a:off x="4950824" y="2035850"/>
                <a:ext cx="2306132" cy="1153066"/>
              </a:xfrm>
              <a:custGeom>
                <a:avLst/>
                <a:gdLst>
                  <a:gd name="T0" fmla="*/ 114 w 746"/>
                  <a:gd name="T1" fmla="*/ 372 h 372"/>
                  <a:gd name="T2" fmla="*/ 373 w 746"/>
                  <a:gd name="T3" fmla="*/ 114 h 372"/>
                  <a:gd name="T4" fmla="*/ 632 w 746"/>
                  <a:gd name="T5" fmla="*/ 372 h 372"/>
                  <a:gd name="T6" fmla="*/ 746 w 746"/>
                  <a:gd name="T7" fmla="*/ 372 h 372"/>
                  <a:gd name="T8" fmla="*/ 373 w 746"/>
                  <a:gd name="T9" fmla="*/ 0 h 372"/>
                  <a:gd name="T10" fmla="*/ 0 w 746"/>
                  <a:gd name="T11" fmla="*/ 372 h 372"/>
                  <a:gd name="T12" fmla="*/ 114 w 746"/>
                  <a:gd name="T13" fmla="*/ 372 h 37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746" h="372">
                    <a:moveTo>
                      <a:pt x="114" y="372"/>
                    </a:moveTo>
                    <a:cubicBezTo>
                      <a:pt x="115" y="230"/>
                      <a:pt x="231" y="114"/>
                      <a:pt x="373" y="114"/>
                    </a:cubicBezTo>
                    <a:cubicBezTo>
                      <a:pt x="515" y="114"/>
                      <a:pt x="631" y="230"/>
                      <a:pt x="632" y="372"/>
                    </a:cubicBezTo>
                    <a:cubicBezTo>
                      <a:pt x="746" y="372"/>
                      <a:pt x="746" y="372"/>
                      <a:pt x="746" y="372"/>
                    </a:cubicBezTo>
                    <a:cubicBezTo>
                      <a:pt x="745" y="166"/>
                      <a:pt x="579" y="0"/>
                      <a:pt x="373" y="0"/>
                    </a:cubicBezTo>
                    <a:cubicBezTo>
                      <a:pt x="167" y="0"/>
                      <a:pt x="1" y="166"/>
                      <a:pt x="0" y="372"/>
                    </a:cubicBezTo>
                    <a:lnTo>
                      <a:pt x="114" y="372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sz="1350"/>
              </a:p>
            </p:txBody>
          </p:sp>
          <p:sp>
            <p:nvSpPr>
              <p:cNvPr id="33" name="Isosceles Triangle 17">
                <a:extLst>
                  <a:ext uri="{FF2B5EF4-FFF2-40B4-BE49-F238E27FC236}">
                    <a16:creationId xmlns:a16="http://schemas.microsoft.com/office/drawing/2014/main" id="{E4543580-7519-4A5D-8CB9-649074C9FADF}"/>
                  </a:ext>
                </a:extLst>
              </p:cNvPr>
              <p:cNvSpPr/>
              <p:nvPr/>
            </p:nvSpPr>
            <p:spPr>
              <a:xfrm rot="10800000">
                <a:off x="6751099" y="3126888"/>
                <a:ext cx="678583" cy="439536"/>
              </a:xfrm>
              <a:prstGeom prst="triangl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id-ID" sz="1350"/>
              </a:p>
            </p:txBody>
          </p:sp>
        </p:grpSp>
        <p:grpSp>
          <p:nvGrpSpPr>
            <p:cNvPr id="17" name="Group 10">
              <a:extLst>
                <a:ext uri="{FF2B5EF4-FFF2-40B4-BE49-F238E27FC236}">
                  <a16:creationId xmlns:a16="http://schemas.microsoft.com/office/drawing/2014/main" id="{1D8DACCC-E242-4995-B393-40EF8A0EBF89}"/>
                </a:ext>
              </a:extLst>
            </p:cNvPr>
            <p:cNvGrpSpPr/>
            <p:nvPr/>
          </p:nvGrpSpPr>
          <p:grpSpPr>
            <a:xfrm>
              <a:off x="2255314" y="3184410"/>
              <a:ext cx="1867793" cy="1148954"/>
              <a:chOff x="3007084" y="2817531"/>
              <a:chExt cx="2490391" cy="1531938"/>
            </a:xfrm>
            <a:grpFill/>
            <a:effectLst>
              <a:outerShdw blurRad="50800" dist="38100" dir="16200000" rotWithShape="0">
                <a:prstClr val="black">
                  <a:alpha val="25000"/>
                </a:prstClr>
              </a:outerShdw>
            </a:effectLst>
          </p:grpSpPr>
          <p:sp>
            <p:nvSpPr>
              <p:cNvPr id="30" name="Freeform 14">
                <a:extLst>
                  <a:ext uri="{FF2B5EF4-FFF2-40B4-BE49-F238E27FC236}">
                    <a16:creationId xmlns:a16="http://schemas.microsoft.com/office/drawing/2014/main" id="{985209AD-44CA-408E-BBBF-545201D7DEFB}"/>
                  </a:ext>
                </a:extLst>
              </p:cNvPr>
              <p:cNvSpPr/>
              <p:nvPr/>
            </p:nvSpPr>
            <p:spPr bwMode="auto">
              <a:xfrm>
                <a:off x="3007084" y="3196403"/>
                <a:ext cx="2306132" cy="1153066"/>
              </a:xfrm>
              <a:custGeom>
                <a:avLst/>
                <a:gdLst>
                  <a:gd name="T0" fmla="*/ 631 w 746"/>
                  <a:gd name="T1" fmla="*/ 0 h 372"/>
                  <a:gd name="T2" fmla="*/ 373 w 746"/>
                  <a:gd name="T3" fmla="*/ 258 h 372"/>
                  <a:gd name="T4" fmla="*/ 114 w 746"/>
                  <a:gd name="T5" fmla="*/ 0 h 372"/>
                  <a:gd name="T6" fmla="*/ 0 w 746"/>
                  <a:gd name="T7" fmla="*/ 0 h 372"/>
                  <a:gd name="T8" fmla="*/ 373 w 746"/>
                  <a:gd name="T9" fmla="*/ 372 h 372"/>
                  <a:gd name="T10" fmla="*/ 746 w 746"/>
                  <a:gd name="T11" fmla="*/ 0 h 372"/>
                  <a:gd name="T12" fmla="*/ 631 w 746"/>
                  <a:gd name="T13" fmla="*/ 0 h 37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746" h="372">
                    <a:moveTo>
                      <a:pt x="631" y="0"/>
                    </a:moveTo>
                    <a:cubicBezTo>
                      <a:pt x="631" y="142"/>
                      <a:pt x="515" y="258"/>
                      <a:pt x="373" y="258"/>
                    </a:cubicBezTo>
                    <a:cubicBezTo>
                      <a:pt x="230" y="258"/>
                      <a:pt x="115" y="142"/>
                      <a:pt x="114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206"/>
                      <a:pt x="167" y="372"/>
                      <a:pt x="373" y="372"/>
                    </a:cubicBezTo>
                    <a:cubicBezTo>
                      <a:pt x="578" y="372"/>
                      <a:pt x="745" y="206"/>
                      <a:pt x="746" y="0"/>
                    </a:cubicBezTo>
                    <a:lnTo>
                      <a:pt x="631" y="0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sz="1350"/>
              </a:p>
            </p:txBody>
          </p:sp>
          <p:sp>
            <p:nvSpPr>
              <p:cNvPr id="31" name="Isosceles Triangle 15">
                <a:extLst>
                  <a:ext uri="{FF2B5EF4-FFF2-40B4-BE49-F238E27FC236}">
                    <a16:creationId xmlns:a16="http://schemas.microsoft.com/office/drawing/2014/main" id="{FD6B3030-15EB-47E6-A8A1-7262C6196166}"/>
                  </a:ext>
                </a:extLst>
              </p:cNvPr>
              <p:cNvSpPr/>
              <p:nvPr/>
            </p:nvSpPr>
            <p:spPr>
              <a:xfrm>
                <a:off x="4818892" y="2817531"/>
                <a:ext cx="678583" cy="439536"/>
              </a:xfrm>
              <a:prstGeom prst="triangl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id-ID" sz="1350"/>
              </a:p>
            </p:txBody>
          </p:sp>
        </p:grpSp>
        <p:grpSp>
          <p:nvGrpSpPr>
            <p:cNvPr id="21" name="Group 11">
              <a:extLst>
                <a:ext uri="{FF2B5EF4-FFF2-40B4-BE49-F238E27FC236}">
                  <a16:creationId xmlns:a16="http://schemas.microsoft.com/office/drawing/2014/main" id="{7AF901D7-1971-4BFF-A17C-B149973FD384}"/>
                </a:ext>
              </a:extLst>
            </p:cNvPr>
            <p:cNvGrpSpPr/>
            <p:nvPr/>
          </p:nvGrpSpPr>
          <p:grpSpPr>
            <a:xfrm>
              <a:off x="790769" y="2598149"/>
              <a:ext cx="1852337" cy="1147931"/>
              <a:chOff x="1054359" y="2035850"/>
              <a:chExt cx="2469782" cy="1530574"/>
            </a:xfrm>
            <a:grpFill/>
            <a:effectLst>
              <a:outerShdw blurRad="50800" dist="38100" dir="5400000" algn="t" rotWithShape="0">
                <a:prstClr val="black">
                  <a:alpha val="25000"/>
                </a:prstClr>
              </a:outerShdw>
            </a:effectLst>
          </p:grpSpPr>
          <p:sp>
            <p:nvSpPr>
              <p:cNvPr id="22" name="Freeform 5">
                <a:extLst>
                  <a:ext uri="{FF2B5EF4-FFF2-40B4-BE49-F238E27FC236}">
                    <a16:creationId xmlns:a16="http://schemas.microsoft.com/office/drawing/2014/main" id="{0A51234C-4495-4E8C-AE7C-4C23F7D8B70D}"/>
                  </a:ext>
                </a:extLst>
              </p:cNvPr>
              <p:cNvSpPr/>
              <p:nvPr/>
            </p:nvSpPr>
            <p:spPr bwMode="auto">
              <a:xfrm>
                <a:off x="1054359" y="2035850"/>
                <a:ext cx="2304635" cy="1153066"/>
              </a:xfrm>
              <a:custGeom>
                <a:avLst/>
                <a:gdLst>
                  <a:gd name="T0" fmla="*/ 114 w 746"/>
                  <a:gd name="T1" fmla="*/ 372 h 372"/>
                  <a:gd name="T2" fmla="*/ 373 w 746"/>
                  <a:gd name="T3" fmla="*/ 114 h 372"/>
                  <a:gd name="T4" fmla="*/ 632 w 746"/>
                  <a:gd name="T5" fmla="*/ 372 h 372"/>
                  <a:gd name="T6" fmla="*/ 746 w 746"/>
                  <a:gd name="T7" fmla="*/ 372 h 372"/>
                  <a:gd name="T8" fmla="*/ 373 w 746"/>
                  <a:gd name="T9" fmla="*/ 0 h 372"/>
                  <a:gd name="T10" fmla="*/ 0 w 746"/>
                  <a:gd name="T11" fmla="*/ 372 h 372"/>
                  <a:gd name="T12" fmla="*/ 114 w 746"/>
                  <a:gd name="T13" fmla="*/ 372 h 37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746" h="372">
                    <a:moveTo>
                      <a:pt x="114" y="372"/>
                    </a:moveTo>
                    <a:cubicBezTo>
                      <a:pt x="115" y="230"/>
                      <a:pt x="231" y="114"/>
                      <a:pt x="373" y="114"/>
                    </a:cubicBezTo>
                    <a:cubicBezTo>
                      <a:pt x="515" y="114"/>
                      <a:pt x="631" y="230"/>
                      <a:pt x="632" y="372"/>
                    </a:cubicBezTo>
                    <a:cubicBezTo>
                      <a:pt x="746" y="372"/>
                      <a:pt x="746" y="372"/>
                      <a:pt x="746" y="372"/>
                    </a:cubicBezTo>
                    <a:cubicBezTo>
                      <a:pt x="745" y="166"/>
                      <a:pt x="579" y="0"/>
                      <a:pt x="373" y="0"/>
                    </a:cubicBezTo>
                    <a:cubicBezTo>
                      <a:pt x="167" y="0"/>
                      <a:pt x="1" y="166"/>
                      <a:pt x="0" y="372"/>
                    </a:cubicBezTo>
                    <a:lnTo>
                      <a:pt x="114" y="372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sz="1350"/>
              </a:p>
            </p:txBody>
          </p:sp>
          <p:sp>
            <p:nvSpPr>
              <p:cNvPr id="26" name="Isosceles Triangle 13">
                <a:extLst>
                  <a:ext uri="{FF2B5EF4-FFF2-40B4-BE49-F238E27FC236}">
                    <a16:creationId xmlns:a16="http://schemas.microsoft.com/office/drawing/2014/main" id="{CC9D703D-07C8-4297-9E17-6C88A459E179}"/>
                  </a:ext>
                </a:extLst>
              </p:cNvPr>
              <p:cNvSpPr/>
              <p:nvPr/>
            </p:nvSpPr>
            <p:spPr>
              <a:xfrm rot="10800000">
                <a:off x="2845558" y="3126888"/>
                <a:ext cx="678583" cy="439536"/>
              </a:xfrm>
              <a:prstGeom prst="triangl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id-ID" sz="1350"/>
              </a:p>
            </p:txBody>
          </p:sp>
        </p:grpSp>
      </p:grpSp>
      <p:grpSp>
        <p:nvGrpSpPr>
          <p:cNvPr id="2" name="组合 1">
            <a:extLst>
              <a:ext uri="{FF2B5EF4-FFF2-40B4-BE49-F238E27FC236}">
                <a16:creationId xmlns:a16="http://schemas.microsoft.com/office/drawing/2014/main" id="{C575B069-1DB9-469F-B1A6-55304DA80409}"/>
              </a:ext>
            </a:extLst>
          </p:cNvPr>
          <p:cNvGrpSpPr/>
          <p:nvPr/>
        </p:nvGrpSpPr>
        <p:grpSpPr>
          <a:xfrm>
            <a:off x="1378693" y="3070715"/>
            <a:ext cx="1188720" cy="1188720"/>
            <a:chOff x="1378693" y="3070715"/>
            <a:chExt cx="1188720" cy="1188720"/>
          </a:xfrm>
        </p:grpSpPr>
        <p:sp>
          <p:nvSpPr>
            <p:cNvPr id="41" name="Oval 24">
              <a:extLst>
                <a:ext uri="{FF2B5EF4-FFF2-40B4-BE49-F238E27FC236}">
                  <a16:creationId xmlns:a16="http://schemas.microsoft.com/office/drawing/2014/main" id="{F08AA16E-6D4C-4551-A41A-A6EED5BE2F02}"/>
                </a:ext>
              </a:extLst>
            </p:cNvPr>
            <p:cNvSpPr/>
            <p:nvPr/>
          </p:nvSpPr>
          <p:spPr>
            <a:xfrm>
              <a:off x="1378693" y="3070715"/>
              <a:ext cx="1188720" cy="1188720"/>
            </a:xfrm>
            <a:prstGeom prst="ellipse">
              <a:avLst/>
            </a:prstGeom>
            <a:solidFill>
              <a:srgbClr val="2943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44" name="Picture 27">
              <a:extLst>
                <a:ext uri="{FF2B5EF4-FFF2-40B4-BE49-F238E27FC236}">
                  <a16:creationId xmlns:a16="http://schemas.microsoft.com/office/drawing/2014/main" id="{D1BBF0C7-463D-49B1-9681-115A5B0642C7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818542" y="3526732"/>
              <a:ext cx="304800" cy="304800"/>
            </a:xfrm>
            <a:prstGeom prst="rect">
              <a:avLst/>
            </a:prstGeom>
          </p:spPr>
        </p:pic>
      </p:grpSp>
      <p:grpSp>
        <p:nvGrpSpPr>
          <p:cNvPr id="8" name="组合 7">
            <a:extLst>
              <a:ext uri="{FF2B5EF4-FFF2-40B4-BE49-F238E27FC236}">
                <a16:creationId xmlns:a16="http://schemas.microsoft.com/office/drawing/2014/main" id="{EE3C17D4-1EC5-43BF-987C-005B194D8D08}"/>
              </a:ext>
            </a:extLst>
          </p:cNvPr>
          <p:cNvGrpSpPr/>
          <p:nvPr/>
        </p:nvGrpSpPr>
        <p:grpSpPr>
          <a:xfrm>
            <a:off x="9431132" y="3070715"/>
            <a:ext cx="1188720" cy="1188720"/>
            <a:chOff x="9431132" y="3070715"/>
            <a:chExt cx="1188720" cy="1188720"/>
          </a:xfrm>
        </p:grpSpPr>
        <p:sp>
          <p:nvSpPr>
            <p:cNvPr id="43" name="Oval 26">
              <a:extLst>
                <a:ext uri="{FF2B5EF4-FFF2-40B4-BE49-F238E27FC236}">
                  <a16:creationId xmlns:a16="http://schemas.microsoft.com/office/drawing/2014/main" id="{9AC9E742-64BD-4D46-A466-0604A4203047}"/>
                </a:ext>
              </a:extLst>
            </p:cNvPr>
            <p:cNvSpPr/>
            <p:nvPr/>
          </p:nvSpPr>
          <p:spPr>
            <a:xfrm>
              <a:off x="9431132" y="3070715"/>
              <a:ext cx="1188720" cy="1188720"/>
            </a:xfrm>
            <a:prstGeom prst="ellipse">
              <a:avLst/>
            </a:prstGeom>
            <a:solidFill>
              <a:srgbClr val="2943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45" name="Picture 28">
              <a:extLst>
                <a:ext uri="{FF2B5EF4-FFF2-40B4-BE49-F238E27FC236}">
                  <a16:creationId xmlns:a16="http://schemas.microsoft.com/office/drawing/2014/main" id="{BD05C629-76F3-4663-A660-144924B96127}"/>
                </a:ext>
              </a:extLst>
            </p:cNvPr>
            <p:cNvPicPr>
              <a:picLocks noChangeAspect="1"/>
            </p:cNvPicPr>
            <p:nvPr/>
          </p:nvPicPr>
          <p:blipFill>
            <a:blip r:embed="rId1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896603" y="3505207"/>
              <a:ext cx="304800" cy="304800"/>
            </a:xfrm>
            <a:prstGeom prst="rect">
              <a:avLst/>
            </a:prstGeom>
          </p:spPr>
        </p:pic>
      </p:grpSp>
      <p:grpSp>
        <p:nvGrpSpPr>
          <p:cNvPr id="7" name="组合 6">
            <a:extLst>
              <a:ext uri="{FF2B5EF4-FFF2-40B4-BE49-F238E27FC236}">
                <a16:creationId xmlns:a16="http://schemas.microsoft.com/office/drawing/2014/main" id="{09B099B5-4C02-48B7-8460-D0E598D79559}"/>
              </a:ext>
            </a:extLst>
          </p:cNvPr>
          <p:cNvGrpSpPr/>
          <p:nvPr/>
        </p:nvGrpSpPr>
        <p:grpSpPr>
          <a:xfrm>
            <a:off x="7434535" y="3184071"/>
            <a:ext cx="1188720" cy="1188720"/>
            <a:chOff x="7434535" y="3184071"/>
            <a:chExt cx="1188720" cy="1188720"/>
          </a:xfrm>
        </p:grpSpPr>
        <p:sp>
          <p:nvSpPr>
            <p:cNvPr id="42" name="Oval 25">
              <a:extLst>
                <a:ext uri="{FF2B5EF4-FFF2-40B4-BE49-F238E27FC236}">
                  <a16:creationId xmlns:a16="http://schemas.microsoft.com/office/drawing/2014/main" id="{D7982CA4-685D-45B0-A61D-9810B8021CDB}"/>
                </a:ext>
              </a:extLst>
            </p:cNvPr>
            <p:cNvSpPr/>
            <p:nvPr/>
          </p:nvSpPr>
          <p:spPr>
            <a:xfrm>
              <a:off x="7434535" y="3184071"/>
              <a:ext cx="1188720" cy="1188720"/>
            </a:xfrm>
            <a:prstGeom prst="ellipse">
              <a:avLst/>
            </a:prstGeom>
            <a:solidFill>
              <a:srgbClr val="FC861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46" name="Picture 29">
              <a:extLst>
                <a:ext uri="{FF2B5EF4-FFF2-40B4-BE49-F238E27FC236}">
                  <a16:creationId xmlns:a16="http://schemas.microsoft.com/office/drawing/2014/main" id="{7B5E6B3E-F18E-45D9-B461-8FD3824830A8}"/>
                </a:ext>
              </a:extLst>
            </p:cNvPr>
            <p:cNvPicPr>
              <a:picLocks noChangeAspect="1"/>
            </p:cNvPicPr>
            <p:nvPr/>
          </p:nvPicPr>
          <p:blipFill>
            <a:blip r:embed="rId1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886292" y="3642028"/>
              <a:ext cx="304800" cy="304800"/>
            </a:xfrm>
            <a:prstGeom prst="rect">
              <a:avLst/>
            </a:prstGeom>
          </p:spPr>
        </p:pic>
      </p:grpSp>
      <p:grpSp>
        <p:nvGrpSpPr>
          <p:cNvPr id="4" name="组合 3">
            <a:extLst>
              <a:ext uri="{FF2B5EF4-FFF2-40B4-BE49-F238E27FC236}">
                <a16:creationId xmlns:a16="http://schemas.microsoft.com/office/drawing/2014/main" id="{F42DDA0D-1759-4E85-8F0C-28CB24F251B9}"/>
              </a:ext>
            </a:extLst>
          </p:cNvPr>
          <p:cNvGrpSpPr/>
          <p:nvPr/>
        </p:nvGrpSpPr>
        <p:grpSpPr>
          <a:xfrm>
            <a:off x="3413877" y="3204731"/>
            <a:ext cx="1188720" cy="1188720"/>
            <a:chOff x="3413877" y="3204731"/>
            <a:chExt cx="1188720" cy="1188720"/>
          </a:xfrm>
        </p:grpSpPr>
        <p:sp>
          <p:nvSpPr>
            <p:cNvPr id="39" name="Oval 22">
              <a:extLst>
                <a:ext uri="{FF2B5EF4-FFF2-40B4-BE49-F238E27FC236}">
                  <a16:creationId xmlns:a16="http://schemas.microsoft.com/office/drawing/2014/main" id="{1FB5EE16-0D40-4CA1-91E3-367F02858F82}"/>
                </a:ext>
              </a:extLst>
            </p:cNvPr>
            <p:cNvSpPr/>
            <p:nvPr/>
          </p:nvSpPr>
          <p:spPr>
            <a:xfrm>
              <a:off x="3413877" y="3204731"/>
              <a:ext cx="1188720" cy="1188720"/>
            </a:xfrm>
            <a:prstGeom prst="ellipse">
              <a:avLst/>
            </a:prstGeom>
            <a:solidFill>
              <a:srgbClr val="FC861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47" name="Picture 30">
              <a:extLst>
                <a:ext uri="{FF2B5EF4-FFF2-40B4-BE49-F238E27FC236}">
                  <a16:creationId xmlns:a16="http://schemas.microsoft.com/office/drawing/2014/main" id="{CD2215C5-4BAB-4C4A-9B28-DC3883B48221}"/>
                </a:ext>
              </a:extLst>
            </p:cNvPr>
            <p:cNvPicPr>
              <a:picLocks noChangeAspect="1"/>
            </p:cNvPicPr>
            <p:nvPr/>
          </p:nvPicPr>
          <p:blipFill>
            <a:blip r:embed="rId1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849810" y="3642028"/>
              <a:ext cx="304800" cy="304800"/>
            </a:xfrm>
            <a:prstGeom prst="rect">
              <a:avLst/>
            </a:prstGeom>
          </p:spPr>
        </p:pic>
      </p:grpSp>
      <p:grpSp>
        <p:nvGrpSpPr>
          <p:cNvPr id="6" name="组合 5">
            <a:extLst>
              <a:ext uri="{FF2B5EF4-FFF2-40B4-BE49-F238E27FC236}">
                <a16:creationId xmlns:a16="http://schemas.microsoft.com/office/drawing/2014/main" id="{B1ED813A-5F79-478A-9D55-87D82BDFC67D}"/>
              </a:ext>
            </a:extLst>
          </p:cNvPr>
          <p:cNvGrpSpPr/>
          <p:nvPr/>
        </p:nvGrpSpPr>
        <p:grpSpPr>
          <a:xfrm>
            <a:off x="5410570" y="3134571"/>
            <a:ext cx="1188720" cy="1188720"/>
            <a:chOff x="5410570" y="3134571"/>
            <a:chExt cx="1188720" cy="1188720"/>
          </a:xfrm>
        </p:grpSpPr>
        <p:sp>
          <p:nvSpPr>
            <p:cNvPr id="40" name="Oval 23">
              <a:extLst>
                <a:ext uri="{FF2B5EF4-FFF2-40B4-BE49-F238E27FC236}">
                  <a16:creationId xmlns:a16="http://schemas.microsoft.com/office/drawing/2014/main" id="{5750584B-6ADB-4E8D-B8F2-A6B529F91861}"/>
                </a:ext>
              </a:extLst>
            </p:cNvPr>
            <p:cNvSpPr/>
            <p:nvPr/>
          </p:nvSpPr>
          <p:spPr>
            <a:xfrm>
              <a:off x="5410570" y="3134571"/>
              <a:ext cx="1188720" cy="1188720"/>
            </a:xfrm>
            <a:prstGeom prst="ellipse">
              <a:avLst/>
            </a:prstGeom>
            <a:solidFill>
              <a:srgbClr val="2943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48" name="Picture 31">
              <a:extLst>
                <a:ext uri="{FF2B5EF4-FFF2-40B4-BE49-F238E27FC236}">
                  <a16:creationId xmlns:a16="http://schemas.microsoft.com/office/drawing/2014/main" id="{A54F7277-B604-4C08-949E-3BD80DBCB8B9}"/>
                </a:ext>
              </a:extLst>
            </p:cNvPr>
            <p:cNvPicPr>
              <a:picLocks noChangeAspect="1"/>
            </p:cNvPicPr>
            <p:nvPr/>
          </p:nvPicPr>
          <p:blipFill>
            <a:blip r:embed="rId1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861009" y="3565394"/>
              <a:ext cx="304800" cy="304800"/>
            </a:xfrm>
            <a:prstGeom prst="rect">
              <a:avLst/>
            </a:prstGeom>
          </p:spPr>
        </p:pic>
      </p:grpSp>
      <p:grpSp>
        <p:nvGrpSpPr>
          <p:cNvPr id="59" name="组合 58">
            <a:extLst>
              <a:ext uri="{FF2B5EF4-FFF2-40B4-BE49-F238E27FC236}">
                <a16:creationId xmlns:a16="http://schemas.microsoft.com/office/drawing/2014/main" id="{AD533859-5C21-4BED-8D56-4948351CA473}"/>
              </a:ext>
            </a:extLst>
          </p:cNvPr>
          <p:cNvGrpSpPr/>
          <p:nvPr/>
        </p:nvGrpSpPr>
        <p:grpSpPr>
          <a:xfrm>
            <a:off x="796968" y="4507607"/>
            <a:ext cx="2347947" cy="1150125"/>
            <a:chOff x="1356379" y="4828320"/>
            <a:chExt cx="2347947" cy="1150125"/>
          </a:xfrm>
        </p:grpSpPr>
        <p:sp>
          <p:nvSpPr>
            <p:cNvPr id="60" name="i$liḋe-TextBox 35">
              <a:extLst>
                <a:ext uri="{FF2B5EF4-FFF2-40B4-BE49-F238E27FC236}">
                  <a16:creationId xmlns:a16="http://schemas.microsoft.com/office/drawing/2014/main" id="{C5552985-9F13-4E83-B6B7-0A2EC78AFBBE}"/>
                </a:ext>
              </a:extLst>
            </p:cNvPr>
            <p:cNvSpPr txBox="1"/>
            <p:nvPr/>
          </p:nvSpPr>
          <p:spPr bwMode="auto">
            <a:xfrm>
              <a:off x="1356379" y="5064035"/>
              <a:ext cx="2347947" cy="283030"/>
            </a:xfrm>
            <a:prstGeom prst="rect">
              <a:avLst/>
            </a:prstGeom>
            <a:noFill/>
            <a:ln w="9525">
              <a:noFill/>
              <a:miter lim="800000"/>
            </a:ln>
          </p:spPr>
          <p:txBody>
            <a:bodyPr wrap="none" lIns="0" tIns="0" rIns="0" bIns="0" anchor="ctr" anchorCtr="1">
              <a:normAutofit/>
              <a:scene3d>
                <a:camera prst="orthographicFront"/>
                <a:lightRig rig="threePt" dir="t"/>
              </a:scene3d>
              <a:sp3d>
                <a:bevelT w="0" h="0"/>
              </a:sp3d>
            </a:bodyPr>
            <a:lstStyle/>
            <a:p>
              <a:pPr marL="0" lvl="1" algn="ctr"/>
              <a:r>
                <a:rPr lang="zh-CN" altLang="en-US" sz="1600" b="1">
                  <a:solidFill>
                    <a:srgbClr val="294350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标题文本预设</a:t>
              </a:r>
            </a:p>
          </p:txBody>
        </p:sp>
        <p:sp>
          <p:nvSpPr>
            <p:cNvPr id="61" name="i$liḋe-TextBox 36">
              <a:extLst>
                <a:ext uri="{FF2B5EF4-FFF2-40B4-BE49-F238E27FC236}">
                  <a16:creationId xmlns:a16="http://schemas.microsoft.com/office/drawing/2014/main" id="{453A49CD-750D-46B1-9B70-7EF4B2BF50B5}"/>
                </a:ext>
              </a:extLst>
            </p:cNvPr>
            <p:cNvSpPr txBox="1"/>
            <p:nvPr/>
          </p:nvSpPr>
          <p:spPr bwMode="auto">
            <a:xfrm>
              <a:off x="1356379" y="5404215"/>
              <a:ext cx="2347947" cy="574230"/>
            </a:xfrm>
            <a:prstGeom prst="rect">
              <a:avLst/>
            </a:prstGeom>
            <a:noFill/>
            <a:ln w="9525">
              <a:noFill/>
              <a:miter lim="800000"/>
            </a:ln>
          </p:spPr>
          <p:txBody>
            <a:bodyPr wrap="square" lIns="0" tIns="0" rIns="0" bIns="0" anchor="ctr" anchorCtr="1">
              <a:normAutofit fontScale="92500" lnSpcReduction="10000"/>
              <a:scene3d>
                <a:camera prst="orthographicFront"/>
                <a:lightRig rig="threePt" dir="t"/>
              </a:scene3d>
              <a:sp3d>
                <a:bevelT w="0" h="0"/>
              </a:sp3d>
            </a:bodyPr>
            <a:lstStyle/>
            <a:p>
              <a:pPr algn="ctr">
                <a:lnSpc>
                  <a:spcPct val="120000"/>
                </a:lnSpc>
                <a:defRPr/>
              </a:pPr>
              <a:r>
                <a:rPr lang="zh-CN" altLang="en-US" sz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此部分内容作为文字排版占位显示 </a:t>
              </a:r>
              <a:br>
                <a:rPr lang="zh-CN" altLang="en-US" sz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</a:br>
              <a:r>
                <a:rPr lang="zh-CN" altLang="en-US" sz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此部分内容作为文字排版占位</a:t>
              </a:r>
              <a:endParaRPr lang="en-US" altLang="zh-CN" sz="120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  <a:p>
              <a:pPr algn="ctr">
                <a:lnSpc>
                  <a:spcPct val="120000"/>
                </a:lnSpc>
                <a:defRPr/>
              </a:pPr>
              <a:r>
                <a:rPr lang="zh-CN" altLang="en-US" sz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（建议使用主题字体）</a:t>
              </a:r>
            </a:p>
          </p:txBody>
        </p:sp>
        <p:grpSp>
          <p:nvGrpSpPr>
            <p:cNvPr id="62" name="Group 18">
              <a:extLst>
                <a:ext uri="{FF2B5EF4-FFF2-40B4-BE49-F238E27FC236}">
                  <a16:creationId xmlns:a16="http://schemas.microsoft.com/office/drawing/2014/main" id="{FCAC6FC1-3BF6-43AC-BB51-63CB74F2D77B}"/>
                </a:ext>
              </a:extLst>
            </p:cNvPr>
            <p:cNvGrpSpPr/>
            <p:nvPr/>
          </p:nvGrpSpPr>
          <p:grpSpPr>
            <a:xfrm>
              <a:off x="2256253" y="4828320"/>
              <a:ext cx="548198" cy="84777"/>
              <a:chOff x="11643803" y="3980625"/>
              <a:chExt cx="1096395" cy="169554"/>
            </a:xfrm>
          </p:grpSpPr>
          <p:sp>
            <p:nvSpPr>
              <p:cNvPr id="63" name="Rectangle 19">
                <a:extLst>
                  <a:ext uri="{FF2B5EF4-FFF2-40B4-BE49-F238E27FC236}">
                    <a16:creationId xmlns:a16="http://schemas.microsoft.com/office/drawing/2014/main" id="{858D04A0-D295-4AB5-AB94-CBE335556F6E}"/>
                  </a:ext>
                </a:extLst>
              </p:cNvPr>
              <p:cNvSpPr/>
              <p:nvPr/>
            </p:nvSpPr>
            <p:spPr>
              <a:xfrm rot="2700000">
                <a:off x="11908522" y="3980626"/>
                <a:ext cx="169553" cy="169553"/>
              </a:xfrm>
              <a:prstGeom prst="rect">
                <a:avLst/>
              </a:prstGeom>
              <a:noFill/>
              <a:ln>
                <a:solidFill>
                  <a:srgbClr val="29435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tr-TR" sz="900">
                  <a:solidFill>
                    <a:srgbClr val="FF0000"/>
                  </a:solidFill>
                </a:endParaRPr>
              </a:p>
            </p:txBody>
          </p:sp>
          <p:sp>
            <p:nvSpPr>
              <p:cNvPr id="64" name="Rectangle 20">
                <a:extLst>
                  <a:ext uri="{FF2B5EF4-FFF2-40B4-BE49-F238E27FC236}">
                    <a16:creationId xmlns:a16="http://schemas.microsoft.com/office/drawing/2014/main" id="{8C70C58B-DA88-4A83-B542-AF34CBFD04A2}"/>
                  </a:ext>
                </a:extLst>
              </p:cNvPr>
              <p:cNvSpPr/>
              <p:nvPr/>
            </p:nvSpPr>
            <p:spPr>
              <a:xfrm rot="2700000">
                <a:off x="12107224" y="3980625"/>
                <a:ext cx="169553" cy="169553"/>
              </a:xfrm>
              <a:prstGeom prst="rect">
                <a:avLst/>
              </a:prstGeom>
              <a:noFill/>
              <a:ln>
                <a:solidFill>
                  <a:srgbClr val="29435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tr-TR" sz="900">
                  <a:solidFill>
                    <a:srgbClr val="FF0000"/>
                  </a:solidFill>
                </a:endParaRPr>
              </a:p>
            </p:txBody>
          </p:sp>
          <p:sp>
            <p:nvSpPr>
              <p:cNvPr id="65" name="Rectangle 21">
                <a:extLst>
                  <a:ext uri="{FF2B5EF4-FFF2-40B4-BE49-F238E27FC236}">
                    <a16:creationId xmlns:a16="http://schemas.microsoft.com/office/drawing/2014/main" id="{5E65EFA9-DCF7-4E4A-AC49-720A2E67C05F}"/>
                  </a:ext>
                </a:extLst>
              </p:cNvPr>
              <p:cNvSpPr/>
              <p:nvPr/>
            </p:nvSpPr>
            <p:spPr>
              <a:xfrm rot="2700000">
                <a:off x="12305926" y="3980625"/>
                <a:ext cx="169553" cy="169553"/>
              </a:xfrm>
              <a:prstGeom prst="rect">
                <a:avLst/>
              </a:prstGeom>
              <a:noFill/>
              <a:ln>
                <a:solidFill>
                  <a:srgbClr val="29435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tr-TR" sz="900">
                  <a:solidFill>
                    <a:srgbClr val="FF0000"/>
                  </a:solidFill>
                </a:endParaRPr>
              </a:p>
            </p:txBody>
          </p:sp>
          <p:cxnSp>
            <p:nvCxnSpPr>
              <p:cNvPr id="66" name="Straight Connector 22">
                <a:extLst>
                  <a:ext uri="{FF2B5EF4-FFF2-40B4-BE49-F238E27FC236}">
                    <a16:creationId xmlns:a16="http://schemas.microsoft.com/office/drawing/2014/main" id="{252432A0-A8CE-4C36-80F1-82058077204D}"/>
                  </a:ext>
                </a:extLst>
              </p:cNvPr>
              <p:cNvCxnSpPr/>
              <p:nvPr/>
            </p:nvCxnSpPr>
            <p:spPr>
              <a:xfrm>
                <a:off x="12510595" y="4065403"/>
                <a:ext cx="229603" cy="0"/>
              </a:xfrm>
              <a:prstGeom prst="line">
                <a:avLst/>
              </a:prstGeom>
              <a:ln w="12700">
                <a:solidFill>
                  <a:srgbClr val="29435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7" name="Straight Connector 23">
                <a:extLst>
                  <a:ext uri="{FF2B5EF4-FFF2-40B4-BE49-F238E27FC236}">
                    <a16:creationId xmlns:a16="http://schemas.microsoft.com/office/drawing/2014/main" id="{B25701AC-9B86-4DB5-9E40-1092DE068F86}"/>
                  </a:ext>
                </a:extLst>
              </p:cNvPr>
              <p:cNvCxnSpPr/>
              <p:nvPr/>
            </p:nvCxnSpPr>
            <p:spPr>
              <a:xfrm>
                <a:off x="11643803" y="4065403"/>
                <a:ext cx="229603" cy="0"/>
              </a:xfrm>
              <a:prstGeom prst="line">
                <a:avLst/>
              </a:prstGeom>
              <a:ln w="12700">
                <a:solidFill>
                  <a:srgbClr val="29435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68" name="组合 67">
            <a:extLst>
              <a:ext uri="{FF2B5EF4-FFF2-40B4-BE49-F238E27FC236}">
                <a16:creationId xmlns:a16="http://schemas.microsoft.com/office/drawing/2014/main" id="{0A926B1C-B77E-4AFB-8C2F-B884A766A5CF}"/>
              </a:ext>
            </a:extLst>
          </p:cNvPr>
          <p:cNvGrpSpPr/>
          <p:nvPr/>
        </p:nvGrpSpPr>
        <p:grpSpPr>
          <a:xfrm>
            <a:off x="4830956" y="4507607"/>
            <a:ext cx="2347947" cy="1150125"/>
            <a:chOff x="1356379" y="4828320"/>
            <a:chExt cx="2347947" cy="1150125"/>
          </a:xfrm>
        </p:grpSpPr>
        <p:sp>
          <p:nvSpPr>
            <p:cNvPr id="69" name="i$liḋe-TextBox 35">
              <a:extLst>
                <a:ext uri="{FF2B5EF4-FFF2-40B4-BE49-F238E27FC236}">
                  <a16:creationId xmlns:a16="http://schemas.microsoft.com/office/drawing/2014/main" id="{A027749F-AEB9-4282-ACAE-CE60EF246EAF}"/>
                </a:ext>
              </a:extLst>
            </p:cNvPr>
            <p:cNvSpPr txBox="1"/>
            <p:nvPr/>
          </p:nvSpPr>
          <p:spPr bwMode="auto">
            <a:xfrm>
              <a:off x="1356379" y="5064035"/>
              <a:ext cx="2347947" cy="283030"/>
            </a:xfrm>
            <a:prstGeom prst="rect">
              <a:avLst/>
            </a:prstGeom>
            <a:noFill/>
            <a:ln w="9525">
              <a:noFill/>
              <a:miter lim="800000"/>
            </a:ln>
          </p:spPr>
          <p:txBody>
            <a:bodyPr wrap="none" lIns="0" tIns="0" rIns="0" bIns="0" anchor="ctr" anchorCtr="1">
              <a:normAutofit/>
              <a:scene3d>
                <a:camera prst="orthographicFront"/>
                <a:lightRig rig="threePt" dir="t"/>
              </a:scene3d>
              <a:sp3d>
                <a:bevelT w="0" h="0"/>
              </a:sp3d>
            </a:bodyPr>
            <a:lstStyle/>
            <a:p>
              <a:pPr marL="0" lvl="1" algn="ctr"/>
              <a:r>
                <a:rPr lang="zh-CN" altLang="en-US" sz="1600" b="1">
                  <a:solidFill>
                    <a:srgbClr val="294350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标题文本预设</a:t>
              </a:r>
            </a:p>
          </p:txBody>
        </p:sp>
        <p:sp>
          <p:nvSpPr>
            <p:cNvPr id="70" name="i$liḋe-TextBox 36">
              <a:extLst>
                <a:ext uri="{FF2B5EF4-FFF2-40B4-BE49-F238E27FC236}">
                  <a16:creationId xmlns:a16="http://schemas.microsoft.com/office/drawing/2014/main" id="{25F8C2CD-92BE-43A1-B98D-0573493E3E79}"/>
                </a:ext>
              </a:extLst>
            </p:cNvPr>
            <p:cNvSpPr txBox="1"/>
            <p:nvPr/>
          </p:nvSpPr>
          <p:spPr bwMode="auto">
            <a:xfrm>
              <a:off x="1356379" y="5404215"/>
              <a:ext cx="2347947" cy="574230"/>
            </a:xfrm>
            <a:prstGeom prst="rect">
              <a:avLst/>
            </a:prstGeom>
            <a:noFill/>
            <a:ln w="9525">
              <a:noFill/>
              <a:miter lim="800000"/>
            </a:ln>
          </p:spPr>
          <p:txBody>
            <a:bodyPr wrap="square" lIns="0" tIns="0" rIns="0" bIns="0" anchor="ctr" anchorCtr="1">
              <a:normAutofit fontScale="92500" lnSpcReduction="10000"/>
              <a:scene3d>
                <a:camera prst="orthographicFront"/>
                <a:lightRig rig="threePt" dir="t"/>
              </a:scene3d>
              <a:sp3d>
                <a:bevelT w="0" h="0"/>
              </a:sp3d>
            </a:bodyPr>
            <a:lstStyle/>
            <a:p>
              <a:pPr algn="ctr">
                <a:lnSpc>
                  <a:spcPct val="120000"/>
                </a:lnSpc>
                <a:defRPr/>
              </a:pPr>
              <a:r>
                <a:rPr lang="zh-CN" altLang="en-US" sz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此部分内容作为文字排版占位显示 </a:t>
              </a:r>
              <a:br>
                <a:rPr lang="zh-CN" altLang="en-US" sz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</a:br>
              <a:r>
                <a:rPr lang="zh-CN" altLang="en-US" sz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此部分内容作为文字排版占位</a:t>
              </a:r>
              <a:endParaRPr lang="en-US" altLang="zh-CN" sz="120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  <a:p>
              <a:pPr algn="ctr">
                <a:lnSpc>
                  <a:spcPct val="120000"/>
                </a:lnSpc>
                <a:defRPr/>
              </a:pPr>
              <a:r>
                <a:rPr lang="zh-CN" altLang="en-US" sz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（建议使用主题字体）</a:t>
              </a:r>
            </a:p>
          </p:txBody>
        </p:sp>
        <p:grpSp>
          <p:nvGrpSpPr>
            <p:cNvPr id="71" name="Group 18">
              <a:extLst>
                <a:ext uri="{FF2B5EF4-FFF2-40B4-BE49-F238E27FC236}">
                  <a16:creationId xmlns:a16="http://schemas.microsoft.com/office/drawing/2014/main" id="{B855C0A1-9C13-46A4-9FBC-FF5F3BBEB1E1}"/>
                </a:ext>
              </a:extLst>
            </p:cNvPr>
            <p:cNvGrpSpPr/>
            <p:nvPr/>
          </p:nvGrpSpPr>
          <p:grpSpPr>
            <a:xfrm>
              <a:off x="2256253" y="4828320"/>
              <a:ext cx="548198" cy="84777"/>
              <a:chOff x="11643803" y="3980625"/>
              <a:chExt cx="1096395" cy="169554"/>
            </a:xfrm>
          </p:grpSpPr>
          <p:sp>
            <p:nvSpPr>
              <p:cNvPr id="72" name="Rectangle 19">
                <a:extLst>
                  <a:ext uri="{FF2B5EF4-FFF2-40B4-BE49-F238E27FC236}">
                    <a16:creationId xmlns:a16="http://schemas.microsoft.com/office/drawing/2014/main" id="{50600670-A07A-4986-97F6-D9232B6D7052}"/>
                  </a:ext>
                </a:extLst>
              </p:cNvPr>
              <p:cNvSpPr/>
              <p:nvPr/>
            </p:nvSpPr>
            <p:spPr>
              <a:xfrm rot="2700000">
                <a:off x="11908522" y="3980626"/>
                <a:ext cx="169553" cy="169553"/>
              </a:xfrm>
              <a:prstGeom prst="rect">
                <a:avLst/>
              </a:prstGeom>
              <a:noFill/>
              <a:ln>
                <a:solidFill>
                  <a:srgbClr val="29435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tr-TR" sz="900">
                  <a:solidFill>
                    <a:srgbClr val="FF0000"/>
                  </a:solidFill>
                </a:endParaRPr>
              </a:p>
            </p:txBody>
          </p:sp>
          <p:sp>
            <p:nvSpPr>
              <p:cNvPr id="73" name="Rectangle 20">
                <a:extLst>
                  <a:ext uri="{FF2B5EF4-FFF2-40B4-BE49-F238E27FC236}">
                    <a16:creationId xmlns:a16="http://schemas.microsoft.com/office/drawing/2014/main" id="{D97FD1FA-460E-4A47-A84A-3014992056A0}"/>
                  </a:ext>
                </a:extLst>
              </p:cNvPr>
              <p:cNvSpPr/>
              <p:nvPr/>
            </p:nvSpPr>
            <p:spPr>
              <a:xfrm rot="2700000">
                <a:off x="12107224" y="3980625"/>
                <a:ext cx="169553" cy="169553"/>
              </a:xfrm>
              <a:prstGeom prst="rect">
                <a:avLst/>
              </a:prstGeom>
              <a:noFill/>
              <a:ln>
                <a:solidFill>
                  <a:srgbClr val="29435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tr-TR" sz="900">
                  <a:solidFill>
                    <a:srgbClr val="FF0000"/>
                  </a:solidFill>
                </a:endParaRPr>
              </a:p>
            </p:txBody>
          </p:sp>
          <p:sp>
            <p:nvSpPr>
              <p:cNvPr id="74" name="Rectangle 21">
                <a:extLst>
                  <a:ext uri="{FF2B5EF4-FFF2-40B4-BE49-F238E27FC236}">
                    <a16:creationId xmlns:a16="http://schemas.microsoft.com/office/drawing/2014/main" id="{70BCCE68-7220-42BA-A1AA-A0AA665E19CB}"/>
                  </a:ext>
                </a:extLst>
              </p:cNvPr>
              <p:cNvSpPr/>
              <p:nvPr/>
            </p:nvSpPr>
            <p:spPr>
              <a:xfrm rot="2700000">
                <a:off x="12305926" y="3980625"/>
                <a:ext cx="169553" cy="169553"/>
              </a:xfrm>
              <a:prstGeom prst="rect">
                <a:avLst/>
              </a:prstGeom>
              <a:noFill/>
              <a:ln>
                <a:solidFill>
                  <a:srgbClr val="29435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tr-TR" sz="900">
                  <a:solidFill>
                    <a:srgbClr val="FF0000"/>
                  </a:solidFill>
                </a:endParaRPr>
              </a:p>
            </p:txBody>
          </p:sp>
          <p:cxnSp>
            <p:nvCxnSpPr>
              <p:cNvPr id="75" name="Straight Connector 22">
                <a:extLst>
                  <a:ext uri="{FF2B5EF4-FFF2-40B4-BE49-F238E27FC236}">
                    <a16:creationId xmlns:a16="http://schemas.microsoft.com/office/drawing/2014/main" id="{D471E245-5A06-48BB-AB5A-2F527CA7DC1D}"/>
                  </a:ext>
                </a:extLst>
              </p:cNvPr>
              <p:cNvCxnSpPr/>
              <p:nvPr/>
            </p:nvCxnSpPr>
            <p:spPr>
              <a:xfrm>
                <a:off x="12510595" y="4065403"/>
                <a:ext cx="229603" cy="0"/>
              </a:xfrm>
              <a:prstGeom prst="line">
                <a:avLst/>
              </a:prstGeom>
              <a:ln w="12700">
                <a:solidFill>
                  <a:srgbClr val="29435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6" name="Straight Connector 23">
                <a:extLst>
                  <a:ext uri="{FF2B5EF4-FFF2-40B4-BE49-F238E27FC236}">
                    <a16:creationId xmlns:a16="http://schemas.microsoft.com/office/drawing/2014/main" id="{627848D1-D80F-40BA-A117-B8BD9FBF7FE6}"/>
                  </a:ext>
                </a:extLst>
              </p:cNvPr>
              <p:cNvCxnSpPr/>
              <p:nvPr/>
            </p:nvCxnSpPr>
            <p:spPr>
              <a:xfrm>
                <a:off x="11643803" y="4065403"/>
                <a:ext cx="229603" cy="0"/>
              </a:xfrm>
              <a:prstGeom prst="line">
                <a:avLst/>
              </a:prstGeom>
              <a:ln w="12700">
                <a:solidFill>
                  <a:srgbClr val="29435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77" name="组合 76">
            <a:extLst>
              <a:ext uri="{FF2B5EF4-FFF2-40B4-BE49-F238E27FC236}">
                <a16:creationId xmlns:a16="http://schemas.microsoft.com/office/drawing/2014/main" id="{23014E04-44FB-4AFE-A7BB-67059E351A8E}"/>
              </a:ext>
            </a:extLst>
          </p:cNvPr>
          <p:cNvGrpSpPr/>
          <p:nvPr/>
        </p:nvGrpSpPr>
        <p:grpSpPr>
          <a:xfrm>
            <a:off x="8849207" y="4507607"/>
            <a:ext cx="2347947" cy="1150125"/>
            <a:chOff x="1356379" y="4828320"/>
            <a:chExt cx="2347947" cy="1150125"/>
          </a:xfrm>
        </p:grpSpPr>
        <p:sp>
          <p:nvSpPr>
            <p:cNvPr id="78" name="i$liḋe-TextBox 35">
              <a:extLst>
                <a:ext uri="{FF2B5EF4-FFF2-40B4-BE49-F238E27FC236}">
                  <a16:creationId xmlns:a16="http://schemas.microsoft.com/office/drawing/2014/main" id="{5D6F4AAF-0025-40DC-A888-C2B30806F483}"/>
                </a:ext>
              </a:extLst>
            </p:cNvPr>
            <p:cNvSpPr txBox="1"/>
            <p:nvPr/>
          </p:nvSpPr>
          <p:spPr bwMode="auto">
            <a:xfrm>
              <a:off x="1356379" y="5064035"/>
              <a:ext cx="2347947" cy="283030"/>
            </a:xfrm>
            <a:prstGeom prst="rect">
              <a:avLst/>
            </a:prstGeom>
            <a:noFill/>
            <a:ln w="9525">
              <a:noFill/>
              <a:miter lim="800000"/>
            </a:ln>
          </p:spPr>
          <p:txBody>
            <a:bodyPr wrap="none" lIns="0" tIns="0" rIns="0" bIns="0" anchor="ctr" anchorCtr="1">
              <a:normAutofit/>
              <a:scene3d>
                <a:camera prst="orthographicFront"/>
                <a:lightRig rig="threePt" dir="t"/>
              </a:scene3d>
              <a:sp3d>
                <a:bevelT w="0" h="0"/>
              </a:sp3d>
            </a:bodyPr>
            <a:lstStyle/>
            <a:p>
              <a:pPr marL="0" lvl="1" algn="ctr"/>
              <a:r>
                <a:rPr lang="zh-CN" altLang="en-US" sz="1600" b="1">
                  <a:solidFill>
                    <a:srgbClr val="294350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标题文本预设</a:t>
              </a:r>
            </a:p>
          </p:txBody>
        </p:sp>
        <p:sp>
          <p:nvSpPr>
            <p:cNvPr id="79" name="i$liḋe-TextBox 36">
              <a:extLst>
                <a:ext uri="{FF2B5EF4-FFF2-40B4-BE49-F238E27FC236}">
                  <a16:creationId xmlns:a16="http://schemas.microsoft.com/office/drawing/2014/main" id="{FE5FA16C-58CF-4B54-BBD2-4B0DB35B7F51}"/>
                </a:ext>
              </a:extLst>
            </p:cNvPr>
            <p:cNvSpPr txBox="1"/>
            <p:nvPr/>
          </p:nvSpPr>
          <p:spPr bwMode="auto">
            <a:xfrm>
              <a:off x="1356379" y="5404215"/>
              <a:ext cx="2347947" cy="574230"/>
            </a:xfrm>
            <a:prstGeom prst="rect">
              <a:avLst/>
            </a:prstGeom>
            <a:noFill/>
            <a:ln w="9525">
              <a:noFill/>
              <a:miter lim="800000"/>
            </a:ln>
          </p:spPr>
          <p:txBody>
            <a:bodyPr wrap="square" lIns="0" tIns="0" rIns="0" bIns="0" anchor="ctr" anchorCtr="1">
              <a:normAutofit fontScale="92500" lnSpcReduction="10000"/>
              <a:scene3d>
                <a:camera prst="orthographicFront"/>
                <a:lightRig rig="threePt" dir="t"/>
              </a:scene3d>
              <a:sp3d>
                <a:bevelT w="0" h="0"/>
              </a:sp3d>
            </a:bodyPr>
            <a:lstStyle/>
            <a:p>
              <a:pPr algn="ctr">
                <a:lnSpc>
                  <a:spcPct val="120000"/>
                </a:lnSpc>
                <a:defRPr/>
              </a:pPr>
              <a:r>
                <a:rPr lang="zh-CN" altLang="en-US" sz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此部分内容作为文字排版占位显示 </a:t>
              </a:r>
              <a:br>
                <a:rPr lang="zh-CN" altLang="en-US" sz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</a:br>
              <a:r>
                <a:rPr lang="zh-CN" altLang="en-US" sz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此部分内容作为文字排版占位</a:t>
              </a:r>
              <a:endParaRPr lang="en-US" altLang="zh-CN" sz="120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  <a:p>
              <a:pPr algn="ctr">
                <a:lnSpc>
                  <a:spcPct val="120000"/>
                </a:lnSpc>
                <a:defRPr/>
              </a:pPr>
              <a:r>
                <a:rPr lang="zh-CN" altLang="en-US" sz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（建议使用主题字体）</a:t>
              </a:r>
            </a:p>
          </p:txBody>
        </p:sp>
        <p:grpSp>
          <p:nvGrpSpPr>
            <p:cNvPr id="80" name="Group 18">
              <a:extLst>
                <a:ext uri="{FF2B5EF4-FFF2-40B4-BE49-F238E27FC236}">
                  <a16:creationId xmlns:a16="http://schemas.microsoft.com/office/drawing/2014/main" id="{F22B416B-E5C7-4654-B9CB-842087A1E419}"/>
                </a:ext>
              </a:extLst>
            </p:cNvPr>
            <p:cNvGrpSpPr/>
            <p:nvPr/>
          </p:nvGrpSpPr>
          <p:grpSpPr>
            <a:xfrm>
              <a:off x="2256253" y="4828320"/>
              <a:ext cx="548198" cy="84777"/>
              <a:chOff x="11643803" y="3980625"/>
              <a:chExt cx="1096395" cy="169554"/>
            </a:xfrm>
          </p:grpSpPr>
          <p:sp>
            <p:nvSpPr>
              <p:cNvPr id="81" name="Rectangle 19">
                <a:extLst>
                  <a:ext uri="{FF2B5EF4-FFF2-40B4-BE49-F238E27FC236}">
                    <a16:creationId xmlns:a16="http://schemas.microsoft.com/office/drawing/2014/main" id="{F2CD5831-907F-4F4A-9DA7-086EB7ED9BE4}"/>
                  </a:ext>
                </a:extLst>
              </p:cNvPr>
              <p:cNvSpPr/>
              <p:nvPr/>
            </p:nvSpPr>
            <p:spPr>
              <a:xfrm rot="2700000">
                <a:off x="11908522" y="3980626"/>
                <a:ext cx="169553" cy="169553"/>
              </a:xfrm>
              <a:prstGeom prst="rect">
                <a:avLst/>
              </a:prstGeom>
              <a:noFill/>
              <a:ln>
                <a:solidFill>
                  <a:srgbClr val="29435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tr-TR" sz="900">
                  <a:solidFill>
                    <a:srgbClr val="FF0000"/>
                  </a:solidFill>
                </a:endParaRPr>
              </a:p>
            </p:txBody>
          </p:sp>
          <p:sp>
            <p:nvSpPr>
              <p:cNvPr id="82" name="Rectangle 20">
                <a:extLst>
                  <a:ext uri="{FF2B5EF4-FFF2-40B4-BE49-F238E27FC236}">
                    <a16:creationId xmlns:a16="http://schemas.microsoft.com/office/drawing/2014/main" id="{C1A3F003-0FF3-47B2-9A8A-CBAD3A479F55}"/>
                  </a:ext>
                </a:extLst>
              </p:cNvPr>
              <p:cNvSpPr/>
              <p:nvPr/>
            </p:nvSpPr>
            <p:spPr>
              <a:xfrm rot="2700000">
                <a:off x="12107224" y="3980625"/>
                <a:ext cx="169553" cy="169553"/>
              </a:xfrm>
              <a:prstGeom prst="rect">
                <a:avLst/>
              </a:prstGeom>
              <a:noFill/>
              <a:ln>
                <a:solidFill>
                  <a:srgbClr val="29435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tr-TR" sz="900">
                  <a:solidFill>
                    <a:srgbClr val="FF0000"/>
                  </a:solidFill>
                </a:endParaRPr>
              </a:p>
            </p:txBody>
          </p:sp>
          <p:sp>
            <p:nvSpPr>
              <p:cNvPr id="83" name="Rectangle 21">
                <a:extLst>
                  <a:ext uri="{FF2B5EF4-FFF2-40B4-BE49-F238E27FC236}">
                    <a16:creationId xmlns:a16="http://schemas.microsoft.com/office/drawing/2014/main" id="{77A39ACD-320D-4F88-97A0-7337CA98FD99}"/>
                  </a:ext>
                </a:extLst>
              </p:cNvPr>
              <p:cNvSpPr/>
              <p:nvPr/>
            </p:nvSpPr>
            <p:spPr>
              <a:xfrm rot="2700000">
                <a:off x="12305926" y="3980625"/>
                <a:ext cx="169553" cy="169553"/>
              </a:xfrm>
              <a:prstGeom prst="rect">
                <a:avLst/>
              </a:prstGeom>
              <a:noFill/>
              <a:ln>
                <a:solidFill>
                  <a:srgbClr val="29435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tr-TR" sz="900">
                  <a:solidFill>
                    <a:srgbClr val="FF0000"/>
                  </a:solidFill>
                </a:endParaRPr>
              </a:p>
            </p:txBody>
          </p:sp>
          <p:cxnSp>
            <p:nvCxnSpPr>
              <p:cNvPr id="84" name="Straight Connector 22">
                <a:extLst>
                  <a:ext uri="{FF2B5EF4-FFF2-40B4-BE49-F238E27FC236}">
                    <a16:creationId xmlns:a16="http://schemas.microsoft.com/office/drawing/2014/main" id="{0FA20D8C-6161-4684-B24C-FBFE9B89137A}"/>
                  </a:ext>
                </a:extLst>
              </p:cNvPr>
              <p:cNvCxnSpPr/>
              <p:nvPr/>
            </p:nvCxnSpPr>
            <p:spPr>
              <a:xfrm>
                <a:off x="12510595" y="4065403"/>
                <a:ext cx="229603" cy="0"/>
              </a:xfrm>
              <a:prstGeom prst="line">
                <a:avLst/>
              </a:prstGeom>
              <a:ln w="12700">
                <a:solidFill>
                  <a:srgbClr val="29435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5" name="Straight Connector 23">
                <a:extLst>
                  <a:ext uri="{FF2B5EF4-FFF2-40B4-BE49-F238E27FC236}">
                    <a16:creationId xmlns:a16="http://schemas.microsoft.com/office/drawing/2014/main" id="{0E01B83A-A5DC-4312-8448-E600ED142674}"/>
                  </a:ext>
                </a:extLst>
              </p:cNvPr>
              <p:cNvCxnSpPr/>
              <p:nvPr/>
            </p:nvCxnSpPr>
            <p:spPr>
              <a:xfrm>
                <a:off x="11643803" y="4065403"/>
                <a:ext cx="229603" cy="0"/>
              </a:xfrm>
              <a:prstGeom prst="line">
                <a:avLst/>
              </a:prstGeom>
              <a:ln w="12700">
                <a:solidFill>
                  <a:srgbClr val="29435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5" name="组合 4">
            <a:extLst>
              <a:ext uri="{FF2B5EF4-FFF2-40B4-BE49-F238E27FC236}">
                <a16:creationId xmlns:a16="http://schemas.microsoft.com/office/drawing/2014/main" id="{420636BD-9D8F-4DC6-AFD0-494AC663A4B5}"/>
              </a:ext>
            </a:extLst>
          </p:cNvPr>
          <p:cNvGrpSpPr/>
          <p:nvPr/>
        </p:nvGrpSpPr>
        <p:grpSpPr>
          <a:xfrm>
            <a:off x="2833756" y="1394554"/>
            <a:ext cx="2347947" cy="1171350"/>
            <a:chOff x="2780190" y="1615759"/>
            <a:chExt cx="2347947" cy="1171350"/>
          </a:xfrm>
        </p:grpSpPr>
        <p:sp>
          <p:nvSpPr>
            <p:cNvPr id="87" name="i$liḋe-TextBox 35">
              <a:extLst>
                <a:ext uri="{FF2B5EF4-FFF2-40B4-BE49-F238E27FC236}">
                  <a16:creationId xmlns:a16="http://schemas.microsoft.com/office/drawing/2014/main" id="{A3144DAC-904F-4E93-9A06-158A742966F9}"/>
                </a:ext>
              </a:extLst>
            </p:cNvPr>
            <p:cNvSpPr txBox="1"/>
            <p:nvPr/>
          </p:nvSpPr>
          <p:spPr bwMode="auto">
            <a:xfrm>
              <a:off x="2780190" y="1615759"/>
              <a:ext cx="2347947" cy="283030"/>
            </a:xfrm>
            <a:prstGeom prst="rect">
              <a:avLst/>
            </a:prstGeom>
            <a:noFill/>
            <a:ln w="9525">
              <a:noFill/>
              <a:miter lim="800000"/>
            </a:ln>
          </p:spPr>
          <p:txBody>
            <a:bodyPr wrap="none" lIns="0" tIns="0" rIns="0" bIns="0" anchor="ctr" anchorCtr="1">
              <a:normAutofit/>
              <a:scene3d>
                <a:camera prst="orthographicFront"/>
                <a:lightRig rig="threePt" dir="t"/>
              </a:scene3d>
              <a:sp3d>
                <a:bevelT w="0" h="0"/>
              </a:sp3d>
            </a:bodyPr>
            <a:lstStyle/>
            <a:p>
              <a:pPr marL="0" lvl="1" algn="ctr"/>
              <a:r>
                <a:rPr lang="zh-CN" altLang="en-US" sz="1600" b="1">
                  <a:solidFill>
                    <a:srgbClr val="FC8618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标题文本预设</a:t>
              </a:r>
            </a:p>
          </p:txBody>
        </p:sp>
        <p:sp>
          <p:nvSpPr>
            <p:cNvPr id="88" name="i$liḋe-TextBox 36">
              <a:extLst>
                <a:ext uri="{FF2B5EF4-FFF2-40B4-BE49-F238E27FC236}">
                  <a16:creationId xmlns:a16="http://schemas.microsoft.com/office/drawing/2014/main" id="{8EFA3650-AC3C-41E3-864A-4315293C3997}"/>
                </a:ext>
              </a:extLst>
            </p:cNvPr>
            <p:cNvSpPr txBox="1"/>
            <p:nvPr/>
          </p:nvSpPr>
          <p:spPr bwMode="auto">
            <a:xfrm>
              <a:off x="2780190" y="1955939"/>
              <a:ext cx="2347947" cy="574230"/>
            </a:xfrm>
            <a:prstGeom prst="rect">
              <a:avLst/>
            </a:prstGeom>
            <a:noFill/>
            <a:ln w="9525">
              <a:noFill/>
              <a:miter lim="800000"/>
            </a:ln>
          </p:spPr>
          <p:txBody>
            <a:bodyPr wrap="square" lIns="0" tIns="0" rIns="0" bIns="0" anchor="ctr" anchorCtr="1">
              <a:normAutofit fontScale="92500" lnSpcReduction="10000"/>
              <a:scene3d>
                <a:camera prst="orthographicFront"/>
                <a:lightRig rig="threePt" dir="t"/>
              </a:scene3d>
              <a:sp3d>
                <a:bevelT w="0" h="0"/>
              </a:sp3d>
            </a:bodyPr>
            <a:lstStyle/>
            <a:p>
              <a:pPr algn="ctr">
                <a:lnSpc>
                  <a:spcPct val="120000"/>
                </a:lnSpc>
                <a:defRPr/>
              </a:pPr>
              <a:r>
                <a:rPr lang="zh-CN" altLang="en-US" sz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此部分内容作为文字排版占位显示 </a:t>
              </a:r>
              <a:br>
                <a:rPr lang="zh-CN" altLang="en-US" sz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</a:br>
              <a:r>
                <a:rPr lang="zh-CN" altLang="en-US" sz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此部分内容作为文字排版占位</a:t>
              </a:r>
              <a:endParaRPr lang="en-US" altLang="zh-CN" sz="120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  <a:p>
              <a:pPr algn="ctr">
                <a:lnSpc>
                  <a:spcPct val="120000"/>
                </a:lnSpc>
                <a:defRPr/>
              </a:pPr>
              <a:r>
                <a:rPr lang="zh-CN" altLang="en-US" sz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（建议使用主题字体）</a:t>
              </a:r>
            </a:p>
          </p:txBody>
        </p:sp>
        <p:grpSp>
          <p:nvGrpSpPr>
            <p:cNvPr id="89" name="Group 18">
              <a:extLst>
                <a:ext uri="{FF2B5EF4-FFF2-40B4-BE49-F238E27FC236}">
                  <a16:creationId xmlns:a16="http://schemas.microsoft.com/office/drawing/2014/main" id="{E736641C-55DA-4B76-9AB6-2C579F51CD21}"/>
                </a:ext>
              </a:extLst>
            </p:cNvPr>
            <p:cNvGrpSpPr/>
            <p:nvPr/>
          </p:nvGrpSpPr>
          <p:grpSpPr>
            <a:xfrm>
              <a:off x="3680064" y="2702332"/>
              <a:ext cx="548198" cy="84777"/>
              <a:chOff x="11643803" y="3980625"/>
              <a:chExt cx="1096395" cy="169554"/>
            </a:xfrm>
          </p:grpSpPr>
          <p:sp>
            <p:nvSpPr>
              <p:cNvPr id="90" name="Rectangle 19">
                <a:extLst>
                  <a:ext uri="{FF2B5EF4-FFF2-40B4-BE49-F238E27FC236}">
                    <a16:creationId xmlns:a16="http://schemas.microsoft.com/office/drawing/2014/main" id="{3222D809-4DDF-4F39-A074-D92B32F80372}"/>
                  </a:ext>
                </a:extLst>
              </p:cNvPr>
              <p:cNvSpPr/>
              <p:nvPr/>
            </p:nvSpPr>
            <p:spPr>
              <a:xfrm rot="2700000">
                <a:off x="11908522" y="3980626"/>
                <a:ext cx="169553" cy="169553"/>
              </a:xfrm>
              <a:prstGeom prst="rect">
                <a:avLst/>
              </a:prstGeom>
              <a:noFill/>
              <a:ln>
                <a:solidFill>
                  <a:srgbClr val="29435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tr-TR" sz="900">
                  <a:solidFill>
                    <a:srgbClr val="FF0000"/>
                  </a:solidFill>
                </a:endParaRPr>
              </a:p>
            </p:txBody>
          </p:sp>
          <p:sp>
            <p:nvSpPr>
              <p:cNvPr id="91" name="Rectangle 20">
                <a:extLst>
                  <a:ext uri="{FF2B5EF4-FFF2-40B4-BE49-F238E27FC236}">
                    <a16:creationId xmlns:a16="http://schemas.microsoft.com/office/drawing/2014/main" id="{744F764D-89D7-4EF8-81CE-55B47E710B0E}"/>
                  </a:ext>
                </a:extLst>
              </p:cNvPr>
              <p:cNvSpPr/>
              <p:nvPr/>
            </p:nvSpPr>
            <p:spPr>
              <a:xfrm rot="2700000">
                <a:off x="12107224" y="3980625"/>
                <a:ext cx="169553" cy="169553"/>
              </a:xfrm>
              <a:prstGeom prst="rect">
                <a:avLst/>
              </a:prstGeom>
              <a:noFill/>
              <a:ln>
                <a:solidFill>
                  <a:srgbClr val="29435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tr-TR" sz="900">
                  <a:solidFill>
                    <a:srgbClr val="FF0000"/>
                  </a:solidFill>
                </a:endParaRPr>
              </a:p>
            </p:txBody>
          </p:sp>
          <p:sp>
            <p:nvSpPr>
              <p:cNvPr id="92" name="Rectangle 21">
                <a:extLst>
                  <a:ext uri="{FF2B5EF4-FFF2-40B4-BE49-F238E27FC236}">
                    <a16:creationId xmlns:a16="http://schemas.microsoft.com/office/drawing/2014/main" id="{B7B7F82F-D36C-4E84-B23D-F1586BF1C825}"/>
                  </a:ext>
                </a:extLst>
              </p:cNvPr>
              <p:cNvSpPr/>
              <p:nvPr/>
            </p:nvSpPr>
            <p:spPr>
              <a:xfrm rot="2700000">
                <a:off x="12305926" y="3980625"/>
                <a:ext cx="169553" cy="169553"/>
              </a:xfrm>
              <a:prstGeom prst="rect">
                <a:avLst/>
              </a:prstGeom>
              <a:noFill/>
              <a:ln>
                <a:solidFill>
                  <a:srgbClr val="29435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tr-TR" sz="900">
                  <a:solidFill>
                    <a:srgbClr val="FF0000"/>
                  </a:solidFill>
                </a:endParaRPr>
              </a:p>
            </p:txBody>
          </p:sp>
          <p:cxnSp>
            <p:nvCxnSpPr>
              <p:cNvPr id="93" name="Straight Connector 22">
                <a:extLst>
                  <a:ext uri="{FF2B5EF4-FFF2-40B4-BE49-F238E27FC236}">
                    <a16:creationId xmlns:a16="http://schemas.microsoft.com/office/drawing/2014/main" id="{7D03447C-78C3-466A-81C2-CD6D09D84697}"/>
                  </a:ext>
                </a:extLst>
              </p:cNvPr>
              <p:cNvCxnSpPr/>
              <p:nvPr/>
            </p:nvCxnSpPr>
            <p:spPr>
              <a:xfrm>
                <a:off x="12510595" y="4065403"/>
                <a:ext cx="229603" cy="0"/>
              </a:xfrm>
              <a:prstGeom prst="line">
                <a:avLst/>
              </a:prstGeom>
              <a:ln w="12700">
                <a:solidFill>
                  <a:srgbClr val="29435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94" name="Straight Connector 23">
                <a:extLst>
                  <a:ext uri="{FF2B5EF4-FFF2-40B4-BE49-F238E27FC236}">
                    <a16:creationId xmlns:a16="http://schemas.microsoft.com/office/drawing/2014/main" id="{02AE8D07-8E3A-4B42-8FCD-643413F1B6DF}"/>
                  </a:ext>
                </a:extLst>
              </p:cNvPr>
              <p:cNvCxnSpPr/>
              <p:nvPr/>
            </p:nvCxnSpPr>
            <p:spPr>
              <a:xfrm>
                <a:off x="11643803" y="4065403"/>
                <a:ext cx="229603" cy="0"/>
              </a:xfrm>
              <a:prstGeom prst="line">
                <a:avLst/>
              </a:prstGeom>
              <a:ln w="12700">
                <a:solidFill>
                  <a:srgbClr val="29435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95" name="组合 94">
            <a:extLst>
              <a:ext uri="{FF2B5EF4-FFF2-40B4-BE49-F238E27FC236}">
                <a16:creationId xmlns:a16="http://schemas.microsoft.com/office/drawing/2014/main" id="{5D8E791E-99E2-4B14-938D-ADD6E027CBFF}"/>
              </a:ext>
            </a:extLst>
          </p:cNvPr>
          <p:cNvGrpSpPr/>
          <p:nvPr/>
        </p:nvGrpSpPr>
        <p:grpSpPr>
          <a:xfrm>
            <a:off x="6856490" y="1394554"/>
            <a:ext cx="2347947" cy="1171350"/>
            <a:chOff x="2780190" y="1615759"/>
            <a:chExt cx="2347947" cy="1171350"/>
          </a:xfrm>
        </p:grpSpPr>
        <p:sp>
          <p:nvSpPr>
            <p:cNvPr id="96" name="i$liḋe-TextBox 35">
              <a:extLst>
                <a:ext uri="{FF2B5EF4-FFF2-40B4-BE49-F238E27FC236}">
                  <a16:creationId xmlns:a16="http://schemas.microsoft.com/office/drawing/2014/main" id="{BCB245D3-ED50-4D3D-84B9-3EC138F38321}"/>
                </a:ext>
              </a:extLst>
            </p:cNvPr>
            <p:cNvSpPr txBox="1"/>
            <p:nvPr/>
          </p:nvSpPr>
          <p:spPr bwMode="auto">
            <a:xfrm>
              <a:off x="2780190" y="1615759"/>
              <a:ext cx="2347947" cy="283030"/>
            </a:xfrm>
            <a:prstGeom prst="rect">
              <a:avLst/>
            </a:prstGeom>
            <a:noFill/>
            <a:ln w="9525">
              <a:noFill/>
              <a:miter lim="800000"/>
            </a:ln>
          </p:spPr>
          <p:txBody>
            <a:bodyPr wrap="none" lIns="0" tIns="0" rIns="0" bIns="0" anchor="ctr" anchorCtr="1">
              <a:normAutofit/>
              <a:scene3d>
                <a:camera prst="orthographicFront"/>
                <a:lightRig rig="threePt" dir="t"/>
              </a:scene3d>
              <a:sp3d>
                <a:bevelT w="0" h="0"/>
              </a:sp3d>
            </a:bodyPr>
            <a:lstStyle/>
            <a:p>
              <a:pPr marL="0" lvl="1" algn="ctr"/>
              <a:r>
                <a:rPr lang="zh-CN" altLang="en-US" sz="1600" b="1">
                  <a:solidFill>
                    <a:srgbClr val="FC8618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标题文本预设</a:t>
              </a:r>
            </a:p>
          </p:txBody>
        </p:sp>
        <p:sp>
          <p:nvSpPr>
            <p:cNvPr id="97" name="i$liḋe-TextBox 36">
              <a:extLst>
                <a:ext uri="{FF2B5EF4-FFF2-40B4-BE49-F238E27FC236}">
                  <a16:creationId xmlns:a16="http://schemas.microsoft.com/office/drawing/2014/main" id="{B77366C7-D227-4D5A-8222-6E00F9672445}"/>
                </a:ext>
              </a:extLst>
            </p:cNvPr>
            <p:cNvSpPr txBox="1"/>
            <p:nvPr/>
          </p:nvSpPr>
          <p:spPr bwMode="auto">
            <a:xfrm>
              <a:off x="2780190" y="1955939"/>
              <a:ext cx="2347947" cy="574230"/>
            </a:xfrm>
            <a:prstGeom prst="rect">
              <a:avLst/>
            </a:prstGeom>
            <a:noFill/>
            <a:ln w="9525">
              <a:noFill/>
              <a:miter lim="800000"/>
            </a:ln>
          </p:spPr>
          <p:txBody>
            <a:bodyPr wrap="square" lIns="0" tIns="0" rIns="0" bIns="0" anchor="ctr" anchorCtr="1">
              <a:normAutofit fontScale="92500" lnSpcReduction="10000"/>
              <a:scene3d>
                <a:camera prst="orthographicFront"/>
                <a:lightRig rig="threePt" dir="t"/>
              </a:scene3d>
              <a:sp3d>
                <a:bevelT w="0" h="0"/>
              </a:sp3d>
            </a:bodyPr>
            <a:lstStyle/>
            <a:p>
              <a:pPr algn="ctr">
                <a:lnSpc>
                  <a:spcPct val="120000"/>
                </a:lnSpc>
                <a:defRPr/>
              </a:pPr>
              <a:r>
                <a:rPr lang="zh-CN" altLang="en-US" sz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此部分内容作为文字排版占位显示 </a:t>
              </a:r>
              <a:br>
                <a:rPr lang="zh-CN" altLang="en-US" sz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</a:br>
              <a:r>
                <a:rPr lang="zh-CN" altLang="en-US" sz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此部分内容作为文字排版占位</a:t>
              </a:r>
              <a:endParaRPr lang="en-US" altLang="zh-CN" sz="120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  <a:p>
              <a:pPr algn="ctr">
                <a:lnSpc>
                  <a:spcPct val="120000"/>
                </a:lnSpc>
                <a:defRPr/>
              </a:pPr>
              <a:r>
                <a:rPr lang="zh-CN" altLang="en-US" sz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（建议使用主题字体）</a:t>
              </a:r>
            </a:p>
          </p:txBody>
        </p:sp>
        <p:grpSp>
          <p:nvGrpSpPr>
            <p:cNvPr id="98" name="Group 18">
              <a:extLst>
                <a:ext uri="{FF2B5EF4-FFF2-40B4-BE49-F238E27FC236}">
                  <a16:creationId xmlns:a16="http://schemas.microsoft.com/office/drawing/2014/main" id="{EB3670C9-B9C6-4DDD-96AE-9294B254B1B0}"/>
                </a:ext>
              </a:extLst>
            </p:cNvPr>
            <p:cNvGrpSpPr/>
            <p:nvPr/>
          </p:nvGrpSpPr>
          <p:grpSpPr>
            <a:xfrm>
              <a:off x="3680064" y="2702332"/>
              <a:ext cx="548198" cy="84777"/>
              <a:chOff x="11643803" y="3980625"/>
              <a:chExt cx="1096395" cy="169554"/>
            </a:xfrm>
          </p:grpSpPr>
          <p:sp>
            <p:nvSpPr>
              <p:cNvPr id="99" name="Rectangle 19">
                <a:extLst>
                  <a:ext uri="{FF2B5EF4-FFF2-40B4-BE49-F238E27FC236}">
                    <a16:creationId xmlns:a16="http://schemas.microsoft.com/office/drawing/2014/main" id="{C8128307-6F53-4B07-9D81-3B462C115D6F}"/>
                  </a:ext>
                </a:extLst>
              </p:cNvPr>
              <p:cNvSpPr/>
              <p:nvPr/>
            </p:nvSpPr>
            <p:spPr>
              <a:xfrm rot="2700000">
                <a:off x="11908522" y="3980626"/>
                <a:ext cx="169553" cy="169553"/>
              </a:xfrm>
              <a:prstGeom prst="rect">
                <a:avLst/>
              </a:prstGeom>
              <a:noFill/>
              <a:ln>
                <a:solidFill>
                  <a:srgbClr val="29435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tr-TR" sz="900">
                  <a:solidFill>
                    <a:srgbClr val="FF0000"/>
                  </a:solidFill>
                </a:endParaRPr>
              </a:p>
            </p:txBody>
          </p:sp>
          <p:sp>
            <p:nvSpPr>
              <p:cNvPr id="100" name="Rectangle 20">
                <a:extLst>
                  <a:ext uri="{FF2B5EF4-FFF2-40B4-BE49-F238E27FC236}">
                    <a16:creationId xmlns:a16="http://schemas.microsoft.com/office/drawing/2014/main" id="{F3A19B45-4CBD-42D5-82DF-D6B3B2F3C31E}"/>
                  </a:ext>
                </a:extLst>
              </p:cNvPr>
              <p:cNvSpPr/>
              <p:nvPr/>
            </p:nvSpPr>
            <p:spPr>
              <a:xfrm rot="2700000">
                <a:off x="12107224" y="3980625"/>
                <a:ext cx="169553" cy="169553"/>
              </a:xfrm>
              <a:prstGeom prst="rect">
                <a:avLst/>
              </a:prstGeom>
              <a:noFill/>
              <a:ln>
                <a:solidFill>
                  <a:srgbClr val="29435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tr-TR" sz="900">
                  <a:solidFill>
                    <a:srgbClr val="FF0000"/>
                  </a:solidFill>
                </a:endParaRPr>
              </a:p>
            </p:txBody>
          </p:sp>
          <p:sp>
            <p:nvSpPr>
              <p:cNvPr id="101" name="Rectangle 21">
                <a:extLst>
                  <a:ext uri="{FF2B5EF4-FFF2-40B4-BE49-F238E27FC236}">
                    <a16:creationId xmlns:a16="http://schemas.microsoft.com/office/drawing/2014/main" id="{F9F6D3E8-6E68-4406-9A39-9357AF94F07A}"/>
                  </a:ext>
                </a:extLst>
              </p:cNvPr>
              <p:cNvSpPr/>
              <p:nvPr/>
            </p:nvSpPr>
            <p:spPr>
              <a:xfrm rot="2700000">
                <a:off x="12305926" y="3980625"/>
                <a:ext cx="169553" cy="169553"/>
              </a:xfrm>
              <a:prstGeom prst="rect">
                <a:avLst/>
              </a:prstGeom>
              <a:noFill/>
              <a:ln>
                <a:solidFill>
                  <a:srgbClr val="29435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tr-TR" sz="900">
                  <a:solidFill>
                    <a:srgbClr val="FF0000"/>
                  </a:solidFill>
                </a:endParaRPr>
              </a:p>
            </p:txBody>
          </p:sp>
          <p:cxnSp>
            <p:nvCxnSpPr>
              <p:cNvPr id="102" name="Straight Connector 22">
                <a:extLst>
                  <a:ext uri="{FF2B5EF4-FFF2-40B4-BE49-F238E27FC236}">
                    <a16:creationId xmlns:a16="http://schemas.microsoft.com/office/drawing/2014/main" id="{C159E281-1D50-45CA-881B-5CD7AE9B47F6}"/>
                  </a:ext>
                </a:extLst>
              </p:cNvPr>
              <p:cNvCxnSpPr/>
              <p:nvPr/>
            </p:nvCxnSpPr>
            <p:spPr>
              <a:xfrm>
                <a:off x="12510595" y="4065403"/>
                <a:ext cx="229603" cy="0"/>
              </a:xfrm>
              <a:prstGeom prst="line">
                <a:avLst/>
              </a:prstGeom>
              <a:ln w="12700">
                <a:solidFill>
                  <a:srgbClr val="29435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03" name="Straight Connector 23">
                <a:extLst>
                  <a:ext uri="{FF2B5EF4-FFF2-40B4-BE49-F238E27FC236}">
                    <a16:creationId xmlns:a16="http://schemas.microsoft.com/office/drawing/2014/main" id="{FCCE1B2C-77E6-4306-8D31-4BB199716947}"/>
                  </a:ext>
                </a:extLst>
              </p:cNvPr>
              <p:cNvCxnSpPr/>
              <p:nvPr/>
            </p:nvCxnSpPr>
            <p:spPr>
              <a:xfrm>
                <a:off x="11643803" y="4065403"/>
                <a:ext cx="229603" cy="0"/>
              </a:xfrm>
              <a:prstGeom prst="line">
                <a:avLst/>
              </a:prstGeom>
              <a:ln w="12700">
                <a:solidFill>
                  <a:srgbClr val="29435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sp>
        <p:nvSpPr>
          <p:cNvPr id="86" name="PA_椭圆 17">
            <a:extLst>
              <a:ext uri="{FF2B5EF4-FFF2-40B4-BE49-F238E27FC236}">
                <a16:creationId xmlns:a16="http://schemas.microsoft.com/office/drawing/2014/main" id="{84CF8DAC-8F7F-45B9-AB2F-2693BE95FDAE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261744" y="368300"/>
            <a:ext cx="188697" cy="188697"/>
          </a:xfrm>
          <a:prstGeom prst="ellipse">
            <a:avLst/>
          </a:prstGeom>
          <a:solidFill>
            <a:srgbClr val="2943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4" name="PA_椭圆 22">
            <a:extLst>
              <a:ext uri="{FF2B5EF4-FFF2-40B4-BE49-F238E27FC236}">
                <a16:creationId xmlns:a16="http://schemas.microsoft.com/office/drawing/2014/main" id="{A856A095-C9B6-43FE-BFB8-F3820E2AF04C}"/>
              </a:ext>
            </a:extLst>
          </p:cNvPr>
          <p:cNvSpPr/>
          <p:nvPr>
            <p:custDataLst>
              <p:tags r:id="rId2"/>
            </p:custDataLst>
          </p:nvPr>
        </p:nvSpPr>
        <p:spPr>
          <a:xfrm>
            <a:off x="120220" y="514540"/>
            <a:ext cx="141523" cy="141523"/>
          </a:xfrm>
          <a:prstGeom prst="ellipse">
            <a:avLst/>
          </a:prstGeom>
          <a:solidFill>
            <a:srgbClr val="FC861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5" name="PA_椭圆 23">
            <a:extLst>
              <a:ext uri="{FF2B5EF4-FFF2-40B4-BE49-F238E27FC236}">
                <a16:creationId xmlns:a16="http://schemas.microsoft.com/office/drawing/2014/main" id="{415ED758-3126-4901-999D-6E3764936DEA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>
            <a:off x="39325" y="369269"/>
            <a:ext cx="100798" cy="100797"/>
          </a:xfrm>
          <a:prstGeom prst="ellipse">
            <a:avLst/>
          </a:prstGeom>
          <a:solidFill>
            <a:srgbClr val="2943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6" name="PA_椭圆 24">
            <a:extLst>
              <a:ext uri="{FF2B5EF4-FFF2-40B4-BE49-F238E27FC236}">
                <a16:creationId xmlns:a16="http://schemas.microsoft.com/office/drawing/2014/main" id="{A37C764B-1902-4697-BCED-51D8127C3AFE}"/>
              </a:ext>
            </a:extLst>
          </p:cNvPr>
          <p:cNvSpPr/>
          <p:nvPr>
            <p:custDataLst>
              <p:tags r:id="rId4"/>
            </p:custDataLst>
          </p:nvPr>
        </p:nvSpPr>
        <p:spPr>
          <a:xfrm flipV="1">
            <a:off x="282216" y="627791"/>
            <a:ext cx="73877" cy="73877"/>
          </a:xfrm>
          <a:prstGeom prst="ellipse">
            <a:avLst/>
          </a:prstGeom>
          <a:solidFill>
            <a:srgbClr val="FC861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7" name="PA_椭圆 26">
            <a:extLst>
              <a:ext uri="{FF2B5EF4-FFF2-40B4-BE49-F238E27FC236}">
                <a16:creationId xmlns:a16="http://schemas.microsoft.com/office/drawing/2014/main" id="{1E1D17C2-D68B-479D-A5A7-FF3D9D741B7D}"/>
              </a:ext>
            </a:extLst>
          </p:cNvPr>
          <p:cNvSpPr/>
          <p:nvPr>
            <p:custDataLst>
              <p:tags r:id="rId5"/>
            </p:custDataLst>
          </p:nvPr>
        </p:nvSpPr>
        <p:spPr>
          <a:xfrm flipV="1">
            <a:off x="171301" y="426366"/>
            <a:ext cx="50320" cy="50320"/>
          </a:xfrm>
          <a:prstGeom prst="ellipse">
            <a:avLst/>
          </a:prstGeom>
          <a:solidFill>
            <a:srgbClr val="FC861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8" name="PA_椭圆 27">
            <a:extLst>
              <a:ext uri="{FF2B5EF4-FFF2-40B4-BE49-F238E27FC236}">
                <a16:creationId xmlns:a16="http://schemas.microsoft.com/office/drawing/2014/main" id="{35A7C363-72CB-428D-A1A5-09380928451D}"/>
              </a:ext>
            </a:extLst>
          </p:cNvPr>
          <p:cNvSpPr/>
          <p:nvPr>
            <p:custDataLst>
              <p:tags r:id="rId6"/>
            </p:custDataLst>
          </p:nvPr>
        </p:nvSpPr>
        <p:spPr>
          <a:xfrm flipV="1">
            <a:off x="1" y="540212"/>
            <a:ext cx="28328" cy="28328"/>
          </a:xfrm>
          <a:prstGeom prst="ellipse">
            <a:avLst/>
          </a:prstGeom>
          <a:solidFill>
            <a:srgbClr val="FC861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9" name="PA_椭圆 28">
            <a:extLst>
              <a:ext uri="{FF2B5EF4-FFF2-40B4-BE49-F238E27FC236}">
                <a16:creationId xmlns:a16="http://schemas.microsoft.com/office/drawing/2014/main" id="{E0354EBA-6BD1-44F3-B2BA-2D8B31A4DC6C}"/>
              </a:ext>
            </a:extLst>
          </p:cNvPr>
          <p:cNvSpPr/>
          <p:nvPr>
            <p:custDataLst>
              <p:tags r:id="rId7"/>
            </p:custDataLst>
          </p:nvPr>
        </p:nvSpPr>
        <p:spPr>
          <a:xfrm flipV="1">
            <a:off x="54418" y="634499"/>
            <a:ext cx="14800" cy="14800"/>
          </a:xfrm>
          <a:prstGeom prst="ellipse">
            <a:avLst/>
          </a:prstGeom>
          <a:solidFill>
            <a:srgbClr val="2943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0" name="文本框 109">
            <a:extLst>
              <a:ext uri="{FF2B5EF4-FFF2-40B4-BE49-F238E27FC236}">
                <a16:creationId xmlns:a16="http://schemas.microsoft.com/office/drawing/2014/main" id="{5DEFCE20-7F35-4CC1-8B06-692563A385A7}"/>
              </a:ext>
            </a:extLst>
          </p:cNvPr>
          <p:cNvSpPr txBox="1"/>
          <p:nvPr/>
        </p:nvSpPr>
        <p:spPr>
          <a:xfrm>
            <a:off x="515193" y="275387"/>
            <a:ext cx="305724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800" b="1">
                <a:solidFill>
                  <a:srgbClr val="294350"/>
                </a:solidFill>
                <a:sym typeface="+mn-lt"/>
              </a:rPr>
              <a:t>添加页面标题内容</a:t>
            </a:r>
          </a:p>
        </p:txBody>
      </p:sp>
    </p:spTree>
    <p:extLst>
      <p:ext uri="{BB962C8B-B14F-4D97-AF65-F5344CB8AC3E}">
        <p14:creationId xmlns:p14="http://schemas.microsoft.com/office/powerpoint/2010/main" val="172845703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文本框 41">
            <a:extLst>
              <a:ext uri="{FF2B5EF4-FFF2-40B4-BE49-F238E27FC236}">
                <a16:creationId xmlns:a16="http://schemas.microsoft.com/office/drawing/2014/main" id="{C43FC4E8-AE57-43FA-A8DE-7CF1D752AD21}"/>
              </a:ext>
            </a:extLst>
          </p:cNvPr>
          <p:cNvSpPr txBox="1"/>
          <p:nvPr/>
        </p:nvSpPr>
        <p:spPr>
          <a:xfrm>
            <a:off x="1690231" y="3006187"/>
            <a:ext cx="4493538" cy="830997"/>
          </a:xfrm>
          <a:prstGeom prst="rect">
            <a:avLst/>
          </a:prstGeom>
          <a:noFill/>
          <a:effectLst/>
        </p:spPr>
        <p:txBody>
          <a:bodyPr wrap="none" rtlCol="0">
            <a:spAutoFit/>
          </a:bodyPr>
          <a:lstStyle/>
          <a:p>
            <a:pPr algn="ctr"/>
            <a:r>
              <a:rPr lang="zh-CN" altLang="en-US" sz="4800" b="1">
                <a:solidFill>
                  <a:srgbClr val="294350"/>
                </a:solidFill>
              </a:rPr>
              <a:t>第四章目录标题</a:t>
            </a:r>
          </a:p>
        </p:txBody>
      </p:sp>
      <p:sp>
        <p:nvSpPr>
          <p:cNvPr id="43" name="任意多边形: 形状 42">
            <a:extLst>
              <a:ext uri="{FF2B5EF4-FFF2-40B4-BE49-F238E27FC236}">
                <a16:creationId xmlns:a16="http://schemas.microsoft.com/office/drawing/2014/main" id="{7AF5E7E9-D1A5-4070-8D68-4A37206000F0}"/>
              </a:ext>
            </a:extLst>
          </p:cNvPr>
          <p:cNvSpPr/>
          <p:nvPr/>
        </p:nvSpPr>
        <p:spPr>
          <a:xfrm>
            <a:off x="3231834" y="1196811"/>
            <a:ext cx="1410330" cy="1562101"/>
          </a:xfrm>
          <a:custGeom>
            <a:avLst/>
            <a:gdLst>
              <a:gd name="connsiteX0" fmla="*/ 705165 w 1410330"/>
              <a:gd name="connsiteY0" fmla="*/ 0 h 1562101"/>
              <a:gd name="connsiteX1" fmla="*/ 1410330 w 1410330"/>
              <a:gd name="connsiteY1" fmla="*/ 352583 h 1562101"/>
              <a:gd name="connsiteX2" fmla="*/ 1410330 w 1410330"/>
              <a:gd name="connsiteY2" fmla="*/ 1209519 h 1562101"/>
              <a:gd name="connsiteX3" fmla="*/ 705165 w 1410330"/>
              <a:gd name="connsiteY3" fmla="*/ 1562101 h 1562101"/>
              <a:gd name="connsiteX4" fmla="*/ 0 w 1410330"/>
              <a:gd name="connsiteY4" fmla="*/ 1209519 h 1562101"/>
              <a:gd name="connsiteX5" fmla="*/ 0 w 1410330"/>
              <a:gd name="connsiteY5" fmla="*/ 352583 h 15621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410330" h="1562101">
                <a:moveTo>
                  <a:pt x="705165" y="0"/>
                </a:moveTo>
                <a:lnTo>
                  <a:pt x="1410330" y="352583"/>
                </a:lnTo>
                <a:lnTo>
                  <a:pt x="1410330" y="1209519"/>
                </a:lnTo>
                <a:lnTo>
                  <a:pt x="705165" y="1562101"/>
                </a:lnTo>
                <a:lnTo>
                  <a:pt x="0" y="1209519"/>
                </a:lnTo>
                <a:lnTo>
                  <a:pt x="0" y="352583"/>
                </a:lnTo>
                <a:close/>
              </a:path>
            </a:pathLst>
          </a:custGeom>
          <a:solidFill>
            <a:srgbClr val="FC861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altLang="zh-CN" sz="440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gency FB" panose="020B0503020202020204" pitchFamily="34" charset="0"/>
              </a:rPr>
              <a:t>04</a:t>
            </a:r>
            <a:endParaRPr lang="zh-CN" altLang="en-US" sz="440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gency FB" panose="020B0503020202020204" pitchFamily="34" charset="0"/>
            </a:endParaRPr>
          </a:p>
        </p:txBody>
      </p:sp>
      <p:grpSp>
        <p:nvGrpSpPr>
          <p:cNvPr id="52" name="Group 18">
            <a:extLst>
              <a:ext uri="{FF2B5EF4-FFF2-40B4-BE49-F238E27FC236}">
                <a16:creationId xmlns:a16="http://schemas.microsoft.com/office/drawing/2014/main" id="{22DBB26E-7EA0-4846-BA16-8DE239F8F8AF}"/>
              </a:ext>
            </a:extLst>
          </p:cNvPr>
          <p:cNvGrpSpPr/>
          <p:nvPr/>
        </p:nvGrpSpPr>
        <p:grpSpPr>
          <a:xfrm>
            <a:off x="3662900" y="2937430"/>
            <a:ext cx="548198" cy="84777"/>
            <a:chOff x="11643803" y="3980625"/>
            <a:chExt cx="1096395" cy="169554"/>
          </a:xfrm>
        </p:grpSpPr>
        <p:sp>
          <p:nvSpPr>
            <p:cNvPr id="53" name="Rectangle 19">
              <a:extLst>
                <a:ext uri="{FF2B5EF4-FFF2-40B4-BE49-F238E27FC236}">
                  <a16:creationId xmlns:a16="http://schemas.microsoft.com/office/drawing/2014/main" id="{D635155B-2AAC-4748-91AD-A879C73B91CB}"/>
                </a:ext>
              </a:extLst>
            </p:cNvPr>
            <p:cNvSpPr/>
            <p:nvPr/>
          </p:nvSpPr>
          <p:spPr>
            <a:xfrm rot="2700000">
              <a:off x="11908522" y="3980626"/>
              <a:ext cx="169553" cy="169553"/>
            </a:xfrm>
            <a:prstGeom prst="rect">
              <a:avLst/>
            </a:prstGeom>
            <a:noFill/>
            <a:ln>
              <a:solidFill>
                <a:srgbClr val="29435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tr-TR" sz="900"/>
            </a:p>
          </p:txBody>
        </p:sp>
        <p:sp>
          <p:nvSpPr>
            <p:cNvPr id="54" name="Rectangle 20">
              <a:extLst>
                <a:ext uri="{FF2B5EF4-FFF2-40B4-BE49-F238E27FC236}">
                  <a16:creationId xmlns:a16="http://schemas.microsoft.com/office/drawing/2014/main" id="{3716E96D-D041-4FE3-BAE3-A0070484D847}"/>
                </a:ext>
              </a:extLst>
            </p:cNvPr>
            <p:cNvSpPr/>
            <p:nvPr/>
          </p:nvSpPr>
          <p:spPr>
            <a:xfrm rot="2700000">
              <a:off x="12107224" y="3980625"/>
              <a:ext cx="169553" cy="169553"/>
            </a:xfrm>
            <a:prstGeom prst="rect">
              <a:avLst/>
            </a:prstGeom>
            <a:noFill/>
            <a:ln>
              <a:solidFill>
                <a:srgbClr val="29435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tr-TR" sz="900"/>
            </a:p>
          </p:txBody>
        </p:sp>
        <p:sp>
          <p:nvSpPr>
            <p:cNvPr id="55" name="Rectangle 21">
              <a:extLst>
                <a:ext uri="{FF2B5EF4-FFF2-40B4-BE49-F238E27FC236}">
                  <a16:creationId xmlns:a16="http://schemas.microsoft.com/office/drawing/2014/main" id="{44075574-38AB-4DC0-BB8D-2EEB89558C5F}"/>
                </a:ext>
              </a:extLst>
            </p:cNvPr>
            <p:cNvSpPr/>
            <p:nvPr/>
          </p:nvSpPr>
          <p:spPr>
            <a:xfrm rot="2700000">
              <a:off x="12305926" y="3980625"/>
              <a:ext cx="169553" cy="169553"/>
            </a:xfrm>
            <a:prstGeom prst="rect">
              <a:avLst/>
            </a:prstGeom>
            <a:noFill/>
            <a:ln>
              <a:solidFill>
                <a:srgbClr val="29435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tr-TR" sz="900"/>
            </a:p>
          </p:txBody>
        </p:sp>
        <p:cxnSp>
          <p:nvCxnSpPr>
            <p:cNvPr id="56" name="Straight Connector 22">
              <a:extLst>
                <a:ext uri="{FF2B5EF4-FFF2-40B4-BE49-F238E27FC236}">
                  <a16:creationId xmlns:a16="http://schemas.microsoft.com/office/drawing/2014/main" id="{76B0AEB9-08E9-434A-B8A5-874B9E60B859}"/>
                </a:ext>
              </a:extLst>
            </p:cNvPr>
            <p:cNvCxnSpPr/>
            <p:nvPr/>
          </p:nvCxnSpPr>
          <p:spPr>
            <a:xfrm>
              <a:off x="12510595" y="4065403"/>
              <a:ext cx="229603" cy="0"/>
            </a:xfrm>
            <a:prstGeom prst="line">
              <a:avLst/>
            </a:prstGeom>
            <a:ln w="12700">
              <a:solidFill>
                <a:srgbClr val="29435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7" name="Straight Connector 23">
              <a:extLst>
                <a:ext uri="{FF2B5EF4-FFF2-40B4-BE49-F238E27FC236}">
                  <a16:creationId xmlns:a16="http://schemas.microsoft.com/office/drawing/2014/main" id="{2610C3BE-A402-44DC-AFC1-8B9DEAC3843F}"/>
                </a:ext>
              </a:extLst>
            </p:cNvPr>
            <p:cNvCxnSpPr/>
            <p:nvPr/>
          </p:nvCxnSpPr>
          <p:spPr>
            <a:xfrm>
              <a:off x="11643803" y="4065403"/>
              <a:ext cx="229603" cy="0"/>
            </a:xfrm>
            <a:prstGeom prst="line">
              <a:avLst/>
            </a:prstGeom>
            <a:ln w="12700">
              <a:solidFill>
                <a:srgbClr val="29435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228072200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>
            <a:extLst>
              <a:ext uri="{FF2B5EF4-FFF2-40B4-BE49-F238E27FC236}">
                <a16:creationId xmlns:a16="http://schemas.microsoft.com/office/drawing/2014/main" id="{AA1796F4-E437-4C3C-B10B-FC68B6FABA59}"/>
              </a:ext>
            </a:extLst>
          </p:cNvPr>
          <p:cNvGrpSpPr/>
          <p:nvPr/>
        </p:nvGrpSpPr>
        <p:grpSpPr>
          <a:xfrm>
            <a:off x="1488560" y="2272187"/>
            <a:ext cx="2605349" cy="3545041"/>
            <a:chOff x="1488560" y="2272187"/>
            <a:chExt cx="2605349" cy="3545041"/>
          </a:xfrm>
        </p:grpSpPr>
        <p:sp>
          <p:nvSpPr>
            <p:cNvPr id="14" name="Rounded Rectangle 23">
              <a:extLst>
                <a:ext uri="{FF2B5EF4-FFF2-40B4-BE49-F238E27FC236}">
                  <a16:creationId xmlns:a16="http://schemas.microsoft.com/office/drawing/2014/main" id="{D6994752-37F5-47FC-A01F-D02FDEC9B6BA}"/>
                </a:ext>
              </a:extLst>
            </p:cNvPr>
            <p:cNvSpPr/>
            <p:nvPr/>
          </p:nvSpPr>
          <p:spPr>
            <a:xfrm>
              <a:off x="1488560" y="2272188"/>
              <a:ext cx="2586921" cy="3545040"/>
            </a:xfrm>
            <a:prstGeom prst="roundRect">
              <a:avLst>
                <a:gd name="adj" fmla="val 4785"/>
              </a:avLst>
            </a:prstGeom>
            <a:solidFill>
              <a:srgbClr val="294350">
                <a:alpha val="19000"/>
              </a:srgbClr>
            </a:solidFill>
            <a:ln w="38100" cap="rnd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algn="ctr" defTabSz="119055"/>
              <a:endParaRPr lang="id-ID" sz="1719" kern="0">
                <a:solidFill>
                  <a:schemeClr val="tx1">
                    <a:lumMod val="75000"/>
                    <a:lumOff val="25000"/>
                  </a:schemeClr>
                </a:solidFill>
                <a:latin typeface="Century Gothic" panose="020B0502020202020204"/>
              </a:endParaRPr>
            </a:p>
          </p:txBody>
        </p:sp>
        <p:sp>
          <p:nvSpPr>
            <p:cNvPr id="15" name="Round Same Side Corner Rectangle 24">
              <a:extLst>
                <a:ext uri="{FF2B5EF4-FFF2-40B4-BE49-F238E27FC236}">
                  <a16:creationId xmlns:a16="http://schemas.microsoft.com/office/drawing/2014/main" id="{4D36DF2C-BE92-43EF-A61F-F8C187514D0D}"/>
                </a:ext>
              </a:extLst>
            </p:cNvPr>
            <p:cNvSpPr/>
            <p:nvPr/>
          </p:nvSpPr>
          <p:spPr>
            <a:xfrm>
              <a:off x="1506988" y="2272187"/>
              <a:ext cx="2586921" cy="780995"/>
            </a:xfrm>
            <a:prstGeom prst="round2SameRect">
              <a:avLst>
                <a:gd name="adj1" fmla="val 13509"/>
                <a:gd name="adj2" fmla="val 0"/>
              </a:avLst>
            </a:prstGeom>
            <a:solidFill>
              <a:srgbClr val="2943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23812" tIns="11906" rIns="23812" bIns="11906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id-ID" sz="469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  <p:sp>
          <p:nvSpPr>
            <p:cNvPr id="16" name="Rounded Rectangle 25">
              <a:extLst>
                <a:ext uri="{FF2B5EF4-FFF2-40B4-BE49-F238E27FC236}">
                  <a16:creationId xmlns:a16="http://schemas.microsoft.com/office/drawing/2014/main" id="{20BC99CA-308D-4A60-A565-12916BE31FFB}"/>
                </a:ext>
              </a:extLst>
            </p:cNvPr>
            <p:cNvSpPr/>
            <p:nvPr/>
          </p:nvSpPr>
          <p:spPr>
            <a:xfrm>
              <a:off x="2010000" y="5139333"/>
              <a:ext cx="1580896" cy="404959"/>
            </a:xfrm>
            <a:prstGeom prst="roundRect">
              <a:avLst/>
            </a:prstGeom>
            <a:solidFill>
              <a:srgbClr val="294350"/>
            </a:soli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marL="0" lvl="1" algn="ctr"/>
              <a:r>
                <a:rPr lang="zh-CN" altLang="en-US" sz="1600" b="1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标题文本预设</a:t>
              </a:r>
            </a:p>
          </p:txBody>
        </p:sp>
        <p:sp>
          <p:nvSpPr>
            <p:cNvPr id="35" name="Freeform 36">
              <a:extLst>
                <a:ext uri="{FF2B5EF4-FFF2-40B4-BE49-F238E27FC236}">
                  <a16:creationId xmlns:a16="http://schemas.microsoft.com/office/drawing/2014/main" id="{F6014087-0AC3-4329-8F7D-179D4D278383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2534059" y="2441041"/>
              <a:ext cx="532780" cy="443289"/>
            </a:xfrm>
            <a:custGeom>
              <a:avLst/>
              <a:gdLst>
                <a:gd name="T0" fmla="*/ 189 w 214"/>
                <a:gd name="T1" fmla="*/ 26 h 177"/>
                <a:gd name="T2" fmla="*/ 147 w 214"/>
                <a:gd name="T3" fmla="*/ 26 h 177"/>
                <a:gd name="T4" fmla="*/ 147 w 214"/>
                <a:gd name="T5" fmla="*/ 19 h 177"/>
                <a:gd name="T6" fmla="*/ 128 w 214"/>
                <a:gd name="T7" fmla="*/ 0 h 177"/>
                <a:gd name="T8" fmla="*/ 86 w 214"/>
                <a:gd name="T9" fmla="*/ 0 h 177"/>
                <a:gd name="T10" fmla="*/ 67 w 214"/>
                <a:gd name="T11" fmla="*/ 19 h 177"/>
                <a:gd name="T12" fmla="*/ 67 w 214"/>
                <a:gd name="T13" fmla="*/ 26 h 177"/>
                <a:gd name="T14" fmla="*/ 26 w 214"/>
                <a:gd name="T15" fmla="*/ 26 h 177"/>
                <a:gd name="T16" fmla="*/ 0 w 214"/>
                <a:gd name="T17" fmla="*/ 51 h 177"/>
                <a:gd name="T18" fmla="*/ 0 w 214"/>
                <a:gd name="T19" fmla="*/ 152 h 177"/>
                <a:gd name="T20" fmla="*/ 26 w 214"/>
                <a:gd name="T21" fmla="*/ 177 h 177"/>
                <a:gd name="T22" fmla="*/ 189 w 214"/>
                <a:gd name="T23" fmla="*/ 177 h 177"/>
                <a:gd name="T24" fmla="*/ 214 w 214"/>
                <a:gd name="T25" fmla="*/ 152 h 177"/>
                <a:gd name="T26" fmla="*/ 214 w 214"/>
                <a:gd name="T27" fmla="*/ 51 h 177"/>
                <a:gd name="T28" fmla="*/ 189 w 214"/>
                <a:gd name="T29" fmla="*/ 26 h 177"/>
                <a:gd name="T30" fmla="*/ 80 w 214"/>
                <a:gd name="T31" fmla="*/ 19 h 177"/>
                <a:gd name="T32" fmla="*/ 86 w 214"/>
                <a:gd name="T33" fmla="*/ 13 h 177"/>
                <a:gd name="T34" fmla="*/ 128 w 214"/>
                <a:gd name="T35" fmla="*/ 13 h 177"/>
                <a:gd name="T36" fmla="*/ 134 w 214"/>
                <a:gd name="T37" fmla="*/ 19 h 177"/>
                <a:gd name="T38" fmla="*/ 134 w 214"/>
                <a:gd name="T39" fmla="*/ 26 h 177"/>
                <a:gd name="T40" fmla="*/ 80 w 214"/>
                <a:gd name="T41" fmla="*/ 26 h 177"/>
                <a:gd name="T42" fmla="*/ 80 w 214"/>
                <a:gd name="T43" fmla="*/ 19 h 177"/>
                <a:gd name="T44" fmla="*/ 131 w 214"/>
                <a:gd name="T45" fmla="*/ 85 h 177"/>
                <a:gd name="T46" fmla="*/ 123 w 214"/>
                <a:gd name="T47" fmla="*/ 80 h 177"/>
                <a:gd name="T48" fmla="*/ 107 w 214"/>
                <a:gd name="T49" fmla="*/ 72 h 177"/>
                <a:gd name="T50" fmla="*/ 94 w 214"/>
                <a:gd name="T51" fmla="*/ 82 h 177"/>
                <a:gd name="T52" fmla="*/ 109 w 214"/>
                <a:gd name="T53" fmla="*/ 95 h 177"/>
                <a:gd name="T54" fmla="*/ 133 w 214"/>
                <a:gd name="T55" fmla="*/ 123 h 177"/>
                <a:gd name="T56" fmla="*/ 114 w 214"/>
                <a:gd name="T57" fmla="*/ 144 h 177"/>
                <a:gd name="T58" fmla="*/ 114 w 214"/>
                <a:gd name="T59" fmla="*/ 151 h 177"/>
                <a:gd name="T60" fmla="*/ 107 w 214"/>
                <a:gd name="T61" fmla="*/ 157 h 177"/>
                <a:gd name="T62" fmla="*/ 101 w 214"/>
                <a:gd name="T63" fmla="*/ 151 h 177"/>
                <a:gd name="T64" fmla="*/ 101 w 214"/>
                <a:gd name="T65" fmla="*/ 144 h 177"/>
                <a:gd name="T66" fmla="*/ 79 w 214"/>
                <a:gd name="T67" fmla="*/ 127 h 177"/>
                <a:gd name="T68" fmla="*/ 83 w 214"/>
                <a:gd name="T69" fmla="*/ 119 h 177"/>
                <a:gd name="T70" fmla="*/ 91 w 214"/>
                <a:gd name="T71" fmla="*/ 123 h 177"/>
                <a:gd name="T72" fmla="*/ 107 w 214"/>
                <a:gd name="T73" fmla="*/ 132 h 177"/>
                <a:gd name="T74" fmla="*/ 120 w 214"/>
                <a:gd name="T75" fmla="*/ 121 h 177"/>
                <a:gd name="T76" fmla="*/ 106 w 214"/>
                <a:gd name="T77" fmla="*/ 108 h 177"/>
                <a:gd name="T78" fmla="*/ 82 w 214"/>
                <a:gd name="T79" fmla="*/ 81 h 177"/>
                <a:gd name="T80" fmla="*/ 101 w 214"/>
                <a:gd name="T81" fmla="*/ 60 h 177"/>
                <a:gd name="T82" fmla="*/ 101 w 214"/>
                <a:gd name="T83" fmla="*/ 52 h 177"/>
                <a:gd name="T84" fmla="*/ 107 w 214"/>
                <a:gd name="T85" fmla="*/ 46 h 177"/>
                <a:gd name="T86" fmla="*/ 114 w 214"/>
                <a:gd name="T87" fmla="*/ 52 h 177"/>
                <a:gd name="T88" fmla="*/ 114 w 214"/>
                <a:gd name="T89" fmla="*/ 59 h 177"/>
                <a:gd name="T90" fmla="*/ 135 w 214"/>
                <a:gd name="T91" fmla="*/ 76 h 177"/>
                <a:gd name="T92" fmla="*/ 131 w 214"/>
                <a:gd name="T93" fmla="*/ 85 h 177"/>
                <a:gd name="T94" fmla="*/ 131 w 214"/>
                <a:gd name="T95" fmla="*/ 85 h 177"/>
                <a:gd name="T96" fmla="*/ 131 w 214"/>
                <a:gd name="T97" fmla="*/ 85 h 1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214" h="177">
                  <a:moveTo>
                    <a:pt x="189" y="26"/>
                  </a:moveTo>
                  <a:cubicBezTo>
                    <a:pt x="147" y="26"/>
                    <a:pt x="147" y="26"/>
                    <a:pt x="147" y="26"/>
                  </a:cubicBezTo>
                  <a:cubicBezTo>
                    <a:pt x="147" y="19"/>
                    <a:pt x="147" y="19"/>
                    <a:pt x="147" y="19"/>
                  </a:cubicBezTo>
                  <a:cubicBezTo>
                    <a:pt x="147" y="9"/>
                    <a:pt x="139" y="0"/>
                    <a:pt x="128" y="0"/>
                  </a:cubicBezTo>
                  <a:cubicBezTo>
                    <a:pt x="86" y="0"/>
                    <a:pt x="86" y="0"/>
                    <a:pt x="86" y="0"/>
                  </a:cubicBezTo>
                  <a:cubicBezTo>
                    <a:pt x="76" y="0"/>
                    <a:pt x="67" y="9"/>
                    <a:pt x="67" y="19"/>
                  </a:cubicBezTo>
                  <a:cubicBezTo>
                    <a:pt x="67" y="26"/>
                    <a:pt x="67" y="26"/>
                    <a:pt x="67" y="26"/>
                  </a:cubicBezTo>
                  <a:cubicBezTo>
                    <a:pt x="26" y="26"/>
                    <a:pt x="26" y="26"/>
                    <a:pt x="26" y="26"/>
                  </a:cubicBezTo>
                  <a:cubicBezTo>
                    <a:pt x="11" y="26"/>
                    <a:pt x="0" y="37"/>
                    <a:pt x="0" y="51"/>
                  </a:cubicBezTo>
                  <a:cubicBezTo>
                    <a:pt x="0" y="152"/>
                    <a:pt x="0" y="152"/>
                    <a:pt x="0" y="152"/>
                  </a:cubicBezTo>
                  <a:cubicBezTo>
                    <a:pt x="0" y="166"/>
                    <a:pt x="11" y="177"/>
                    <a:pt x="26" y="177"/>
                  </a:cubicBezTo>
                  <a:cubicBezTo>
                    <a:pt x="189" y="177"/>
                    <a:pt x="189" y="177"/>
                    <a:pt x="189" y="177"/>
                  </a:cubicBezTo>
                  <a:cubicBezTo>
                    <a:pt x="203" y="177"/>
                    <a:pt x="214" y="166"/>
                    <a:pt x="214" y="152"/>
                  </a:cubicBezTo>
                  <a:cubicBezTo>
                    <a:pt x="214" y="51"/>
                    <a:pt x="214" y="51"/>
                    <a:pt x="214" y="51"/>
                  </a:cubicBezTo>
                  <a:cubicBezTo>
                    <a:pt x="214" y="37"/>
                    <a:pt x="203" y="26"/>
                    <a:pt x="189" y="26"/>
                  </a:cubicBezTo>
                  <a:close/>
                  <a:moveTo>
                    <a:pt x="80" y="19"/>
                  </a:moveTo>
                  <a:cubicBezTo>
                    <a:pt x="80" y="16"/>
                    <a:pt x="83" y="13"/>
                    <a:pt x="86" y="13"/>
                  </a:cubicBezTo>
                  <a:cubicBezTo>
                    <a:pt x="128" y="13"/>
                    <a:pt x="128" y="13"/>
                    <a:pt x="128" y="13"/>
                  </a:cubicBezTo>
                  <a:cubicBezTo>
                    <a:pt x="131" y="13"/>
                    <a:pt x="134" y="16"/>
                    <a:pt x="134" y="19"/>
                  </a:cubicBezTo>
                  <a:cubicBezTo>
                    <a:pt x="134" y="26"/>
                    <a:pt x="134" y="26"/>
                    <a:pt x="134" y="26"/>
                  </a:cubicBezTo>
                  <a:cubicBezTo>
                    <a:pt x="80" y="26"/>
                    <a:pt x="80" y="26"/>
                    <a:pt x="80" y="26"/>
                  </a:cubicBezTo>
                  <a:lnTo>
                    <a:pt x="80" y="19"/>
                  </a:lnTo>
                  <a:close/>
                  <a:moveTo>
                    <a:pt x="131" y="85"/>
                  </a:moveTo>
                  <a:cubicBezTo>
                    <a:pt x="128" y="86"/>
                    <a:pt x="124" y="84"/>
                    <a:pt x="123" y="80"/>
                  </a:cubicBezTo>
                  <a:cubicBezTo>
                    <a:pt x="122" y="76"/>
                    <a:pt x="117" y="72"/>
                    <a:pt x="107" y="72"/>
                  </a:cubicBezTo>
                  <a:cubicBezTo>
                    <a:pt x="99" y="72"/>
                    <a:pt x="95" y="77"/>
                    <a:pt x="94" y="82"/>
                  </a:cubicBezTo>
                  <a:cubicBezTo>
                    <a:pt x="94" y="88"/>
                    <a:pt x="99" y="93"/>
                    <a:pt x="109" y="95"/>
                  </a:cubicBezTo>
                  <a:cubicBezTo>
                    <a:pt x="128" y="99"/>
                    <a:pt x="134" y="113"/>
                    <a:pt x="133" y="123"/>
                  </a:cubicBezTo>
                  <a:cubicBezTo>
                    <a:pt x="132" y="133"/>
                    <a:pt x="124" y="141"/>
                    <a:pt x="114" y="144"/>
                  </a:cubicBezTo>
                  <a:cubicBezTo>
                    <a:pt x="114" y="151"/>
                    <a:pt x="114" y="151"/>
                    <a:pt x="114" y="151"/>
                  </a:cubicBezTo>
                  <a:cubicBezTo>
                    <a:pt x="114" y="154"/>
                    <a:pt x="111" y="157"/>
                    <a:pt x="107" y="157"/>
                  </a:cubicBezTo>
                  <a:cubicBezTo>
                    <a:pt x="104" y="157"/>
                    <a:pt x="101" y="154"/>
                    <a:pt x="101" y="151"/>
                  </a:cubicBezTo>
                  <a:cubicBezTo>
                    <a:pt x="101" y="144"/>
                    <a:pt x="101" y="144"/>
                    <a:pt x="101" y="144"/>
                  </a:cubicBezTo>
                  <a:cubicBezTo>
                    <a:pt x="89" y="142"/>
                    <a:pt x="82" y="134"/>
                    <a:pt x="79" y="127"/>
                  </a:cubicBezTo>
                  <a:cubicBezTo>
                    <a:pt x="78" y="123"/>
                    <a:pt x="80" y="120"/>
                    <a:pt x="83" y="119"/>
                  </a:cubicBezTo>
                  <a:cubicBezTo>
                    <a:pt x="87" y="118"/>
                    <a:pt x="90" y="119"/>
                    <a:pt x="91" y="123"/>
                  </a:cubicBezTo>
                  <a:cubicBezTo>
                    <a:pt x="93" y="127"/>
                    <a:pt x="98" y="132"/>
                    <a:pt x="107" y="132"/>
                  </a:cubicBezTo>
                  <a:cubicBezTo>
                    <a:pt x="115" y="132"/>
                    <a:pt x="120" y="126"/>
                    <a:pt x="120" y="121"/>
                  </a:cubicBezTo>
                  <a:cubicBezTo>
                    <a:pt x="121" y="115"/>
                    <a:pt x="115" y="110"/>
                    <a:pt x="106" y="108"/>
                  </a:cubicBezTo>
                  <a:cubicBezTo>
                    <a:pt x="86" y="104"/>
                    <a:pt x="81" y="91"/>
                    <a:pt x="82" y="81"/>
                  </a:cubicBezTo>
                  <a:cubicBezTo>
                    <a:pt x="83" y="70"/>
                    <a:pt x="91" y="62"/>
                    <a:pt x="101" y="60"/>
                  </a:cubicBezTo>
                  <a:cubicBezTo>
                    <a:pt x="101" y="52"/>
                    <a:pt x="101" y="52"/>
                    <a:pt x="101" y="52"/>
                  </a:cubicBezTo>
                  <a:cubicBezTo>
                    <a:pt x="101" y="49"/>
                    <a:pt x="104" y="46"/>
                    <a:pt x="107" y="46"/>
                  </a:cubicBezTo>
                  <a:cubicBezTo>
                    <a:pt x="111" y="46"/>
                    <a:pt x="114" y="49"/>
                    <a:pt x="114" y="52"/>
                  </a:cubicBezTo>
                  <a:cubicBezTo>
                    <a:pt x="114" y="59"/>
                    <a:pt x="114" y="59"/>
                    <a:pt x="114" y="59"/>
                  </a:cubicBezTo>
                  <a:cubicBezTo>
                    <a:pt x="126" y="61"/>
                    <a:pt x="133" y="69"/>
                    <a:pt x="135" y="76"/>
                  </a:cubicBezTo>
                  <a:cubicBezTo>
                    <a:pt x="136" y="80"/>
                    <a:pt x="134" y="83"/>
                    <a:pt x="131" y="85"/>
                  </a:cubicBezTo>
                  <a:close/>
                  <a:moveTo>
                    <a:pt x="131" y="85"/>
                  </a:moveTo>
                  <a:cubicBezTo>
                    <a:pt x="131" y="85"/>
                    <a:pt x="131" y="85"/>
                    <a:pt x="131" y="85"/>
                  </a:cubicBezTo>
                </a:path>
              </a:pathLst>
            </a:custGeom>
            <a:solidFill>
              <a:schemeClr val="bg1">
                <a:alpha val="44000"/>
              </a:schemeClr>
            </a:solidFill>
            <a:ln>
              <a:noFill/>
            </a:ln>
          </p:spPr>
          <p:txBody>
            <a:bodyPr vert="horz" wrap="square" lIns="23812" tIns="11906" rIns="23812" bIns="11906" numCol="1" anchor="t" anchorCtr="0" compatLnSpc="1">
              <a:prstTxWarp prst="textNoShape">
                <a:avLst/>
              </a:prstTxWarp>
            </a:bodyPr>
            <a:lstStyle/>
            <a:p>
              <a:endParaRPr lang="id-ID" sz="26769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  <p:grpSp>
          <p:nvGrpSpPr>
            <p:cNvPr id="46" name="组合 45">
              <a:extLst>
                <a:ext uri="{FF2B5EF4-FFF2-40B4-BE49-F238E27FC236}">
                  <a16:creationId xmlns:a16="http://schemas.microsoft.com/office/drawing/2014/main" id="{E0B396C1-E2B3-451C-BB5C-24D932E16AC7}"/>
                </a:ext>
              </a:extLst>
            </p:cNvPr>
            <p:cNvGrpSpPr/>
            <p:nvPr/>
          </p:nvGrpSpPr>
          <p:grpSpPr>
            <a:xfrm>
              <a:off x="1608047" y="3469646"/>
              <a:ext cx="2347947" cy="1150125"/>
              <a:chOff x="1356379" y="4828320"/>
              <a:chExt cx="2347947" cy="1150125"/>
            </a:xfrm>
          </p:grpSpPr>
          <p:sp>
            <p:nvSpPr>
              <p:cNvPr id="47" name="i$liḋe-TextBox 35">
                <a:extLst>
                  <a:ext uri="{FF2B5EF4-FFF2-40B4-BE49-F238E27FC236}">
                    <a16:creationId xmlns:a16="http://schemas.microsoft.com/office/drawing/2014/main" id="{58F29A98-8939-42FB-BFDC-8D96265333A6}"/>
                  </a:ext>
                </a:extLst>
              </p:cNvPr>
              <p:cNvSpPr txBox="1"/>
              <p:nvPr/>
            </p:nvSpPr>
            <p:spPr bwMode="auto">
              <a:xfrm>
                <a:off x="1356379" y="5064035"/>
                <a:ext cx="2347947" cy="283030"/>
              </a:xfrm>
              <a:prstGeom prst="rect">
                <a:avLst/>
              </a:prstGeom>
              <a:noFill/>
              <a:ln w="9525">
                <a:noFill/>
                <a:miter lim="800000"/>
              </a:ln>
            </p:spPr>
            <p:txBody>
              <a:bodyPr wrap="none" lIns="0" tIns="0" rIns="0" bIns="0" anchor="ctr" anchorCtr="1">
                <a:normAutofit/>
                <a:scene3d>
                  <a:camera prst="orthographicFront"/>
                  <a:lightRig rig="threePt" dir="t"/>
                </a:scene3d>
                <a:sp3d>
                  <a:bevelT w="0" h="0"/>
                </a:sp3d>
              </a:bodyPr>
              <a:lstStyle/>
              <a:p>
                <a:pPr marL="0" lvl="1" algn="ctr"/>
                <a:r>
                  <a:rPr lang="zh-CN" altLang="en-US" sz="1600" b="1">
                    <a:solidFill>
                      <a:srgbClr val="294350"/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rPr>
                  <a:t>标题文本预设</a:t>
                </a:r>
              </a:p>
            </p:txBody>
          </p:sp>
          <p:sp>
            <p:nvSpPr>
              <p:cNvPr id="48" name="i$liḋe-TextBox 36">
                <a:extLst>
                  <a:ext uri="{FF2B5EF4-FFF2-40B4-BE49-F238E27FC236}">
                    <a16:creationId xmlns:a16="http://schemas.microsoft.com/office/drawing/2014/main" id="{04DE1CC1-F258-4F3D-90F8-B149E4610E31}"/>
                  </a:ext>
                </a:extLst>
              </p:cNvPr>
              <p:cNvSpPr txBox="1"/>
              <p:nvPr/>
            </p:nvSpPr>
            <p:spPr bwMode="auto">
              <a:xfrm>
                <a:off x="1356379" y="5404215"/>
                <a:ext cx="2347947" cy="574230"/>
              </a:xfrm>
              <a:prstGeom prst="rect">
                <a:avLst/>
              </a:prstGeom>
              <a:noFill/>
              <a:ln w="9525">
                <a:noFill/>
                <a:miter lim="800000"/>
              </a:ln>
            </p:spPr>
            <p:txBody>
              <a:bodyPr wrap="square" lIns="0" tIns="0" rIns="0" bIns="0" anchor="ctr" anchorCtr="1">
                <a:normAutofit fontScale="92500" lnSpcReduction="10000"/>
                <a:scene3d>
                  <a:camera prst="orthographicFront"/>
                  <a:lightRig rig="threePt" dir="t"/>
                </a:scene3d>
                <a:sp3d>
                  <a:bevelT w="0" h="0"/>
                </a:sp3d>
              </a:bodyPr>
              <a:lstStyle/>
              <a:p>
                <a:pPr algn="ctr">
                  <a:lnSpc>
                    <a:spcPct val="120000"/>
                  </a:lnSpc>
                  <a:defRPr/>
                </a:pPr>
                <a:r>
                  <a:rPr lang="zh-CN" altLang="en-US" sz="120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rPr>
                  <a:t>此部分内容作为文字排版占位显示 </a:t>
                </a:r>
                <a:br>
                  <a:rPr lang="zh-CN" altLang="en-US" sz="120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rPr>
                </a:br>
                <a:r>
                  <a:rPr lang="zh-CN" altLang="en-US" sz="120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rPr>
                  <a:t>此部分内容作为文字排版占位</a:t>
                </a:r>
                <a:endParaRPr lang="en-US" altLang="zh-CN" sz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  <a:p>
                <a:pPr algn="ctr">
                  <a:lnSpc>
                    <a:spcPct val="120000"/>
                  </a:lnSpc>
                  <a:defRPr/>
                </a:pPr>
                <a:r>
                  <a:rPr lang="zh-CN" altLang="en-US" sz="120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rPr>
                  <a:t>（建议使用主题字体）</a:t>
                </a:r>
              </a:p>
            </p:txBody>
          </p:sp>
          <p:grpSp>
            <p:nvGrpSpPr>
              <p:cNvPr id="49" name="Group 18">
                <a:extLst>
                  <a:ext uri="{FF2B5EF4-FFF2-40B4-BE49-F238E27FC236}">
                    <a16:creationId xmlns:a16="http://schemas.microsoft.com/office/drawing/2014/main" id="{C706DBE1-E650-4821-B00B-85E6A26BE51D}"/>
                  </a:ext>
                </a:extLst>
              </p:cNvPr>
              <p:cNvGrpSpPr/>
              <p:nvPr/>
            </p:nvGrpSpPr>
            <p:grpSpPr>
              <a:xfrm>
                <a:off x="2256253" y="4828320"/>
                <a:ext cx="548198" cy="84777"/>
                <a:chOff x="11643803" y="3980625"/>
                <a:chExt cx="1096395" cy="169554"/>
              </a:xfrm>
            </p:grpSpPr>
            <p:sp>
              <p:nvSpPr>
                <p:cNvPr id="50" name="Rectangle 19">
                  <a:extLst>
                    <a:ext uri="{FF2B5EF4-FFF2-40B4-BE49-F238E27FC236}">
                      <a16:creationId xmlns:a16="http://schemas.microsoft.com/office/drawing/2014/main" id="{2960B49A-5807-4797-B203-BF39B6978E67}"/>
                    </a:ext>
                  </a:extLst>
                </p:cNvPr>
                <p:cNvSpPr/>
                <p:nvPr/>
              </p:nvSpPr>
              <p:spPr>
                <a:xfrm rot="2700000">
                  <a:off x="11908522" y="3980626"/>
                  <a:ext cx="169553" cy="169553"/>
                </a:xfrm>
                <a:prstGeom prst="rect">
                  <a:avLst/>
                </a:prstGeom>
                <a:noFill/>
                <a:ln>
                  <a:solidFill>
                    <a:srgbClr val="29435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tr-TR" sz="900">
                    <a:solidFill>
                      <a:srgbClr val="FF0000"/>
                    </a:solidFill>
                  </a:endParaRPr>
                </a:p>
              </p:txBody>
            </p:sp>
            <p:sp>
              <p:nvSpPr>
                <p:cNvPr id="51" name="Rectangle 20">
                  <a:extLst>
                    <a:ext uri="{FF2B5EF4-FFF2-40B4-BE49-F238E27FC236}">
                      <a16:creationId xmlns:a16="http://schemas.microsoft.com/office/drawing/2014/main" id="{DAC8C12A-12DD-410A-90E4-416B90E1D457}"/>
                    </a:ext>
                  </a:extLst>
                </p:cNvPr>
                <p:cNvSpPr/>
                <p:nvPr/>
              </p:nvSpPr>
              <p:spPr>
                <a:xfrm rot="2700000">
                  <a:off x="12107224" y="3980625"/>
                  <a:ext cx="169553" cy="169553"/>
                </a:xfrm>
                <a:prstGeom prst="rect">
                  <a:avLst/>
                </a:prstGeom>
                <a:noFill/>
                <a:ln>
                  <a:solidFill>
                    <a:srgbClr val="29435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tr-TR" sz="900">
                    <a:solidFill>
                      <a:srgbClr val="FF0000"/>
                    </a:solidFill>
                  </a:endParaRPr>
                </a:p>
              </p:txBody>
            </p:sp>
            <p:sp>
              <p:nvSpPr>
                <p:cNvPr id="52" name="Rectangle 21">
                  <a:extLst>
                    <a:ext uri="{FF2B5EF4-FFF2-40B4-BE49-F238E27FC236}">
                      <a16:creationId xmlns:a16="http://schemas.microsoft.com/office/drawing/2014/main" id="{5AECB5C4-06AB-47E7-AC1A-90CE1207C48A}"/>
                    </a:ext>
                  </a:extLst>
                </p:cNvPr>
                <p:cNvSpPr/>
                <p:nvPr/>
              </p:nvSpPr>
              <p:spPr>
                <a:xfrm rot="2700000">
                  <a:off x="12305926" y="3980625"/>
                  <a:ext cx="169553" cy="169553"/>
                </a:xfrm>
                <a:prstGeom prst="rect">
                  <a:avLst/>
                </a:prstGeom>
                <a:noFill/>
                <a:ln>
                  <a:solidFill>
                    <a:srgbClr val="29435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tr-TR" sz="900">
                    <a:solidFill>
                      <a:srgbClr val="FF0000"/>
                    </a:solidFill>
                  </a:endParaRPr>
                </a:p>
              </p:txBody>
            </p:sp>
            <p:cxnSp>
              <p:nvCxnSpPr>
                <p:cNvPr id="53" name="Straight Connector 22">
                  <a:extLst>
                    <a:ext uri="{FF2B5EF4-FFF2-40B4-BE49-F238E27FC236}">
                      <a16:creationId xmlns:a16="http://schemas.microsoft.com/office/drawing/2014/main" id="{B431D0BC-E738-4DC8-B7E9-31ACADAAD4DC}"/>
                    </a:ext>
                  </a:extLst>
                </p:cNvPr>
                <p:cNvCxnSpPr/>
                <p:nvPr/>
              </p:nvCxnSpPr>
              <p:spPr>
                <a:xfrm>
                  <a:off x="12510595" y="4065403"/>
                  <a:ext cx="229603" cy="0"/>
                </a:xfrm>
                <a:prstGeom prst="line">
                  <a:avLst/>
                </a:prstGeom>
                <a:ln w="12700">
                  <a:solidFill>
                    <a:srgbClr val="294350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54" name="Straight Connector 23">
                  <a:extLst>
                    <a:ext uri="{FF2B5EF4-FFF2-40B4-BE49-F238E27FC236}">
                      <a16:creationId xmlns:a16="http://schemas.microsoft.com/office/drawing/2014/main" id="{3A56EA28-5A58-4295-B345-D2D7256F10E9}"/>
                    </a:ext>
                  </a:extLst>
                </p:cNvPr>
                <p:cNvCxnSpPr/>
                <p:nvPr/>
              </p:nvCxnSpPr>
              <p:spPr>
                <a:xfrm>
                  <a:off x="11643803" y="4065403"/>
                  <a:ext cx="229603" cy="0"/>
                </a:xfrm>
                <a:prstGeom prst="line">
                  <a:avLst/>
                </a:prstGeom>
                <a:ln w="12700">
                  <a:solidFill>
                    <a:srgbClr val="294350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</p:grpSp>
      </p:grpSp>
      <p:grpSp>
        <p:nvGrpSpPr>
          <p:cNvPr id="4" name="组合 3">
            <a:extLst>
              <a:ext uri="{FF2B5EF4-FFF2-40B4-BE49-F238E27FC236}">
                <a16:creationId xmlns:a16="http://schemas.microsoft.com/office/drawing/2014/main" id="{DDDBB1C7-5AE7-4CBE-8B9F-EC5E18068E79}"/>
              </a:ext>
            </a:extLst>
          </p:cNvPr>
          <p:cNvGrpSpPr/>
          <p:nvPr/>
        </p:nvGrpSpPr>
        <p:grpSpPr>
          <a:xfrm>
            <a:off x="4802539" y="2272187"/>
            <a:ext cx="2586921" cy="3545041"/>
            <a:chOff x="4802539" y="2272187"/>
            <a:chExt cx="2586921" cy="3545041"/>
          </a:xfrm>
        </p:grpSpPr>
        <p:sp>
          <p:nvSpPr>
            <p:cNvPr id="21" name="Rounded Rectangle 27">
              <a:extLst>
                <a:ext uri="{FF2B5EF4-FFF2-40B4-BE49-F238E27FC236}">
                  <a16:creationId xmlns:a16="http://schemas.microsoft.com/office/drawing/2014/main" id="{6157D861-B32E-4DB4-830B-CE12FB52089E}"/>
                </a:ext>
              </a:extLst>
            </p:cNvPr>
            <p:cNvSpPr/>
            <p:nvPr/>
          </p:nvSpPr>
          <p:spPr>
            <a:xfrm>
              <a:off x="4802539" y="2272188"/>
              <a:ext cx="2586921" cy="3545040"/>
            </a:xfrm>
            <a:prstGeom prst="roundRect">
              <a:avLst>
                <a:gd name="adj" fmla="val 4785"/>
              </a:avLst>
            </a:prstGeom>
            <a:solidFill>
              <a:srgbClr val="FC8618">
                <a:alpha val="19000"/>
              </a:srgbClr>
            </a:solidFill>
            <a:ln w="38100" cap="rnd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algn="ctr" defTabSz="119055"/>
              <a:endParaRPr lang="id-ID" sz="1719" kern="0">
                <a:solidFill>
                  <a:schemeClr val="tx1">
                    <a:lumMod val="75000"/>
                    <a:lumOff val="25000"/>
                  </a:schemeClr>
                </a:solidFill>
                <a:latin typeface="Century Gothic" panose="020B0502020202020204"/>
              </a:endParaRPr>
            </a:p>
          </p:txBody>
        </p:sp>
        <p:sp>
          <p:nvSpPr>
            <p:cNvPr id="22" name="Round Same Side Corner Rectangle 28">
              <a:extLst>
                <a:ext uri="{FF2B5EF4-FFF2-40B4-BE49-F238E27FC236}">
                  <a16:creationId xmlns:a16="http://schemas.microsoft.com/office/drawing/2014/main" id="{5E8B64CE-5D9C-49BE-B63A-66F79D1B7FE7}"/>
                </a:ext>
              </a:extLst>
            </p:cNvPr>
            <p:cNvSpPr/>
            <p:nvPr/>
          </p:nvSpPr>
          <p:spPr>
            <a:xfrm>
              <a:off x="4802539" y="2272187"/>
              <a:ext cx="2586921" cy="780995"/>
            </a:xfrm>
            <a:prstGeom prst="round2SameRect">
              <a:avLst>
                <a:gd name="adj1" fmla="val 13509"/>
                <a:gd name="adj2" fmla="val 0"/>
              </a:avLst>
            </a:prstGeom>
            <a:solidFill>
              <a:srgbClr val="FC861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23812" tIns="11906" rIns="23812" bIns="11906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id-ID" sz="469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  <p:sp>
          <p:nvSpPr>
            <p:cNvPr id="26" name="Rounded Rectangle 29">
              <a:extLst>
                <a:ext uri="{FF2B5EF4-FFF2-40B4-BE49-F238E27FC236}">
                  <a16:creationId xmlns:a16="http://schemas.microsoft.com/office/drawing/2014/main" id="{FCD2406C-7EAA-4C71-A51E-72D0F9C46EF2}"/>
                </a:ext>
              </a:extLst>
            </p:cNvPr>
            <p:cNvSpPr/>
            <p:nvPr/>
          </p:nvSpPr>
          <p:spPr>
            <a:xfrm>
              <a:off x="5305552" y="5139333"/>
              <a:ext cx="1580896" cy="404959"/>
            </a:xfrm>
            <a:prstGeom prst="roundRect">
              <a:avLst/>
            </a:prstGeom>
            <a:solidFill>
              <a:srgbClr val="FC8618"/>
            </a:soli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marL="0" lvl="1" algn="ctr"/>
              <a:r>
                <a:rPr lang="zh-CN" altLang="en-US" sz="1600" b="1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标题文本预设</a:t>
              </a:r>
            </a:p>
          </p:txBody>
        </p:sp>
        <p:sp>
          <p:nvSpPr>
            <p:cNvPr id="36" name="Freeform 23">
              <a:extLst>
                <a:ext uri="{FF2B5EF4-FFF2-40B4-BE49-F238E27FC236}">
                  <a16:creationId xmlns:a16="http://schemas.microsoft.com/office/drawing/2014/main" id="{8AF521F7-6D6C-438A-84AD-B2AC1BA0E89B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5772778" y="2432265"/>
              <a:ext cx="646443" cy="460841"/>
            </a:xfrm>
            <a:custGeom>
              <a:avLst/>
              <a:gdLst>
                <a:gd name="T0" fmla="*/ 247 w 256"/>
                <a:gd name="T1" fmla="*/ 45 h 182"/>
                <a:gd name="T2" fmla="*/ 230 w 256"/>
                <a:gd name="T3" fmla="*/ 35 h 182"/>
                <a:gd name="T4" fmla="*/ 212 w 256"/>
                <a:gd name="T5" fmla="*/ 48 h 182"/>
                <a:gd name="T6" fmla="*/ 220 w 256"/>
                <a:gd name="T7" fmla="*/ 61 h 182"/>
                <a:gd name="T8" fmla="*/ 120 w 256"/>
                <a:gd name="T9" fmla="*/ 16 h 182"/>
                <a:gd name="T10" fmla="*/ 40 w 256"/>
                <a:gd name="T11" fmla="*/ 1 h 182"/>
                <a:gd name="T12" fmla="*/ 26 w 256"/>
                <a:gd name="T13" fmla="*/ 66 h 182"/>
                <a:gd name="T14" fmla="*/ 0 w 256"/>
                <a:gd name="T15" fmla="*/ 79 h 182"/>
                <a:gd name="T16" fmla="*/ 31 w 256"/>
                <a:gd name="T17" fmla="*/ 120 h 182"/>
                <a:gd name="T18" fmla="*/ 50 w 256"/>
                <a:gd name="T19" fmla="*/ 174 h 182"/>
                <a:gd name="T20" fmla="*/ 83 w 256"/>
                <a:gd name="T21" fmla="*/ 182 h 182"/>
                <a:gd name="T22" fmla="*/ 95 w 256"/>
                <a:gd name="T23" fmla="*/ 160 h 182"/>
                <a:gd name="T24" fmla="*/ 149 w 256"/>
                <a:gd name="T25" fmla="*/ 159 h 182"/>
                <a:gd name="T26" fmla="*/ 151 w 256"/>
                <a:gd name="T27" fmla="*/ 182 h 182"/>
                <a:gd name="T28" fmla="*/ 184 w 256"/>
                <a:gd name="T29" fmla="*/ 178 h 182"/>
                <a:gd name="T30" fmla="*/ 217 w 256"/>
                <a:gd name="T31" fmla="*/ 89 h 182"/>
                <a:gd name="T32" fmla="*/ 224 w 256"/>
                <a:gd name="T33" fmla="*/ 69 h 182"/>
                <a:gd name="T34" fmla="*/ 255 w 256"/>
                <a:gd name="T35" fmla="*/ 50 h 182"/>
                <a:gd name="T36" fmla="*/ 62 w 256"/>
                <a:gd name="T37" fmla="*/ 67 h 182"/>
                <a:gd name="T38" fmla="*/ 62 w 256"/>
                <a:gd name="T39" fmla="*/ 51 h 182"/>
                <a:gd name="T40" fmla="*/ 62 w 256"/>
                <a:gd name="T41" fmla="*/ 67 h 182"/>
                <a:gd name="T42" fmla="*/ 138 w 256"/>
                <a:gd name="T43" fmla="*/ 72 h 182"/>
                <a:gd name="T44" fmla="*/ 120 w 256"/>
                <a:gd name="T45" fmla="*/ 73 h 182"/>
                <a:gd name="T46" fmla="*/ 148 w 256"/>
                <a:gd name="T47" fmla="*/ 102 h 182"/>
                <a:gd name="T48" fmla="*/ 134 w 256"/>
                <a:gd name="T49" fmla="*/ 123 h 182"/>
                <a:gd name="T50" fmla="*/ 122 w 256"/>
                <a:gd name="T51" fmla="*/ 123 h 182"/>
                <a:gd name="T52" fmla="*/ 106 w 256"/>
                <a:gd name="T53" fmla="*/ 106 h 182"/>
                <a:gd name="T54" fmla="*/ 118 w 256"/>
                <a:gd name="T55" fmla="*/ 102 h 182"/>
                <a:gd name="T56" fmla="*/ 136 w 256"/>
                <a:gd name="T57" fmla="*/ 101 h 182"/>
                <a:gd name="T58" fmla="*/ 108 w 256"/>
                <a:gd name="T59" fmla="*/ 71 h 182"/>
                <a:gd name="T60" fmla="*/ 122 w 256"/>
                <a:gd name="T61" fmla="*/ 51 h 182"/>
                <a:gd name="T62" fmla="*/ 134 w 256"/>
                <a:gd name="T63" fmla="*/ 51 h 182"/>
                <a:gd name="T64" fmla="*/ 150 w 256"/>
                <a:gd name="T65" fmla="*/ 68 h 182"/>
                <a:gd name="T66" fmla="*/ 220 w 256"/>
                <a:gd name="T67" fmla="*/ 44 h 182"/>
                <a:gd name="T68" fmla="*/ 221 w 256"/>
                <a:gd name="T69" fmla="*/ 40 h 182"/>
                <a:gd name="T70" fmla="*/ 228 w 256"/>
                <a:gd name="T71" fmla="*/ 50 h 182"/>
                <a:gd name="T72" fmla="*/ 220 w 256"/>
                <a:gd name="T73" fmla="*/ 44 h 1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256" h="182">
                  <a:moveTo>
                    <a:pt x="254" y="44"/>
                  </a:moveTo>
                  <a:cubicBezTo>
                    <a:pt x="251" y="42"/>
                    <a:pt x="248" y="43"/>
                    <a:pt x="247" y="45"/>
                  </a:cubicBezTo>
                  <a:cubicBezTo>
                    <a:pt x="244" y="49"/>
                    <a:pt x="241" y="50"/>
                    <a:pt x="238" y="51"/>
                  </a:cubicBezTo>
                  <a:cubicBezTo>
                    <a:pt x="238" y="45"/>
                    <a:pt x="235" y="40"/>
                    <a:pt x="230" y="35"/>
                  </a:cubicBezTo>
                  <a:cubicBezTo>
                    <a:pt x="226" y="30"/>
                    <a:pt x="219" y="29"/>
                    <a:pt x="214" y="32"/>
                  </a:cubicBezTo>
                  <a:cubicBezTo>
                    <a:pt x="211" y="35"/>
                    <a:pt x="208" y="41"/>
                    <a:pt x="212" y="48"/>
                  </a:cubicBezTo>
                  <a:cubicBezTo>
                    <a:pt x="214" y="53"/>
                    <a:pt x="218" y="57"/>
                    <a:pt x="224" y="59"/>
                  </a:cubicBezTo>
                  <a:cubicBezTo>
                    <a:pt x="223" y="60"/>
                    <a:pt x="221" y="60"/>
                    <a:pt x="220" y="61"/>
                  </a:cubicBezTo>
                  <a:cubicBezTo>
                    <a:pt x="217" y="62"/>
                    <a:pt x="214" y="63"/>
                    <a:pt x="211" y="64"/>
                  </a:cubicBezTo>
                  <a:cubicBezTo>
                    <a:pt x="198" y="36"/>
                    <a:pt x="162" y="16"/>
                    <a:pt x="120" y="16"/>
                  </a:cubicBezTo>
                  <a:cubicBezTo>
                    <a:pt x="111" y="16"/>
                    <a:pt x="104" y="16"/>
                    <a:pt x="96" y="17"/>
                  </a:cubicBezTo>
                  <a:cubicBezTo>
                    <a:pt x="84" y="9"/>
                    <a:pt x="62" y="0"/>
                    <a:pt x="40" y="1"/>
                  </a:cubicBezTo>
                  <a:cubicBezTo>
                    <a:pt x="41" y="10"/>
                    <a:pt x="47" y="22"/>
                    <a:pt x="54" y="31"/>
                  </a:cubicBezTo>
                  <a:cubicBezTo>
                    <a:pt x="40" y="40"/>
                    <a:pt x="30" y="52"/>
                    <a:pt x="26" y="66"/>
                  </a:cubicBezTo>
                  <a:cubicBezTo>
                    <a:pt x="20" y="68"/>
                    <a:pt x="15" y="69"/>
                    <a:pt x="8" y="70"/>
                  </a:cubicBezTo>
                  <a:cubicBezTo>
                    <a:pt x="3" y="70"/>
                    <a:pt x="0" y="74"/>
                    <a:pt x="0" y="79"/>
                  </a:cubicBezTo>
                  <a:cubicBezTo>
                    <a:pt x="1" y="91"/>
                    <a:pt x="5" y="112"/>
                    <a:pt x="19" y="118"/>
                  </a:cubicBezTo>
                  <a:cubicBezTo>
                    <a:pt x="22" y="119"/>
                    <a:pt x="26" y="120"/>
                    <a:pt x="31" y="120"/>
                  </a:cubicBezTo>
                  <a:cubicBezTo>
                    <a:pt x="37" y="130"/>
                    <a:pt x="46" y="139"/>
                    <a:pt x="57" y="146"/>
                  </a:cubicBezTo>
                  <a:cubicBezTo>
                    <a:pt x="55" y="155"/>
                    <a:pt x="53" y="164"/>
                    <a:pt x="50" y="174"/>
                  </a:cubicBezTo>
                  <a:cubicBezTo>
                    <a:pt x="49" y="178"/>
                    <a:pt x="52" y="182"/>
                    <a:pt x="56" y="182"/>
                  </a:cubicBezTo>
                  <a:cubicBezTo>
                    <a:pt x="83" y="182"/>
                    <a:pt x="83" y="182"/>
                    <a:pt x="83" y="182"/>
                  </a:cubicBezTo>
                  <a:cubicBezTo>
                    <a:pt x="86" y="182"/>
                    <a:pt x="88" y="180"/>
                    <a:pt x="89" y="178"/>
                  </a:cubicBezTo>
                  <a:cubicBezTo>
                    <a:pt x="91" y="172"/>
                    <a:pt x="93" y="166"/>
                    <a:pt x="95" y="160"/>
                  </a:cubicBezTo>
                  <a:cubicBezTo>
                    <a:pt x="103" y="162"/>
                    <a:pt x="111" y="163"/>
                    <a:pt x="120" y="163"/>
                  </a:cubicBezTo>
                  <a:cubicBezTo>
                    <a:pt x="130" y="163"/>
                    <a:pt x="140" y="162"/>
                    <a:pt x="149" y="159"/>
                  </a:cubicBezTo>
                  <a:cubicBezTo>
                    <a:pt x="147" y="164"/>
                    <a:pt x="146" y="169"/>
                    <a:pt x="145" y="174"/>
                  </a:cubicBezTo>
                  <a:cubicBezTo>
                    <a:pt x="144" y="178"/>
                    <a:pt x="147" y="182"/>
                    <a:pt x="151" y="182"/>
                  </a:cubicBezTo>
                  <a:cubicBezTo>
                    <a:pt x="178" y="182"/>
                    <a:pt x="178" y="182"/>
                    <a:pt x="178" y="182"/>
                  </a:cubicBezTo>
                  <a:cubicBezTo>
                    <a:pt x="180" y="182"/>
                    <a:pt x="183" y="180"/>
                    <a:pt x="184" y="178"/>
                  </a:cubicBezTo>
                  <a:cubicBezTo>
                    <a:pt x="189" y="165"/>
                    <a:pt x="192" y="151"/>
                    <a:pt x="194" y="137"/>
                  </a:cubicBezTo>
                  <a:cubicBezTo>
                    <a:pt x="208" y="124"/>
                    <a:pt x="217" y="108"/>
                    <a:pt x="217" y="89"/>
                  </a:cubicBezTo>
                  <a:cubicBezTo>
                    <a:pt x="217" y="84"/>
                    <a:pt x="217" y="78"/>
                    <a:pt x="215" y="73"/>
                  </a:cubicBezTo>
                  <a:cubicBezTo>
                    <a:pt x="218" y="72"/>
                    <a:pt x="221" y="71"/>
                    <a:pt x="224" y="69"/>
                  </a:cubicBezTo>
                  <a:cubicBezTo>
                    <a:pt x="230" y="67"/>
                    <a:pt x="233" y="64"/>
                    <a:pt x="235" y="61"/>
                  </a:cubicBezTo>
                  <a:cubicBezTo>
                    <a:pt x="243" y="61"/>
                    <a:pt x="251" y="57"/>
                    <a:pt x="255" y="50"/>
                  </a:cubicBezTo>
                  <a:cubicBezTo>
                    <a:pt x="256" y="48"/>
                    <a:pt x="256" y="45"/>
                    <a:pt x="254" y="44"/>
                  </a:cubicBezTo>
                  <a:close/>
                  <a:moveTo>
                    <a:pt x="62" y="67"/>
                  </a:moveTo>
                  <a:cubicBezTo>
                    <a:pt x="58" y="67"/>
                    <a:pt x="54" y="63"/>
                    <a:pt x="54" y="59"/>
                  </a:cubicBezTo>
                  <a:cubicBezTo>
                    <a:pt x="54" y="54"/>
                    <a:pt x="58" y="51"/>
                    <a:pt x="62" y="51"/>
                  </a:cubicBezTo>
                  <a:cubicBezTo>
                    <a:pt x="67" y="51"/>
                    <a:pt x="70" y="54"/>
                    <a:pt x="70" y="59"/>
                  </a:cubicBezTo>
                  <a:cubicBezTo>
                    <a:pt x="70" y="63"/>
                    <a:pt x="67" y="67"/>
                    <a:pt x="62" y="67"/>
                  </a:cubicBezTo>
                  <a:close/>
                  <a:moveTo>
                    <a:pt x="146" y="76"/>
                  </a:moveTo>
                  <a:cubicBezTo>
                    <a:pt x="143" y="77"/>
                    <a:pt x="139" y="75"/>
                    <a:pt x="138" y="72"/>
                  </a:cubicBezTo>
                  <a:cubicBezTo>
                    <a:pt x="137" y="69"/>
                    <a:pt x="134" y="66"/>
                    <a:pt x="128" y="66"/>
                  </a:cubicBezTo>
                  <a:cubicBezTo>
                    <a:pt x="123" y="66"/>
                    <a:pt x="121" y="70"/>
                    <a:pt x="120" y="73"/>
                  </a:cubicBezTo>
                  <a:cubicBezTo>
                    <a:pt x="120" y="76"/>
                    <a:pt x="123" y="79"/>
                    <a:pt x="129" y="80"/>
                  </a:cubicBezTo>
                  <a:cubicBezTo>
                    <a:pt x="144" y="84"/>
                    <a:pt x="149" y="94"/>
                    <a:pt x="148" y="102"/>
                  </a:cubicBezTo>
                  <a:cubicBezTo>
                    <a:pt x="148" y="110"/>
                    <a:pt x="142" y="117"/>
                    <a:pt x="134" y="119"/>
                  </a:cubicBezTo>
                  <a:cubicBezTo>
                    <a:pt x="134" y="123"/>
                    <a:pt x="134" y="123"/>
                    <a:pt x="134" y="123"/>
                  </a:cubicBezTo>
                  <a:cubicBezTo>
                    <a:pt x="134" y="126"/>
                    <a:pt x="132" y="129"/>
                    <a:pt x="128" y="129"/>
                  </a:cubicBezTo>
                  <a:cubicBezTo>
                    <a:pt x="124" y="129"/>
                    <a:pt x="122" y="126"/>
                    <a:pt x="122" y="123"/>
                  </a:cubicBezTo>
                  <a:cubicBezTo>
                    <a:pt x="122" y="119"/>
                    <a:pt x="122" y="119"/>
                    <a:pt x="122" y="119"/>
                  </a:cubicBezTo>
                  <a:cubicBezTo>
                    <a:pt x="113" y="117"/>
                    <a:pt x="108" y="111"/>
                    <a:pt x="106" y="106"/>
                  </a:cubicBezTo>
                  <a:cubicBezTo>
                    <a:pt x="105" y="102"/>
                    <a:pt x="107" y="99"/>
                    <a:pt x="110" y="98"/>
                  </a:cubicBezTo>
                  <a:cubicBezTo>
                    <a:pt x="113" y="97"/>
                    <a:pt x="117" y="98"/>
                    <a:pt x="118" y="102"/>
                  </a:cubicBezTo>
                  <a:cubicBezTo>
                    <a:pt x="119" y="104"/>
                    <a:pt x="122" y="107"/>
                    <a:pt x="128" y="107"/>
                  </a:cubicBezTo>
                  <a:cubicBezTo>
                    <a:pt x="133" y="107"/>
                    <a:pt x="135" y="104"/>
                    <a:pt x="136" y="101"/>
                  </a:cubicBezTo>
                  <a:cubicBezTo>
                    <a:pt x="136" y="97"/>
                    <a:pt x="133" y="94"/>
                    <a:pt x="127" y="93"/>
                  </a:cubicBezTo>
                  <a:cubicBezTo>
                    <a:pt x="112" y="90"/>
                    <a:pt x="107" y="80"/>
                    <a:pt x="108" y="71"/>
                  </a:cubicBezTo>
                  <a:cubicBezTo>
                    <a:pt x="108" y="63"/>
                    <a:pt x="114" y="57"/>
                    <a:pt x="122" y="55"/>
                  </a:cubicBezTo>
                  <a:cubicBezTo>
                    <a:pt x="122" y="51"/>
                    <a:pt x="122" y="51"/>
                    <a:pt x="122" y="51"/>
                  </a:cubicBezTo>
                  <a:cubicBezTo>
                    <a:pt x="122" y="47"/>
                    <a:pt x="124" y="44"/>
                    <a:pt x="128" y="44"/>
                  </a:cubicBezTo>
                  <a:cubicBezTo>
                    <a:pt x="132" y="44"/>
                    <a:pt x="134" y="47"/>
                    <a:pt x="134" y="51"/>
                  </a:cubicBezTo>
                  <a:cubicBezTo>
                    <a:pt x="134" y="54"/>
                    <a:pt x="134" y="54"/>
                    <a:pt x="134" y="54"/>
                  </a:cubicBezTo>
                  <a:cubicBezTo>
                    <a:pt x="143" y="56"/>
                    <a:pt x="148" y="62"/>
                    <a:pt x="150" y="68"/>
                  </a:cubicBezTo>
                  <a:cubicBezTo>
                    <a:pt x="151" y="71"/>
                    <a:pt x="149" y="75"/>
                    <a:pt x="146" y="76"/>
                  </a:cubicBezTo>
                  <a:close/>
                  <a:moveTo>
                    <a:pt x="220" y="44"/>
                  </a:moveTo>
                  <a:cubicBezTo>
                    <a:pt x="219" y="42"/>
                    <a:pt x="219" y="40"/>
                    <a:pt x="220" y="40"/>
                  </a:cubicBezTo>
                  <a:cubicBezTo>
                    <a:pt x="220" y="40"/>
                    <a:pt x="220" y="40"/>
                    <a:pt x="221" y="40"/>
                  </a:cubicBezTo>
                  <a:cubicBezTo>
                    <a:pt x="221" y="40"/>
                    <a:pt x="222" y="40"/>
                    <a:pt x="224" y="41"/>
                  </a:cubicBezTo>
                  <a:cubicBezTo>
                    <a:pt x="227" y="44"/>
                    <a:pt x="228" y="48"/>
                    <a:pt x="228" y="50"/>
                  </a:cubicBezTo>
                  <a:cubicBezTo>
                    <a:pt x="225" y="49"/>
                    <a:pt x="222" y="47"/>
                    <a:pt x="220" y="44"/>
                  </a:cubicBezTo>
                  <a:close/>
                  <a:moveTo>
                    <a:pt x="220" y="44"/>
                  </a:moveTo>
                  <a:cubicBezTo>
                    <a:pt x="220" y="44"/>
                    <a:pt x="220" y="44"/>
                    <a:pt x="220" y="44"/>
                  </a:cubicBezTo>
                </a:path>
              </a:pathLst>
            </a:custGeom>
            <a:solidFill>
              <a:schemeClr val="bg1">
                <a:alpha val="44000"/>
              </a:schemeClr>
            </a:solidFill>
            <a:ln>
              <a:noFill/>
            </a:ln>
          </p:spPr>
          <p:txBody>
            <a:bodyPr vert="horz" wrap="square" lIns="23812" tIns="11906" rIns="23812" bIns="11906" numCol="1" anchor="t" anchorCtr="0" compatLnSpc="1">
              <a:prstTxWarp prst="textNoShape">
                <a:avLst/>
              </a:prstTxWarp>
            </a:bodyPr>
            <a:lstStyle/>
            <a:p>
              <a:endParaRPr lang="id-ID" sz="26769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  <p:grpSp>
          <p:nvGrpSpPr>
            <p:cNvPr id="55" name="组合 54">
              <a:extLst>
                <a:ext uri="{FF2B5EF4-FFF2-40B4-BE49-F238E27FC236}">
                  <a16:creationId xmlns:a16="http://schemas.microsoft.com/office/drawing/2014/main" id="{D1BF3DDC-9233-473A-9D11-99C0AE81AC01}"/>
                </a:ext>
              </a:extLst>
            </p:cNvPr>
            <p:cNvGrpSpPr/>
            <p:nvPr/>
          </p:nvGrpSpPr>
          <p:grpSpPr>
            <a:xfrm>
              <a:off x="4922025" y="3469646"/>
              <a:ext cx="2347947" cy="1150125"/>
              <a:chOff x="1356379" y="4828320"/>
              <a:chExt cx="2347947" cy="1150125"/>
            </a:xfrm>
          </p:grpSpPr>
          <p:sp>
            <p:nvSpPr>
              <p:cNvPr id="56" name="i$liḋe-TextBox 35">
                <a:extLst>
                  <a:ext uri="{FF2B5EF4-FFF2-40B4-BE49-F238E27FC236}">
                    <a16:creationId xmlns:a16="http://schemas.microsoft.com/office/drawing/2014/main" id="{3CEC7D2C-382F-4394-BE49-88423BF66B0C}"/>
                  </a:ext>
                </a:extLst>
              </p:cNvPr>
              <p:cNvSpPr txBox="1"/>
              <p:nvPr/>
            </p:nvSpPr>
            <p:spPr bwMode="auto">
              <a:xfrm>
                <a:off x="1356379" y="5064035"/>
                <a:ext cx="2347947" cy="283030"/>
              </a:xfrm>
              <a:prstGeom prst="rect">
                <a:avLst/>
              </a:prstGeom>
              <a:noFill/>
              <a:ln w="9525">
                <a:noFill/>
                <a:miter lim="800000"/>
              </a:ln>
            </p:spPr>
            <p:txBody>
              <a:bodyPr wrap="none" lIns="0" tIns="0" rIns="0" bIns="0" anchor="ctr" anchorCtr="1">
                <a:normAutofit/>
                <a:scene3d>
                  <a:camera prst="orthographicFront"/>
                  <a:lightRig rig="threePt" dir="t"/>
                </a:scene3d>
                <a:sp3d>
                  <a:bevelT w="0" h="0"/>
                </a:sp3d>
              </a:bodyPr>
              <a:lstStyle/>
              <a:p>
                <a:pPr marL="0" lvl="1" algn="ctr"/>
                <a:r>
                  <a:rPr lang="zh-CN" altLang="en-US" sz="1600" b="1">
                    <a:solidFill>
                      <a:srgbClr val="294350"/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rPr>
                  <a:t>标题文本预设</a:t>
                </a:r>
              </a:p>
            </p:txBody>
          </p:sp>
          <p:sp>
            <p:nvSpPr>
              <p:cNvPr id="57" name="i$liḋe-TextBox 36">
                <a:extLst>
                  <a:ext uri="{FF2B5EF4-FFF2-40B4-BE49-F238E27FC236}">
                    <a16:creationId xmlns:a16="http://schemas.microsoft.com/office/drawing/2014/main" id="{B557EC12-F314-4D81-8370-F1E37F7F0028}"/>
                  </a:ext>
                </a:extLst>
              </p:cNvPr>
              <p:cNvSpPr txBox="1"/>
              <p:nvPr/>
            </p:nvSpPr>
            <p:spPr bwMode="auto">
              <a:xfrm>
                <a:off x="1356379" y="5404215"/>
                <a:ext cx="2347947" cy="574230"/>
              </a:xfrm>
              <a:prstGeom prst="rect">
                <a:avLst/>
              </a:prstGeom>
              <a:noFill/>
              <a:ln w="9525">
                <a:noFill/>
                <a:miter lim="800000"/>
              </a:ln>
            </p:spPr>
            <p:txBody>
              <a:bodyPr wrap="square" lIns="0" tIns="0" rIns="0" bIns="0" anchor="ctr" anchorCtr="1">
                <a:normAutofit fontScale="92500" lnSpcReduction="10000"/>
                <a:scene3d>
                  <a:camera prst="orthographicFront"/>
                  <a:lightRig rig="threePt" dir="t"/>
                </a:scene3d>
                <a:sp3d>
                  <a:bevelT w="0" h="0"/>
                </a:sp3d>
              </a:bodyPr>
              <a:lstStyle/>
              <a:p>
                <a:pPr algn="ctr">
                  <a:lnSpc>
                    <a:spcPct val="120000"/>
                  </a:lnSpc>
                  <a:defRPr/>
                </a:pPr>
                <a:r>
                  <a:rPr lang="zh-CN" altLang="en-US" sz="120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rPr>
                  <a:t>此部分内容作为文字排版占位显示 </a:t>
                </a:r>
                <a:br>
                  <a:rPr lang="zh-CN" altLang="en-US" sz="120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rPr>
                </a:br>
                <a:r>
                  <a:rPr lang="zh-CN" altLang="en-US" sz="120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rPr>
                  <a:t>此部分内容作为文字排版占位</a:t>
                </a:r>
                <a:endParaRPr lang="en-US" altLang="zh-CN" sz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  <a:p>
                <a:pPr algn="ctr">
                  <a:lnSpc>
                    <a:spcPct val="120000"/>
                  </a:lnSpc>
                  <a:defRPr/>
                </a:pPr>
                <a:r>
                  <a:rPr lang="zh-CN" altLang="en-US" sz="120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rPr>
                  <a:t>（建议使用主题字体）</a:t>
                </a:r>
              </a:p>
            </p:txBody>
          </p:sp>
          <p:grpSp>
            <p:nvGrpSpPr>
              <p:cNvPr id="58" name="Group 18">
                <a:extLst>
                  <a:ext uri="{FF2B5EF4-FFF2-40B4-BE49-F238E27FC236}">
                    <a16:creationId xmlns:a16="http://schemas.microsoft.com/office/drawing/2014/main" id="{7E85E607-16C4-40E2-8F2E-82235D747709}"/>
                  </a:ext>
                </a:extLst>
              </p:cNvPr>
              <p:cNvGrpSpPr/>
              <p:nvPr/>
            </p:nvGrpSpPr>
            <p:grpSpPr>
              <a:xfrm>
                <a:off x="2256253" y="4828320"/>
                <a:ext cx="548198" cy="84777"/>
                <a:chOff x="11643803" y="3980625"/>
                <a:chExt cx="1096395" cy="169554"/>
              </a:xfrm>
            </p:grpSpPr>
            <p:sp>
              <p:nvSpPr>
                <p:cNvPr id="59" name="Rectangle 19">
                  <a:extLst>
                    <a:ext uri="{FF2B5EF4-FFF2-40B4-BE49-F238E27FC236}">
                      <a16:creationId xmlns:a16="http://schemas.microsoft.com/office/drawing/2014/main" id="{831979B6-8CE0-4D28-98A6-9121F896C82A}"/>
                    </a:ext>
                  </a:extLst>
                </p:cNvPr>
                <p:cNvSpPr/>
                <p:nvPr/>
              </p:nvSpPr>
              <p:spPr>
                <a:xfrm rot="2700000">
                  <a:off x="11908522" y="3980626"/>
                  <a:ext cx="169553" cy="169553"/>
                </a:xfrm>
                <a:prstGeom prst="rect">
                  <a:avLst/>
                </a:prstGeom>
                <a:noFill/>
                <a:ln>
                  <a:solidFill>
                    <a:srgbClr val="29435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tr-TR" sz="900">
                    <a:solidFill>
                      <a:srgbClr val="FF0000"/>
                    </a:solidFill>
                  </a:endParaRPr>
                </a:p>
              </p:txBody>
            </p:sp>
            <p:sp>
              <p:nvSpPr>
                <p:cNvPr id="60" name="Rectangle 20">
                  <a:extLst>
                    <a:ext uri="{FF2B5EF4-FFF2-40B4-BE49-F238E27FC236}">
                      <a16:creationId xmlns:a16="http://schemas.microsoft.com/office/drawing/2014/main" id="{C96AAC75-13FF-4160-8120-44F47D6A61D6}"/>
                    </a:ext>
                  </a:extLst>
                </p:cNvPr>
                <p:cNvSpPr/>
                <p:nvPr/>
              </p:nvSpPr>
              <p:spPr>
                <a:xfrm rot="2700000">
                  <a:off x="12107224" y="3980625"/>
                  <a:ext cx="169553" cy="169553"/>
                </a:xfrm>
                <a:prstGeom prst="rect">
                  <a:avLst/>
                </a:prstGeom>
                <a:noFill/>
                <a:ln>
                  <a:solidFill>
                    <a:srgbClr val="29435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tr-TR" sz="900">
                    <a:solidFill>
                      <a:srgbClr val="FF0000"/>
                    </a:solidFill>
                  </a:endParaRPr>
                </a:p>
              </p:txBody>
            </p:sp>
            <p:sp>
              <p:nvSpPr>
                <p:cNvPr id="61" name="Rectangle 21">
                  <a:extLst>
                    <a:ext uri="{FF2B5EF4-FFF2-40B4-BE49-F238E27FC236}">
                      <a16:creationId xmlns:a16="http://schemas.microsoft.com/office/drawing/2014/main" id="{8A560E6D-D707-4309-83DA-FAC8FA2DF8B4}"/>
                    </a:ext>
                  </a:extLst>
                </p:cNvPr>
                <p:cNvSpPr/>
                <p:nvPr/>
              </p:nvSpPr>
              <p:spPr>
                <a:xfrm rot="2700000">
                  <a:off x="12305926" y="3980625"/>
                  <a:ext cx="169553" cy="169553"/>
                </a:xfrm>
                <a:prstGeom prst="rect">
                  <a:avLst/>
                </a:prstGeom>
                <a:noFill/>
                <a:ln>
                  <a:solidFill>
                    <a:srgbClr val="29435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tr-TR" sz="900">
                    <a:solidFill>
                      <a:srgbClr val="FF0000"/>
                    </a:solidFill>
                  </a:endParaRPr>
                </a:p>
              </p:txBody>
            </p:sp>
            <p:cxnSp>
              <p:nvCxnSpPr>
                <p:cNvPr id="62" name="Straight Connector 22">
                  <a:extLst>
                    <a:ext uri="{FF2B5EF4-FFF2-40B4-BE49-F238E27FC236}">
                      <a16:creationId xmlns:a16="http://schemas.microsoft.com/office/drawing/2014/main" id="{B3370025-1705-424B-8B3B-0C781F674AB9}"/>
                    </a:ext>
                  </a:extLst>
                </p:cNvPr>
                <p:cNvCxnSpPr/>
                <p:nvPr/>
              </p:nvCxnSpPr>
              <p:spPr>
                <a:xfrm>
                  <a:off x="12510595" y="4065403"/>
                  <a:ext cx="229603" cy="0"/>
                </a:xfrm>
                <a:prstGeom prst="line">
                  <a:avLst/>
                </a:prstGeom>
                <a:ln w="12700">
                  <a:solidFill>
                    <a:srgbClr val="294350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63" name="Straight Connector 23">
                  <a:extLst>
                    <a:ext uri="{FF2B5EF4-FFF2-40B4-BE49-F238E27FC236}">
                      <a16:creationId xmlns:a16="http://schemas.microsoft.com/office/drawing/2014/main" id="{8914E43A-1665-479E-9EA5-9CC7656580CF}"/>
                    </a:ext>
                  </a:extLst>
                </p:cNvPr>
                <p:cNvCxnSpPr/>
                <p:nvPr/>
              </p:nvCxnSpPr>
              <p:spPr>
                <a:xfrm>
                  <a:off x="11643803" y="4065403"/>
                  <a:ext cx="229603" cy="0"/>
                </a:xfrm>
                <a:prstGeom prst="line">
                  <a:avLst/>
                </a:prstGeom>
                <a:ln w="12700">
                  <a:solidFill>
                    <a:srgbClr val="294350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</p:grpSp>
      </p:grpSp>
      <p:grpSp>
        <p:nvGrpSpPr>
          <p:cNvPr id="5" name="组合 4">
            <a:extLst>
              <a:ext uri="{FF2B5EF4-FFF2-40B4-BE49-F238E27FC236}">
                <a16:creationId xmlns:a16="http://schemas.microsoft.com/office/drawing/2014/main" id="{3858E81C-9626-4751-9F8F-2652BACD5EF2}"/>
              </a:ext>
            </a:extLst>
          </p:cNvPr>
          <p:cNvGrpSpPr/>
          <p:nvPr/>
        </p:nvGrpSpPr>
        <p:grpSpPr>
          <a:xfrm>
            <a:off x="8098091" y="2272187"/>
            <a:ext cx="2586921" cy="3545041"/>
            <a:chOff x="8098091" y="2272187"/>
            <a:chExt cx="2586921" cy="3545041"/>
          </a:xfrm>
        </p:grpSpPr>
        <p:sp>
          <p:nvSpPr>
            <p:cNvPr id="31" name="Rounded Rectangle 31">
              <a:extLst>
                <a:ext uri="{FF2B5EF4-FFF2-40B4-BE49-F238E27FC236}">
                  <a16:creationId xmlns:a16="http://schemas.microsoft.com/office/drawing/2014/main" id="{E0E20671-DBA2-42F2-A5FC-2117027704BB}"/>
                </a:ext>
              </a:extLst>
            </p:cNvPr>
            <p:cNvSpPr/>
            <p:nvPr/>
          </p:nvSpPr>
          <p:spPr>
            <a:xfrm>
              <a:off x="8098091" y="2272188"/>
              <a:ext cx="2586921" cy="3545040"/>
            </a:xfrm>
            <a:prstGeom prst="roundRect">
              <a:avLst>
                <a:gd name="adj" fmla="val 4785"/>
              </a:avLst>
            </a:prstGeom>
            <a:solidFill>
              <a:srgbClr val="294350">
                <a:alpha val="19000"/>
              </a:srgbClr>
            </a:solidFill>
            <a:ln w="38100" cap="rnd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algn="ctr" defTabSz="119055"/>
              <a:endParaRPr lang="id-ID" sz="1719" kern="0">
                <a:solidFill>
                  <a:schemeClr val="tx1">
                    <a:lumMod val="75000"/>
                    <a:lumOff val="25000"/>
                  </a:schemeClr>
                </a:solidFill>
                <a:latin typeface="Century Gothic" panose="020B0502020202020204"/>
              </a:endParaRPr>
            </a:p>
          </p:txBody>
        </p:sp>
        <p:sp>
          <p:nvSpPr>
            <p:cNvPr id="32" name="Round Same Side Corner Rectangle 32">
              <a:extLst>
                <a:ext uri="{FF2B5EF4-FFF2-40B4-BE49-F238E27FC236}">
                  <a16:creationId xmlns:a16="http://schemas.microsoft.com/office/drawing/2014/main" id="{6803A23C-4F46-437B-84E6-15A4B5AFE5A7}"/>
                </a:ext>
              </a:extLst>
            </p:cNvPr>
            <p:cNvSpPr/>
            <p:nvPr/>
          </p:nvSpPr>
          <p:spPr>
            <a:xfrm>
              <a:off x="8098091" y="2272187"/>
              <a:ext cx="2586921" cy="780995"/>
            </a:xfrm>
            <a:prstGeom prst="round2SameRect">
              <a:avLst>
                <a:gd name="adj1" fmla="val 13509"/>
                <a:gd name="adj2" fmla="val 0"/>
              </a:avLst>
            </a:prstGeom>
            <a:solidFill>
              <a:srgbClr val="2943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23812" tIns="11906" rIns="23812" bIns="11906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id-ID" sz="469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  <p:sp>
          <p:nvSpPr>
            <p:cNvPr id="33" name="Rounded Rectangle 33">
              <a:extLst>
                <a:ext uri="{FF2B5EF4-FFF2-40B4-BE49-F238E27FC236}">
                  <a16:creationId xmlns:a16="http://schemas.microsoft.com/office/drawing/2014/main" id="{267C5061-693B-4C35-AF62-024F2A5AA604}"/>
                </a:ext>
              </a:extLst>
            </p:cNvPr>
            <p:cNvSpPr/>
            <p:nvPr/>
          </p:nvSpPr>
          <p:spPr>
            <a:xfrm>
              <a:off x="8601103" y="5139333"/>
              <a:ext cx="1580896" cy="404959"/>
            </a:xfrm>
            <a:prstGeom prst="roundRect">
              <a:avLst/>
            </a:prstGeom>
            <a:solidFill>
              <a:srgbClr val="294350"/>
            </a:soli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marL="0" lvl="1" algn="ctr"/>
              <a:r>
                <a:rPr lang="zh-CN" altLang="en-US" sz="1600" b="1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标题文本预设</a:t>
              </a:r>
            </a:p>
          </p:txBody>
        </p:sp>
        <p:sp>
          <p:nvSpPr>
            <p:cNvPr id="37" name="Freeform 39">
              <a:extLst>
                <a:ext uri="{FF2B5EF4-FFF2-40B4-BE49-F238E27FC236}">
                  <a16:creationId xmlns:a16="http://schemas.microsoft.com/office/drawing/2014/main" id="{881BBE38-F6BA-447B-A64C-00E4BA2AEF67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9127201" y="2387300"/>
              <a:ext cx="528703" cy="550772"/>
            </a:xfrm>
            <a:custGeom>
              <a:avLst/>
              <a:gdLst>
                <a:gd name="T0" fmla="*/ 60 w 230"/>
                <a:gd name="T1" fmla="*/ 0 h 240"/>
                <a:gd name="T2" fmla="*/ 60 w 230"/>
                <a:gd name="T3" fmla="*/ 54 h 240"/>
                <a:gd name="T4" fmla="*/ 115 w 230"/>
                <a:gd name="T5" fmla="*/ 85 h 240"/>
                <a:gd name="T6" fmla="*/ 78 w 230"/>
                <a:gd name="T7" fmla="*/ 64 h 240"/>
                <a:gd name="T8" fmla="*/ 64 w 230"/>
                <a:gd name="T9" fmla="*/ 77 h 240"/>
                <a:gd name="T10" fmla="*/ 57 w 230"/>
                <a:gd name="T11" fmla="*/ 77 h 240"/>
                <a:gd name="T12" fmla="*/ 55 w 230"/>
                <a:gd name="T13" fmla="*/ 91 h 240"/>
                <a:gd name="T14" fmla="*/ 24 w 230"/>
                <a:gd name="T15" fmla="*/ 66 h 240"/>
                <a:gd name="T16" fmla="*/ 0 w 230"/>
                <a:gd name="T17" fmla="*/ 153 h 240"/>
                <a:gd name="T18" fmla="*/ 22 w 230"/>
                <a:gd name="T19" fmla="*/ 107 h 240"/>
                <a:gd name="T20" fmla="*/ 24 w 230"/>
                <a:gd name="T21" fmla="*/ 169 h 240"/>
                <a:gd name="T22" fmla="*/ 28 w 230"/>
                <a:gd name="T23" fmla="*/ 240 h 240"/>
                <a:gd name="T24" fmla="*/ 57 w 230"/>
                <a:gd name="T25" fmla="*/ 169 h 240"/>
                <a:gd name="T26" fmla="*/ 65 w 230"/>
                <a:gd name="T27" fmla="*/ 240 h 240"/>
                <a:gd name="T28" fmla="*/ 90 w 230"/>
                <a:gd name="T29" fmla="*/ 169 h 240"/>
                <a:gd name="T30" fmla="*/ 94 w 230"/>
                <a:gd name="T31" fmla="*/ 138 h 240"/>
                <a:gd name="T32" fmla="*/ 102 w 230"/>
                <a:gd name="T33" fmla="*/ 153 h 240"/>
                <a:gd name="T34" fmla="*/ 115 w 230"/>
                <a:gd name="T35" fmla="*/ 85 h 240"/>
                <a:gd name="T36" fmla="*/ 55 w 230"/>
                <a:gd name="T37" fmla="*/ 72 h 240"/>
                <a:gd name="T38" fmla="*/ 65 w 230"/>
                <a:gd name="T39" fmla="*/ 72 h 240"/>
                <a:gd name="T40" fmla="*/ 60 w 230"/>
                <a:gd name="T41" fmla="*/ 61 h 240"/>
                <a:gd name="T42" fmla="*/ 180 w 230"/>
                <a:gd name="T43" fmla="*/ 115 h 240"/>
                <a:gd name="T44" fmla="*/ 162 w 230"/>
                <a:gd name="T45" fmla="*/ 95 h 240"/>
                <a:gd name="T46" fmla="*/ 148 w 230"/>
                <a:gd name="T47" fmla="*/ 95 h 240"/>
                <a:gd name="T48" fmla="*/ 132 w 230"/>
                <a:gd name="T49" fmla="*/ 119 h 240"/>
                <a:gd name="T50" fmla="*/ 164 w 230"/>
                <a:gd name="T51" fmla="*/ 153 h 240"/>
                <a:gd name="T52" fmla="*/ 144 w 230"/>
                <a:gd name="T53" fmla="*/ 153 h 240"/>
                <a:gd name="T54" fmla="*/ 130 w 230"/>
                <a:gd name="T55" fmla="*/ 158 h 240"/>
                <a:gd name="T56" fmla="*/ 148 w 230"/>
                <a:gd name="T57" fmla="*/ 177 h 240"/>
                <a:gd name="T58" fmla="*/ 162 w 230"/>
                <a:gd name="T59" fmla="*/ 177 h 240"/>
                <a:gd name="T60" fmla="*/ 178 w 230"/>
                <a:gd name="T61" fmla="*/ 154 h 240"/>
                <a:gd name="T62" fmla="*/ 146 w 230"/>
                <a:gd name="T63" fmla="*/ 120 h 240"/>
                <a:gd name="T64" fmla="*/ 166 w 230"/>
                <a:gd name="T65" fmla="*/ 119 h 240"/>
                <a:gd name="T66" fmla="*/ 180 w 230"/>
                <a:gd name="T67" fmla="*/ 115 h 240"/>
                <a:gd name="T68" fmla="*/ 117 w 230"/>
                <a:gd name="T69" fmla="*/ 68 h 240"/>
                <a:gd name="T70" fmla="*/ 154 w 230"/>
                <a:gd name="T71" fmla="*/ 71 h 240"/>
                <a:gd name="T72" fmla="*/ 154 w 230"/>
                <a:gd name="T73" fmla="*/ 199 h 240"/>
                <a:gd name="T74" fmla="*/ 107 w 230"/>
                <a:gd name="T75" fmla="*/ 179 h 240"/>
                <a:gd name="T76" fmla="*/ 154 w 230"/>
                <a:gd name="T77" fmla="*/ 212 h 240"/>
                <a:gd name="T78" fmla="*/ 154 w 230"/>
                <a:gd name="T79" fmla="*/ 58 h 240"/>
                <a:gd name="T80" fmla="*/ 154 w 230"/>
                <a:gd name="T81" fmla="*/ 58 h 2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230" h="240">
                  <a:moveTo>
                    <a:pt x="33" y="27"/>
                  </a:moveTo>
                  <a:cubicBezTo>
                    <a:pt x="33" y="12"/>
                    <a:pt x="45" y="0"/>
                    <a:pt x="60" y="0"/>
                  </a:cubicBezTo>
                  <a:cubicBezTo>
                    <a:pt x="75" y="0"/>
                    <a:pt x="87" y="12"/>
                    <a:pt x="87" y="27"/>
                  </a:cubicBezTo>
                  <a:cubicBezTo>
                    <a:pt x="87" y="42"/>
                    <a:pt x="75" y="54"/>
                    <a:pt x="60" y="54"/>
                  </a:cubicBezTo>
                  <a:cubicBezTo>
                    <a:pt x="45" y="54"/>
                    <a:pt x="33" y="42"/>
                    <a:pt x="33" y="27"/>
                  </a:cubicBezTo>
                  <a:close/>
                  <a:moveTo>
                    <a:pt x="115" y="85"/>
                  </a:moveTo>
                  <a:cubicBezTo>
                    <a:pt x="114" y="76"/>
                    <a:pt x="106" y="68"/>
                    <a:pt x="97" y="66"/>
                  </a:cubicBezTo>
                  <a:cubicBezTo>
                    <a:pt x="78" y="64"/>
                    <a:pt x="78" y="64"/>
                    <a:pt x="78" y="64"/>
                  </a:cubicBezTo>
                  <a:cubicBezTo>
                    <a:pt x="66" y="91"/>
                    <a:pt x="66" y="91"/>
                    <a:pt x="66" y="91"/>
                  </a:cubicBezTo>
                  <a:cubicBezTo>
                    <a:pt x="64" y="77"/>
                    <a:pt x="64" y="77"/>
                    <a:pt x="64" y="77"/>
                  </a:cubicBezTo>
                  <a:cubicBezTo>
                    <a:pt x="64" y="77"/>
                    <a:pt x="64" y="77"/>
                    <a:pt x="64" y="77"/>
                  </a:cubicBezTo>
                  <a:cubicBezTo>
                    <a:pt x="57" y="77"/>
                    <a:pt x="57" y="77"/>
                    <a:pt x="57" y="77"/>
                  </a:cubicBezTo>
                  <a:cubicBezTo>
                    <a:pt x="56" y="77"/>
                    <a:pt x="56" y="77"/>
                    <a:pt x="56" y="77"/>
                  </a:cubicBezTo>
                  <a:cubicBezTo>
                    <a:pt x="55" y="91"/>
                    <a:pt x="55" y="91"/>
                    <a:pt x="55" y="91"/>
                  </a:cubicBezTo>
                  <a:cubicBezTo>
                    <a:pt x="43" y="64"/>
                    <a:pt x="43" y="64"/>
                    <a:pt x="43" y="64"/>
                  </a:cubicBezTo>
                  <a:cubicBezTo>
                    <a:pt x="24" y="66"/>
                    <a:pt x="24" y="66"/>
                    <a:pt x="24" y="66"/>
                  </a:cubicBezTo>
                  <a:cubicBezTo>
                    <a:pt x="14" y="68"/>
                    <a:pt x="7" y="76"/>
                    <a:pt x="6" y="85"/>
                  </a:cubicBezTo>
                  <a:cubicBezTo>
                    <a:pt x="0" y="153"/>
                    <a:pt x="0" y="153"/>
                    <a:pt x="0" y="153"/>
                  </a:cubicBezTo>
                  <a:cubicBezTo>
                    <a:pt x="19" y="153"/>
                    <a:pt x="19" y="153"/>
                    <a:pt x="19" y="153"/>
                  </a:cubicBezTo>
                  <a:cubicBezTo>
                    <a:pt x="22" y="107"/>
                    <a:pt x="22" y="107"/>
                    <a:pt x="22" y="107"/>
                  </a:cubicBezTo>
                  <a:cubicBezTo>
                    <a:pt x="26" y="138"/>
                    <a:pt x="26" y="138"/>
                    <a:pt x="26" y="138"/>
                  </a:cubicBezTo>
                  <a:cubicBezTo>
                    <a:pt x="24" y="169"/>
                    <a:pt x="24" y="169"/>
                    <a:pt x="24" y="169"/>
                  </a:cubicBezTo>
                  <a:cubicBezTo>
                    <a:pt x="28" y="169"/>
                    <a:pt x="28" y="169"/>
                    <a:pt x="28" y="169"/>
                  </a:cubicBezTo>
                  <a:cubicBezTo>
                    <a:pt x="28" y="240"/>
                    <a:pt x="28" y="240"/>
                    <a:pt x="28" y="240"/>
                  </a:cubicBezTo>
                  <a:cubicBezTo>
                    <a:pt x="53" y="240"/>
                    <a:pt x="53" y="240"/>
                    <a:pt x="53" y="240"/>
                  </a:cubicBezTo>
                  <a:cubicBezTo>
                    <a:pt x="57" y="169"/>
                    <a:pt x="57" y="169"/>
                    <a:pt x="57" y="169"/>
                  </a:cubicBezTo>
                  <a:cubicBezTo>
                    <a:pt x="61" y="169"/>
                    <a:pt x="61" y="169"/>
                    <a:pt x="61" y="169"/>
                  </a:cubicBezTo>
                  <a:cubicBezTo>
                    <a:pt x="65" y="240"/>
                    <a:pt x="65" y="240"/>
                    <a:pt x="65" y="240"/>
                  </a:cubicBezTo>
                  <a:cubicBezTo>
                    <a:pt x="90" y="240"/>
                    <a:pt x="90" y="240"/>
                    <a:pt x="90" y="240"/>
                  </a:cubicBezTo>
                  <a:cubicBezTo>
                    <a:pt x="90" y="169"/>
                    <a:pt x="90" y="169"/>
                    <a:pt x="90" y="169"/>
                  </a:cubicBezTo>
                  <a:cubicBezTo>
                    <a:pt x="97" y="169"/>
                    <a:pt x="97" y="169"/>
                    <a:pt x="97" y="169"/>
                  </a:cubicBezTo>
                  <a:cubicBezTo>
                    <a:pt x="94" y="138"/>
                    <a:pt x="94" y="138"/>
                    <a:pt x="94" y="138"/>
                  </a:cubicBezTo>
                  <a:cubicBezTo>
                    <a:pt x="99" y="107"/>
                    <a:pt x="99" y="107"/>
                    <a:pt x="99" y="107"/>
                  </a:cubicBezTo>
                  <a:cubicBezTo>
                    <a:pt x="102" y="153"/>
                    <a:pt x="102" y="153"/>
                    <a:pt x="102" y="153"/>
                  </a:cubicBezTo>
                  <a:cubicBezTo>
                    <a:pt x="120" y="153"/>
                    <a:pt x="120" y="153"/>
                    <a:pt x="120" y="153"/>
                  </a:cubicBezTo>
                  <a:lnTo>
                    <a:pt x="115" y="85"/>
                  </a:lnTo>
                  <a:close/>
                  <a:moveTo>
                    <a:pt x="52" y="65"/>
                  </a:moveTo>
                  <a:cubicBezTo>
                    <a:pt x="52" y="67"/>
                    <a:pt x="54" y="70"/>
                    <a:pt x="55" y="72"/>
                  </a:cubicBezTo>
                  <a:cubicBezTo>
                    <a:pt x="56" y="73"/>
                    <a:pt x="59" y="73"/>
                    <a:pt x="60" y="73"/>
                  </a:cubicBezTo>
                  <a:cubicBezTo>
                    <a:pt x="62" y="73"/>
                    <a:pt x="64" y="73"/>
                    <a:pt x="65" y="72"/>
                  </a:cubicBezTo>
                  <a:cubicBezTo>
                    <a:pt x="66" y="70"/>
                    <a:pt x="68" y="67"/>
                    <a:pt x="69" y="65"/>
                  </a:cubicBezTo>
                  <a:cubicBezTo>
                    <a:pt x="69" y="62"/>
                    <a:pt x="63" y="61"/>
                    <a:pt x="60" y="61"/>
                  </a:cubicBezTo>
                  <a:cubicBezTo>
                    <a:pt x="57" y="61"/>
                    <a:pt x="52" y="62"/>
                    <a:pt x="52" y="65"/>
                  </a:cubicBezTo>
                  <a:close/>
                  <a:moveTo>
                    <a:pt x="180" y="115"/>
                  </a:moveTo>
                  <a:cubicBezTo>
                    <a:pt x="178" y="109"/>
                    <a:pt x="172" y="102"/>
                    <a:pt x="162" y="100"/>
                  </a:cubicBezTo>
                  <a:cubicBezTo>
                    <a:pt x="162" y="95"/>
                    <a:pt x="162" y="95"/>
                    <a:pt x="162" y="95"/>
                  </a:cubicBezTo>
                  <a:cubicBezTo>
                    <a:pt x="162" y="91"/>
                    <a:pt x="159" y="88"/>
                    <a:pt x="155" y="88"/>
                  </a:cubicBezTo>
                  <a:cubicBezTo>
                    <a:pt x="151" y="88"/>
                    <a:pt x="148" y="91"/>
                    <a:pt x="148" y="95"/>
                  </a:cubicBezTo>
                  <a:cubicBezTo>
                    <a:pt x="148" y="100"/>
                    <a:pt x="148" y="100"/>
                    <a:pt x="148" y="100"/>
                  </a:cubicBezTo>
                  <a:cubicBezTo>
                    <a:pt x="139" y="102"/>
                    <a:pt x="133" y="110"/>
                    <a:pt x="132" y="119"/>
                  </a:cubicBezTo>
                  <a:cubicBezTo>
                    <a:pt x="131" y="128"/>
                    <a:pt x="137" y="140"/>
                    <a:pt x="154" y="143"/>
                  </a:cubicBezTo>
                  <a:cubicBezTo>
                    <a:pt x="161" y="145"/>
                    <a:pt x="164" y="148"/>
                    <a:pt x="164" y="153"/>
                  </a:cubicBezTo>
                  <a:cubicBezTo>
                    <a:pt x="164" y="156"/>
                    <a:pt x="160" y="159"/>
                    <a:pt x="155" y="159"/>
                  </a:cubicBezTo>
                  <a:cubicBezTo>
                    <a:pt x="149" y="159"/>
                    <a:pt x="145" y="156"/>
                    <a:pt x="144" y="153"/>
                  </a:cubicBezTo>
                  <a:cubicBezTo>
                    <a:pt x="143" y="149"/>
                    <a:pt x="138" y="147"/>
                    <a:pt x="135" y="149"/>
                  </a:cubicBezTo>
                  <a:cubicBezTo>
                    <a:pt x="131" y="150"/>
                    <a:pt x="129" y="154"/>
                    <a:pt x="130" y="158"/>
                  </a:cubicBezTo>
                  <a:cubicBezTo>
                    <a:pt x="132" y="164"/>
                    <a:pt x="138" y="171"/>
                    <a:pt x="148" y="173"/>
                  </a:cubicBezTo>
                  <a:cubicBezTo>
                    <a:pt x="148" y="177"/>
                    <a:pt x="148" y="177"/>
                    <a:pt x="148" y="177"/>
                  </a:cubicBezTo>
                  <a:cubicBezTo>
                    <a:pt x="148" y="181"/>
                    <a:pt x="151" y="185"/>
                    <a:pt x="155" y="185"/>
                  </a:cubicBezTo>
                  <a:cubicBezTo>
                    <a:pt x="159" y="185"/>
                    <a:pt x="162" y="181"/>
                    <a:pt x="162" y="177"/>
                  </a:cubicBezTo>
                  <a:cubicBezTo>
                    <a:pt x="162" y="173"/>
                    <a:pt x="162" y="173"/>
                    <a:pt x="162" y="173"/>
                  </a:cubicBezTo>
                  <a:cubicBezTo>
                    <a:pt x="171" y="170"/>
                    <a:pt x="177" y="163"/>
                    <a:pt x="178" y="154"/>
                  </a:cubicBezTo>
                  <a:cubicBezTo>
                    <a:pt x="179" y="144"/>
                    <a:pt x="173" y="133"/>
                    <a:pt x="157" y="129"/>
                  </a:cubicBezTo>
                  <a:cubicBezTo>
                    <a:pt x="150" y="128"/>
                    <a:pt x="146" y="124"/>
                    <a:pt x="146" y="120"/>
                  </a:cubicBezTo>
                  <a:cubicBezTo>
                    <a:pt x="147" y="117"/>
                    <a:pt x="150" y="113"/>
                    <a:pt x="155" y="113"/>
                  </a:cubicBezTo>
                  <a:cubicBezTo>
                    <a:pt x="162" y="113"/>
                    <a:pt x="165" y="116"/>
                    <a:pt x="166" y="119"/>
                  </a:cubicBezTo>
                  <a:cubicBezTo>
                    <a:pt x="168" y="123"/>
                    <a:pt x="172" y="125"/>
                    <a:pt x="176" y="124"/>
                  </a:cubicBezTo>
                  <a:cubicBezTo>
                    <a:pt x="179" y="123"/>
                    <a:pt x="182" y="118"/>
                    <a:pt x="180" y="115"/>
                  </a:cubicBezTo>
                  <a:close/>
                  <a:moveTo>
                    <a:pt x="154" y="58"/>
                  </a:moveTo>
                  <a:cubicBezTo>
                    <a:pt x="140" y="58"/>
                    <a:pt x="128" y="62"/>
                    <a:pt x="117" y="68"/>
                  </a:cubicBezTo>
                  <a:cubicBezTo>
                    <a:pt x="120" y="71"/>
                    <a:pt x="122" y="75"/>
                    <a:pt x="123" y="79"/>
                  </a:cubicBezTo>
                  <a:cubicBezTo>
                    <a:pt x="132" y="74"/>
                    <a:pt x="143" y="71"/>
                    <a:pt x="154" y="71"/>
                  </a:cubicBezTo>
                  <a:cubicBezTo>
                    <a:pt x="189" y="71"/>
                    <a:pt x="218" y="100"/>
                    <a:pt x="218" y="135"/>
                  </a:cubicBezTo>
                  <a:cubicBezTo>
                    <a:pt x="218" y="171"/>
                    <a:pt x="189" y="199"/>
                    <a:pt x="154" y="199"/>
                  </a:cubicBezTo>
                  <a:cubicBezTo>
                    <a:pt x="135" y="199"/>
                    <a:pt x="118" y="192"/>
                    <a:pt x="107" y="179"/>
                  </a:cubicBezTo>
                  <a:cubicBezTo>
                    <a:pt x="107" y="179"/>
                    <a:pt x="107" y="179"/>
                    <a:pt x="107" y="179"/>
                  </a:cubicBezTo>
                  <a:cubicBezTo>
                    <a:pt x="100" y="190"/>
                    <a:pt x="100" y="190"/>
                    <a:pt x="100" y="190"/>
                  </a:cubicBezTo>
                  <a:cubicBezTo>
                    <a:pt x="114" y="204"/>
                    <a:pt x="133" y="212"/>
                    <a:pt x="154" y="212"/>
                  </a:cubicBezTo>
                  <a:cubicBezTo>
                    <a:pt x="196" y="212"/>
                    <a:pt x="230" y="178"/>
                    <a:pt x="230" y="135"/>
                  </a:cubicBezTo>
                  <a:cubicBezTo>
                    <a:pt x="230" y="93"/>
                    <a:pt x="196" y="58"/>
                    <a:pt x="154" y="58"/>
                  </a:cubicBezTo>
                  <a:close/>
                  <a:moveTo>
                    <a:pt x="154" y="58"/>
                  </a:moveTo>
                  <a:cubicBezTo>
                    <a:pt x="154" y="58"/>
                    <a:pt x="154" y="58"/>
                    <a:pt x="154" y="58"/>
                  </a:cubicBezTo>
                </a:path>
              </a:pathLst>
            </a:custGeom>
            <a:solidFill>
              <a:schemeClr val="bg1">
                <a:alpha val="44000"/>
              </a:schemeClr>
            </a:solidFill>
            <a:ln>
              <a:noFill/>
            </a:ln>
          </p:spPr>
          <p:txBody>
            <a:bodyPr vert="horz" wrap="square" lIns="23812" tIns="11906" rIns="23812" bIns="11906" numCol="1" anchor="t" anchorCtr="0" compatLnSpc="1">
              <a:prstTxWarp prst="textNoShape">
                <a:avLst/>
              </a:prstTxWarp>
            </a:bodyPr>
            <a:lstStyle/>
            <a:p>
              <a:endParaRPr lang="id-ID" sz="26769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  <p:grpSp>
          <p:nvGrpSpPr>
            <p:cNvPr id="64" name="组合 63">
              <a:extLst>
                <a:ext uri="{FF2B5EF4-FFF2-40B4-BE49-F238E27FC236}">
                  <a16:creationId xmlns:a16="http://schemas.microsoft.com/office/drawing/2014/main" id="{1FF80746-9725-48B2-A315-3D559022FF48}"/>
                </a:ext>
              </a:extLst>
            </p:cNvPr>
            <p:cNvGrpSpPr/>
            <p:nvPr/>
          </p:nvGrpSpPr>
          <p:grpSpPr>
            <a:xfrm>
              <a:off x="8217578" y="3469646"/>
              <a:ext cx="2347947" cy="1150125"/>
              <a:chOff x="1356379" y="4828320"/>
              <a:chExt cx="2347947" cy="1150125"/>
            </a:xfrm>
          </p:grpSpPr>
          <p:sp>
            <p:nvSpPr>
              <p:cNvPr id="65" name="i$liḋe-TextBox 35">
                <a:extLst>
                  <a:ext uri="{FF2B5EF4-FFF2-40B4-BE49-F238E27FC236}">
                    <a16:creationId xmlns:a16="http://schemas.microsoft.com/office/drawing/2014/main" id="{4AB4B525-72A0-4A6B-BF65-5F884B3138E7}"/>
                  </a:ext>
                </a:extLst>
              </p:cNvPr>
              <p:cNvSpPr txBox="1"/>
              <p:nvPr/>
            </p:nvSpPr>
            <p:spPr bwMode="auto">
              <a:xfrm>
                <a:off x="1356379" y="5064035"/>
                <a:ext cx="2347947" cy="283030"/>
              </a:xfrm>
              <a:prstGeom prst="rect">
                <a:avLst/>
              </a:prstGeom>
              <a:noFill/>
              <a:ln w="9525">
                <a:noFill/>
                <a:miter lim="800000"/>
              </a:ln>
            </p:spPr>
            <p:txBody>
              <a:bodyPr wrap="none" lIns="0" tIns="0" rIns="0" bIns="0" anchor="ctr" anchorCtr="1">
                <a:normAutofit/>
                <a:scene3d>
                  <a:camera prst="orthographicFront"/>
                  <a:lightRig rig="threePt" dir="t"/>
                </a:scene3d>
                <a:sp3d>
                  <a:bevelT w="0" h="0"/>
                </a:sp3d>
              </a:bodyPr>
              <a:lstStyle/>
              <a:p>
                <a:pPr marL="0" lvl="1" algn="ctr"/>
                <a:r>
                  <a:rPr lang="zh-CN" altLang="en-US" sz="1600" b="1">
                    <a:solidFill>
                      <a:srgbClr val="294350"/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rPr>
                  <a:t>标题文本预设</a:t>
                </a:r>
              </a:p>
            </p:txBody>
          </p:sp>
          <p:sp>
            <p:nvSpPr>
              <p:cNvPr id="66" name="i$liḋe-TextBox 36">
                <a:extLst>
                  <a:ext uri="{FF2B5EF4-FFF2-40B4-BE49-F238E27FC236}">
                    <a16:creationId xmlns:a16="http://schemas.microsoft.com/office/drawing/2014/main" id="{90A326DB-3356-4ED9-ACAE-A7E8673CD230}"/>
                  </a:ext>
                </a:extLst>
              </p:cNvPr>
              <p:cNvSpPr txBox="1"/>
              <p:nvPr/>
            </p:nvSpPr>
            <p:spPr bwMode="auto">
              <a:xfrm>
                <a:off x="1356379" y="5404215"/>
                <a:ext cx="2347947" cy="574230"/>
              </a:xfrm>
              <a:prstGeom prst="rect">
                <a:avLst/>
              </a:prstGeom>
              <a:noFill/>
              <a:ln w="9525">
                <a:noFill/>
                <a:miter lim="800000"/>
              </a:ln>
            </p:spPr>
            <p:txBody>
              <a:bodyPr wrap="square" lIns="0" tIns="0" rIns="0" bIns="0" anchor="ctr" anchorCtr="1">
                <a:normAutofit fontScale="92500" lnSpcReduction="10000"/>
                <a:scene3d>
                  <a:camera prst="orthographicFront"/>
                  <a:lightRig rig="threePt" dir="t"/>
                </a:scene3d>
                <a:sp3d>
                  <a:bevelT w="0" h="0"/>
                </a:sp3d>
              </a:bodyPr>
              <a:lstStyle/>
              <a:p>
                <a:pPr algn="ctr">
                  <a:lnSpc>
                    <a:spcPct val="120000"/>
                  </a:lnSpc>
                  <a:defRPr/>
                </a:pPr>
                <a:r>
                  <a:rPr lang="zh-CN" altLang="en-US" sz="120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rPr>
                  <a:t>此部分内容作为文字排版占位显示 </a:t>
                </a:r>
                <a:br>
                  <a:rPr lang="zh-CN" altLang="en-US" sz="120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rPr>
                </a:br>
                <a:r>
                  <a:rPr lang="zh-CN" altLang="en-US" sz="120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rPr>
                  <a:t>此部分内容作为文字排版占位</a:t>
                </a:r>
                <a:endParaRPr lang="en-US" altLang="zh-CN" sz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  <a:p>
                <a:pPr algn="ctr">
                  <a:lnSpc>
                    <a:spcPct val="120000"/>
                  </a:lnSpc>
                  <a:defRPr/>
                </a:pPr>
                <a:r>
                  <a:rPr lang="zh-CN" altLang="en-US" sz="120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rPr>
                  <a:t>（建议使用主题字体）</a:t>
                </a:r>
              </a:p>
            </p:txBody>
          </p:sp>
          <p:grpSp>
            <p:nvGrpSpPr>
              <p:cNvPr id="67" name="Group 18">
                <a:extLst>
                  <a:ext uri="{FF2B5EF4-FFF2-40B4-BE49-F238E27FC236}">
                    <a16:creationId xmlns:a16="http://schemas.microsoft.com/office/drawing/2014/main" id="{675967AF-7713-46DA-B039-5B8DC5FD30FC}"/>
                  </a:ext>
                </a:extLst>
              </p:cNvPr>
              <p:cNvGrpSpPr/>
              <p:nvPr/>
            </p:nvGrpSpPr>
            <p:grpSpPr>
              <a:xfrm>
                <a:off x="2256253" y="4828320"/>
                <a:ext cx="548198" cy="84777"/>
                <a:chOff x="11643803" y="3980625"/>
                <a:chExt cx="1096395" cy="169554"/>
              </a:xfrm>
            </p:grpSpPr>
            <p:sp>
              <p:nvSpPr>
                <p:cNvPr id="68" name="Rectangle 19">
                  <a:extLst>
                    <a:ext uri="{FF2B5EF4-FFF2-40B4-BE49-F238E27FC236}">
                      <a16:creationId xmlns:a16="http://schemas.microsoft.com/office/drawing/2014/main" id="{A0DE9936-8453-4ADA-9CB6-030C82A81120}"/>
                    </a:ext>
                  </a:extLst>
                </p:cNvPr>
                <p:cNvSpPr/>
                <p:nvPr/>
              </p:nvSpPr>
              <p:spPr>
                <a:xfrm rot="2700000">
                  <a:off x="11908522" y="3980626"/>
                  <a:ext cx="169553" cy="169553"/>
                </a:xfrm>
                <a:prstGeom prst="rect">
                  <a:avLst/>
                </a:prstGeom>
                <a:noFill/>
                <a:ln>
                  <a:solidFill>
                    <a:srgbClr val="29435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tr-TR" sz="900">
                    <a:solidFill>
                      <a:srgbClr val="FF0000"/>
                    </a:solidFill>
                  </a:endParaRPr>
                </a:p>
              </p:txBody>
            </p:sp>
            <p:sp>
              <p:nvSpPr>
                <p:cNvPr id="69" name="Rectangle 20">
                  <a:extLst>
                    <a:ext uri="{FF2B5EF4-FFF2-40B4-BE49-F238E27FC236}">
                      <a16:creationId xmlns:a16="http://schemas.microsoft.com/office/drawing/2014/main" id="{CAEB2380-11C0-4EAF-AF79-E14482C8BA8B}"/>
                    </a:ext>
                  </a:extLst>
                </p:cNvPr>
                <p:cNvSpPr/>
                <p:nvPr/>
              </p:nvSpPr>
              <p:spPr>
                <a:xfrm rot="2700000">
                  <a:off x="12107224" y="3980625"/>
                  <a:ext cx="169553" cy="169553"/>
                </a:xfrm>
                <a:prstGeom prst="rect">
                  <a:avLst/>
                </a:prstGeom>
                <a:noFill/>
                <a:ln>
                  <a:solidFill>
                    <a:srgbClr val="29435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tr-TR" sz="900">
                    <a:solidFill>
                      <a:srgbClr val="FF0000"/>
                    </a:solidFill>
                  </a:endParaRPr>
                </a:p>
              </p:txBody>
            </p:sp>
            <p:sp>
              <p:nvSpPr>
                <p:cNvPr id="70" name="Rectangle 21">
                  <a:extLst>
                    <a:ext uri="{FF2B5EF4-FFF2-40B4-BE49-F238E27FC236}">
                      <a16:creationId xmlns:a16="http://schemas.microsoft.com/office/drawing/2014/main" id="{27DE5525-8F40-46BB-8A4E-461237C26185}"/>
                    </a:ext>
                  </a:extLst>
                </p:cNvPr>
                <p:cNvSpPr/>
                <p:nvPr/>
              </p:nvSpPr>
              <p:spPr>
                <a:xfrm rot="2700000">
                  <a:off x="12305926" y="3980625"/>
                  <a:ext cx="169553" cy="169553"/>
                </a:xfrm>
                <a:prstGeom prst="rect">
                  <a:avLst/>
                </a:prstGeom>
                <a:noFill/>
                <a:ln>
                  <a:solidFill>
                    <a:srgbClr val="29435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tr-TR" sz="900">
                    <a:solidFill>
                      <a:srgbClr val="FF0000"/>
                    </a:solidFill>
                  </a:endParaRPr>
                </a:p>
              </p:txBody>
            </p:sp>
            <p:cxnSp>
              <p:nvCxnSpPr>
                <p:cNvPr id="71" name="Straight Connector 22">
                  <a:extLst>
                    <a:ext uri="{FF2B5EF4-FFF2-40B4-BE49-F238E27FC236}">
                      <a16:creationId xmlns:a16="http://schemas.microsoft.com/office/drawing/2014/main" id="{78617D16-9282-444F-BFF1-F3143B8C3C7E}"/>
                    </a:ext>
                  </a:extLst>
                </p:cNvPr>
                <p:cNvCxnSpPr/>
                <p:nvPr/>
              </p:nvCxnSpPr>
              <p:spPr>
                <a:xfrm>
                  <a:off x="12510595" y="4065403"/>
                  <a:ext cx="229603" cy="0"/>
                </a:xfrm>
                <a:prstGeom prst="line">
                  <a:avLst/>
                </a:prstGeom>
                <a:ln w="12700">
                  <a:solidFill>
                    <a:srgbClr val="294350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72" name="Straight Connector 23">
                  <a:extLst>
                    <a:ext uri="{FF2B5EF4-FFF2-40B4-BE49-F238E27FC236}">
                      <a16:creationId xmlns:a16="http://schemas.microsoft.com/office/drawing/2014/main" id="{AE3FB0A5-B174-474A-A3BA-77F7C17087AA}"/>
                    </a:ext>
                  </a:extLst>
                </p:cNvPr>
                <p:cNvCxnSpPr/>
                <p:nvPr/>
              </p:nvCxnSpPr>
              <p:spPr>
                <a:xfrm>
                  <a:off x="11643803" y="4065403"/>
                  <a:ext cx="229603" cy="0"/>
                </a:xfrm>
                <a:prstGeom prst="line">
                  <a:avLst/>
                </a:prstGeom>
                <a:ln w="12700">
                  <a:solidFill>
                    <a:srgbClr val="294350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</p:grpSp>
      </p:grpSp>
      <p:sp>
        <p:nvSpPr>
          <p:cNvPr id="73" name="PA_椭圆 17">
            <a:extLst>
              <a:ext uri="{FF2B5EF4-FFF2-40B4-BE49-F238E27FC236}">
                <a16:creationId xmlns:a16="http://schemas.microsoft.com/office/drawing/2014/main" id="{C4B573B3-A019-4FFB-BBD0-3E57B36DC961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261744" y="368300"/>
            <a:ext cx="188697" cy="188697"/>
          </a:xfrm>
          <a:prstGeom prst="ellipse">
            <a:avLst/>
          </a:prstGeom>
          <a:solidFill>
            <a:srgbClr val="2943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4" name="PA_椭圆 22">
            <a:extLst>
              <a:ext uri="{FF2B5EF4-FFF2-40B4-BE49-F238E27FC236}">
                <a16:creationId xmlns:a16="http://schemas.microsoft.com/office/drawing/2014/main" id="{DADC5F5D-8F8E-44FC-8858-18CE50EBCFCD}"/>
              </a:ext>
            </a:extLst>
          </p:cNvPr>
          <p:cNvSpPr/>
          <p:nvPr>
            <p:custDataLst>
              <p:tags r:id="rId2"/>
            </p:custDataLst>
          </p:nvPr>
        </p:nvSpPr>
        <p:spPr>
          <a:xfrm>
            <a:off x="120220" y="514540"/>
            <a:ext cx="141523" cy="141523"/>
          </a:xfrm>
          <a:prstGeom prst="ellipse">
            <a:avLst/>
          </a:prstGeom>
          <a:solidFill>
            <a:srgbClr val="FC861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5" name="PA_椭圆 23">
            <a:extLst>
              <a:ext uri="{FF2B5EF4-FFF2-40B4-BE49-F238E27FC236}">
                <a16:creationId xmlns:a16="http://schemas.microsoft.com/office/drawing/2014/main" id="{FC0D389A-5A2A-4FD6-855F-CB05A2C95F68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>
            <a:off x="39325" y="369269"/>
            <a:ext cx="100798" cy="100797"/>
          </a:xfrm>
          <a:prstGeom prst="ellipse">
            <a:avLst/>
          </a:prstGeom>
          <a:solidFill>
            <a:srgbClr val="2943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6" name="PA_椭圆 24">
            <a:extLst>
              <a:ext uri="{FF2B5EF4-FFF2-40B4-BE49-F238E27FC236}">
                <a16:creationId xmlns:a16="http://schemas.microsoft.com/office/drawing/2014/main" id="{92465DA7-C079-4106-A35D-1F7CAA64B73E}"/>
              </a:ext>
            </a:extLst>
          </p:cNvPr>
          <p:cNvSpPr/>
          <p:nvPr>
            <p:custDataLst>
              <p:tags r:id="rId4"/>
            </p:custDataLst>
          </p:nvPr>
        </p:nvSpPr>
        <p:spPr>
          <a:xfrm flipV="1">
            <a:off x="282216" y="627791"/>
            <a:ext cx="73877" cy="73877"/>
          </a:xfrm>
          <a:prstGeom prst="ellipse">
            <a:avLst/>
          </a:prstGeom>
          <a:solidFill>
            <a:srgbClr val="FC861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7" name="PA_椭圆 26">
            <a:extLst>
              <a:ext uri="{FF2B5EF4-FFF2-40B4-BE49-F238E27FC236}">
                <a16:creationId xmlns:a16="http://schemas.microsoft.com/office/drawing/2014/main" id="{A39AF95D-A6BA-48D7-838E-F272ADCBB583}"/>
              </a:ext>
            </a:extLst>
          </p:cNvPr>
          <p:cNvSpPr/>
          <p:nvPr>
            <p:custDataLst>
              <p:tags r:id="rId5"/>
            </p:custDataLst>
          </p:nvPr>
        </p:nvSpPr>
        <p:spPr>
          <a:xfrm flipV="1">
            <a:off x="171301" y="426366"/>
            <a:ext cx="50320" cy="50320"/>
          </a:xfrm>
          <a:prstGeom prst="ellipse">
            <a:avLst/>
          </a:prstGeom>
          <a:solidFill>
            <a:srgbClr val="FC861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8" name="PA_椭圆 27">
            <a:extLst>
              <a:ext uri="{FF2B5EF4-FFF2-40B4-BE49-F238E27FC236}">
                <a16:creationId xmlns:a16="http://schemas.microsoft.com/office/drawing/2014/main" id="{0432DBC7-20ED-4EFD-8C5F-7DA7804DAE47}"/>
              </a:ext>
            </a:extLst>
          </p:cNvPr>
          <p:cNvSpPr/>
          <p:nvPr>
            <p:custDataLst>
              <p:tags r:id="rId6"/>
            </p:custDataLst>
          </p:nvPr>
        </p:nvSpPr>
        <p:spPr>
          <a:xfrm flipV="1">
            <a:off x="1" y="540212"/>
            <a:ext cx="28328" cy="28328"/>
          </a:xfrm>
          <a:prstGeom prst="ellipse">
            <a:avLst/>
          </a:prstGeom>
          <a:solidFill>
            <a:srgbClr val="FC861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9" name="PA_椭圆 28">
            <a:extLst>
              <a:ext uri="{FF2B5EF4-FFF2-40B4-BE49-F238E27FC236}">
                <a16:creationId xmlns:a16="http://schemas.microsoft.com/office/drawing/2014/main" id="{2D014671-555F-43E2-BEFF-31C8361BFA4C}"/>
              </a:ext>
            </a:extLst>
          </p:cNvPr>
          <p:cNvSpPr/>
          <p:nvPr>
            <p:custDataLst>
              <p:tags r:id="rId7"/>
            </p:custDataLst>
          </p:nvPr>
        </p:nvSpPr>
        <p:spPr>
          <a:xfrm flipV="1">
            <a:off x="54418" y="634499"/>
            <a:ext cx="14800" cy="14800"/>
          </a:xfrm>
          <a:prstGeom prst="ellipse">
            <a:avLst/>
          </a:prstGeom>
          <a:solidFill>
            <a:srgbClr val="2943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0" name="文本框 79">
            <a:extLst>
              <a:ext uri="{FF2B5EF4-FFF2-40B4-BE49-F238E27FC236}">
                <a16:creationId xmlns:a16="http://schemas.microsoft.com/office/drawing/2014/main" id="{82D8F8C5-C1A0-47AB-AE99-BFF3949CB736}"/>
              </a:ext>
            </a:extLst>
          </p:cNvPr>
          <p:cNvSpPr txBox="1"/>
          <p:nvPr/>
        </p:nvSpPr>
        <p:spPr>
          <a:xfrm>
            <a:off x="515193" y="275387"/>
            <a:ext cx="305724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800" b="1">
                <a:solidFill>
                  <a:srgbClr val="294350"/>
                </a:solidFill>
                <a:sym typeface="+mn-lt"/>
              </a:rPr>
              <a:t>添加页面标题内容</a:t>
            </a:r>
          </a:p>
        </p:txBody>
      </p:sp>
      <p:sp>
        <p:nvSpPr>
          <p:cNvPr id="82" name="i$liḋe-TextBox 35">
            <a:extLst>
              <a:ext uri="{FF2B5EF4-FFF2-40B4-BE49-F238E27FC236}">
                <a16:creationId xmlns:a16="http://schemas.microsoft.com/office/drawing/2014/main" id="{5DC85D6E-67FA-4680-84B9-83B7E06B5C75}"/>
              </a:ext>
            </a:extLst>
          </p:cNvPr>
          <p:cNvSpPr txBox="1"/>
          <p:nvPr/>
        </p:nvSpPr>
        <p:spPr bwMode="auto">
          <a:xfrm>
            <a:off x="4922027" y="1348128"/>
            <a:ext cx="2347947" cy="283030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none" lIns="0" tIns="0" rIns="0" bIns="0" anchor="ctr" anchorCtr="1">
            <a:normAutofit fontScale="92500" lnSpcReduction="20000"/>
            <a:scene3d>
              <a:camera prst="orthographicFront"/>
              <a:lightRig rig="threePt" dir="t"/>
            </a:scene3d>
            <a:sp3d>
              <a:bevelT w="0" h="0"/>
            </a:sp3d>
          </a:bodyPr>
          <a:lstStyle/>
          <a:p>
            <a:pPr marL="0" lvl="1" algn="ctr"/>
            <a:r>
              <a:rPr lang="zh-CN" altLang="en-US" sz="2400" b="1">
                <a:solidFill>
                  <a:srgbClr val="294350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标题文本预设</a:t>
            </a:r>
          </a:p>
        </p:txBody>
      </p:sp>
      <p:grpSp>
        <p:nvGrpSpPr>
          <p:cNvPr id="83" name="Group 18">
            <a:extLst>
              <a:ext uri="{FF2B5EF4-FFF2-40B4-BE49-F238E27FC236}">
                <a16:creationId xmlns:a16="http://schemas.microsoft.com/office/drawing/2014/main" id="{9B489F3F-B3E0-4D4B-AC8D-895735F81983}"/>
              </a:ext>
            </a:extLst>
          </p:cNvPr>
          <p:cNvGrpSpPr/>
          <p:nvPr/>
        </p:nvGrpSpPr>
        <p:grpSpPr>
          <a:xfrm>
            <a:off x="5821901" y="1107003"/>
            <a:ext cx="548198" cy="84777"/>
            <a:chOff x="11643803" y="3980625"/>
            <a:chExt cx="1096395" cy="169554"/>
          </a:xfrm>
        </p:grpSpPr>
        <p:sp>
          <p:nvSpPr>
            <p:cNvPr id="84" name="Rectangle 19">
              <a:extLst>
                <a:ext uri="{FF2B5EF4-FFF2-40B4-BE49-F238E27FC236}">
                  <a16:creationId xmlns:a16="http://schemas.microsoft.com/office/drawing/2014/main" id="{1274CB2E-7FFE-4085-8BC5-628F171C74FE}"/>
                </a:ext>
              </a:extLst>
            </p:cNvPr>
            <p:cNvSpPr/>
            <p:nvPr/>
          </p:nvSpPr>
          <p:spPr>
            <a:xfrm rot="2700000">
              <a:off x="11908522" y="3980626"/>
              <a:ext cx="169553" cy="169553"/>
            </a:xfrm>
            <a:prstGeom prst="rect">
              <a:avLst/>
            </a:prstGeom>
            <a:noFill/>
            <a:ln>
              <a:solidFill>
                <a:srgbClr val="29435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tr-TR" sz="900">
                <a:solidFill>
                  <a:srgbClr val="FF0000"/>
                </a:solidFill>
              </a:endParaRPr>
            </a:p>
          </p:txBody>
        </p:sp>
        <p:sp>
          <p:nvSpPr>
            <p:cNvPr id="85" name="Rectangle 20">
              <a:extLst>
                <a:ext uri="{FF2B5EF4-FFF2-40B4-BE49-F238E27FC236}">
                  <a16:creationId xmlns:a16="http://schemas.microsoft.com/office/drawing/2014/main" id="{FD31E022-6795-4BF1-ADD0-9402EA69A2EC}"/>
                </a:ext>
              </a:extLst>
            </p:cNvPr>
            <p:cNvSpPr/>
            <p:nvPr/>
          </p:nvSpPr>
          <p:spPr>
            <a:xfrm rot="2700000">
              <a:off x="12107224" y="3980625"/>
              <a:ext cx="169553" cy="169553"/>
            </a:xfrm>
            <a:prstGeom prst="rect">
              <a:avLst/>
            </a:prstGeom>
            <a:noFill/>
            <a:ln>
              <a:solidFill>
                <a:srgbClr val="29435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tr-TR" sz="900">
                <a:solidFill>
                  <a:srgbClr val="FF0000"/>
                </a:solidFill>
              </a:endParaRPr>
            </a:p>
          </p:txBody>
        </p:sp>
        <p:sp>
          <p:nvSpPr>
            <p:cNvPr id="86" name="Rectangle 21">
              <a:extLst>
                <a:ext uri="{FF2B5EF4-FFF2-40B4-BE49-F238E27FC236}">
                  <a16:creationId xmlns:a16="http://schemas.microsoft.com/office/drawing/2014/main" id="{60E971E4-4C0D-4CA5-8F90-DF31C5704787}"/>
                </a:ext>
              </a:extLst>
            </p:cNvPr>
            <p:cNvSpPr/>
            <p:nvPr/>
          </p:nvSpPr>
          <p:spPr>
            <a:xfrm rot="2700000">
              <a:off x="12305926" y="3980625"/>
              <a:ext cx="169553" cy="169553"/>
            </a:xfrm>
            <a:prstGeom prst="rect">
              <a:avLst/>
            </a:prstGeom>
            <a:noFill/>
            <a:ln>
              <a:solidFill>
                <a:srgbClr val="29435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tr-TR" sz="900">
                <a:solidFill>
                  <a:srgbClr val="FF0000"/>
                </a:solidFill>
              </a:endParaRPr>
            </a:p>
          </p:txBody>
        </p:sp>
        <p:cxnSp>
          <p:nvCxnSpPr>
            <p:cNvPr id="87" name="Straight Connector 22">
              <a:extLst>
                <a:ext uri="{FF2B5EF4-FFF2-40B4-BE49-F238E27FC236}">
                  <a16:creationId xmlns:a16="http://schemas.microsoft.com/office/drawing/2014/main" id="{76460A58-C700-407F-BF32-EAA920087403}"/>
                </a:ext>
              </a:extLst>
            </p:cNvPr>
            <p:cNvCxnSpPr/>
            <p:nvPr/>
          </p:nvCxnSpPr>
          <p:spPr>
            <a:xfrm>
              <a:off x="12510595" y="4065403"/>
              <a:ext cx="229603" cy="0"/>
            </a:xfrm>
            <a:prstGeom prst="line">
              <a:avLst/>
            </a:prstGeom>
            <a:ln w="12700">
              <a:solidFill>
                <a:srgbClr val="29435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8" name="Straight Connector 23">
              <a:extLst>
                <a:ext uri="{FF2B5EF4-FFF2-40B4-BE49-F238E27FC236}">
                  <a16:creationId xmlns:a16="http://schemas.microsoft.com/office/drawing/2014/main" id="{89B3659B-CC19-4712-A57D-F3D6312D2CB3}"/>
                </a:ext>
              </a:extLst>
            </p:cNvPr>
            <p:cNvCxnSpPr/>
            <p:nvPr/>
          </p:nvCxnSpPr>
          <p:spPr>
            <a:xfrm>
              <a:off x="11643803" y="4065403"/>
              <a:ext cx="229603" cy="0"/>
            </a:xfrm>
            <a:prstGeom prst="line">
              <a:avLst/>
            </a:prstGeom>
            <a:ln w="12700">
              <a:solidFill>
                <a:srgbClr val="29435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81609479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3" name="Chart 11">
            <a:extLst>
              <a:ext uri="{FF2B5EF4-FFF2-40B4-BE49-F238E27FC236}">
                <a16:creationId xmlns:a16="http://schemas.microsoft.com/office/drawing/2014/main" id="{A89DEEC9-3DC9-448D-941A-61818B090AD1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508160007"/>
              </p:ext>
            </p:extLst>
          </p:nvPr>
        </p:nvGraphicFramePr>
        <p:xfrm>
          <a:off x="321192" y="1009786"/>
          <a:ext cx="5616481" cy="543029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0"/>
          </a:graphicData>
        </a:graphic>
      </p:graphicFrame>
      <p:grpSp>
        <p:nvGrpSpPr>
          <p:cNvPr id="6" name="组合 5">
            <a:extLst>
              <a:ext uri="{FF2B5EF4-FFF2-40B4-BE49-F238E27FC236}">
                <a16:creationId xmlns:a16="http://schemas.microsoft.com/office/drawing/2014/main" id="{9C9D0B22-8915-4070-8465-F7A909D15ECD}"/>
              </a:ext>
            </a:extLst>
          </p:cNvPr>
          <p:cNvGrpSpPr/>
          <p:nvPr/>
        </p:nvGrpSpPr>
        <p:grpSpPr>
          <a:xfrm>
            <a:off x="7056806" y="1723203"/>
            <a:ext cx="4923931" cy="933927"/>
            <a:chOff x="7056806" y="1723203"/>
            <a:chExt cx="4923931" cy="933927"/>
          </a:xfrm>
        </p:grpSpPr>
        <p:sp>
          <p:nvSpPr>
            <p:cNvPr id="14" name="Rectangle 12">
              <a:extLst>
                <a:ext uri="{FF2B5EF4-FFF2-40B4-BE49-F238E27FC236}">
                  <a16:creationId xmlns:a16="http://schemas.microsoft.com/office/drawing/2014/main" id="{235E2F99-4B09-4726-A513-AD3C28DE8106}"/>
                </a:ext>
              </a:extLst>
            </p:cNvPr>
            <p:cNvSpPr/>
            <p:nvPr/>
          </p:nvSpPr>
          <p:spPr>
            <a:xfrm>
              <a:off x="7056806" y="2056966"/>
              <a:ext cx="4433184" cy="600164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defRPr/>
              </a:pPr>
              <a:r>
                <a:rPr lang="zh-CN" altLang="en-US" sz="11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思源黑体 CN Light" panose="020B0300000000000000" pitchFamily="34" charset="-122"/>
                  <a:ea typeface="思源黑体 CN Light" panose="020B0300000000000000" pitchFamily="34" charset="-122"/>
                  <a:cs typeface="Tahoma" panose="020B0604030504040204" pitchFamily="34" charset="0"/>
                </a:rPr>
                <a:t>此部分内容作为文字排版占位显示 </a:t>
              </a:r>
              <a:br>
                <a:rPr lang="zh-CN" altLang="en-US" sz="11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思源黑体 CN Light" panose="020B0300000000000000" pitchFamily="34" charset="-122"/>
                  <a:ea typeface="思源黑体 CN Light" panose="020B0300000000000000" pitchFamily="34" charset="-122"/>
                  <a:cs typeface="Tahoma" panose="020B0604030504040204" pitchFamily="34" charset="0"/>
                </a:rPr>
              </a:br>
              <a:r>
                <a:rPr lang="zh-CN" altLang="en-US" sz="11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思源黑体 CN Light" panose="020B0300000000000000" pitchFamily="34" charset="-122"/>
                  <a:ea typeface="思源黑体 CN Light" panose="020B0300000000000000" pitchFamily="34" charset="-122"/>
                  <a:cs typeface="Tahoma" panose="020B0604030504040204" pitchFamily="34" charset="0"/>
                </a:rPr>
                <a:t>此部分内容作为文字排版占位</a:t>
              </a:r>
            </a:p>
            <a:p>
              <a:pPr>
                <a:defRPr/>
              </a:pPr>
              <a:r>
                <a:rPr lang="zh-CN" altLang="en-US" sz="11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思源黑体 CN Light" panose="020B0300000000000000" pitchFamily="34" charset="-122"/>
                  <a:ea typeface="思源黑体 CN Light" panose="020B0300000000000000" pitchFamily="34" charset="-122"/>
                  <a:cs typeface="Tahoma" panose="020B0604030504040204" pitchFamily="34" charset="0"/>
                </a:rPr>
                <a:t>（建议使用主题字体）</a:t>
              </a:r>
            </a:p>
          </p:txBody>
        </p:sp>
        <p:sp>
          <p:nvSpPr>
            <p:cNvPr id="15" name="TextBox 13">
              <a:extLst>
                <a:ext uri="{FF2B5EF4-FFF2-40B4-BE49-F238E27FC236}">
                  <a16:creationId xmlns:a16="http://schemas.microsoft.com/office/drawing/2014/main" id="{18CD1898-0565-4C23-8EAD-47336D2FE8EF}"/>
                </a:ext>
              </a:extLst>
            </p:cNvPr>
            <p:cNvSpPr txBox="1"/>
            <p:nvPr/>
          </p:nvSpPr>
          <p:spPr>
            <a:xfrm>
              <a:off x="7056807" y="1723203"/>
              <a:ext cx="492393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>
                  <a:solidFill>
                    <a:schemeClr val="tx1">
                      <a:lumMod val="75000"/>
                      <a:lumOff val="25000"/>
                    </a:schemeClr>
                  </a:solidFill>
                  <a:latin typeface="思源黑体 CN Bold" panose="020B0800000000000000" pitchFamily="34" charset="-122"/>
                  <a:ea typeface="思源黑体 CN Bold" panose="020B0800000000000000" pitchFamily="34" charset="-122"/>
                </a:rPr>
                <a:t>单击添加标题</a:t>
              </a:r>
              <a:endParaRPr lang="en-US">
                <a:solidFill>
                  <a:schemeClr val="tx1">
                    <a:lumMod val="75000"/>
                    <a:lumOff val="25000"/>
                  </a:schemeClr>
                </a:solidFill>
                <a:latin typeface="思源黑体 CN Bold" panose="020B0800000000000000" pitchFamily="34" charset="-122"/>
                <a:ea typeface="思源黑体 CN Bold" panose="020B0800000000000000" pitchFamily="34" charset="-122"/>
              </a:endParaRPr>
            </a:p>
          </p:txBody>
        </p:sp>
      </p:grpSp>
      <p:grpSp>
        <p:nvGrpSpPr>
          <p:cNvPr id="2" name="组合 1">
            <a:extLst>
              <a:ext uri="{FF2B5EF4-FFF2-40B4-BE49-F238E27FC236}">
                <a16:creationId xmlns:a16="http://schemas.microsoft.com/office/drawing/2014/main" id="{90558E62-0EB8-438B-91CC-3E02F41A72A3}"/>
              </a:ext>
            </a:extLst>
          </p:cNvPr>
          <p:cNvGrpSpPr/>
          <p:nvPr/>
        </p:nvGrpSpPr>
        <p:grpSpPr>
          <a:xfrm>
            <a:off x="6131480" y="1723203"/>
            <a:ext cx="731520" cy="731520"/>
            <a:chOff x="6131480" y="1723203"/>
            <a:chExt cx="731520" cy="731520"/>
          </a:xfrm>
        </p:grpSpPr>
        <p:sp>
          <p:nvSpPr>
            <p:cNvPr id="16" name="Oval 14">
              <a:extLst>
                <a:ext uri="{FF2B5EF4-FFF2-40B4-BE49-F238E27FC236}">
                  <a16:creationId xmlns:a16="http://schemas.microsoft.com/office/drawing/2014/main" id="{6C252876-2475-47CE-AFB4-804DAC856C75}"/>
                </a:ext>
              </a:extLst>
            </p:cNvPr>
            <p:cNvSpPr/>
            <p:nvPr/>
          </p:nvSpPr>
          <p:spPr>
            <a:xfrm>
              <a:off x="6131480" y="1723203"/>
              <a:ext cx="731520" cy="731520"/>
            </a:xfrm>
            <a:prstGeom prst="ellipse">
              <a:avLst/>
            </a:prstGeom>
            <a:solidFill>
              <a:srgbClr val="2943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17" name="Picture 15">
              <a:extLst>
                <a:ext uri="{FF2B5EF4-FFF2-40B4-BE49-F238E27FC236}">
                  <a16:creationId xmlns:a16="http://schemas.microsoft.com/office/drawing/2014/main" id="{AEB37B5C-D11C-4D67-B51F-8D112986B069}"/>
                </a:ext>
              </a:extLst>
            </p:cNvPr>
            <p:cNvPicPr>
              <a:picLocks noChangeAspect="1"/>
            </p:cNvPicPr>
            <p:nvPr/>
          </p:nvPicPr>
          <p:blipFill>
            <a:blip r:embed="rId1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352651" y="1936563"/>
              <a:ext cx="304800" cy="304800"/>
            </a:xfrm>
            <a:prstGeom prst="rect">
              <a:avLst/>
            </a:prstGeom>
          </p:spPr>
        </p:pic>
      </p:grpSp>
      <p:grpSp>
        <p:nvGrpSpPr>
          <p:cNvPr id="7" name="组合 6">
            <a:extLst>
              <a:ext uri="{FF2B5EF4-FFF2-40B4-BE49-F238E27FC236}">
                <a16:creationId xmlns:a16="http://schemas.microsoft.com/office/drawing/2014/main" id="{41B286EA-CCC6-4C14-8A38-433C2E9BC941}"/>
              </a:ext>
            </a:extLst>
          </p:cNvPr>
          <p:cNvGrpSpPr/>
          <p:nvPr/>
        </p:nvGrpSpPr>
        <p:grpSpPr>
          <a:xfrm>
            <a:off x="7056806" y="2806769"/>
            <a:ext cx="4923931" cy="933927"/>
            <a:chOff x="7056806" y="2806769"/>
            <a:chExt cx="4923931" cy="933927"/>
          </a:xfrm>
        </p:grpSpPr>
        <p:sp>
          <p:nvSpPr>
            <p:cNvPr id="21" name="Rectangle 16">
              <a:extLst>
                <a:ext uri="{FF2B5EF4-FFF2-40B4-BE49-F238E27FC236}">
                  <a16:creationId xmlns:a16="http://schemas.microsoft.com/office/drawing/2014/main" id="{644ED61A-F848-4CD7-A261-0D52CD1EE2B9}"/>
                </a:ext>
              </a:extLst>
            </p:cNvPr>
            <p:cNvSpPr/>
            <p:nvPr/>
          </p:nvSpPr>
          <p:spPr>
            <a:xfrm>
              <a:off x="7056806" y="3140532"/>
              <a:ext cx="4433184" cy="600164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defRPr/>
              </a:pPr>
              <a:r>
                <a:rPr lang="zh-CN" altLang="en-US" sz="11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思源黑体 CN Light" panose="020B0300000000000000" pitchFamily="34" charset="-122"/>
                  <a:ea typeface="思源黑体 CN Light" panose="020B0300000000000000" pitchFamily="34" charset="-122"/>
                  <a:cs typeface="Tahoma" panose="020B0604030504040204" pitchFamily="34" charset="0"/>
                </a:rPr>
                <a:t>此部分内容作为文字排版占位显示 </a:t>
              </a:r>
              <a:br>
                <a:rPr lang="zh-CN" altLang="en-US" sz="11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思源黑体 CN Light" panose="020B0300000000000000" pitchFamily="34" charset="-122"/>
                  <a:ea typeface="思源黑体 CN Light" panose="020B0300000000000000" pitchFamily="34" charset="-122"/>
                  <a:cs typeface="Tahoma" panose="020B0604030504040204" pitchFamily="34" charset="0"/>
                </a:rPr>
              </a:br>
              <a:r>
                <a:rPr lang="zh-CN" altLang="en-US" sz="11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思源黑体 CN Light" panose="020B0300000000000000" pitchFamily="34" charset="-122"/>
                  <a:ea typeface="思源黑体 CN Light" panose="020B0300000000000000" pitchFamily="34" charset="-122"/>
                  <a:cs typeface="Tahoma" panose="020B0604030504040204" pitchFamily="34" charset="0"/>
                </a:rPr>
                <a:t>此部分内容作为文字排版占位</a:t>
              </a:r>
            </a:p>
            <a:p>
              <a:pPr>
                <a:defRPr/>
              </a:pPr>
              <a:r>
                <a:rPr lang="zh-CN" altLang="en-US" sz="11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思源黑体 CN Light" panose="020B0300000000000000" pitchFamily="34" charset="-122"/>
                  <a:ea typeface="思源黑体 CN Light" panose="020B0300000000000000" pitchFamily="34" charset="-122"/>
                  <a:cs typeface="Tahoma" panose="020B0604030504040204" pitchFamily="34" charset="0"/>
                </a:rPr>
                <a:t>（建议使用主题字体）</a:t>
              </a:r>
            </a:p>
          </p:txBody>
        </p:sp>
        <p:sp>
          <p:nvSpPr>
            <p:cNvPr id="22" name="TextBox 17">
              <a:extLst>
                <a:ext uri="{FF2B5EF4-FFF2-40B4-BE49-F238E27FC236}">
                  <a16:creationId xmlns:a16="http://schemas.microsoft.com/office/drawing/2014/main" id="{BF69855C-594E-4702-961C-CC386DC4BA9F}"/>
                </a:ext>
              </a:extLst>
            </p:cNvPr>
            <p:cNvSpPr txBox="1"/>
            <p:nvPr/>
          </p:nvSpPr>
          <p:spPr>
            <a:xfrm>
              <a:off x="7056807" y="2806769"/>
              <a:ext cx="492393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>
                  <a:solidFill>
                    <a:schemeClr val="tx1">
                      <a:lumMod val="75000"/>
                      <a:lumOff val="25000"/>
                    </a:schemeClr>
                  </a:solidFill>
                  <a:ea typeface="思源黑体 CN Bold" panose="020B0800000000000000" pitchFamily="34" charset="-122"/>
                </a:rPr>
                <a:t>单击添加标题</a:t>
              </a:r>
              <a:endParaRPr lang="en-US" altLang="zh-CN">
                <a:solidFill>
                  <a:schemeClr val="tx1">
                    <a:lumMod val="75000"/>
                    <a:lumOff val="25000"/>
                  </a:schemeClr>
                </a:solidFill>
                <a:ea typeface="思源黑体 CN Bold" panose="020B0800000000000000" pitchFamily="34" charset="-122"/>
              </a:endParaRPr>
            </a:p>
          </p:txBody>
        </p:sp>
      </p:grpSp>
      <p:grpSp>
        <p:nvGrpSpPr>
          <p:cNvPr id="4" name="组合 3">
            <a:extLst>
              <a:ext uri="{FF2B5EF4-FFF2-40B4-BE49-F238E27FC236}">
                <a16:creationId xmlns:a16="http://schemas.microsoft.com/office/drawing/2014/main" id="{CF75BE02-5F8A-436B-B6ED-63F1F0095D6F}"/>
              </a:ext>
            </a:extLst>
          </p:cNvPr>
          <p:cNvGrpSpPr/>
          <p:nvPr/>
        </p:nvGrpSpPr>
        <p:grpSpPr>
          <a:xfrm>
            <a:off x="6131480" y="2806769"/>
            <a:ext cx="731520" cy="731520"/>
            <a:chOff x="6131480" y="2806769"/>
            <a:chExt cx="731520" cy="731520"/>
          </a:xfrm>
        </p:grpSpPr>
        <p:sp>
          <p:nvSpPr>
            <p:cNvPr id="26" name="Oval 18">
              <a:extLst>
                <a:ext uri="{FF2B5EF4-FFF2-40B4-BE49-F238E27FC236}">
                  <a16:creationId xmlns:a16="http://schemas.microsoft.com/office/drawing/2014/main" id="{4C62A84E-1562-4A8F-8C46-DBC457839BAA}"/>
                </a:ext>
              </a:extLst>
            </p:cNvPr>
            <p:cNvSpPr/>
            <p:nvPr/>
          </p:nvSpPr>
          <p:spPr>
            <a:xfrm>
              <a:off x="6131480" y="2806769"/>
              <a:ext cx="731520" cy="731520"/>
            </a:xfrm>
            <a:prstGeom prst="ellipse">
              <a:avLst/>
            </a:prstGeom>
            <a:solidFill>
              <a:srgbClr val="FC861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30" name="Picture 22">
              <a:extLst>
                <a:ext uri="{FF2B5EF4-FFF2-40B4-BE49-F238E27FC236}">
                  <a16:creationId xmlns:a16="http://schemas.microsoft.com/office/drawing/2014/main" id="{5D352BDC-45FA-4A57-85E4-C9F09502F4F6}"/>
                </a:ext>
              </a:extLst>
            </p:cNvPr>
            <p:cNvPicPr>
              <a:picLocks noChangeAspect="1"/>
            </p:cNvPicPr>
            <p:nvPr/>
          </p:nvPicPr>
          <p:blipFill>
            <a:blip r:embed="rId1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352651" y="3020129"/>
              <a:ext cx="304800" cy="304800"/>
            </a:xfrm>
            <a:prstGeom prst="rect">
              <a:avLst/>
            </a:prstGeom>
          </p:spPr>
        </p:pic>
      </p:grpSp>
      <p:grpSp>
        <p:nvGrpSpPr>
          <p:cNvPr id="8" name="组合 7">
            <a:extLst>
              <a:ext uri="{FF2B5EF4-FFF2-40B4-BE49-F238E27FC236}">
                <a16:creationId xmlns:a16="http://schemas.microsoft.com/office/drawing/2014/main" id="{2EAFE516-4936-49E6-8E3F-066FD39E5C4F}"/>
              </a:ext>
            </a:extLst>
          </p:cNvPr>
          <p:cNvGrpSpPr/>
          <p:nvPr/>
        </p:nvGrpSpPr>
        <p:grpSpPr>
          <a:xfrm>
            <a:off x="7056806" y="3890336"/>
            <a:ext cx="4923931" cy="933927"/>
            <a:chOff x="7056806" y="3890336"/>
            <a:chExt cx="4923931" cy="933927"/>
          </a:xfrm>
        </p:grpSpPr>
        <p:sp>
          <p:nvSpPr>
            <p:cNvPr id="31" name="Rectangle 19">
              <a:extLst>
                <a:ext uri="{FF2B5EF4-FFF2-40B4-BE49-F238E27FC236}">
                  <a16:creationId xmlns:a16="http://schemas.microsoft.com/office/drawing/2014/main" id="{E65482B5-AF39-408B-BAC8-EEC99C85DA4D}"/>
                </a:ext>
              </a:extLst>
            </p:cNvPr>
            <p:cNvSpPr/>
            <p:nvPr/>
          </p:nvSpPr>
          <p:spPr>
            <a:xfrm>
              <a:off x="7056806" y="4224099"/>
              <a:ext cx="4434301" cy="600164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defRPr/>
              </a:pPr>
              <a:r>
                <a:rPr lang="zh-CN" altLang="en-US" sz="11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思源黑体 CN Light" panose="020B0300000000000000" pitchFamily="34" charset="-122"/>
                  <a:ea typeface="思源黑体 CN Light" panose="020B0300000000000000" pitchFamily="34" charset="-122"/>
                  <a:cs typeface="Tahoma" panose="020B0604030504040204" pitchFamily="34" charset="0"/>
                </a:rPr>
                <a:t>此部分内容作为文字排版占位显示 </a:t>
              </a:r>
              <a:br>
                <a:rPr lang="zh-CN" altLang="en-US" sz="11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思源黑体 CN Light" panose="020B0300000000000000" pitchFamily="34" charset="-122"/>
                  <a:ea typeface="思源黑体 CN Light" panose="020B0300000000000000" pitchFamily="34" charset="-122"/>
                  <a:cs typeface="Tahoma" panose="020B0604030504040204" pitchFamily="34" charset="0"/>
                </a:rPr>
              </a:br>
              <a:r>
                <a:rPr lang="zh-CN" altLang="en-US" sz="11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思源黑体 CN Light" panose="020B0300000000000000" pitchFamily="34" charset="-122"/>
                  <a:ea typeface="思源黑体 CN Light" panose="020B0300000000000000" pitchFamily="34" charset="-122"/>
                  <a:cs typeface="Tahoma" panose="020B0604030504040204" pitchFamily="34" charset="0"/>
                </a:rPr>
                <a:t>此部分内容作为文字排版占位</a:t>
              </a:r>
            </a:p>
            <a:p>
              <a:pPr>
                <a:defRPr/>
              </a:pPr>
              <a:r>
                <a:rPr lang="zh-CN" altLang="en-US" sz="11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思源黑体 CN Light" panose="020B0300000000000000" pitchFamily="34" charset="-122"/>
                  <a:ea typeface="思源黑体 CN Light" panose="020B0300000000000000" pitchFamily="34" charset="-122"/>
                  <a:cs typeface="Tahoma" panose="020B0604030504040204" pitchFamily="34" charset="0"/>
                </a:rPr>
                <a:t>（建议使用主题字体）</a:t>
              </a:r>
            </a:p>
          </p:txBody>
        </p:sp>
        <p:sp>
          <p:nvSpPr>
            <p:cNvPr id="32" name="TextBox 20">
              <a:extLst>
                <a:ext uri="{FF2B5EF4-FFF2-40B4-BE49-F238E27FC236}">
                  <a16:creationId xmlns:a16="http://schemas.microsoft.com/office/drawing/2014/main" id="{330C3C3D-20DB-4623-A278-AFD8C2B35F18}"/>
                </a:ext>
              </a:extLst>
            </p:cNvPr>
            <p:cNvSpPr txBox="1"/>
            <p:nvPr/>
          </p:nvSpPr>
          <p:spPr>
            <a:xfrm>
              <a:off x="7056807" y="3890336"/>
              <a:ext cx="492393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>
                  <a:solidFill>
                    <a:schemeClr val="tx1">
                      <a:lumMod val="75000"/>
                      <a:lumOff val="25000"/>
                    </a:schemeClr>
                  </a:solidFill>
                  <a:ea typeface="思源黑体 CN Bold" panose="020B0800000000000000" pitchFamily="34" charset="-122"/>
                </a:rPr>
                <a:t>单击添加标题</a:t>
              </a:r>
              <a:endParaRPr lang="en-US" altLang="zh-CN">
                <a:solidFill>
                  <a:schemeClr val="tx1">
                    <a:lumMod val="75000"/>
                    <a:lumOff val="25000"/>
                  </a:schemeClr>
                </a:solidFill>
                <a:ea typeface="思源黑体 CN Bold" panose="020B0800000000000000" pitchFamily="34" charset="-122"/>
              </a:endParaRPr>
            </a:p>
          </p:txBody>
        </p:sp>
      </p:grpSp>
      <p:grpSp>
        <p:nvGrpSpPr>
          <p:cNvPr id="5" name="组合 4">
            <a:extLst>
              <a:ext uri="{FF2B5EF4-FFF2-40B4-BE49-F238E27FC236}">
                <a16:creationId xmlns:a16="http://schemas.microsoft.com/office/drawing/2014/main" id="{F6E0110B-2116-4731-AF2C-93A842831AB6}"/>
              </a:ext>
            </a:extLst>
          </p:cNvPr>
          <p:cNvGrpSpPr/>
          <p:nvPr/>
        </p:nvGrpSpPr>
        <p:grpSpPr>
          <a:xfrm>
            <a:off x="6131480" y="3890336"/>
            <a:ext cx="731520" cy="731520"/>
            <a:chOff x="6131480" y="3890336"/>
            <a:chExt cx="731520" cy="731520"/>
          </a:xfrm>
        </p:grpSpPr>
        <p:sp>
          <p:nvSpPr>
            <p:cNvPr id="33" name="Oval 21">
              <a:extLst>
                <a:ext uri="{FF2B5EF4-FFF2-40B4-BE49-F238E27FC236}">
                  <a16:creationId xmlns:a16="http://schemas.microsoft.com/office/drawing/2014/main" id="{47F1E00C-01E1-4D86-BF6A-5B5CCDB85848}"/>
                </a:ext>
              </a:extLst>
            </p:cNvPr>
            <p:cNvSpPr/>
            <p:nvPr/>
          </p:nvSpPr>
          <p:spPr>
            <a:xfrm>
              <a:off x="6131480" y="3890336"/>
              <a:ext cx="731520" cy="731520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34" name="Picture 23">
              <a:extLst>
                <a:ext uri="{FF2B5EF4-FFF2-40B4-BE49-F238E27FC236}">
                  <a16:creationId xmlns:a16="http://schemas.microsoft.com/office/drawing/2014/main" id="{01834D04-CB04-4C9D-B0A5-7DBF5D08BAAB}"/>
                </a:ext>
              </a:extLst>
            </p:cNvPr>
            <p:cNvPicPr>
              <a:picLocks noChangeAspect="1"/>
            </p:cNvPicPr>
            <p:nvPr/>
          </p:nvPicPr>
          <p:blipFill>
            <a:blip r:embed="rId1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344840" y="4103696"/>
              <a:ext cx="304800" cy="304800"/>
            </a:xfrm>
            <a:prstGeom prst="rect">
              <a:avLst/>
            </a:prstGeom>
          </p:spPr>
        </p:pic>
      </p:grpSp>
      <p:cxnSp>
        <p:nvCxnSpPr>
          <p:cNvPr id="36" name="直接连接符 35">
            <a:extLst>
              <a:ext uri="{FF2B5EF4-FFF2-40B4-BE49-F238E27FC236}">
                <a16:creationId xmlns:a16="http://schemas.microsoft.com/office/drawing/2014/main" id="{F75B3849-84C8-4A4E-A81F-7B92D7596DC8}"/>
              </a:ext>
            </a:extLst>
          </p:cNvPr>
          <p:cNvCxnSpPr/>
          <p:nvPr/>
        </p:nvCxnSpPr>
        <p:spPr>
          <a:xfrm>
            <a:off x="779771" y="5793997"/>
            <a:ext cx="4712969" cy="0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7" name="TextBox 17">
            <a:extLst>
              <a:ext uri="{FF2B5EF4-FFF2-40B4-BE49-F238E27FC236}">
                <a16:creationId xmlns:a16="http://schemas.microsoft.com/office/drawing/2014/main" id="{16C5523F-CFA3-47D6-AE46-F111D285DAE3}"/>
              </a:ext>
            </a:extLst>
          </p:cNvPr>
          <p:cNvSpPr txBox="1"/>
          <p:nvPr/>
        </p:nvSpPr>
        <p:spPr>
          <a:xfrm>
            <a:off x="6096000" y="5075690"/>
            <a:ext cx="5437188" cy="7926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200" b="1" dirty="0">
                <a:solidFill>
                  <a:schemeClr val="tx1">
                    <a:lumMod val="75000"/>
                    <a:lumOff val="25000"/>
                  </a:schemeClr>
                </a:solidFill>
                <a:ea typeface="Roboto Light" charset="0"/>
                <a:cs typeface="Roboto Light" charset="0"/>
              </a:rPr>
              <a:t>此部分内容作为文字排版占位显示 此部分内容作为文字排版占位（建议使用主题字体）此部分内容作为文字排版占位显示 此部分内容作为文字排版占位（建议使用主题字体）</a:t>
            </a:r>
          </a:p>
        </p:txBody>
      </p:sp>
      <p:sp>
        <p:nvSpPr>
          <p:cNvPr id="35" name="PA_椭圆 17">
            <a:extLst>
              <a:ext uri="{FF2B5EF4-FFF2-40B4-BE49-F238E27FC236}">
                <a16:creationId xmlns:a16="http://schemas.microsoft.com/office/drawing/2014/main" id="{E0AAA807-95E7-4DF2-858F-40131784C7FF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261744" y="368300"/>
            <a:ext cx="188697" cy="188697"/>
          </a:xfrm>
          <a:prstGeom prst="ellipse">
            <a:avLst/>
          </a:prstGeom>
          <a:solidFill>
            <a:srgbClr val="2943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9" name="PA_椭圆 22">
            <a:extLst>
              <a:ext uri="{FF2B5EF4-FFF2-40B4-BE49-F238E27FC236}">
                <a16:creationId xmlns:a16="http://schemas.microsoft.com/office/drawing/2014/main" id="{EF99AB11-7AD5-482A-BA11-8AD731F3ED3C}"/>
              </a:ext>
            </a:extLst>
          </p:cNvPr>
          <p:cNvSpPr/>
          <p:nvPr>
            <p:custDataLst>
              <p:tags r:id="rId2"/>
            </p:custDataLst>
          </p:nvPr>
        </p:nvSpPr>
        <p:spPr>
          <a:xfrm>
            <a:off x="120220" y="514540"/>
            <a:ext cx="141523" cy="141523"/>
          </a:xfrm>
          <a:prstGeom prst="ellipse">
            <a:avLst/>
          </a:prstGeom>
          <a:solidFill>
            <a:srgbClr val="FC861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0" name="PA_椭圆 23">
            <a:extLst>
              <a:ext uri="{FF2B5EF4-FFF2-40B4-BE49-F238E27FC236}">
                <a16:creationId xmlns:a16="http://schemas.microsoft.com/office/drawing/2014/main" id="{F3299D4D-E8CB-47CB-8682-6184C8521B5B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>
            <a:off x="39325" y="369269"/>
            <a:ext cx="100798" cy="100797"/>
          </a:xfrm>
          <a:prstGeom prst="ellipse">
            <a:avLst/>
          </a:prstGeom>
          <a:solidFill>
            <a:srgbClr val="2943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1" name="PA_椭圆 24">
            <a:extLst>
              <a:ext uri="{FF2B5EF4-FFF2-40B4-BE49-F238E27FC236}">
                <a16:creationId xmlns:a16="http://schemas.microsoft.com/office/drawing/2014/main" id="{063AEEA4-27EF-4A11-99CD-79FF8A94465E}"/>
              </a:ext>
            </a:extLst>
          </p:cNvPr>
          <p:cNvSpPr/>
          <p:nvPr>
            <p:custDataLst>
              <p:tags r:id="rId4"/>
            </p:custDataLst>
          </p:nvPr>
        </p:nvSpPr>
        <p:spPr>
          <a:xfrm flipV="1">
            <a:off x="282216" y="627791"/>
            <a:ext cx="73877" cy="73877"/>
          </a:xfrm>
          <a:prstGeom prst="ellipse">
            <a:avLst/>
          </a:prstGeom>
          <a:solidFill>
            <a:srgbClr val="FC861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2" name="PA_椭圆 26">
            <a:extLst>
              <a:ext uri="{FF2B5EF4-FFF2-40B4-BE49-F238E27FC236}">
                <a16:creationId xmlns:a16="http://schemas.microsoft.com/office/drawing/2014/main" id="{6B059DEA-AFDE-4EE7-8E27-B91DF587F1F3}"/>
              </a:ext>
            </a:extLst>
          </p:cNvPr>
          <p:cNvSpPr/>
          <p:nvPr>
            <p:custDataLst>
              <p:tags r:id="rId5"/>
            </p:custDataLst>
          </p:nvPr>
        </p:nvSpPr>
        <p:spPr>
          <a:xfrm flipV="1">
            <a:off x="171301" y="426366"/>
            <a:ext cx="50320" cy="50320"/>
          </a:xfrm>
          <a:prstGeom prst="ellipse">
            <a:avLst/>
          </a:prstGeom>
          <a:solidFill>
            <a:srgbClr val="FC861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3" name="PA_椭圆 27">
            <a:extLst>
              <a:ext uri="{FF2B5EF4-FFF2-40B4-BE49-F238E27FC236}">
                <a16:creationId xmlns:a16="http://schemas.microsoft.com/office/drawing/2014/main" id="{52108BD9-29DE-4AA7-8FF9-D6B1B947F7DA}"/>
              </a:ext>
            </a:extLst>
          </p:cNvPr>
          <p:cNvSpPr/>
          <p:nvPr>
            <p:custDataLst>
              <p:tags r:id="rId6"/>
            </p:custDataLst>
          </p:nvPr>
        </p:nvSpPr>
        <p:spPr>
          <a:xfrm flipV="1">
            <a:off x="1" y="540212"/>
            <a:ext cx="28328" cy="28328"/>
          </a:xfrm>
          <a:prstGeom prst="ellipse">
            <a:avLst/>
          </a:prstGeom>
          <a:solidFill>
            <a:srgbClr val="FC861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4" name="PA_椭圆 28">
            <a:extLst>
              <a:ext uri="{FF2B5EF4-FFF2-40B4-BE49-F238E27FC236}">
                <a16:creationId xmlns:a16="http://schemas.microsoft.com/office/drawing/2014/main" id="{A2DDE024-7C70-49DF-AFBF-21387CE9E620}"/>
              </a:ext>
            </a:extLst>
          </p:cNvPr>
          <p:cNvSpPr/>
          <p:nvPr>
            <p:custDataLst>
              <p:tags r:id="rId7"/>
            </p:custDataLst>
          </p:nvPr>
        </p:nvSpPr>
        <p:spPr>
          <a:xfrm flipV="1">
            <a:off x="54418" y="634499"/>
            <a:ext cx="14800" cy="14800"/>
          </a:xfrm>
          <a:prstGeom prst="ellipse">
            <a:avLst/>
          </a:prstGeom>
          <a:solidFill>
            <a:srgbClr val="2943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5" name="文本框 44">
            <a:extLst>
              <a:ext uri="{FF2B5EF4-FFF2-40B4-BE49-F238E27FC236}">
                <a16:creationId xmlns:a16="http://schemas.microsoft.com/office/drawing/2014/main" id="{5CFAB7CD-00E2-4E1D-A107-6BC4A666B6A9}"/>
              </a:ext>
            </a:extLst>
          </p:cNvPr>
          <p:cNvSpPr txBox="1"/>
          <p:nvPr/>
        </p:nvSpPr>
        <p:spPr>
          <a:xfrm>
            <a:off x="515193" y="275387"/>
            <a:ext cx="305724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800" b="1">
                <a:solidFill>
                  <a:srgbClr val="294350"/>
                </a:solidFill>
                <a:sym typeface="+mn-lt"/>
              </a:rPr>
              <a:t>添加页面标题内容</a:t>
            </a:r>
          </a:p>
        </p:txBody>
      </p:sp>
    </p:spTree>
    <p:extLst>
      <p:ext uri="{BB962C8B-B14F-4D97-AF65-F5344CB8AC3E}">
        <p14:creationId xmlns:p14="http://schemas.microsoft.com/office/powerpoint/2010/main" val="321486831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矩形 17">
            <a:extLst>
              <a:ext uri="{FF2B5EF4-FFF2-40B4-BE49-F238E27FC236}">
                <a16:creationId xmlns:a16="http://schemas.microsoft.com/office/drawing/2014/main" id="{5EE8E20D-42A3-4F97-BA51-ED94452F0175}"/>
              </a:ext>
            </a:extLst>
          </p:cNvPr>
          <p:cNvSpPr/>
          <p:nvPr/>
        </p:nvSpPr>
        <p:spPr>
          <a:xfrm>
            <a:off x="6495885" y="3174986"/>
            <a:ext cx="4698722" cy="144655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r" fontAlgn="base"/>
            <a:r>
              <a:rPr lang="zh-CN" altLang="en-US" sz="8800" b="1" i="0" dirty="0">
                <a:solidFill>
                  <a:srgbClr val="294350"/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谢谢观看</a:t>
            </a:r>
          </a:p>
        </p:txBody>
      </p:sp>
      <p:sp>
        <p:nvSpPr>
          <p:cNvPr id="24" name="矩形 23">
            <a:extLst>
              <a:ext uri="{FF2B5EF4-FFF2-40B4-BE49-F238E27FC236}">
                <a16:creationId xmlns:a16="http://schemas.microsoft.com/office/drawing/2014/main" id="{D8ACA674-49E9-41EE-B765-E1359077C255}"/>
              </a:ext>
            </a:extLst>
          </p:cNvPr>
          <p:cNvSpPr/>
          <p:nvPr/>
        </p:nvSpPr>
        <p:spPr>
          <a:xfrm>
            <a:off x="8147336" y="4715804"/>
            <a:ext cx="160813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zh-CN" altLang="en-US" dirty="0">
                <a:latin typeface="Times New Roman" panose="02020603050405020304" pitchFamily="18" charset="0"/>
                <a:ea typeface="微软雅黑" panose="020B0503020204020204" pitchFamily="34" charset="-122"/>
              </a:rPr>
              <a:t>汇报人：</a:t>
            </a:r>
            <a:r>
              <a:rPr lang="en-US" altLang="zh-CN" dirty="0">
                <a:latin typeface="Times New Roman" panose="02020603050405020304" pitchFamily="18" charset="0"/>
                <a:ea typeface="微软雅黑" panose="020B0503020204020204" pitchFamily="34" charset="-122"/>
              </a:rPr>
              <a:t>XXX</a:t>
            </a:r>
            <a:endParaRPr lang="zh-CN" altLang="en-US" dirty="0">
              <a:latin typeface="Times New Roman" panose="02020603050405020304" pitchFamily="18" charset="0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47691841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NET" val="2.0.50727.5485"/>
  <p:tag name="AS_OS" val="Microsoft Windows NT 6.1.7601 Service Pack 1"/>
  <p:tag name="AS_RELEASE_DATE" val="2018.04.09"/>
  <p:tag name="AS_TITLE" val="Aspose.Slides for .NET 2.0"/>
  <p:tag name="AS_VERSION" val="18.4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1.1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1.1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1.1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1.1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1.1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1.1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1.1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1.1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1.1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1.1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1.1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1.1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1.1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1.1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1.1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1.1"/>
</p:tagLst>
</file>

<file path=ppt/tags/tag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1.1"/>
</p:tagLst>
</file>

<file path=ppt/tags/tag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1.1"/>
</p:tagLst>
</file>

<file path=ppt/tags/tag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1.1"/>
</p:tagLst>
</file>

<file path=ppt/tags/tag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1.1"/>
</p:tagLst>
</file>

<file path=ppt/tags/tag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1.1"/>
</p:tagLst>
</file>

<file path=ppt/tags/tag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1.1"/>
</p:tagLst>
</file>

<file path=ppt/tags/tag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1.1"/>
</p:tagLst>
</file>

<file path=ppt/tags/tag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1.1"/>
</p:tagLst>
</file>

<file path=ppt/tags/tag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1.1"/>
</p:tagLst>
</file>

<file path=ppt/tags/tag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1.1"/>
</p:tagLst>
</file>

<file path=ppt/tags/tag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1.1"/>
</p:tagLst>
</file>

<file path=ppt/tags/tag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1.1"/>
</p:tagLst>
</file>

<file path=ppt/tags/tag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1.1"/>
</p:tagLst>
</file>

<file path=ppt/tags/tag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1.1"/>
</p:tagLst>
</file>

<file path=ppt/tags/tag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1.1"/>
</p:tagLst>
</file>

<file path=ppt/tags/tag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1.1"/>
</p:tagLst>
</file>

<file path=ppt/tags/tag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1.1"/>
</p:tagLst>
</file>

<file path=ppt/tags/tag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1.1"/>
</p:tagLst>
</file>

<file path=ppt/tags/tag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1.1"/>
</p:tagLst>
</file>

<file path=ppt/tags/tag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1.1"/>
</p:tagLst>
</file>

<file path=ppt/tags/tag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1.1"/>
</p:tagLst>
</file>

<file path=ppt/tags/tag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1.1"/>
</p:tagLst>
</file>

<file path=ppt/tags/tag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1.1"/>
</p:tagLst>
</file>

<file path=ppt/tags/tag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1.1"/>
</p:tagLst>
</file>

<file path=ppt/tags/tag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1.1"/>
</p:tagLst>
</file>

<file path=ppt/tags/tag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1.1"/>
</p:tagLst>
</file>

<file path=ppt/tags/tag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1.1"/>
</p:tagLst>
</file>

<file path=ppt/tags/tag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1.1"/>
</p:tagLst>
</file>

<file path=ppt/tags/tag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1.1"/>
</p:tagLst>
</file>

<file path=ppt/tags/tag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1.1"/>
</p:tagLst>
</file>

<file path=ppt/tags/tag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1.1"/>
</p:tagLst>
</file>

<file path=ppt/tags/tag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1.1"/>
</p:tagLst>
</file>

<file path=ppt/tags/tag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1.1"/>
</p:tagLst>
</file>

<file path=ppt/tags/tag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1.1"/>
</p:tagLst>
</file>

<file path=ppt/tags/tag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1.1"/>
</p:tagLst>
</file>

<file path=ppt/tags/tag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1.1"/>
</p:tagLst>
</file>

<file path=ppt/tags/tag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1.1"/>
</p:tagLst>
</file>

<file path=ppt/tags/tag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1.1"/>
</p:tagLst>
</file>

<file path=ppt/tags/tag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1.1"/>
</p:tagLst>
</file>

<file path=ppt/tags/tag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1.1"/>
</p:tagLst>
</file>

<file path=ppt/tags/tag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1.1"/>
</p:tagLst>
</file>

<file path=ppt/tags/tag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1.1"/>
</p:tagLst>
</file>

<file path=ppt/tags/tag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1.1"/>
</p:tagLst>
</file>

<file path=ppt/tags/tag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1.1"/>
</p:tagLst>
</file>

<file path=ppt/tags/tag6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1.1"/>
</p:tagLst>
</file>

<file path=ppt/tags/tag6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1.1"/>
</p:tagLst>
</file>

<file path=ppt/tags/tag6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1.1"/>
</p:tagLst>
</file>

<file path=ppt/tags/tag6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1.1"/>
</p:tagLst>
</file>

<file path=ppt/tags/tag6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1.1"/>
</p:tagLst>
</file>

<file path=ppt/tags/tag6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1.1"/>
</p:tagLst>
</file>

<file path=ppt/tags/tag6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1.1"/>
</p:tagLst>
</file>

<file path=ppt/tags/tag6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1.1"/>
</p:tagLst>
</file>

<file path=ppt/tags/tag7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1.1"/>
</p:tagLst>
</file>

<file path=ppt/tags/tag7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1.1"/>
</p:tagLst>
</file>

<file path=ppt/tags/tag7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1.1"/>
</p:tagLst>
</file>

<file path=ppt/tags/tag7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1.1"/>
</p:tagLst>
</file>

<file path=ppt/tags/tag7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1.1"/>
</p:tagLst>
</file>

<file path=ppt/tags/tag7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1.1"/>
</p:tagLst>
</file>

<file path=ppt/tags/tag7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1.1"/>
</p:tagLst>
</file>

<file path=ppt/tags/tag7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1.1"/>
</p:tagLst>
</file>

<file path=ppt/tags/tag7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1.1"/>
</p:tagLst>
</file>

<file path=ppt/tags/tag7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1.1"/>
</p:tagLst>
</file>

<file path=ppt/tags/tag8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1.1"/>
</p:tagLst>
</file>

<file path=ppt/tags/tag8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1.1"/>
</p:tagLst>
</file>

<file path=ppt/tags/tag8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1.1"/>
</p:tagLst>
</file>

<file path=ppt/tags/tag8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1.1"/>
</p:tagLst>
</file>

<file path=ppt/tags/tag8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1.1"/>
</p:tagLst>
</file>

<file path=ppt/tags/tag8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1.1"/>
</p:tagLst>
</file>

<file path=ppt/tags/tag8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1.1"/>
</p:tagLst>
</file>

<file path=ppt/tags/tag8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1.1"/>
</p:tagLst>
</file>

<file path=ppt/tags/tag8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1.1"/>
</p:tagLst>
</file>

<file path=ppt/tags/tag8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1.1"/>
</p:tagLst>
</file>

<file path=ppt/tags/tag9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1.1"/>
</p:tagLst>
</file>

<file path=ppt/tags/tag9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1.1"/>
</p:tagLst>
</file>

<file path=ppt/tags/tag9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1.1"/>
</p:tagLst>
</file>

<file path=ppt/tags/tag9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1.1"/>
</p:tagLst>
</file>

<file path=ppt/tags/tag9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1.1"/>
</p:tagLst>
</file>

<file path=ppt/tags/tag9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1.1"/>
</p:tagLst>
</file>

<file path=ppt/tags/tag9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1.1"/>
</p:tagLst>
</file>

<file path=ppt/tags/tag9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1.1"/>
</p:tagLst>
</file>

<file path=ppt/tags/tag9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1.1"/>
</p:tagLst>
</file>

<file path=ppt/tags/tag9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1.1"/>
</p:tagLst>
</file>

<file path=ppt/tags/tag10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1.1"/>
</p:tagLst>
</file>

<file path=ppt/tags/tag10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1.1"/>
</p:tagLst>
</file>

<file path=ppt/tags/tag10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1.1"/>
</p:tagLst>
</file>

<file path=ppt/tags/tag10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1.1"/>
</p:tagLst>
</file>

<file path=ppt/tags/tag10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1.1"/>
</p:tagLst>
</file>

<file path=ppt/tags/tag10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1.1"/>
</p:tagLst>
</file>

<file path=ppt/tags/tag10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1.1"/>
</p:tagLst>
</file>

<file path=ppt/tags/tag10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1.1"/>
</p:tagLst>
</file>

<file path=ppt/tags/tag10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1.1"/>
</p:tagLst>
</file>

<file path=ppt/tags/tag10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1.1"/>
</p:tagLst>
</file>

<file path=ppt/tags/tag1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1.1"/>
</p:tagLst>
</file>

<file path=ppt/tags/tag1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1.1"/>
</p:tagLst>
</file>

<file path=ppt/tags/tag1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1.1"/>
</p:tagLst>
</file>

<file path=ppt/tags/tag1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1.1"/>
</p:tagLst>
</file>

<file path=ppt/tags/tag1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1.1"/>
</p:tagLst>
</file>

<file path=ppt/tags/tag1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1.1"/>
</p:tagLst>
</file>

<file path=ppt/tags/tag1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1.1"/>
</p:tagLst>
</file>

<file path=ppt/tags/tag1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1.1"/>
</p:tagLst>
</file>

<file path=ppt/tags/tag1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1.1"/>
</p:tagLst>
</file>

<file path=ppt/tags/tag1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1.1"/>
</p:tagLst>
</file>

<file path=ppt/tags/tag1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1.1"/>
</p:tagLst>
</file>

<file path=ppt/tags/tag1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1.1"/>
</p:tagLst>
</file>

<file path=ppt/tags/tag1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1.1"/>
</p:tagLst>
</file>

<file path=ppt/tags/tag1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1.1"/>
</p:tagLst>
</file>

<file path=ppt/tags/tag1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1.1"/>
</p:tagLst>
</file>

<file path=ppt/tags/tag1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1.1"/>
</p:tagLst>
</file>

<file path=ppt/tags/tag1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1.1"/>
</p:tagLst>
</file>

<file path=ppt/tags/tag1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1.1"/>
</p:tagLst>
</file>

<file path=ppt/tags/tag1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1.1"/>
</p:tagLst>
</file>

<file path=ppt/tags/tag1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1.1"/>
</p:tagLst>
</file>

<file path=ppt/tags/tag1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1.1"/>
</p:tagLst>
</file>

<file path=ppt/tags/tag1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1.1"/>
</p:tagLst>
</file>

<file path=ppt/tags/tag1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1.1"/>
</p:tagLst>
</file>

<file path=ppt/tags/tag1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1.1"/>
</p:tagLst>
</file>

<file path=ppt/tags/tag1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1.1"/>
</p:tagLst>
</file>

<file path=ppt/tags/tag1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1.1"/>
</p:tagLst>
</file>

<file path=ppt/tags/tag1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1.1"/>
</p:tagLst>
</file>

<file path=ppt/tags/tag1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1.1"/>
</p:tagLst>
</file>

<file path=ppt/tags/tag1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1.1"/>
</p:tagLst>
</file>

<file path=ppt/tags/tag1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1.1"/>
</p:tagLst>
</file>

<file path=ppt/tags/tag1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1.1"/>
</p:tagLst>
</file>

<file path=ppt/tags/tag1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1.1"/>
</p:tagLst>
</file>

<file path=ppt/tags/tag1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1.1"/>
</p:tagLst>
</file>

<file path=ppt/tags/tag1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1.1"/>
</p:tagLst>
</file>

<file path=ppt/tags/tag1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1.1"/>
</p:tagLst>
</file>

<file path=ppt/tags/tag1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1.1"/>
</p:tagLst>
</file>

<file path=ppt/tags/tag1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1.1"/>
</p:tagLst>
</file>

<file path=ppt/tags/tag1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1.1"/>
</p:tagLst>
</file>

<file path=ppt/tags/tag1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1.1"/>
</p:tagLst>
</file>

<file path=ppt/tags/tag1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1.1"/>
</p:tagLst>
</file>

<file path=ppt/tags/tag1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1.1"/>
</p:tagLst>
</file>

<file path=ppt/tags/tag1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1.1"/>
</p:tagLst>
</file>

<file path=ppt/tags/tag1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1.1"/>
</p:tagLst>
</file>

<file path=ppt/tags/tag1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1.1"/>
</p:tagLst>
</file>

<file path=ppt/tags/tag1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1.1"/>
</p:tagLst>
</file>

<file path=ppt/tags/tag1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1.1"/>
</p:tagLst>
</file>

<file path=ppt/tags/tag1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1.1"/>
</p:tagLst>
</file>

<file path=ppt/tags/tag1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1.1"/>
</p:tagLst>
</file>

<file path=ppt/tags/tag1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1.1"/>
</p:tagLst>
</file>

<file path=ppt/tags/tag1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1.1"/>
</p:tagLst>
</file>

<file path=ppt/tags/tag1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1.1"/>
</p:tagLst>
</file>

<file path=ppt/tags/tag1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1.1"/>
</p:tagLst>
</file>

<file path=ppt/tags/tag16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1.1"/>
</p:tagLst>
</file>

<file path=ppt/tags/tag16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1.1"/>
</p:tagLst>
</file>

<file path=ppt/tags/tag16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1.1"/>
</p:tagLst>
</file>

<file path=ppt/tags/tag16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1.1"/>
</p:tagLst>
</file>

<file path=ppt/tags/tag16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1.1"/>
</p:tagLst>
</file>

<file path=ppt/tags/tag16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1.1"/>
</p:tagLst>
</file>

<file path=ppt/tags/tag16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1.1"/>
</p:tagLst>
</file>

<file path=ppt/tags/tag16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1.1"/>
</p:tagLst>
</file>

<file path=ppt/tags/tag17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1.1"/>
</p:tagLst>
</file>

<file path=ppt/tags/tag17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1.1"/>
</p:tagLst>
</file>

<file path=ppt/tags/tag17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1.1"/>
</p:tagLst>
</file>

<file path=ppt/tags/tag17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1.1"/>
</p:tagLst>
</file>

<file path=ppt/tags/tag17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1.1"/>
</p:tagLst>
</file>

<file path=ppt/tags/tag17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1.1"/>
</p:tagLst>
</file>

<file path=ppt/tags/tag17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1.1"/>
</p:tagLst>
</file>

<file path=ppt/tags/tag17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1.1"/>
</p:tagLst>
</file>

<file path=ppt/tags/tag17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1.1"/>
</p:tagLst>
</file>

<file path=ppt/tags/tag17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1.1"/>
</p:tagLst>
</file>

<file path=ppt/tags/tag18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1.1"/>
</p:tagLst>
</file>

<file path=ppt/tags/tag18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1.1"/>
</p:tagLst>
</file>

<file path=ppt/tags/tag18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1.1"/>
</p:tagLst>
</file>

<file path=ppt/tags/tag18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1.1"/>
</p:tagLst>
</file>

<file path=ppt/tags/tag18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1.1"/>
</p:tagLst>
</file>

<file path=ppt/tags/tag18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1.1"/>
</p:tagLst>
</file>

<file path=ppt/tags/tag18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1.1"/>
</p:tagLst>
</file>

<file path=ppt/tags/tag18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1.1"/>
</p:tagLst>
</file>

<file path=ppt/tags/tag18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1.1"/>
</p:tagLst>
</file>

<file path=ppt/tags/tag18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1.1"/>
</p:tagLst>
</file>

<file path=ppt/tags/tag19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1.1"/>
</p:tagLst>
</file>

<file path=ppt/tags/tag19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1.1"/>
</p:tagLst>
</file>

<file path=ppt/theme/theme1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Arial"/>
        <a:cs typeface="Arial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等线"/>
        <a:ea typeface="Arial"/>
        <a:cs typeface="Arial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Arial"/>
        <a:cs typeface="Arial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等线"/>
        <a:ea typeface="Arial"/>
        <a:cs typeface="Arial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1009</TotalTime>
  <Words>1716</Words>
  <Application>Microsoft Office PowerPoint</Application>
  <PresentationFormat>宽屏</PresentationFormat>
  <Paragraphs>240</Paragraphs>
  <Slides>22</Slides>
  <Notes>19</Notes>
  <HiddenSlides>0</HiddenSlides>
  <MMClips>0</MMClips>
  <ScaleCrop>false</ScaleCrop>
  <HeadingPairs>
    <vt:vector size="6" baseType="variant">
      <vt:variant>
        <vt:lpstr>已用的字体</vt:lpstr>
      </vt:variant>
      <vt:variant>
        <vt:i4>9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22</vt:i4>
      </vt:variant>
    </vt:vector>
  </HeadingPairs>
  <TitlesOfParts>
    <vt:vector size="32" baseType="lpstr">
      <vt:lpstr>等线</vt:lpstr>
      <vt:lpstr>等线 Light</vt:lpstr>
      <vt:lpstr>思源黑体 CN Bold</vt:lpstr>
      <vt:lpstr>思源黑体 CN Light</vt:lpstr>
      <vt:lpstr>微软雅黑</vt:lpstr>
      <vt:lpstr>Agency FB</vt:lpstr>
      <vt:lpstr>Arial</vt:lpstr>
      <vt:lpstr>Century Gothic</vt:lpstr>
      <vt:lpstr>Times New Roman</vt:lpstr>
      <vt:lpstr>Office 主题​​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Manager>风云办公</Manager>
  <Company>上海剑姬网络科技有限公司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风云办公PPT模板</dc:title>
  <dc:creator>风云办公</dc:creator>
  <cp:keywords>风云办公</cp:keywords>
  <dc:description>风云办公 http://www.ppt118.com</dc:description>
  <cp:lastModifiedBy>tangtang</cp:lastModifiedBy>
  <cp:revision>107</cp:revision>
  <dcterms:created xsi:type="dcterms:W3CDTF">2017-11-06T07:06:48Z</dcterms:created>
  <dcterms:modified xsi:type="dcterms:W3CDTF">2020-05-29T08:36:59Z</dcterms:modified>
</cp:coreProperties>
</file>